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34" r:id="rId3"/>
    <p:sldId id="327" r:id="rId4"/>
    <p:sldId id="328" r:id="rId5"/>
    <p:sldId id="286" r:id="rId6"/>
    <p:sldId id="281" r:id="rId7"/>
    <p:sldId id="287" r:id="rId8"/>
    <p:sldId id="329" r:id="rId9"/>
    <p:sldId id="288" r:id="rId11"/>
    <p:sldId id="332" r:id="rId12"/>
    <p:sldId id="307" r:id="rId13"/>
    <p:sldId id="296" r:id="rId14"/>
    <p:sldId id="295" r:id="rId15"/>
    <p:sldId id="285" r:id="rId16"/>
    <p:sldId id="321" r:id="rId17"/>
    <p:sldId id="331" r:id="rId18"/>
    <p:sldId id="306" r:id="rId19"/>
    <p:sldId id="300" r:id="rId20"/>
    <p:sldId id="293" r:id="rId21"/>
    <p:sldId id="282" r:id="rId22"/>
    <p:sldId id="305" r:id="rId23"/>
    <p:sldId id="330" r:id="rId24"/>
    <p:sldId id="303" r:id="rId25"/>
    <p:sldId id="301" r:id="rId26"/>
    <p:sldId id="284" r:id="rId27"/>
    <p:sldId id="294" r:id="rId28"/>
    <p:sldId id="308" r:id="rId29"/>
    <p:sldId id="333" r:id="rId30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FC3A6"/>
    <a:srgbClr val="6BA3CA"/>
    <a:srgbClr val="8F6053"/>
    <a:srgbClr val="00823E"/>
    <a:srgbClr val="6E8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140" autoAdjust="0"/>
  </p:normalViewPr>
  <p:slideViewPr>
    <p:cSldViewPr snapToGrid="0">
      <p:cViewPr varScale="1">
        <p:scale>
          <a:sx n="72" d="100"/>
          <a:sy n="72" d="100"/>
        </p:scale>
        <p:origin x="726" y="54"/>
      </p:cViewPr>
      <p:guideLst>
        <p:guide orient="horz" pos="2160"/>
        <p:guide pos="2942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2DBA9-3ECB-47C1-B1D2-6D74BBE420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3962E-729A-4978-AFB0-DC09F458E6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Bradley Hand ITC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7CF8-0BA6-4ECE-855E-B884635453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62C5-D01F-4036-BD89-AED89DF6C7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0823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962E-729A-4978-AFB0-DC09F458E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962E-729A-4978-AFB0-DC09F458E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F338-1F9D-4929-A1A5-5CE5BDD88B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80AA-408E-42A5-9D8C-F88695563485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C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C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4657" r="47693" b="23214"/>
          <a:stretch>
            <a:fillRect/>
          </a:stretch>
        </p:blipFill>
        <p:spPr>
          <a:xfrm>
            <a:off x="139351" y="4051540"/>
            <a:ext cx="8865298" cy="29718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08316" y="1794026"/>
            <a:ext cx="6327369" cy="1021746"/>
            <a:chOff x="2505543" y="3316751"/>
            <a:chExt cx="5431255" cy="1021746"/>
          </a:xfrm>
        </p:grpSpPr>
        <p:sp>
          <p:nvSpPr>
            <p:cNvPr id="6" name="文本框 5"/>
            <p:cNvSpPr txBox="1"/>
            <p:nvPr/>
          </p:nvSpPr>
          <p:spPr>
            <a:xfrm>
              <a:off x="2505543" y="3316751"/>
              <a:ext cx="54312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插画猫咪教育演示模板</a:t>
              </a:r>
              <a:endPara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Content Placeholder 2"/>
            <p:cNvSpPr txBox="1"/>
            <p:nvPr/>
          </p:nvSpPr>
          <p:spPr>
            <a:xfrm>
              <a:off x="2592387" y="4003653"/>
              <a:ext cx="5170360" cy="334844"/>
            </a:xfrm>
            <a:prstGeom prst="rect">
              <a:avLst/>
            </a:prstGeom>
          </p:spPr>
          <p:txBody>
            <a:bodyPr vert="horz" lIns="91262" tIns="45631" rIns="91262" bIns="4563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PROFESSIONL POWERPOINT TEMPLATE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dist">
                <a:buNone/>
                <a:defRPr/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614618" y="2765745"/>
            <a:ext cx="191476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设计人</a:t>
            </a:r>
            <a:r>
              <a:rPr lang="zh-CN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56433" y="1586753"/>
            <a:ext cx="7422827" cy="1369786"/>
            <a:chOff x="1500187" y="2288141"/>
            <a:chExt cx="6245318" cy="11524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/>
            <a:srcRect l="14820" t="-688" r="23231" b="688"/>
            <a:stretch>
              <a:fillRect/>
            </a:stretch>
          </p:blipFill>
          <p:spPr>
            <a:xfrm>
              <a:off x="6615112" y="2288141"/>
              <a:ext cx="1130393" cy="11408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/>
            <a:srcRect l="3468" r="33426"/>
            <a:stretch>
              <a:fillRect/>
            </a:stretch>
          </p:blipFill>
          <p:spPr>
            <a:xfrm>
              <a:off x="5324475" y="2295991"/>
              <a:ext cx="1146092" cy="113300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/>
            <a:srcRect r="37803"/>
            <a:stretch>
              <a:fillRect/>
            </a:stretch>
          </p:blipFill>
          <p:spPr>
            <a:xfrm>
              <a:off x="4052888" y="2294840"/>
              <a:ext cx="1140860" cy="11457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/>
            <a:srcRect l="8563" t="1008" r="29786" b="-1008"/>
            <a:stretch>
              <a:fillRect/>
            </a:stretch>
          </p:blipFill>
          <p:spPr>
            <a:xfrm>
              <a:off x="2776538" y="2295991"/>
              <a:ext cx="1150850" cy="113300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/>
            <a:srcRect l="19267" t="-688" r="18221" b="688"/>
            <a:stretch>
              <a:fillRect/>
            </a:stretch>
          </p:blipFill>
          <p:spPr>
            <a:xfrm>
              <a:off x="1500187" y="2288141"/>
              <a:ext cx="1146093" cy="1140859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0" y="3711926"/>
            <a:ext cx="4052888" cy="3456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823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56433" y="3711926"/>
            <a:ext cx="188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56433" y="4242375"/>
            <a:ext cx="753623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单击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此处添加您的文字内容。框架完整，您可以根据实际进行增添。图表类型和小章节均是一一对应的关系，具有很强的针对性，希望为您的演示加分。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56433" y="5165835"/>
            <a:ext cx="742282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单击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此处添加您的文字内容。框架完整，您可以根据实际进行增添。图表类型和小章节均是一一对应的关系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28" name="文本框 27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30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67215" y="1253047"/>
            <a:ext cx="2172130" cy="4351906"/>
            <a:chOff x="3567215" y="962620"/>
            <a:chExt cx="2172130" cy="4351906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4095795" y="1499458"/>
              <a:ext cx="2180387" cy="1106712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等腰三角形 9"/>
            <p:cNvSpPr/>
            <p:nvPr/>
          </p:nvSpPr>
          <p:spPr>
            <a:xfrm rot="5400000" flipV="1">
              <a:off x="3009730" y="3691623"/>
              <a:ext cx="2180388" cy="1065417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16698" y="1915555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30%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26959" y="3993498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40%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64713" y="1661640"/>
            <a:ext cx="2465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64713" y="2146388"/>
            <a:ext cx="2465180" cy="199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单击此处添加您的文字内容。框架完整，您可以根据实际进行增添。图表类型和小章节均是一一对应的关系，具有很强的针对性，希望为您的演示加分。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6230" y="3837229"/>
            <a:ext cx="2465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6230" y="4321977"/>
            <a:ext cx="2465180" cy="199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单击此处添加您的文字内容。框架完整，您可以根据实际进行增添。图表类型和小章节均是一一对应的关系，具有很强的针对性，希望为您的演示加分。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24" name="文本框 23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26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0"/>
          <p:cNvSpPr txBox="1"/>
          <p:nvPr/>
        </p:nvSpPr>
        <p:spPr>
          <a:xfrm>
            <a:off x="3165840" y="2515089"/>
            <a:ext cx="377026" cy="70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30"/>
            <a:r>
              <a:rPr lang="en-US" sz="399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2395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54589" y="2827341"/>
            <a:ext cx="5308199" cy="3713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3165840" y="3372026"/>
            <a:ext cx="377026" cy="70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30"/>
            <a:r>
              <a:rPr lang="en-US" sz="3990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2395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54589" y="3684278"/>
            <a:ext cx="5308199" cy="3713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3165840" y="4253330"/>
            <a:ext cx="377026" cy="70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30"/>
            <a:r>
              <a:rPr lang="en-US" sz="399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2395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54589" y="4565582"/>
            <a:ext cx="5308199" cy="3713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25" name="文本框 24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27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5" name="Freeform 76"/>
          <p:cNvSpPr>
            <a:spLocks noEditPoints="1"/>
          </p:cNvSpPr>
          <p:nvPr/>
        </p:nvSpPr>
        <p:spPr bwMode="auto">
          <a:xfrm>
            <a:off x="3795936" y="4756994"/>
            <a:ext cx="13145" cy="246820"/>
          </a:xfrm>
          <a:custGeom>
            <a:avLst/>
            <a:gdLst>
              <a:gd name="T0" fmla="*/ 1 w 3"/>
              <a:gd name="T1" fmla="*/ 52 h 57"/>
              <a:gd name="T2" fmla="*/ 1 w 3"/>
              <a:gd name="T3" fmla="*/ 52 h 57"/>
              <a:gd name="T4" fmla="*/ 1 w 3"/>
              <a:gd name="T5" fmla="*/ 52 h 57"/>
              <a:gd name="T6" fmla="*/ 3 w 3"/>
              <a:gd name="T7" fmla="*/ 0 h 57"/>
              <a:gd name="T8" fmla="*/ 3 w 3"/>
              <a:gd name="T9" fmla="*/ 0 h 57"/>
              <a:gd name="T10" fmla="*/ 3 w 3"/>
              <a:gd name="T11" fmla="*/ 0 h 57"/>
              <a:gd name="T12" fmla="*/ 2 w 3"/>
              <a:gd name="T13" fmla="*/ 12 h 57"/>
              <a:gd name="T14" fmla="*/ 2 w 3"/>
              <a:gd name="T15" fmla="*/ 25 h 57"/>
              <a:gd name="T16" fmla="*/ 1 w 3"/>
              <a:gd name="T17" fmla="*/ 52 h 57"/>
              <a:gd name="T18" fmla="*/ 1 w 3"/>
              <a:gd name="T19" fmla="*/ 52 h 57"/>
              <a:gd name="T20" fmla="*/ 0 w 3"/>
              <a:gd name="T21" fmla="*/ 57 h 57"/>
              <a:gd name="T22" fmla="*/ 0 w 3"/>
              <a:gd name="T23" fmla="*/ 57 h 57"/>
              <a:gd name="T24" fmla="*/ 3 w 3"/>
              <a:gd name="T25" fmla="*/ 44 h 57"/>
              <a:gd name="T26" fmla="*/ 3 w 3"/>
              <a:gd name="T27" fmla="*/ 36 h 57"/>
              <a:gd name="T28" fmla="*/ 3 w 3"/>
              <a:gd name="T29" fmla="*/ 28 h 57"/>
              <a:gd name="T30" fmla="*/ 3 w 3"/>
              <a:gd name="T31" fmla="*/ 13 h 57"/>
              <a:gd name="T32" fmla="*/ 3 w 3"/>
              <a:gd name="T33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" h="57">
                <a:moveTo>
                  <a:pt x="1" y="52"/>
                </a:moveTo>
                <a:cubicBezTo>
                  <a:pt x="1" y="52"/>
                  <a:pt x="1" y="52"/>
                  <a:pt x="1" y="52"/>
                </a:cubicBezTo>
                <a:cubicBezTo>
                  <a:pt x="1" y="52"/>
                  <a:pt x="1" y="52"/>
                  <a:pt x="1" y="52"/>
                </a:cubicBezTo>
                <a:close/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4"/>
                  <a:pt x="2" y="8"/>
                  <a:pt x="2" y="12"/>
                </a:cubicBezTo>
                <a:cubicBezTo>
                  <a:pt x="2" y="16"/>
                  <a:pt x="2" y="21"/>
                  <a:pt x="2" y="25"/>
                </a:cubicBezTo>
                <a:cubicBezTo>
                  <a:pt x="2" y="34"/>
                  <a:pt x="2" y="43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3"/>
                  <a:pt x="0" y="55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2"/>
                  <a:pt x="2" y="48"/>
                  <a:pt x="3" y="44"/>
                </a:cubicBezTo>
                <a:cubicBezTo>
                  <a:pt x="3" y="41"/>
                  <a:pt x="3" y="38"/>
                  <a:pt x="3" y="36"/>
                </a:cubicBezTo>
                <a:cubicBezTo>
                  <a:pt x="3" y="33"/>
                  <a:pt x="3" y="31"/>
                  <a:pt x="3" y="28"/>
                </a:cubicBezTo>
                <a:cubicBezTo>
                  <a:pt x="3" y="23"/>
                  <a:pt x="3" y="18"/>
                  <a:pt x="3" y="13"/>
                </a:cubicBezTo>
                <a:cubicBezTo>
                  <a:pt x="3" y="8"/>
                  <a:pt x="3" y="4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78"/>
          <p:cNvSpPr/>
          <p:nvPr/>
        </p:nvSpPr>
        <p:spPr bwMode="auto">
          <a:xfrm>
            <a:off x="3630902" y="4799348"/>
            <a:ext cx="30671" cy="182559"/>
          </a:xfrm>
          <a:custGeom>
            <a:avLst/>
            <a:gdLst>
              <a:gd name="T0" fmla="*/ 7 w 7"/>
              <a:gd name="T1" fmla="*/ 0 h 42"/>
              <a:gd name="T2" fmla="*/ 6 w 7"/>
              <a:gd name="T3" fmla="*/ 22 h 42"/>
              <a:gd name="T4" fmla="*/ 4 w 7"/>
              <a:gd name="T5" fmla="*/ 32 h 42"/>
              <a:gd name="T6" fmla="*/ 0 w 7"/>
              <a:gd name="T7" fmla="*/ 42 h 42"/>
              <a:gd name="T8" fmla="*/ 0 w 7"/>
              <a:gd name="T9" fmla="*/ 42 h 42"/>
              <a:gd name="T10" fmla="*/ 2 w 7"/>
              <a:gd name="T11" fmla="*/ 37 h 42"/>
              <a:gd name="T12" fmla="*/ 3 w 7"/>
              <a:gd name="T13" fmla="*/ 32 h 42"/>
              <a:gd name="T14" fmla="*/ 5 w 7"/>
              <a:gd name="T15" fmla="*/ 23 h 42"/>
              <a:gd name="T16" fmla="*/ 5 w 7"/>
              <a:gd name="T17" fmla="*/ 23 h 42"/>
              <a:gd name="T18" fmla="*/ 6 w 7"/>
              <a:gd name="T19" fmla="*/ 11 h 42"/>
              <a:gd name="T20" fmla="*/ 7 w 7"/>
              <a:gd name="T21" fmla="*/ 0 h 42"/>
              <a:gd name="T22" fmla="*/ 7 w 7"/>
              <a:gd name="T23" fmla="*/ 0 h 42"/>
              <a:gd name="T24" fmla="*/ 7 w 7"/>
              <a:gd name="T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42">
                <a:moveTo>
                  <a:pt x="7" y="0"/>
                </a:moveTo>
                <a:cubicBezTo>
                  <a:pt x="7" y="8"/>
                  <a:pt x="7" y="15"/>
                  <a:pt x="6" y="22"/>
                </a:cubicBezTo>
                <a:cubicBezTo>
                  <a:pt x="6" y="25"/>
                  <a:pt x="5" y="28"/>
                  <a:pt x="4" y="32"/>
                </a:cubicBezTo>
                <a:cubicBezTo>
                  <a:pt x="3" y="35"/>
                  <a:pt x="2" y="39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1" y="40"/>
                  <a:pt x="1" y="39"/>
                  <a:pt x="2" y="37"/>
                </a:cubicBezTo>
                <a:cubicBezTo>
                  <a:pt x="2" y="36"/>
                  <a:pt x="2" y="34"/>
                  <a:pt x="3" y="32"/>
                </a:cubicBezTo>
                <a:cubicBezTo>
                  <a:pt x="4" y="29"/>
                  <a:pt x="4" y="26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19"/>
                  <a:pt x="6" y="15"/>
                  <a:pt x="6" y="11"/>
                </a:cubicBezTo>
                <a:cubicBezTo>
                  <a:pt x="6" y="7"/>
                  <a:pt x="7" y="4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63055" y="2209932"/>
            <a:ext cx="2668281" cy="2948692"/>
            <a:chOff x="263055" y="2209932"/>
            <a:chExt cx="2668281" cy="2948692"/>
          </a:xfrm>
        </p:grpSpPr>
        <p:sp>
          <p:nvSpPr>
            <p:cNvPr id="120" name="Freeform 41"/>
            <p:cNvSpPr>
              <a:spLocks noEditPoints="1"/>
            </p:cNvSpPr>
            <p:nvPr/>
          </p:nvSpPr>
          <p:spPr bwMode="auto">
            <a:xfrm>
              <a:off x="2331082" y="4444453"/>
              <a:ext cx="388485" cy="277490"/>
            </a:xfrm>
            <a:custGeom>
              <a:avLst/>
              <a:gdLst>
                <a:gd name="T0" fmla="*/ 67 w 90"/>
                <a:gd name="T1" fmla="*/ 60 h 64"/>
                <a:gd name="T2" fmla="*/ 67 w 90"/>
                <a:gd name="T3" fmla="*/ 60 h 64"/>
                <a:gd name="T4" fmla="*/ 67 w 90"/>
                <a:gd name="T5" fmla="*/ 60 h 64"/>
                <a:gd name="T6" fmla="*/ 67 w 90"/>
                <a:gd name="T7" fmla="*/ 60 h 64"/>
                <a:gd name="T8" fmla="*/ 10 w 90"/>
                <a:gd name="T9" fmla="*/ 0 h 64"/>
                <a:gd name="T10" fmla="*/ 9 w 90"/>
                <a:gd name="T11" fmla="*/ 0 h 64"/>
                <a:gd name="T12" fmla="*/ 4 w 90"/>
                <a:gd name="T13" fmla="*/ 1 h 64"/>
                <a:gd name="T14" fmla="*/ 2 w 90"/>
                <a:gd name="T15" fmla="*/ 3 h 64"/>
                <a:gd name="T16" fmla="*/ 0 w 90"/>
                <a:gd name="T17" fmla="*/ 10 h 64"/>
                <a:gd name="T18" fmla="*/ 2 w 90"/>
                <a:gd name="T19" fmla="*/ 17 h 64"/>
                <a:gd name="T20" fmla="*/ 6 w 90"/>
                <a:gd name="T21" fmla="*/ 19 h 64"/>
                <a:gd name="T22" fmla="*/ 10 w 90"/>
                <a:gd name="T23" fmla="*/ 20 h 64"/>
                <a:gd name="T24" fmla="*/ 9 w 90"/>
                <a:gd name="T25" fmla="*/ 29 h 64"/>
                <a:gd name="T26" fmla="*/ 13 w 90"/>
                <a:gd name="T27" fmla="*/ 35 h 64"/>
                <a:gd name="T28" fmla="*/ 13 w 90"/>
                <a:gd name="T29" fmla="*/ 35 h 64"/>
                <a:gd name="T30" fmla="*/ 15 w 90"/>
                <a:gd name="T31" fmla="*/ 37 h 64"/>
                <a:gd name="T32" fmla="*/ 17 w 90"/>
                <a:gd name="T33" fmla="*/ 39 h 64"/>
                <a:gd name="T34" fmla="*/ 14 w 90"/>
                <a:gd name="T35" fmla="*/ 39 h 64"/>
                <a:gd name="T36" fmla="*/ 14 w 90"/>
                <a:gd name="T37" fmla="*/ 39 h 64"/>
                <a:gd name="T38" fmla="*/ 43 w 90"/>
                <a:gd name="T39" fmla="*/ 53 h 64"/>
                <a:gd name="T40" fmla="*/ 60 w 90"/>
                <a:gd name="T41" fmla="*/ 60 h 64"/>
                <a:gd name="T42" fmla="*/ 67 w 90"/>
                <a:gd name="T43" fmla="*/ 62 h 64"/>
                <a:gd name="T44" fmla="*/ 73 w 90"/>
                <a:gd name="T45" fmla="*/ 63 h 64"/>
                <a:gd name="T46" fmla="*/ 76 w 90"/>
                <a:gd name="T47" fmla="*/ 64 h 64"/>
                <a:gd name="T48" fmla="*/ 80 w 90"/>
                <a:gd name="T49" fmla="*/ 63 h 64"/>
                <a:gd name="T50" fmla="*/ 82 w 90"/>
                <a:gd name="T51" fmla="*/ 61 h 64"/>
                <a:gd name="T52" fmla="*/ 84 w 90"/>
                <a:gd name="T53" fmla="*/ 58 h 64"/>
                <a:gd name="T54" fmla="*/ 83 w 90"/>
                <a:gd name="T55" fmla="*/ 51 h 64"/>
                <a:gd name="T56" fmla="*/ 82 w 90"/>
                <a:gd name="T57" fmla="*/ 49 h 64"/>
                <a:gd name="T58" fmla="*/ 86 w 90"/>
                <a:gd name="T59" fmla="*/ 47 h 64"/>
                <a:gd name="T60" fmla="*/ 88 w 90"/>
                <a:gd name="T61" fmla="*/ 44 h 64"/>
                <a:gd name="T62" fmla="*/ 90 w 90"/>
                <a:gd name="T63" fmla="*/ 37 h 64"/>
                <a:gd name="T64" fmla="*/ 86 w 90"/>
                <a:gd name="T65" fmla="*/ 27 h 64"/>
                <a:gd name="T66" fmla="*/ 79 w 90"/>
                <a:gd name="T67" fmla="*/ 23 h 64"/>
                <a:gd name="T68" fmla="*/ 78 w 90"/>
                <a:gd name="T69" fmla="*/ 22 h 64"/>
                <a:gd name="T70" fmla="*/ 77 w 90"/>
                <a:gd name="T71" fmla="*/ 22 h 64"/>
                <a:gd name="T72" fmla="*/ 74 w 90"/>
                <a:gd name="T73" fmla="*/ 21 h 64"/>
                <a:gd name="T74" fmla="*/ 70 w 90"/>
                <a:gd name="T75" fmla="*/ 20 h 64"/>
                <a:gd name="T76" fmla="*/ 63 w 90"/>
                <a:gd name="T77" fmla="*/ 17 h 64"/>
                <a:gd name="T78" fmla="*/ 49 w 90"/>
                <a:gd name="T79" fmla="*/ 11 h 64"/>
                <a:gd name="T80" fmla="*/ 37 w 90"/>
                <a:gd name="T81" fmla="*/ 6 h 64"/>
                <a:gd name="T82" fmla="*/ 30 w 90"/>
                <a:gd name="T83" fmla="*/ 4 h 64"/>
                <a:gd name="T84" fmla="*/ 24 w 90"/>
                <a:gd name="T85" fmla="*/ 2 h 64"/>
                <a:gd name="T86" fmla="*/ 18 w 90"/>
                <a:gd name="T87" fmla="*/ 1 h 64"/>
                <a:gd name="T88" fmla="*/ 14 w 90"/>
                <a:gd name="T89" fmla="*/ 0 h 64"/>
                <a:gd name="T90" fmla="*/ 10 w 90"/>
                <a:gd name="T9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64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6" y="0"/>
                    <a:pt x="4" y="1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12"/>
                    <a:pt x="1" y="15"/>
                    <a:pt x="2" y="17"/>
                  </a:cubicBezTo>
                  <a:cubicBezTo>
                    <a:pt x="4" y="18"/>
                    <a:pt x="5" y="19"/>
                    <a:pt x="6" y="19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9" y="23"/>
                    <a:pt x="9" y="26"/>
                    <a:pt x="9" y="29"/>
                  </a:cubicBezTo>
                  <a:cubicBezTo>
                    <a:pt x="10" y="31"/>
                    <a:pt x="11" y="34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7"/>
                    <a:pt x="15" y="37"/>
                  </a:cubicBezTo>
                  <a:cubicBezTo>
                    <a:pt x="15" y="38"/>
                    <a:pt x="16" y="39"/>
                    <a:pt x="17" y="39"/>
                  </a:cubicBezTo>
                  <a:cubicBezTo>
                    <a:pt x="16" y="39"/>
                    <a:pt x="15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24" y="43"/>
                    <a:pt x="33" y="48"/>
                    <a:pt x="43" y="53"/>
                  </a:cubicBezTo>
                  <a:cubicBezTo>
                    <a:pt x="49" y="55"/>
                    <a:pt x="54" y="58"/>
                    <a:pt x="60" y="60"/>
                  </a:cubicBezTo>
                  <a:cubicBezTo>
                    <a:pt x="62" y="61"/>
                    <a:pt x="65" y="62"/>
                    <a:pt x="67" y="62"/>
                  </a:cubicBezTo>
                  <a:cubicBezTo>
                    <a:pt x="69" y="63"/>
                    <a:pt x="71" y="63"/>
                    <a:pt x="73" y="63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8" y="64"/>
                    <a:pt x="79" y="63"/>
                    <a:pt x="80" y="63"/>
                  </a:cubicBezTo>
                  <a:cubicBezTo>
                    <a:pt x="81" y="62"/>
                    <a:pt x="81" y="62"/>
                    <a:pt x="82" y="61"/>
                  </a:cubicBezTo>
                  <a:cubicBezTo>
                    <a:pt x="83" y="60"/>
                    <a:pt x="84" y="59"/>
                    <a:pt x="84" y="58"/>
                  </a:cubicBezTo>
                  <a:cubicBezTo>
                    <a:pt x="85" y="55"/>
                    <a:pt x="84" y="53"/>
                    <a:pt x="83" y="51"/>
                  </a:cubicBezTo>
                  <a:cubicBezTo>
                    <a:pt x="83" y="51"/>
                    <a:pt x="82" y="50"/>
                    <a:pt x="82" y="49"/>
                  </a:cubicBezTo>
                  <a:cubicBezTo>
                    <a:pt x="83" y="49"/>
                    <a:pt x="84" y="48"/>
                    <a:pt x="86" y="47"/>
                  </a:cubicBezTo>
                  <a:cubicBezTo>
                    <a:pt x="86" y="46"/>
                    <a:pt x="87" y="45"/>
                    <a:pt x="88" y="44"/>
                  </a:cubicBezTo>
                  <a:cubicBezTo>
                    <a:pt x="89" y="42"/>
                    <a:pt x="90" y="39"/>
                    <a:pt x="90" y="37"/>
                  </a:cubicBezTo>
                  <a:cubicBezTo>
                    <a:pt x="90" y="33"/>
                    <a:pt x="88" y="29"/>
                    <a:pt x="86" y="27"/>
                  </a:cubicBezTo>
                  <a:cubicBezTo>
                    <a:pt x="84" y="25"/>
                    <a:pt x="82" y="24"/>
                    <a:pt x="79" y="23"/>
                  </a:cubicBezTo>
                  <a:cubicBezTo>
                    <a:pt x="79" y="23"/>
                    <a:pt x="78" y="23"/>
                    <a:pt x="78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6" y="22"/>
                    <a:pt x="75" y="21"/>
                    <a:pt x="74" y="21"/>
                  </a:cubicBezTo>
                  <a:cubicBezTo>
                    <a:pt x="73" y="21"/>
                    <a:pt x="71" y="20"/>
                    <a:pt x="70" y="20"/>
                  </a:cubicBezTo>
                  <a:cubicBezTo>
                    <a:pt x="68" y="19"/>
                    <a:pt x="65" y="18"/>
                    <a:pt x="63" y="17"/>
                  </a:cubicBezTo>
                  <a:cubicBezTo>
                    <a:pt x="59" y="15"/>
                    <a:pt x="54" y="13"/>
                    <a:pt x="49" y="11"/>
                  </a:cubicBezTo>
                  <a:cubicBezTo>
                    <a:pt x="45" y="9"/>
                    <a:pt x="41" y="8"/>
                    <a:pt x="37" y="6"/>
                  </a:cubicBezTo>
                  <a:cubicBezTo>
                    <a:pt x="35" y="5"/>
                    <a:pt x="32" y="5"/>
                    <a:pt x="30" y="4"/>
                  </a:cubicBezTo>
                  <a:cubicBezTo>
                    <a:pt x="28" y="3"/>
                    <a:pt x="26" y="3"/>
                    <a:pt x="24" y="2"/>
                  </a:cubicBezTo>
                  <a:cubicBezTo>
                    <a:pt x="22" y="2"/>
                    <a:pt x="20" y="1"/>
                    <a:pt x="18" y="1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0"/>
            <p:cNvSpPr>
              <a:spLocks noEditPoints="1"/>
            </p:cNvSpPr>
            <p:nvPr/>
          </p:nvSpPr>
          <p:spPr bwMode="auto">
            <a:xfrm>
              <a:off x="785903" y="3470319"/>
              <a:ext cx="1813905" cy="1324647"/>
            </a:xfrm>
            <a:custGeom>
              <a:avLst/>
              <a:gdLst>
                <a:gd name="T0" fmla="*/ 311 w 420"/>
                <a:gd name="T1" fmla="*/ 271 h 306"/>
                <a:gd name="T2" fmla="*/ 224 w 420"/>
                <a:gd name="T3" fmla="*/ 260 h 306"/>
                <a:gd name="T4" fmla="*/ 25 w 420"/>
                <a:gd name="T5" fmla="*/ 23 h 306"/>
                <a:gd name="T6" fmla="*/ 25 w 420"/>
                <a:gd name="T7" fmla="*/ 23 h 306"/>
                <a:gd name="T8" fmla="*/ 25 w 420"/>
                <a:gd name="T9" fmla="*/ 23 h 306"/>
                <a:gd name="T10" fmla="*/ 28 w 420"/>
                <a:gd name="T11" fmla="*/ 0 h 306"/>
                <a:gd name="T12" fmla="*/ 21 w 420"/>
                <a:gd name="T13" fmla="*/ 2 h 306"/>
                <a:gd name="T14" fmla="*/ 11 w 420"/>
                <a:gd name="T15" fmla="*/ 8 h 306"/>
                <a:gd name="T16" fmla="*/ 5 w 420"/>
                <a:gd name="T17" fmla="*/ 15 h 306"/>
                <a:gd name="T18" fmla="*/ 2 w 420"/>
                <a:gd name="T19" fmla="*/ 21 h 306"/>
                <a:gd name="T20" fmla="*/ 0 w 420"/>
                <a:gd name="T21" fmla="*/ 40 h 306"/>
                <a:gd name="T22" fmla="*/ 4 w 420"/>
                <a:gd name="T23" fmla="*/ 61 h 306"/>
                <a:gd name="T24" fmla="*/ 27 w 420"/>
                <a:gd name="T25" fmla="*/ 114 h 306"/>
                <a:gd name="T26" fmla="*/ 60 w 420"/>
                <a:gd name="T27" fmla="*/ 161 h 306"/>
                <a:gd name="T28" fmla="*/ 113 w 420"/>
                <a:gd name="T29" fmla="*/ 210 h 306"/>
                <a:gd name="T30" fmla="*/ 208 w 420"/>
                <a:gd name="T31" fmla="*/ 264 h 306"/>
                <a:gd name="T32" fmla="*/ 386 w 420"/>
                <a:gd name="T33" fmla="*/ 304 h 306"/>
                <a:gd name="T34" fmla="*/ 380 w 420"/>
                <a:gd name="T35" fmla="*/ 301 h 306"/>
                <a:gd name="T36" fmla="*/ 293 w 420"/>
                <a:gd name="T37" fmla="*/ 284 h 306"/>
                <a:gd name="T38" fmla="*/ 223 w 420"/>
                <a:gd name="T39" fmla="*/ 259 h 306"/>
                <a:gd name="T40" fmla="*/ 96 w 420"/>
                <a:gd name="T41" fmla="*/ 177 h 306"/>
                <a:gd name="T42" fmla="*/ 40 w 420"/>
                <a:gd name="T43" fmla="*/ 100 h 306"/>
                <a:gd name="T44" fmla="*/ 21 w 420"/>
                <a:gd name="T45" fmla="*/ 44 h 306"/>
                <a:gd name="T46" fmla="*/ 21 w 420"/>
                <a:gd name="T47" fmla="*/ 29 h 306"/>
                <a:gd name="T48" fmla="*/ 24 w 420"/>
                <a:gd name="T49" fmla="*/ 23 h 306"/>
                <a:gd name="T50" fmla="*/ 26 w 420"/>
                <a:gd name="T51" fmla="*/ 22 h 306"/>
                <a:gd name="T52" fmla="*/ 29 w 420"/>
                <a:gd name="T53" fmla="*/ 22 h 306"/>
                <a:gd name="T54" fmla="*/ 31 w 420"/>
                <a:gd name="T55" fmla="*/ 22 h 306"/>
                <a:gd name="T56" fmla="*/ 36 w 420"/>
                <a:gd name="T57" fmla="*/ 25 h 306"/>
                <a:gd name="T58" fmla="*/ 43 w 420"/>
                <a:gd name="T59" fmla="*/ 37 h 306"/>
                <a:gd name="T60" fmla="*/ 54 w 420"/>
                <a:gd name="T61" fmla="*/ 72 h 306"/>
                <a:gd name="T62" fmla="*/ 68 w 420"/>
                <a:gd name="T63" fmla="*/ 109 h 306"/>
                <a:gd name="T64" fmla="*/ 77 w 420"/>
                <a:gd name="T65" fmla="*/ 124 h 306"/>
                <a:gd name="T66" fmla="*/ 89 w 420"/>
                <a:gd name="T67" fmla="*/ 139 h 306"/>
                <a:gd name="T68" fmla="*/ 112 w 420"/>
                <a:gd name="T69" fmla="*/ 164 h 306"/>
                <a:gd name="T70" fmla="*/ 130 w 420"/>
                <a:gd name="T71" fmla="*/ 180 h 306"/>
                <a:gd name="T72" fmla="*/ 169 w 420"/>
                <a:gd name="T73" fmla="*/ 208 h 306"/>
                <a:gd name="T74" fmla="*/ 289 w 420"/>
                <a:gd name="T75" fmla="*/ 269 h 306"/>
                <a:gd name="T76" fmla="*/ 371 w 420"/>
                <a:gd name="T77" fmla="*/ 285 h 306"/>
                <a:gd name="T78" fmla="*/ 354 w 420"/>
                <a:gd name="T79" fmla="*/ 284 h 306"/>
                <a:gd name="T80" fmla="*/ 312 w 420"/>
                <a:gd name="T81" fmla="*/ 271 h 306"/>
                <a:gd name="T82" fmla="*/ 311 w 420"/>
                <a:gd name="T83" fmla="*/ 271 h 306"/>
                <a:gd name="T84" fmla="*/ 237 w 420"/>
                <a:gd name="T85" fmla="*/ 232 h 306"/>
                <a:gd name="T86" fmla="*/ 135 w 420"/>
                <a:gd name="T87" fmla="*/ 159 h 306"/>
                <a:gd name="T88" fmla="*/ 113 w 420"/>
                <a:gd name="T89" fmla="*/ 138 h 306"/>
                <a:gd name="T90" fmla="*/ 94 w 420"/>
                <a:gd name="T91" fmla="*/ 116 h 306"/>
                <a:gd name="T92" fmla="*/ 82 w 420"/>
                <a:gd name="T93" fmla="*/ 98 h 306"/>
                <a:gd name="T94" fmla="*/ 65 w 420"/>
                <a:gd name="T95" fmla="*/ 40 h 306"/>
                <a:gd name="T96" fmla="*/ 59 w 420"/>
                <a:gd name="T97" fmla="*/ 24 h 306"/>
                <a:gd name="T98" fmla="*/ 52 w 420"/>
                <a:gd name="T99" fmla="*/ 12 h 306"/>
                <a:gd name="T100" fmla="*/ 45 w 420"/>
                <a:gd name="T101" fmla="*/ 6 h 306"/>
                <a:gd name="T102" fmla="*/ 36 w 420"/>
                <a:gd name="T103" fmla="*/ 1 h 306"/>
                <a:gd name="T104" fmla="*/ 30 w 420"/>
                <a:gd name="T10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0" h="306">
                  <a:moveTo>
                    <a:pt x="312" y="271"/>
                  </a:moveTo>
                  <a:cubicBezTo>
                    <a:pt x="312" y="271"/>
                    <a:pt x="311" y="271"/>
                    <a:pt x="311" y="271"/>
                  </a:cubicBezTo>
                  <a:cubicBezTo>
                    <a:pt x="311" y="271"/>
                    <a:pt x="311" y="271"/>
                    <a:pt x="311" y="271"/>
                  </a:cubicBezTo>
                  <a:cubicBezTo>
                    <a:pt x="312" y="271"/>
                    <a:pt x="312" y="271"/>
                    <a:pt x="312" y="271"/>
                  </a:cubicBezTo>
                  <a:close/>
                  <a:moveTo>
                    <a:pt x="224" y="260"/>
                  </a:move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2" y="1"/>
                    <a:pt x="21" y="2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7" y="4"/>
                    <a:pt x="15" y="4"/>
                    <a:pt x="14" y="5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8" y="10"/>
                    <a:pt x="7" y="12"/>
                    <a:pt x="6" y="13"/>
                  </a:cubicBezTo>
                  <a:cubicBezTo>
                    <a:pt x="6" y="14"/>
                    <a:pt x="5" y="14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3" y="18"/>
                    <a:pt x="3" y="19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1" y="23"/>
                    <a:pt x="1" y="24"/>
                    <a:pt x="1" y="26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1" y="45"/>
                    <a:pt x="1" y="46"/>
                    <a:pt x="1" y="48"/>
                  </a:cubicBezTo>
                  <a:cubicBezTo>
                    <a:pt x="2" y="53"/>
                    <a:pt x="3" y="57"/>
                    <a:pt x="4" y="61"/>
                  </a:cubicBezTo>
                  <a:cubicBezTo>
                    <a:pt x="6" y="66"/>
                    <a:pt x="7" y="70"/>
                    <a:pt x="9" y="75"/>
                  </a:cubicBezTo>
                  <a:cubicBezTo>
                    <a:pt x="11" y="80"/>
                    <a:pt x="13" y="85"/>
                    <a:pt x="15" y="90"/>
                  </a:cubicBezTo>
                  <a:cubicBezTo>
                    <a:pt x="19" y="98"/>
                    <a:pt x="23" y="106"/>
                    <a:pt x="27" y="114"/>
                  </a:cubicBezTo>
                  <a:cubicBezTo>
                    <a:pt x="31" y="120"/>
                    <a:pt x="34" y="126"/>
                    <a:pt x="38" y="132"/>
                  </a:cubicBezTo>
                  <a:cubicBezTo>
                    <a:pt x="41" y="137"/>
                    <a:pt x="45" y="142"/>
                    <a:pt x="48" y="146"/>
                  </a:cubicBezTo>
                  <a:cubicBezTo>
                    <a:pt x="52" y="151"/>
                    <a:pt x="56" y="156"/>
                    <a:pt x="60" y="161"/>
                  </a:cubicBezTo>
                  <a:cubicBezTo>
                    <a:pt x="68" y="170"/>
                    <a:pt x="76" y="179"/>
                    <a:pt x="85" y="187"/>
                  </a:cubicBezTo>
                  <a:cubicBezTo>
                    <a:pt x="89" y="191"/>
                    <a:pt x="94" y="195"/>
                    <a:pt x="98" y="199"/>
                  </a:cubicBezTo>
                  <a:cubicBezTo>
                    <a:pt x="103" y="203"/>
                    <a:pt x="108" y="206"/>
                    <a:pt x="113" y="210"/>
                  </a:cubicBezTo>
                  <a:cubicBezTo>
                    <a:pt x="123" y="217"/>
                    <a:pt x="133" y="224"/>
                    <a:pt x="143" y="230"/>
                  </a:cubicBezTo>
                  <a:cubicBezTo>
                    <a:pt x="153" y="237"/>
                    <a:pt x="164" y="243"/>
                    <a:pt x="175" y="248"/>
                  </a:cubicBezTo>
                  <a:cubicBezTo>
                    <a:pt x="186" y="254"/>
                    <a:pt x="197" y="259"/>
                    <a:pt x="208" y="264"/>
                  </a:cubicBezTo>
                  <a:cubicBezTo>
                    <a:pt x="231" y="273"/>
                    <a:pt x="255" y="280"/>
                    <a:pt x="278" y="286"/>
                  </a:cubicBezTo>
                  <a:cubicBezTo>
                    <a:pt x="302" y="293"/>
                    <a:pt x="326" y="297"/>
                    <a:pt x="350" y="300"/>
                  </a:cubicBezTo>
                  <a:cubicBezTo>
                    <a:pt x="362" y="302"/>
                    <a:pt x="374" y="303"/>
                    <a:pt x="386" y="304"/>
                  </a:cubicBezTo>
                  <a:cubicBezTo>
                    <a:pt x="397" y="305"/>
                    <a:pt x="408" y="306"/>
                    <a:pt x="420" y="306"/>
                  </a:cubicBezTo>
                  <a:cubicBezTo>
                    <a:pt x="420" y="306"/>
                    <a:pt x="420" y="306"/>
                    <a:pt x="420" y="306"/>
                  </a:cubicBezTo>
                  <a:cubicBezTo>
                    <a:pt x="407" y="305"/>
                    <a:pt x="393" y="303"/>
                    <a:pt x="380" y="301"/>
                  </a:cubicBezTo>
                  <a:cubicBezTo>
                    <a:pt x="380" y="301"/>
                    <a:pt x="380" y="301"/>
                    <a:pt x="380" y="301"/>
                  </a:cubicBezTo>
                  <a:cubicBezTo>
                    <a:pt x="375" y="301"/>
                    <a:pt x="369" y="300"/>
                    <a:pt x="364" y="299"/>
                  </a:cubicBezTo>
                  <a:cubicBezTo>
                    <a:pt x="340" y="295"/>
                    <a:pt x="316" y="290"/>
                    <a:pt x="293" y="284"/>
                  </a:cubicBezTo>
                  <a:cubicBezTo>
                    <a:pt x="281" y="280"/>
                    <a:pt x="269" y="277"/>
                    <a:pt x="258" y="273"/>
                  </a:cubicBezTo>
                  <a:cubicBezTo>
                    <a:pt x="246" y="269"/>
                    <a:pt x="235" y="264"/>
                    <a:pt x="223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06" y="252"/>
                    <a:pt x="189" y="244"/>
                    <a:pt x="173" y="235"/>
                  </a:cubicBezTo>
                  <a:cubicBezTo>
                    <a:pt x="157" y="226"/>
                    <a:pt x="141" y="215"/>
                    <a:pt x="127" y="204"/>
                  </a:cubicBezTo>
                  <a:cubicBezTo>
                    <a:pt x="116" y="196"/>
                    <a:pt x="106" y="187"/>
                    <a:pt x="96" y="177"/>
                  </a:cubicBezTo>
                  <a:cubicBezTo>
                    <a:pt x="87" y="168"/>
                    <a:pt x="78" y="158"/>
                    <a:pt x="70" y="148"/>
                  </a:cubicBezTo>
                  <a:cubicBezTo>
                    <a:pt x="61" y="137"/>
                    <a:pt x="54" y="125"/>
                    <a:pt x="47" y="113"/>
                  </a:cubicBezTo>
                  <a:cubicBezTo>
                    <a:pt x="45" y="109"/>
                    <a:pt x="42" y="104"/>
                    <a:pt x="40" y="100"/>
                  </a:cubicBezTo>
                  <a:cubicBezTo>
                    <a:pt x="38" y="94"/>
                    <a:pt x="35" y="89"/>
                    <a:pt x="33" y="83"/>
                  </a:cubicBezTo>
                  <a:cubicBezTo>
                    <a:pt x="30" y="77"/>
                    <a:pt x="27" y="70"/>
                    <a:pt x="25" y="63"/>
                  </a:cubicBezTo>
                  <a:cubicBezTo>
                    <a:pt x="23" y="57"/>
                    <a:pt x="22" y="50"/>
                    <a:pt x="21" y="44"/>
                  </a:cubicBezTo>
                  <a:cubicBezTo>
                    <a:pt x="20" y="42"/>
                    <a:pt x="20" y="40"/>
                    <a:pt x="20" y="37"/>
                  </a:cubicBezTo>
                  <a:cubicBezTo>
                    <a:pt x="20" y="36"/>
                    <a:pt x="20" y="33"/>
                    <a:pt x="20" y="32"/>
                  </a:cubicBezTo>
                  <a:cubicBezTo>
                    <a:pt x="20" y="31"/>
                    <a:pt x="21" y="30"/>
                    <a:pt x="21" y="29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2" y="26"/>
                    <a:pt x="22" y="26"/>
                    <a:pt x="23" y="25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3"/>
                    <a:pt x="25" y="23"/>
                    <a:pt x="25" y="23"/>
                  </a:cubicBezTo>
                  <a:cubicBezTo>
                    <a:pt x="25" y="23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3"/>
                    <a:pt x="33" y="23"/>
                  </a:cubicBezTo>
                  <a:cubicBezTo>
                    <a:pt x="33" y="23"/>
                    <a:pt x="33" y="23"/>
                    <a:pt x="34" y="23"/>
                  </a:cubicBezTo>
                  <a:cubicBezTo>
                    <a:pt x="34" y="24"/>
                    <a:pt x="35" y="25"/>
                    <a:pt x="36" y="25"/>
                  </a:cubicBezTo>
                  <a:cubicBezTo>
                    <a:pt x="36" y="26"/>
                    <a:pt x="37" y="27"/>
                    <a:pt x="38" y="27"/>
                  </a:cubicBezTo>
                  <a:cubicBezTo>
                    <a:pt x="39" y="29"/>
                    <a:pt x="40" y="31"/>
                    <a:pt x="41" y="32"/>
                  </a:cubicBezTo>
                  <a:cubicBezTo>
                    <a:pt x="41" y="34"/>
                    <a:pt x="42" y="36"/>
                    <a:pt x="43" y="37"/>
                  </a:cubicBezTo>
                  <a:cubicBezTo>
                    <a:pt x="44" y="40"/>
                    <a:pt x="45" y="42"/>
                    <a:pt x="46" y="44"/>
                  </a:cubicBezTo>
                  <a:cubicBezTo>
                    <a:pt x="47" y="47"/>
                    <a:pt x="48" y="50"/>
                    <a:pt x="49" y="54"/>
                  </a:cubicBezTo>
                  <a:cubicBezTo>
                    <a:pt x="51" y="60"/>
                    <a:pt x="52" y="66"/>
                    <a:pt x="54" y="72"/>
                  </a:cubicBezTo>
                  <a:cubicBezTo>
                    <a:pt x="56" y="78"/>
                    <a:pt x="58" y="84"/>
                    <a:pt x="60" y="90"/>
                  </a:cubicBezTo>
                  <a:cubicBezTo>
                    <a:pt x="61" y="93"/>
                    <a:pt x="62" y="96"/>
                    <a:pt x="63" y="99"/>
                  </a:cubicBezTo>
                  <a:cubicBezTo>
                    <a:pt x="65" y="102"/>
                    <a:pt x="66" y="106"/>
                    <a:pt x="68" y="109"/>
                  </a:cubicBezTo>
                  <a:cubicBezTo>
                    <a:pt x="69" y="111"/>
                    <a:pt x="70" y="113"/>
                    <a:pt x="71" y="115"/>
                  </a:cubicBezTo>
                  <a:cubicBezTo>
                    <a:pt x="72" y="116"/>
                    <a:pt x="73" y="118"/>
                    <a:pt x="74" y="119"/>
                  </a:cubicBezTo>
                  <a:cubicBezTo>
                    <a:pt x="75" y="121"/>
                    <a:pt x="76" y="122"/>
                    <a:pt x="77" y="124"/>
                  </a:cubicBezTo>
                  <a:cubicBezTo>
                    <a:pt x="78" y="125"/>
                    <a:pt x="79" y="127"/>
                    <a:pt x="80" y="128"/>
                  </a:cubicBezTo>
                  <a:cubicBezTo>
                    <a:pt x="82" y="130"/>
                    <a:pt x="83" y="133"/>
                    <a:pt x="85" y="135"/>
                  </a:cubicBezTo>
                  <a:cubicBezTo>
                    <a:pt x="86" y="136"/>
                    <a:pt x="87" y="138"/>
                    <a:pt x="89" y="139"/>
                  </a:cubicBezTo>
                  <a:cubicBezTo>
                    <a:pt x="90" y="140"/>
                    <a:pt x="91" y="142"/>
                    <a:pt x="92" y="143"/>
                  </a:cubicBezTo>
                  <a:cubicBezTo>
                    <a:pt x="94" y="145"/>
                    <a:pt x="95" y="146"/>
                    <a:pt x="96" y="147"/>
                  </a:cubicBezTo>
                  <a:cubicBezTo>
                    <a:pt x="101" y="153"/>
                    <a:pt x="107" y="159"/>
                    <a:pt x="112" y="164"/>
                  </a:cubicBezTo>
                  <a:cubicBezTo>
                    <a:pt x="114" y="166"/>
                    <a:pt x="116" y="167"/>
                    <a:pt x="117" y="169"/>
                  </a:cubicBezTo>
                  <a:cubicBezTo>
                    <a:pt x="119" y="170"/>
                    <a:pt x="120" y="171"/>
                    <a:pt x="121" y="173"/>
                  </a:cubicBezTo>
                  <a:cubicBezTo>
                    <a:pt x="124" y="175"/>
                    <a:pt x="127" y="177"/>
                    <a:pt x="130" y="180"/>
                  </a:cubicBezTo>
                  <a:cubicBezTo>
                    <a:pt x="133" y="183"/>
                    <a:pt x="137" y="185"/>
                    <a:pt x="141" y="188"/>
                  </a:cubicBezTo>
                  <a:cubicBezTo>
                    <a:pt x="143" y="190"/>
                    <a:pt x="146" y="193"/>
                    <a:pt x="150" y="195"/>
                  </a:cubicBezTo>
                  <a:cubicBezTo>
                    <a:pt x="156" y="199"/>
                    <a:pt x="162" y="204"/>
                    <a:pt x="169" y="208"/>
                  </a:cubicBezTo>
                  <a:cubicBezTo>
                    <a:pt x="182" y="216"/>
                    <a:pt x="196" y="224"/>
                    <a:pt x="209" y="231"/>
                  </a:cubicBezTo>
                  <a:cubicBezTo>
                    <a:pt x="223" y="238"/>
                    <a:pt x="237" y="245"/>
                    <a:pt x="251" y="252"/>
                  </a:cubicBezTo>
                  <a:cubicBezTo>
                    <a:pt x="264" y="258"/>
                    <a:pt x="276" y="264"/>
                    <a:pt x="289" y="269"/>
                  </a:cubicBezTo>
                  <a:cubicBezTo>
                    <a:pt x="296" y="271"/>
                    <a:pt x="303" y="274"/>
                    <a:pt x="310" y="276"/>
                  </a:cubicBezTo>
                  <a:cubicBezTo>
                    <a:pt x="317" y="278"/>
                    <a:pt x="324" y="280"/>
                    <a:pt x="331" y="282"/>
                  </a:cubicBezTo>
                  <a:cubicBezTo>
                    <a:pt x="344" y="285"/>
                    <a:pt x="358" y="286"/>
                    <a:pt x="371" y="285"/>
                  </a:cubicBezTo>
                  <a:cubicBezTo>
                    <a:pt x="371" y="285"/>
                    <a:pt x="371" y="285"/>
                    <a:pt x="371" y="285"/>
                  </a:cubicBezTo>
                  <a:cubicBezTo>
                    <a:pt x="368" y="285"/>
                    <a:pt x="366" y="285"/>
                    <a:pt x="363" y="285"/>
                  </a:cubicBezTo>
                  <a:cubicBezTo>
                    <a:pt x="360" y="284"/>
                    <a:pt x="357" y="284"/>
                    <a:pt x="354" y="284"/>
                  </a:cubicBezTo>
                  <a:cubicBezTo>
                    <a:pt x="355" y="284"/>
                    <a:pt x="355" y="284"/>
                    <a:pt x="355" y="284"/>
                  </a:cubicBezTo>
                  <a:cubicBezTo>
                    <a:pt x="340" y="282"/>
                    <a:pt x="326" y="277"/>
                    <a:pt x="312" y="271"/>
                  </a:cubicBezTo>
                  <a:cubicBezTo>
                    <a:pt x="312" y="271"/>
                    <a:pt x="312" y="271"/>
                    <a:pt x="312" y="271"/>
                  </a:cubicBezTo>
                  <a:cubicBezTo>
                    <a:pt x="312" y="271"/>
                    <a:pt x="312" y="271"/>
                    <a:pt x="311" y="271"/>
                  </a:cubicBezTo>
                  <a:cubicBezTo>
                    <a:pt x="311" y="271"/>
                    <a:pt x="311" y="271"/>
                    <a:pt x="311" y="271"/>
                  </a:cubicBezTo>
                  <a:cubicBezTo>
                    <a:pt x="311" y="271"/>
                    <a:pt x="311" y="271"/>
                    <a:pt x="311" y="271"/>
                  </a:cubicBezTo>
                  <a:cubicBezTo>
                    <a:pt x="299" y="266"/>
                    <a:pt x="286" y="259"/>
                    <a:pt x="274" y="253"/>
                  </a:cubicBezTo>
                  <a:cubicBezTo>
                    <a:pt x="268" y="249"/>
                    <a:pt x="262" y="246"/>
                    <a:pt x="256" y="243"/>
                  </a:cubicBezTo>
                  <a:cubicBezTo>
                    <a:pt x="250" y="239"/>
                    <a:pt x="244" y="235"/>
                    <a:pt x="237" y="232"/>
                  </a:cubicBezTo>
                  <a:cubicBezTo>
                    <a:pt x="211" y="216"/>
                    <a:pt x="186" y="200"/>
                    <a:pt x="162" y="181"/>
                  </a:cubicBezTo>
                  <a:cubicBezTo>
                    <a:pt x="156" y="177"/>
                    <a:pt x="150" y="172"/>
                    <a:pt x="144" y="167"/>
                  </a:cubicBezTo>
                  <a:cubicBezTo>
                    <a:pt x="141" y="164"/>
                    <a:pt x="138" y="162"/>
                    <a:pt x="135" y="159"/>
                  </a:cubicBezTo>
                  <a:cubicBezTo>
                    <a:pt x="132" y="156"/>
                    <a:pt x="129" y="154"/>
                    <a:pt x="126" y="151"/>
                  </a:cubicBezTo>
                  <a:cubicBezTo>
                    <a:pt x="123" y="148"/>
                    <a:pt x="120" y="145"/>
                    <a:pt x="117" y="142"/>
                  </a:cubicBezTo>
                  <a:cubicBezTo>
                    <a:pt x="116" y="141"/>
                    <a:pt x="114" y="139"/>
                    <a:pt x="113" y="138"/>
                  </a:cubicBezTo>
                  <a:cubicBezTo>
                    <a:pt x="111" y="136"/>
                    <a:pt x="110" y="135"/>
                    <a:pt x="109" y="134"/>
                  </a:cubicBezTo>
                  <a:cubicBezTo>
                    <a:pt x="106" y="131"/>
                    <a:pt x="103" y="127"/>
                    <a:pt x="101" y="124"/>
                  </a:cubicBezTo>
                  <a:cubicBezTo>
                    <a:pt x="98" y="122"/>
                    <a:pt x="96" y="119"/>
                    <a:pt x="94" y="116"/>
                  </a:cubicBezTo>
                  <a:cubicBezTo>
                    <a:pt x="92" y="114"/>
                    <a:pt x="91" y="112"/>
                    <a:pt x="90" y="110"/>
                  </a:cubicBezTo>
                  <a:cubicBezTo>
                    <a:pt x="88" y="108"/>
                    <a:pt x="87" y="106"/>
                    <a:pt x="86" y="104"/>
                  </a:cubicBezTo>
                  <a:cubicBezTo>
                    <a:pt x="85" y="102"/>
                    <a:pt x="83" y="100"/>
                    <a:pt x="82" y="98"/>
                  </a:cubicBezTo>
                  <a:cubicBezTo>
                    <a:pt x="82" y="96"/>
                    <a:pt x="81" y="94"/>
                    <a:pt x="80" y="93"/>
                  </a:cubicBezTo>
                  <a:cubicBezTo>
                    <a:pt x="79" y="89"/>
                    <a:pt x="77" y="86"/>
                    <a:pt x="76" y="82"/>
                  </a:cubicBezTo>
                  <a:cubicBezTo>
                    <a:pt x="72" y="68"/>
                    <a:pt x="69" y="54"/>
                    <a:pt x="65" y="40"/>
                  </a:cubicBezTo>
                  <a:cubicBezTo>
                    <a:pt x="64" y="38"/>
                    <a:pt x="63" y="36"/>
                    <a:pt x="63" y="34"/>
                  </a:cubicBezTo>
                  <a:cubicBezTo>
                    <a:pt x="62" y="33"/>
                    <a:pt x="62" y="31"/>
                    <a:pt x="61" y="30"/>
                  </a:cubicBezTo>
                  <a:cubicBezTo>
                    <a:pt x="61" y="28"/>
                    <a:pt x="60" y="26"/>
                    <a:pt x="59" y="24"/>
                  </a:cubicBezTo>
                  <a:cubicBezTo>
                    <a:pt x="59" y="23"/>
                    <a:pt x="58" y="22"/>
                    <a:pt x="58" y="21"/>
                  </a:cubicBezTo>
                  <a:cubicBezTo>
                    <a:pt x="57" y="20"/>
                    <a:pt x="56" y="18"/>
                    <a:pt x="55" y="17"/>
                  </a:cubicBezTo>
                  <a:cubicBezTo>
                    <a:pt x="54" y="15"/>
                    <a:pt x="53" y="14"/>
                    <a:pt x="52" y="12"/>
                  </a:cubicBezTo>
                  <a:cubicBezTo>
                    <a:pt x="51" y="11"/>
                    <a:pt x="50" y="10"/>
                    <a:pt x="49" y="9"/>
                  </a:cubicBezTo>
                  <a:cubicBezTo>
                    <a:pt x="49" y="9"/>
                    <a:pt x="48" y="8"/>
                    <a:pt x="48" y="8"/>
                  </a:cubicBezTo>
                  <a:cubicBezTo>
                    <a:pt x="47" y="7"/>
                    <a:pt x="46" y="6"/>
                    <a:pt x="45" y="6"/>
                  </a:cubicBezTo>
                  <a:cubicBezTo>
                    <a:pt x="44" y="5"/>
                    <a:pt x="42" y="4"/>
                    <a:pt x="41" y="3"/>
                  </a:cubicBezTo>
                  <a:cubicBezTo>
                    <a:pt x="40" y="3"/>
                    <a:pt x="39" y="2"/>
                    <a:pt x="38" y="2"/>
                  </a:cubicBezTo>
                  <a:cubicBezTo>
                    <a:pt x="37" y="2"/>
                    <a:pt x="36" y="1"/>
                    <a:pt x="36" y="1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3" y="1"/>
                    <a:pt x="32" y="1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1"/>
            <p:cNvSpPr/>
            <p:nvPr/>
          </p:nvSpPr>
          <p:spPr bwMode="auto">
            <a:xfrm>
              <a:off x="854546" y="3517055"/>
              <a:ext cx="1666398" cy="1312964"/>
            </a:xfrm>
            <a:custGeom>
              <a:avLst/>
              <a:gdLst>
                <a:gd name="T0" fmla="*/ 19 w 386"/>
                <a:gd name="T1" fmla="*/ 1 h 303"/>
                <a:gd name="T2" fmla="*/ 22 w 386"/>
                <a:gd name="T3" fmla="*/ 5 h 303"/>
                <a:gd name="T4" fmla="*/ 22 w 386"/>
                <a:gd name="T5" fmla="*/ 6 h 303"/>
                <a:gd name="T6" fmla="*/ 29 w 386"/>
                <a:gd name="T7" fmla="*/ 23 h 303"/>
                <a:gd name="T8" fmla="*/ 32 w 386"/>
                <a:gd name="T9" fmla="*/ 33 h 303"/>
                <a:gd name="T10" fmla="*/ 46 w 386"/>
                <a:gd name="T11" fmla="*/ 55 h 303"/>
                <a:gd name="T12" fmla="*/ 51 w 386"/>
                <a:gd name="T13" fmla="*/ 64 h 303"/>
                <a:gd name="T14" fmla="*/ 67 w 386"/>
                <a:gd name="T15" fmla="*/ 93 h 303"/>
                <a:gd name="T16" fmla="*/ 76 w 386"/>
                <a:gd name="T17" fmla="*/ 109 h 303"/>
                <a:gd name="T18" fmla="*/ 88 w 386"/>
                <a:gd name="T19" fmla="*/ 124 h 303"/>
                <a:gd name="T20" fmla="*/ 93 w 386"/>
                <a:gd name="T21" fmla="*/ 132 h 303"/>
                <a:gd name="T22" fmla="*/ 96 w 386"/>
                <a:gd name="T23" fmla="*/ 136 h 303"/>
                <a:gd name="T24" fmla="*/ 97 w 386"/>
                <a:gd name="T25" fmla="*/ 137 h 303"/>
                <a:gd name="T26" fmla="*/ 98 w 386"/>
                <a:gd name="T27" fmla="*/ 139 h 303"/>
                <a:gd name="T28" fmla="*/ 117 w 386"/>
                <a:gd name="T29" fmla="*/ 153 h 303"/>
                <a:gd name="T30" fmla="*/ 152 w 386"/>
                <a:gd name="T31" fmla="*/ 183 h 303"/>
                <a:gd name="T32" fmla="*/ 157 w 386"/>
                <a:gd name="T33" fmla="*/ 189 h 303"/>
                <a:gd name="T34" fmla="*/ 160 w 386"/>
                <a:gd name="T35" fmla="*/ 193 h 303"/>
                <a:gd name="T36" fmla="*/ 161 w 386"/>
                <a:gd name="T37" fmla="*/ 194 h 303"/>
                <a:gd name="T38" fmla="*/ 166 w 386"/>
                <a:gd name="T39" fmla="*/ 198 h 303"/>
                <a:gd name="T40" fmla="*/ 173 w 386"/>
                <a:gd name="T41" fmla="*/ 201 h 303"/>
                <a:gd name="T42" fmla="*/ 185 w 386"/>
                <a:gd name="T43" fmla="*/ 202 h 303"/>
                <a:gd name="T44" fmla="*/ 225 w 386"/>
                <a:gd name="T45" fmla="*/ 213 h 303"/>
                <a:gd name="T46" fmla="*/ 246 w 386"/>
                <a:gd name="T47" fmla="*/ 222 h 303"/>
                <a:gd name="T48" fmla="*/ 270 w 386"/>
                <a:gd name="T49" fmla="*/ 234 h 303"/>
                <a:gd name="T50" fmla="*/ 296 w 386"/>
                <a:gd name="T51" fmla="*/ 244 h 303"/>
                <a:gd name="T52" fmla="*/ 308 w 386"/>
                <a:gd name="T53" fmla="*/ 248 h 303"/>
                <a:gd name="T54" fmla="*/ 354 w 386"/>
                <a:gd name="T55" fmla="*/ 265 h 303"/>
                <a:gd name="T56" fmla="*/ 367 w 386"/>
                <a:gd name="T57" fmla="*/ 270 h 303"/>
                <a:gd name="T58" fmla="*/ 370 w 386"/>
                <a:gd name="T59" fmla="*/ 271 h 303"/>
                <a:gd name="T60" fmla="*/ 377 w 386"/>
                <a:gd name="T61" fmla="*/ 274 h 303"/>
                <a:gd name="T62" fmla="*/ 382 w 386"/>
                <a:gd name="T63" fmla="*/ 281 h 303"/>
                <a:gd name="T64" fmla="*/ 382 w 386"/>
                <a:gd name="T65" fmla="*/ 299 h 303"/>
                <a:gd name="T66" fmla="*/ 373 w 386"/>
                <a:gd name="T67" fmla="*/ 303 h 303"/>
                <a:gd name="T68" fmla="*/ 355 w 386"/>
                <a:gd name="T69" fmla="*/ 303 h 303"/>
                <a:gd name="T70" fmla="*/ 343 w 386"/>
                <a:gd name="T71" fmla="*/ 301 h 303"/>
                <a:gd name="T72" fmla="*/ 315 w 386"/>
                <a:gd name="T73" fmla="*/ 294 h 303"/>
                <a:gd name="T74" fmla="*/ 295 w 386"/>
                <a:gd name="T75" fmla="*/ 286 h 303"/>
                <a:gd name="T76" fmla="*/ 239 w 386"/>
                <a:gd name="T77" fmla="*/ 267 h 303"/>
                <a:gd name="T78" fmla="*/ 200 w 386"/>
                <a:gd name="T79" fmla="*/ 248 h 303"/>
                <a:gd name="T80" fmla="*/ 184 w 386"/>
                <a:gd name="T81" fmla="*/ 244 h 303"/>
                <a:gd name="T82" fmla="*/ 166 w 386"/>
                <a:gd name="T83" fmla="*/ 237 h 303"/>
                <a:gd name="T84" fmla="*/ 119 w 386"/>
                <a:gd name="T85" fmla="*/ 206 h 303"/>
                <a:gd name="T86" fmla="*/ 86 w 386"/>
                <a:gd name="T87" fmla="*/ 180 h 303"/>
                <a:gd name="T88" fmla="*/ 83 w 386"/>
                <a:gd name="T89" fmla="*/ 177 h 303"/>
                <a:gd name="T90" fmla="*/ 77 w 386"/>
                <a:gd name="T91" fmla="*/ 170 h 303"/>
                <a:gd name="T92" fmla="*/ 66 w 386"/>
                <a:gd name="T93" fmla="*/ 160 h 303"/>
                <a:gd name="T94" fmla="*/ 45 w 386"/>
                <a:gd name="T95" fmla="*/ 138 h 303"/>
                <a:gd name="T96" fmla="*/ 40 w 386"/>
                <a:gd name="T97" fmla="*/ 131 h 303"/>
                <a:gd name="T98" fmla="*/ 29 w 386"/>
                <a:gd name="T99" fmla="*/ 119 h 303"/>
                <a:gd name="T100" fmla="*/ 16 w 386"/>
                <a:gd name="T101" fmla="*/ 98 h 303"/>
                <a:gd name="T102" fmla="*/ 10 w 386"/>
                <a:gd name="T103" fmla="*/ 81 h 303"/>
                <a:gd name="T104" fmla="*/ 3 w 386"/>
                <a:gd name="T105" fmla="*/ 58 h 303"/>
                <a:gd name="T106" fmla="*/ 0 w 386"/>
                <a:gd name="T107" fmla="*/ 32 h 303"/>
                <a:gd name="T108" fmla="*/ 2 w 386"/>
                <a:gd name="T109" fmla="*/ 12 h 303"/>
                <a:gd name="T110" fmla="*/ 8 w 386"/>
                <a:gd name="T111" fmla="*/ 5 h 303"/>
                <a:gd name="T112" fmla="*/ 15 w 386"/>
                <a:gd name="T1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03">
                  <a:moveTo>
                    <a:pt x="17" y="0"/>
                  </a:moveTo>
                  <a:cubicBezTo>
                    <a:pt x="17" y="1"/>
                    <a:pt x="18" y="1"/>
                    <a:pt x="19" y="1"/>
                  </a:cubicBezTo>
                  <a:cubicBezTo>
                    <a:pt x="20" y="2"/>
                    <a:pt x="21" y="3"/>
                    <a:pt x="21" y="4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8"/>
                    <a:pt x="24" y="11"/>
                    <a:pt x="25" y="13"/>
                  </a:cubicBezTo>
                  <a:cubicBezTo>
                    <a:pt x="26" y="17"/>
                    <a:pt x="28" y="20"/>
                    <a:pt x="29" y="23"/>
                  </a:cubicBezTo>
                  <a:cubicBezTo>
                    <a:pt x="30" y="26"/>
                    <a:pt x="30" y="29"/>
                    <a:pt x="31" y="31"/>
                  </a:cubicBezTo>
                  <a:cubicBezTo>
                    <a:pt x="32" y="32"/>
                    <a:pt x="32" y="32"/>
                    <a:pt x="32" y="33"/>
                  </a:cubicBezTo>
                  <a:cubicBezTo>
                    <a:pt x="35" y="36"/>
                    <a:pt x="37" y="40"/>
                    <a:pt x="39" y="43"/>
                  </a:cubicBezTo>
                  <a:cubicBezTo>
                    <a:pt x="42" y="47"/>
                    <a:pt x="44" y="51"/>
                    <a:pt x="46" y="55"/>
                  </a:cubicBezTo>
                  <a:cubicBezTo>
                    <a:pt x="46" y="57"/>
                    <a:pt x="47" y="58"/>
                    <a:pt x="47" y="60"/>
                  </a:cubicBezTo>
                  <a:cubicBezTo>
                    <a:pt x="49" y="61"/>
                    <a:pt x="50" y="63"/>
                    <a:pt x="51" y="64"/>
                  </a:cubicBezTo>
                  <a:cubicBezTo>
                    <a:pt x="55" y="70"/>
                    <a:pt x="59" y="77"/>
                    <a:pt x="62" y="83"/>
                  </a:cubicBezTo>
                  <a:cubicBezTo>
                    <a:pt x="64" y="87"/>
                    <a:pt x="66" y="90"/>
                    <a:pt x="67" y="93"/>
                  </a:cubicBezTo>
                  <a:cubicBezTo>
                    <a:pt x="68" y="97"/>
                    <a:pt x="70" y="100"/>
                    <a:pt x="71" y="103"/>
                  </a:cubicBezTo>
                  <a:cubicBezTo>
                    <a:pt x="73" y="105"/>
                    <a:pt x="75" y="107"/>
                    <a:pt x="76" y="109"/>
                  </a:cubicBezTo>
                  <a:cubicBezTo>
                    <a:pt x="78" y="111"/>
                    <a:pt x="80" y="113"/>
                    <a:pt x="82" y="116"/>
                  </a:cubicBezTo>
                  <a:cubicBezTo>
                    <a:pt x="84" y="119"/>
                    <a:pt x="86" y="121"/>
                    <a:pt x="88" y="124"/>
                  </a:cubicBezTo>
                  <a:cubicBezTo>
                    <a:pt x="89" y="125"/>
                    <a:pt x="90" y="126"/>
                    <a:pt x="91" y="128"/>
                  </a:cubicBezTo>
                  <a:cubicBezTo>
                    <a:pt x="91" y="129"/>
                    <a:pt x="92" y="130"/>
                    <a:pt x="93" y="132"/>
                  </a:cubicBezTo>
                  <a:cubicBezTo>
                    <a:pt x="94" y="133"/>
                    <a:pt x="95" y="134"/>
                    <a:pt x="96" y="135"/>
                  </a:cubicBezTo>
                  <a:cubicBezTo>
                    <a:pt x="96" y="135"/>
                    <a:pt x="96" y="135"/>
                    <a:pt x="96" y="136"/>
                  </a:cubicBezTo>
                  <a:cubicBezTo>
                    <a:pt x="96" y="136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9"/>
                  </a:cubicBezTo>
                  <a:cubicBezTo>
                    <a:pt x="99" y="139"/>
                    <a:pt x="100" y="140"/>
                    <a:pt x="100" y="141"/>
                  </a:cubicBezTo>
                  <a:cubicBezTo>
                    <a:pt x="106" y="145"/>
                    <a:pt x="111" y="149"/>
                    <a:pt x="117" y="153"/>
                  </a:cubicBezTo>
                  <a:cubicBezTo>
                    <a:pt x="125" y="160"/>
                    <a:pt x="134" y="166"/>
                    <a:pt x="141" y="173"/>
                  </a:cubicBezTo>
                  <a:cubicBezTo>
                    <a:pt x="145" y="176"/>
                    <a:pt x="148" y="180"/>
                    <a:pt x="152" y="183"/>
                  </a:cubicBezTo>
                  <a:cubicBezTo>
                    <a:pt x="153" y="185"/>
                    <a:pt x="155" y="186"/>
                    <a:pt x="156" y="188"/>
                  </a:cubicBezTo>
                  <a:cubicBezTo>
                    <a:pt x="157" y="189"/>
                    <a:pt x="157" y="189"/>
                    <a:pt x="157" y="189"/>
                  </a:cubicBezTo>
                  <a:cubicBezTo>
                    <a:pt x="158" y="190"/>
                    <a:pt x="159" y="191"/>
                    <a:pt x="159" y="192"/>
                  </a:cubicBezTo>
                  <a:cubicBezTo>
                    <a:pt x="160" y="192"/>
                    <a:pt x="160" y="193"/>
                    <a:pt x="160" y="193"/>
                  </a:cubicBezTo>
                  <a:cubicBezTo>
                    <a:pt x="160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2" y="195"/>
                    <a:pt x="162" y="196"/>
                    <a:pt x="163" y="197"/>
                  </a:cubicBezTo>
                  <a:cubicBezTo>
                    <a:pt x="164" y="197"/>
                    <a:pt x="165" y="197"/>
                    <a:pt x="166" y="198"/>
                  </a:cubicBezTo>
                  <a:cubicBezTo>
                    <a:pt x="168" y="199"/>
                    <a:pt x="170" y="200"/>
                    <a:pt x="172" y="201"/>
                  </a:cubicBezTo>
                  <a:cubicBezTo>
                    <a:pt x="172" y="201"/>
                    <a:pt x="173" y="201"/>
                    <a:pt x="173" y="201"/>
                  </a:cubicBezTo>
                  <a:cubicBezTo>
                    <a:pt x="174" y="201"/>
                    <a:pt x="175" y="201"/>
                    <a:pt x="177" y="201"/>
                  </a:cubicBezTo>
                  <a:cubicBezTo>
                    <a:pt x="180" y="202"/>
                    <a:pt x="182" y="202"/>
                    <a:pt x="185" y="202"/>
                  </a:cubicBezTo>
                  <a:cubicBezTo>
                    <a:pt x="192" y="203"/>
                    <a:pt x="198" y="205"/>
                    <a:pt x="205" y="207"/>
                  </a:cubicBezTo>
                  <a:cubicBezTo>
                    <a:pt x="212" y="209"/>
                    <a:pt x="218" y="211"/>
                    <a:pt x="225" y="213"/>
                  </a:cubicBezTo>
                  <a:cubicBezTo>
                    <a:pt x="228" y="215"/>
                    <a:pt x="231" y="216"/>
                    <a:pt x="234" y="217"/>
                  </a:cubicBezTo>
                  <a:cubicBezTo>
                    <a:pt x="238" y="219"/>
                    <a:pt x="242" y="221"/>
                    <a:pt x="246" y="222"/>
                  </a:cubicBezTo>
                  <a:cubicBezTo>
                    <a:pt x="254" y="226"/>
                    <a:pt x="261" y="229"/>
                    <a:pt x="269" y="233"/>
                  </a:cubicBezTo>
                  <a:cubicBezTo>
                    <a:pt x="269" y="233"/>
                    <a:pt x="270" y="233"/>
                    <a:pt x="270" y="234"/>
                  </a:cubicBezTo>
                  <a:cubicBezTo>
                    <a:pt x="276" y="236"/>
                    <a:pt x="282" y="238"/>
                    <a:pt x="288" y="241"/>
                  </a:cubicBezTo>
                  <a:cubicBezTo>
                    <a:pt x="291" y="242"/>
                    <a:pt x="294" y="243"/>
                    <a:pt x="296" y="244"/>
                  </a:cubicBezTo>
                  <a:cubicBezTo>
                    <a:pt x="298" y="244"/>
                    <a:pt x="300" y="245"/>
                    <a:pt x="301" y="245"/>
                  </a:cubicBezTo>
                  <a:cubicBezTo>
                    <a:pt x="303" y="246"/>
                    <a:pt x="305" y="247"/>
                    <a:pt x="308" y="248"/>
                  </a:cubicBezTo>
                  <a:cubicBezTo>
                    <a:pt x="316" y="250"/>
                    <a:pt x="323" y="253"/>
                    <a:pt x="331" y="256"/>
                  </a:cubicBezTo>
                  <a:cubicBezTo>
                    <a:pt x="339" y="259"/>
                    <a:pt x="346" y="262"/>
                    <a:pt x="354" y="265"/>
                  </a:cubicBezTo>
                  <a:cubicBezTo>
                    <a:pt x="357" y="266"/>
                    <a:pt x="360" y="267"/>
                    <a:pt x="362" y="268"/>
                  </a:cubicBezTo>
                  <a:cubicBezTo>
                    <a:pt x="364" y="269"/>
                    <a:pt x="366" y="269"/>
                    <a:pt x="367" y="270"/>
                  </a:cubicBezTo>
                  <a:cubicBezTo>
                    <a:pt x="368" y="270"/>
                    <a:pt x="368" y="271"/>
                    <a:pt x="369" y="271"/>
                  </a:cubicBezTo>
                  <a:cubicBezTo>
                    <a:pt x="369" y="271"/>
                    <a:pt x="370" y="271"/>
                    <a:pt x="370" y="271"/>
                  </a:cubicBezTo>
                  <a:cubicBezTo>
                    <a:pt x="371" y="271"/>
                    <a:pt x="371" y="271"/>
                    <a:pt x="372" y="272"/>
                  </a:cubicBezTo>
                  <a:cubicBezTo>
                    <a:pt x="374" y="272"/>
                    <a:pt x="375" y="273"/>
                    <a:pt x="377" y="274"/>
                  </a:cubicBezTo>
                  <a:cubicBezTo>
                    <a:pt x="378" y="276"/>
                    <a:pt x="379" y="277"/>
                    <a:pt x="380" y="279"/>
                  </a:cubicBezTo>
                  <a:cubicBezTo>
                    <a:pt x="381" y="280"/>
                    <a:pt x="381" y="280"/>
                    <a:pt x="382" y="281"/>
                  </a:cubicBezTo>
                  <a:cubicBezTo>
                    <a:pt x="385" y="284"/>
                    <a:pt x="386" y="287"/>
                    <a:pt x="386" y="290"/>
                  </a:cubicBezTo>
                  <a:cubicBezTo>
                    <a:pt x="386" y="294"/>
                    <a:pt x="385" y="297"/>
                    <a:pt x="382" y="299"/>
                  </a:cubicBezTo>
                  <a:cubicBezTo>
                    <a:pt x="381" y="300"/>
                    <a:pt x="380" y="301"/>
                    <a:pt x="380" y="302"/>
                  </a:cubicBezTo>
                  <a:cubicBezTo>
                    <a:pt x="378" y="303"/>
                    <a:pt x="375" y="303"/>
                    <a:pt x="373" y="303"/>
                  </a:cubicBezTo>
                  <a:cubicBezTo>
                    <a:pt x="370" y="303"/>
                    <a:pt x="367" y="303"/>
                    <a:pt x="365" y="303"/>
                  </a:cubicBezTo>
                  <a:cubicBezTo>
                    <a:pt x="361" y="303"/>
                    <a:pt x="358" y="303"/>
                    <a:pt x="355" y="303"/>
                  </a:cubicBezTo>
                  <a:cubicBezTo>
                    <a:pt x="353" y="303"/>
                    <a:pt x="351" y="302"/>
                    <a:pt x="348" y="302"/>
                  </a:cubicBezTo>
                  <a:cubicBezTo>
                    <a:pt x="347" y="302"/>
                    <a:pt x="345" y="301"/>
                    <a:pt x="343" y="301"/>
                  </a:cubicBezTo>
                  <a:cubicBezTo>
                    <a:pt x="340" y="301"/>
                    <a:pt x="337" y="300"/>
                    <a:pt x="334" y="299"/>
                  </a:cubicBezTo>
                  <a:cubicBezTo>
                    <a:pt x="328" y="298"/>
                    <a:pt x="321" y="296"/>
                    <a:pt x="315" y="294"/>
                  </a:cubicBezTo>
                  <a:cubicBezTo>
                    <a:pt x="309" y="292"/>
                    <a:pt x="303" y="289"/>
                    <a:pt x="297" y="287"/>
                  </a:cubicBezTo>
                  <a:cubicBezTo>
                    <a:pt x="296" y="286"/>
                    <a:pt x="296" y="286"/>
                    <a:pt x="295" y="286"/>
                  </a:cubicBezTo>
                  <a:cubicBezTo>
                    <a:pt x="284" y="284"/>
                    <a:pt x="272" y="280"/>
                    <a:pt x="261" y="276"/>
                  </a:cubicBezTo>
                  <a:cubicBezTo>
                    <a:pt x="254" y="274"/>
                    <a:pt x="246" y="271"/>
                    <a:pt x="239" y="267"/>
                  </a:cubicBezTo>
                  <a:cubicBezTo>
                    <a:pt x="232" y="264"/>
                    <a:pt x="225" y="261"/>
                    <a:pt x="218" y="258"/>
                  </a:cubicBezTo>
                  <a:cubicBezTo>
                    <a:pt x="212" y="255"/>
                    <a:pt x="206" y="251"/>
                    <a:pt x="200" y="248"/>
                  </a:cubicBezTo>
                  <a:cubicBezTo>
                    <a:pt x="200" y="248"/>
                    <a:pt x="200" y="248"/>
                    <a:pt x="200" y="248"/>
                  </a:cubicBezTo>
                  <a:cubicBezTo>
                    <a:pt x="194" y="247"/>
                    <a:pt x="189" y="246"/>
                    <a:pt x="184" y="244"/>
                  </a:cubicBezTo>
                  <a:cubicBezTo>
                    <a:pt x="181" y="243"/>
                    <a:pt x="178" y="242"/>
                    <a:pt x="175" y="241"/>
                  </a:cubicBezTo>
                  <a:cubicBezTo>
                    <a:pt x="172" y="239"/>
                    <a:pt x="169" y="238"/>
                    <a:pt x="166" y="237"/>
                  </a:cubicBezTo>
                  <a:cubicBezTo>
                    <a:pt x="161" y="234"/>
                    <a:pt x="155" y="231"/>
                    <a:pt x="150" y="228"/>
                  </a:cubicBezTo>
                  <a:cubicBezTo>
                    <a:pt x="139" y="221"/>
                    <a:pt x="129" y="214"/>
                    <a:pt x="119" y="206"/>
                  </a:cubicBezTo>
                  <a:cubicBezTo>
                    <a:pt x="109" y="199"/>
                    <a:pt x="100" y="191"/>
                    <a:pt x="90" y="183"/>
                  </a:cubicBezTo>
                  <a:cubicBezTo>
                    <a:pt x="89" y="182"/>
                    <a:pt x="87" y="181"/>
                    <a:pt x="86" y="180"/>
                  </a:cubicBezTo>
                  <a:cubicBezTo>
                    <a:pt x="86" y="179"/>
                    <a:pt x="85" y="179"/>
                    <a:pt x="85" y="179"/>
                  </a:cubicBezTo>
                  <a:cubicBezTo>
                    <a:pt x="84" y="178"/>
                    <a:pt x="83" y="178"/>
                    <a:pt x="83" y="177"/>
                  </a:cubicBezTo>
                  <a:cubicBezTo>
                    <a:pt x="82" y="176"/>
                    <a:pt x="80" y="175"/>
                    <a:pt x="79" y="174"/>
                  </a:cubicBezTo>
                  <a:cubicBezTo>
                    <a:pt x="78" y="173"/>
                    <a:pt x="77" y="172"/>
                    <a:pt x="77" y="170"/>
                  </a:cubicBezTo>
                  <a:cubicBezTo>
                    <a:pt x="77" y="170"/>
                    <a:pt x="77" y="169"/>
                    <a:pt x="77" y="168"/>
                  </a:cubicBezTo>
                  <a:cubicBezTo>
                    <a:pt x="73" y="166"/>
                    <a:pt x="70" y="163"/>
                    <a:pt x="66" y="160"/>
                  </a:cubicBezTo>
                  <a:cubicBezTo>
                    <a:pt x="63" y="156"/>
                    <a:pt x="59" y="153"/>
                    <a:pt x="55" y="149"/>
                  </a:cubicBezTo>
                  <a:cubicBezTo>
                    <a:pt x="52" y="145"/>
                    <a:pt x="48" y="142"/>
                    <a:pt x="45" y="138"/>
                  </a:cubicBezTo>
                  <a:cubicBezTo>
                    <a:pt x="44" y="136"/>
                    <a:pt x="42" y="134"/>
                    <a:pt x="41" y="132"/>
                  </a:cubicBezTo>
                  <a:cubicBezTo>
                    <a:pt x="41" y="132"/>
                    <a:pt x="40" y="132"/>
                    <a:pt x="40" y="131"/>
                  </a:cubicBezTo>
                  <a:cubicBezTo>
                    <a:pt x="38" y="130"/>
                    <a:pt x="36" y="128"/>
                    <a:pt x="35" y="126"/>
                  </a:cubicBezTo>
                  <a:cubicBezTo>
                    <a:pt x="33" y="123"/>
                    <a:pt x="31" y="121"/>
                    <a:pt x="29" y="119"/>
                  </a:cubicBezTo>
                  <a:cubicBezTo>
                    <a:pt x="27" y="116"/>
                    <a:pt x="26" y="114"/>
                    <a:pt x="24" y="112"/>
                  </a:cubicBezTo>
                  <a:cubicBezTo>
                    <a:pt x="21" y="107"/>
                    <a:pt x="19" y="103"/>
                    <a:pt x="16" y="98"/>
                  </a:cubicBezTo>
                  <a:cubicBezTo>
                    <a:pt x="15" y="95"/>
                    <a:pt x="14" y="92"/>
                    <a:pt x="13" y="89"/>
                  </a:cubicBezTo>
                  <a:cubicBezTo>
                    <a:pt x="11" y="86"/>
                    <a:pt x="10" y="84"/>
                    <a:pt x="10" y="81"/>
                  </a:cubicBezTo>
                  <a:cubicBezTo>
                    <a:pt x="8" y="76"/>
                    <a:pt x="6" y="71"/>
                    <a:pt x="5" y="65"/>
                  </a:cubicBezTo>
                  <a:cubicBezTo>
                    <a:pt x="4" y="63"/>
                    <a:pt x="4" y="60"/>
                    <a:pt x="3" y="58"/>
                  </a:cubicBezTo>
                  <a:cubicBezTo>
                    <a:pt x="3" y="55"/>
                    <a:pt x="2" y="51"/>
                    <a:pt x="2" y="48"/>
                  </a:cubicBezTo>
                  <a:cubicBezTo>
                    <a:pt x="1" y="42"/>
                    <a:pt x="1" y="37"/>
                    <a:pt x="0" y="32"/>
                  </a:cubicBezTo>
                  <a:cubicBezTo>
                    <a:pt x="0" y="27"/>
                    <a:pt x="1" y="22"/>
                    <a:pt x="1" y="17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4" y="10"/>
                    <a:pt x="5" y="9"/>
                    <a:pt x="7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9" y="2"/>
                    <a:pt x="11" y="1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2"/>
            <p:cNvSpPr>
              <a:spLocks noEditPoints="1"/>
            </p:cNvSpPr>
            <p:nvPr/>
          </p:nvSpPr>
          <p:spPr bwMode="auto">
            <a:xfrm>
              <a:off x="2326701" y="4739468"/>
              <a:ext cx="505324" cy="103693"/>
            </a:xfrm>
            <a:custGeom>
              <a:avLst/>
              <a:gdLst>
                <a:gd name="T0" fmla="*/ 21 w 117"/>
                <a:gd name="T1" fmla="*/ 5 h 24"/>
                <a:gd name="T2" fmla="*/ 21 w 117"/>
                <a:gd name="T3" fmla="*/ 5 h 24"/>
                <a:gd name="T4" fmla="*/ 21 w 117"/>
                <a:gd name="T5" fmla="*/ 5 h 24"/>
                <a:gd name="T6" fmla="*/ 0 w 117"/>
                <a:gd name="T7" fmla="*/ 0 h 24"/>
                <a:gd name="T8" fmla="*/ 0 w 117"/>
                <a:gd name="T9" fmla="*/ 0 h 24"/>
                <a:gd name="T10" fmla="*/ 0 w 117"/>
                <a:gd name="T11" fmla="*/ 0 h 24"/>
                <a:gd name="T12" fmla="*/ 12 w 117"/>
                <a:gd name="T13" fmla="*/ 5 h 24"/>
                <a:gd name="T14" fmla="*/ 24 w 117"/>
                <a:gd name="T15" fmla="*/ 8 h 24"/>
                <a:gd name="T16" fmla="*/ 49 w 117"/>
                <a:gd name="T17" fmla="*/ 11 h 24"/>
                <a:gd name="T18" fmla="*/ 49 w 117"/>
                <a:gd name="T19" fmla="*/ 11 h 24"/>
                <a:gd name="T20" fmla="*/ 57 w 117"/>
                <a:gd name="T21" fmla="*/ 12 h 24"/>
                <a:gd name="T22" fmla="*/ 65 w 117"/>
                <a:gd name="T23" fmla="*/ 14 h 24"/>
                <a:gd name="T24" fmla="*/ 83 w 117"/>
                <a:gd name="T25" fmla="*/ 17 h 24"/>
                <a:gd name="T26" fmla="*/ 117 w 117"/>
                <a:gd name="T27" fmla="*/ 24 h 24"/>
                <a:gd name="T28" fmla="*/ 117 w 117"/>
                <a:gd name="T29" fmla="*/ 24 h 24"/>
                <a:gd name="T30" fmla="*/ 92 w 117"/>
                <a:gd name="T31" fmla="*/ 17 h 24"/>
                <a:gd name="T32" fmla="*/ 67 w 117"/>
                <a:gd name="T33" fmla="*/ 11 h 24"/>
                <a:gd name="T34" fmla="*/ 55 w 117"/>
                <a:gd name="T35" fmla="*/ 8 h 24"/>
                <a:gd name="T36" fmla="*/ 49 w 117"/>
                <a:gd name="T37" fmla="*/ 8 h 24"/>
                <a:gd name="T38" fmla="*/ 43 w 117"/>
                <a:gd name="T39" fmla="*/ 7 h 24"/>
                <a:gd name="T40" fmla="*/ 21 w 117"/>
                <a:gd name="T41" fmla="*/ 5 h 24"/>
                <a:gd name="T42" fmla="*/ 10 w 117"/>
                <a:gd name="T43" fmla="*/ 4 h 24"/>
                <a:gd name="T44" fmla="*/ 5 w 117"/>
                <a:gd name="T45" fmla="*/ 2 h 24"/>
                <a:gd name="T46" fmla="*/ 0 w 117"/>
                <a:gd name="T4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4">
                  <a:moveTo>
                    <a:pt x="21" y="5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8" y="4"/>
                    <a:pt x="12" y="5"/>
                  </a:cubicBezTo>
                  <a:cubicBezTo>
                    <a:pt x="16" y="6"/>
                    <a:pt x="20" y="7"/>
                    <a:pt x="24" y="8"/>
                  </a:cubicBezTo>
                  <a:cubicBezTo>
                    <a:pt x="32" y="9"/>
                    <a:pt x="40" y="10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11"/>
                    <a:pt x="54" y="12"/>
                    <a:pt x="57" y="12"/>
                  </a:cubicBezTo>
                  <a:cubicBezTo>
                    <a:pt x="60" y="13"/>
                    <a:pt x="63" y="13"/>
                    <a:pt x="65" y="14"/>
                  </a:cubicBezTo>
                  <a:cubicBezTo>
                    <a:pt x="71" y="15"/>
                    <a:pt x="77" y="16"/>
                    <a:pt x="83" y="17"/>
                  </a:cubicBezTo>
                  <a:cubicBezTo>
                    <a:pt x="94" y="20"/>
                    <a:pt x="105" y="22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08" y="22"/>
                    <a:pt x="100" y="20"/>
                    <a:pt x="92" y="17"/>
                  </a:cubicBezTo>
                  <a:cubicBezTo>
                    <a:pt x="84" y="15"/>
                    <a:pt x="76" y="13"/>
                    <a:pt x="67" y="11"/>
                  </a:cubicBezTo>
                  <a:cubicBezTo>
                    <a:pt x="63" y="10"/>
                    <a:pt x="59" y="9"/>
                    <a:pt x="55" y="8"/>
                  </a:cubicBezTo>
                  <a:cubicBezTo>
                    <a:pt x="53" y="8"/>
                    <a:pt x="51" y="8"/>
                    <a:pt x="49" y="8"/>
                  </a:cubicBezTo>
                  <a:cubicBezTo>
                    <a:pt x="47" y="8"/>
                    <a:pt x="45" y="7"/>
                    <a:pt x="43" y="7"/>
                  </a:cubicBezTo>
                  <a:cubicBezTo>
                    <a:pt x="35" y="7"/>
                    <a:pt x="28" y="6"/>
                    <a:pt x="21" y="5"/>
                  </a:cubicBezTo>
                  <a:cubicBezTo>
                    <a:pt x="17" y="5"/>
                    <a:pt x="14" y="4"/>
                    <a:pt x="10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3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3"/>
            <p:cNvSpPr/>
            <p:nvPr/>
          </p:nvSpPr>
          <p:spPr bwMode="auto">
            <a:xfrm>
              <a:off x="2379278" y="4773059"/>
              <a:ext cx="432300" cy="65722"/>
            </a:xfrm>
            <a:custGeom>
              <a:avLst/>
              <a:gdLst>
                <a:gd name="T0" fmla="*/ 0 w 100"/>
                <a:gd name="T1" fmla="*/ 0 h 15"/>
                <a:gd name="T2" fmla="*/ 21 w 100"/>
                <a:gd name="T3" fmla="*/ 5 h 15"/>
                <a:gd name="T4" fmla="*/ 42 w 100"/>
                <a:gd name="T5" fmla="*/ 9 h 15"/>
                <a:gd name="T6" fmla="*/ 42 w 100"/>
                <a:gd name="T7" fmla="*/ 9 h 15"/>
                <a:gd name="T8" fmla="*/ 70 w 100"/>
                <a:gd name="T9" fmla="*/ 12 h 15"/>
                <a:gd name="T10" fmla="*/ 99 w 100"/>
                <a:gd name="T11" fmla="*/ 13 h 15"/>
                <a:gd name="T12" fmla="*/ 99 w 100"/>
                <a:gd name="T13" fmla="*/ 13 h 15"/>
                <a:gd name="T14" fmla="*/ 49 w 100"/>
                <a:gd name="T15" fmla="*/ 13 h 15"/>
                <a:gd name="T16" fmla="*/ 37 w 100"/>
                <a:gd name="T17" fmla="*/ 11 h 15"/>
                <a:gd name="T18" fmla="*/ 25 w 100"/>
                <a:gd name="T19" fmla="*/ 8 h 15"/>
                <a:gd name="T20" fmla="*/ 0 w 100"/>
                <a:gd name="T21" fmla="*/ 0 h 15"/>
                <a:gd name="T22" fmla="*/ 0 w 100"/>
                <a:gd name="T23" fmla="*/ 0 h 15"/>
                <a:gd name="T24" fmla="*/ 0 w 100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5">
                  <a:moveTo>
                    <a:pt x="0" y="0"/>
                  </a:moveTo>
                  <a:cubicBezTo>
                    <a:pt x="7" y="2"/>
                    <a:pt x="14" y="4"/>
                    <a:pt x="21" y="5"/>
                  </a:cubicBezTo>
                  <a:cubicBezTo>
                    <a:pt x="28" y="7"/>
                    <a:pt x="35" y="8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51" y="10"/>
                    <a:pt x="60" y="11"/>
                    <a:pt x="70" y="12"/>
                  </a:cubicBezTo>
                  <a:cubicBezTo>
                    <a:pt x="80" y="13"/>
                    <a:pt x="90" y="13"/>
                    <a:pt x="99" y="13"/>
                  </a:cubicBezTo>
                  <a:cubicBezTo>
                    <a:pt x="100" y="13"/>
                    <a:pt x="100" y="13"/>
                    <a:pt x="99" y="13"/>
                  </a:cubicBezTo>
                  <a:cubicBezTo>
                    <a:pt x="83" y="14"/>
                    <a:pt x="65" y="15"/>
                    <a:pt x="49" y="13"/>
                  </a:cubicBezTo>
                  <a:cubicBezTo>
                    <a:pt x="45" y="12"/>
                    <a:pt x="41" y="12"/>
                    <a:pt x="37" y="11"/>
                  </a:cubicBezTo>
                  <a:cubicBezTo>
                    <a:pt x="33" y="10"/>
                    <a:pt x="29" y="9"/>
                    <a:pt x="25" y="8"/>
                  </a:cubicBezTo>
                  <a:cubicBezTo>
                    <a:pt x="16" y="6"/>
                    <a:pt x="8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1"/>
            <p:cNvSpPr>
              <a:spLocks noEditPoints="1"/>
            </p:cNvSpPr>
            <p:nvPr/>
          </p:nvSpPr>
          <p:spPr bwMode="auto">
            <a:xfrm>
              <a:off x="2875838" y="4773059"/>
              <a:ext cx="55498" cy="134363"/>
            </a:xfrm>
            <a:custGeom>
              <a:avLst/>
              <a:gdLst>
                <a:gd name="T0" fmla="*/ 3 w 13"/>
                <a:gd name="T1" fmla="*/ 17 h 31"/>
                <a:gd name="T2" fmla="*/ 3 w 13"/>
                <a:gd name="T3" fmla="*/ 17 h 31"/>
                <a:gd name="T4" fmla="*/ 3 w 13"/>
                <a:gd name="T5" fmla="*/ 17 h 31"/>
                <a:gd name="T6" fmla="*/ 13 w 13"/>
                <a:gd name="T7" fmla="*/ 0 h 31"/>
                <a:gd name="T8" fmla="*/ 13 w 13"/>
                <a:gd name="T9" fmla="*/ 0 h 31"/>
                <a:gd name="T10" fmla="*/ 13 w 13"/>
                <a:gd name="T11" fmla="*/ 0 h 31"/>
                <a:gd name="T12" fmla="*/ 7 w 13"/>
                <a:gd name="T13" fmla="*/ 8 h 31"/>
                <a:gd name="T14" fmla="*/ 3 w 13"/>
                <a:gd name="T15" fmla="*/ 15 h 31"/>
                <a:gd name="T16" fmla="*/ 0 w 13"/>
                <a:gd name="T17" fmla="*/ 22 h 31"/>
                <a:gd name="T18" fmla="*/ 0 w 13"/>
                <a:gd name="T19" fmla="*/ 26 h 31"/>
                <a:gd name="T20" fmla="*/ 0 w 13"/>
                <a:gd name="T21" fmla="*/ 30 h 31"/>
                <a:gd name="T22" fmla="*/ 0 w 13"/>
                <a:gd name="T23" fmla="*/ 30 h 31"/>
                <a:gd name="T24" fmla="*/ 0 w 13"/>
                <a:gd name="T25" fmla="*/ 26 h 31"/>
                <a:gd name="T26" fmla="*/ 0 w 13"/>
                <a:gd name="T27" fmla="*/ 26 h 31"/>
                <a:gd name="T28" fmla="*/ 1 w 13"/>
                <a:gd name="T29" fmla="*/ 21 h 31"/>
                <a:gd name="T30" fmla="*/ 3 w 13"/>
                <a:gd name="T31" fmla="*/ 17 h 31"/>
                <a:gd name="T32" fmla="*/ 7 w 13"/>
                <a:gd name="T33" fmla="*/ 9 h 31"/>
                <a:gd name="T34" fmla="*/ 13 w 13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1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3"/>
                    <a:pt x="9" y="5"/>
                    <a:pt x="7" y="8"/>
                  </a:cubicBezTo>
                  <a:cubicBezTo>
                    <a:pt x="5" y="10"/>
                    <a:pt x="4" y="12"/>
                    <a:pt x="3" y="15"/>
                  </a:cubicBezTo>
                  <a:cubicBezTo>
                    <a:pt x="2" y="17"/>
                    <a:pt x="1" y="20"/>
                    <a:pt x="0" y="22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0" y="31"/>
                    <a:pt x="0" y="30"/>
                  </a:cubicBezTo>
                  <a:cubicBezTo>
                    <a:pt x="0" y="29"/>
                    <a:pt x="0" y="2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2" y="20"/>
                    <a:pt x="2" y="18"/>
                    <a:pt x="3" y="17"/>
                  </a:cubicBezTo>
                  <a:cubicBezTo>
                    <a:pt x="4" y="14"/>
                    <a:pt x="6" y="11"/>
                    <a:pt x="7" y="9"/>
                  </a:cubicBezTo>
                  <a:cubicBezTo>
                    <a:pt x="9" y="6"/>
                    <a:pt x="11" y="3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9"/>
            <p:cNvSpPr/>
            <p:nvPr/>
          </p:nvSpPr>
          <p:spPr bwMode="auto">
            <a:xfrm>
              <a:off x="2315018" y="4391876"/>
              <a:ext cx="430839" cy="105154"/>
            </a:xfrm>
            <a:custGeom>
              <a:avLst/>
              <a:gdLst>
                <a:gd name="T0" fmla="*/ 0 w 100"/>
                <a:gd name="T1" fmla="*/ 0 h 24"/>
                <a:gd name="T2" fmla="*/ 37 w 100"/>
                <a:gd name="T3" fmla="*/ 13 h 24"/>
                <a:gd name="T4" fmla="*/ 55 w 100"/>
                <a:gd name="T5" fmla="*/ 18 h 24"/>
                <a:gd name="T6" fmla="*/ 73 w 100"/>
                <a:gd name="T7" fmla="*/ 22 h 24"/>
                <a:gd name="T8" fmla="*/ 73 w 100"/>
                <a:gd name="T9" fmla="*/ 21 h 24"/>
                <a:gd name="T10" fmla="*/ 86 w 100"/>
                <a:gd name="T11" fmla="*/ 23 h 24"/>
                <a:gd name="T12" fmla="*/ 99 w 100"/>
                <a:gd name="T13" fmla="*/ 23 h 24"/>
                <a:gd name="T14" fmla="*/ 99 w 100"/>
                <a:gd name="T15" fmla="*/ 23 h 24"/>
                <a:gd name="T16" fmla="*/ 86 w 100"/>
                <a:gd name="T17" fmla="*/ 24 h 24"/>
                <a:gd name="T18" fmla="*/ 73 w 100"/>
                <a:gd name="T19" fmla="*/ 23 h 24"/>
                <a:gd name="T20" fmla="*/ 50 w 100"/>
                <a:gd name="T21" fmla="*/ 19 h 24"/>
                <a:gd name="T22" fmla="*/ 38 w 100"/>
                <a:gd name="T23" fmla="*/ 15 h 24"/>
                <a:gd name="T24" fmla="*/ 26 w 100"/>
                <a:gd name="T25" fmla="*/ 11 h 24"/>
                <a:gd name="T26" fmla="*/ 0 w 100"/>
                <a:gd name="T27" fmla="*/ 0 h 24"/>
                <a:gd name="T28" fmla="*/ 0 w 100"/>
                <a:gd name="T29" fmla="*/ 0 h 24"/>
                <a:gd name="T30" fmla="*/ 0 w 100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24">
                  <a:moveTo>
                    <a:pt x="0" y="0"/>
                  </a:moveTo>
                  <a:cubicBezTo>
                    <a:pt x="13" y="5"/>
                    <a:pt x="25" y="9"/>
                    <a:pt x="37" y="13"/>
                  </a:cubicBezTo>
                  <a:cubicBezTo>
                    <a:pt x="43" y="15"/>
                    <a:pt x="49" y="16"/>
                    <a:pt x="55" y="18"/>
                  </a:cubicBezTo>
                  <a:cubicBezTo>
                    <a:pt x="61" y="19"/>
                    <a:pt x="67" y="21"/>
                    <a:pt x="73" y="22"/>
                  </a:cubicBezTo>
                  <a:cubicBezTo>
                    <a:pt x="73" y="22"/>
                    <a:pt x="73" y="21"/>
                    <a:pt x="73" y="21"/>
                  </a:cubicBezTo>
                  <a:cubicBezTo>
                    <a:pt x="77" y="22"/>
                    <a:pt x="81" y="22"/>
                    <a:pt x="86" y="23"/>
                  </a:cubicBezTo>
                  <a:cubicBezTo>
                    <a:pt x="90" y="23"/>
                    <a:pt x="95" y="23"/>
                    <a:pt x="99" y="23"/>
                  </a:cubicBezTo>
                  <a:cubicBezTo>
                    <a:pt x="100" y="23"/>
                    <a:pt x="100" y="23"/>
                    <a:pt x="99" y="23"/>
                  </a:cubicBezTo>
                  <a:cubicBezTo>
                    <a:pt x="95" y="23"/>
                    <a:pt x="91" y="24"/>
                    <a:pt x="86" y="24"/>
                  </a:cubicBezTo>
                  <a:cubicBezTo>
                    <a:pt x="82" y="24"/>
                    <a:pt x="78" y="23"/>
                    <a:pt x="73" y="23"/>
                  </a:cubicBezTo>
                  <a:cubicBezTo>
                    <a:pt x="65" y="22"/>
                    <a:pt x="57" y="21"/>
                    <a:pt x="50" y="19"/>
                  </a:cubicBezTo>
                  <a:cubicBezTo>
                    <a:pt x="46" y="18"/>
                    <a:pt x="42" y="17"/>
                    <a:pt x="38" y="15"/>
                  </a:cubicBezTo>
                  <a:cubicBezTo>
                    <a:pt x="34" y="14"/>
                    <a:pt x="30" y="12"/>
                    <a:pt x="26" y="11"/>
                  </a:cubicBezTo>
                  <a:cubicBezTo>
                    <a:pt x="17" y="8"/>
                    <a:pt x="9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90"/>
            <p:cNvSpPr/>
            <p:nvPr/>
          </p:nvSpPr>
          <p:spPr bwMode="auto">
            <a:xfrm>
              <a:off x="1602307" y="2313625"/>
              <a:ext cx="871902" cy="757986"/>
            </a:xfrm>
            <a:custGeom>
              <a:avLst/>
              <a:gdLst>
                <a:gd name="T0" fmla="*/ 108 w 202"/>
                <a:gd name="T1" fmla="*/ 2 h 175"/>
                <a:gd name="T2" fmla="*/ 147 w 202"/>
                <a:gd name="T3" fmla="*/ 24 h 175"/>
                <a:gd name="T4" fmla="*/ 154 w 202"/>
                <a:gd name="T5" fmla="*/ 31 h 175"/>
                <a:gd name="T6" fmla="*/ 158 w 202"/>
                <a:gd name="T7" fmla="*/ 33 h 175"/>
                <a:gd name="T8" fmla="*/ 192 w 202"/>
                <a:gd name="T9" fmla="*/ 77 h 175"/>
                <a:gd name="T10" fmla="*/ 177 w 202"/>
                <a:gd name="T11" fmla="*/ 154 h 175"/>
                <a:gd name="T12" fmla="*/ 135 w 202"/>
                <a:gd name="T13" fmla="*/ 173 h 175"/>
                <a:gd name="T14" fmla="*/ 89 w 202"/>
                <a:gd name="T15" fmla="*/ 167 h 175"/>
                <a:gd name="T16" fmla="*/ 5 w 202"/>
                <a:gd name="T17" fmla="*/ 119 h 175"/>
                <a:gd name="T18" fmla="*/ 9 w 202"/>
                <a:gd name="T19" fmla="*/ 76 h 175"/>
                <a:gd name="T20" fmla="*/ 11 w 202"/>
                <a:gd name="T21" fmla="*/ 73 h 175"/>
                <a:gd name="T22" fmla="*/ 15 w 202"/>
                <a:gd name="T23" fmla="*/ 68 h 175"/>
                <a:gd name="T24" fmla="*/ 15 w 202"/>
                <a:gd name="T25" fmla="*/ 67 h 175"/>
                <a:gd name="T26" fmla="*/ 27 w 202"/>
                <a:gd name="T27" fmla="*/ 36 h 175"/>
                <a:gd name="T28" fmla="*/ 64 w 202"/>
                <a:gd name="T29" fmla="*/ 12 h 175"/>
                <a:gd name="T30" fmla="*/ 73 w 202"/>
                <a:gd name="T31" fmla="*/ 5 h 175"/>
                <a:gd name="T32" fmla="*/ 93 w 202"/>
                <a:gd name="T33" fmla="*/ 0 h 175"/>
                <a:gd name="T34" fmla="*/ 108 w 202"/>
                <a:gd name="T35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175">
                  <a:moveTo>
                    <a:pt x="108" y="2"/>
                  </a:moveTo>
                  <a:cubicBezTo>
                    <a:pt x="123" y="6"/>
                    <a:pt x="135" y="15"/>
                    <a:pt x="147" y="24"/>
                  </a:cubicBezTo>
                  <a:cubicBezTo>
                    <a:pt x="149" y="26"/>
                    <a:pt x="152" y="29"/>
                    <a:pt x="154" y="31"/>
                  </a:cubicBezTo>
                  <a:cubicBezTo>
                    <a:pt x="156" y="31"/>
                    <a:pt x="157" y="32"/>
                    <a:pt x="158" y="33"/>
                  </a:cubicBezTo>
                  <a:cubicBezTo>
                    <a:pt x="175" y="41"/>
                    <a:pt x="188" y="58"/>
                    <a:pt x="192" y="77"/>
                  </a:cubicBezTo>
                  <a:cubicBezTo>
                    <a:pt x="202" y="103"/>
                    <a:pt x="198" y="133"/>
                    <a:pt x="177" y="154"/>
                  </a:cubicBezTo>
                  <a:cubicBezTo>
                    <a:pt x="166" y="165"/>
                    <a:pt x="150" y="171"/>
                    <a:pt x="135" y="173"/>
                  </a:cubicBezTo>
                  <a:cubicBezTo>
                    <a:pt x="118" y="175"/>
                    <a:pt x="104" y="173"/>
                    <a:pt x="89" y="167"/>
                  </a:cubicBezTo>
                  <a:cubicBezTo>
                    <a:pt x="54" y="172"/>
                    <a:pt x="18" y="153"/>
                    <a:pt x="5" y="119"/>
                  </a:cubicBezTo>
                  <a:cubicBezTo>
                    <a:pt x="0" y="104"/>
                    <a:pt x="0" y="88"/>
                    <a:pt x="9" y="76"/>
                  </a:cubicBezTo>
                  <a:cubicBezTo>
                    <a:pt x="9" y="75"/>
                    <a:pt x="10" y="74"/>
                    <a:pt x="11" y="73"/>
                  </a:cubicBezTo>
                  <a:cubicBezTo>
                    <a:pt x="12" y="71"/>
                    <a:pt x="13" y="70"/>
                    <a:pt x="15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6" y="56"/>
                    <a:pt x="19" y="45"/>
                    <a:pt x="27" y="36"/>
                  </a:cubicBezTo>
                  <a:cubicBezTo>
                    <a:pt x="36" y="24"/>
                    <a:pt x="50" y="16"/>
                    <a:pt x="64" y="12"/>
                  </a:cubicBezTo>
                  <a:cubicBezTo>
                    <a:pt x="67" y="10"/>
                    <a:pt x="70" y="7"/>
                    <a:pt x="73" y="5"/>
                  </a:cubicBezTo>
                  <a:cubicBezTo>
                    <a:pt x="79" y="2"/>
                    <a:pt x="86" y="0"/>
                    <a:pt x="93" y="0"/>
                  </a:cubicBezTo>
                  <a:cubicBezTo>
                    <a:pt x="98" y="0"/>
                    <a:pt x="104" y="1"/>
                    <a:pt x="10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91"/>
            <p:cNvSpPr>
              <a:spLocks noEditPoints="1"/>
            </p:cNvSpPr>
            <p:nvPr/>
          </p:nvSpPr>
          <p:spPr bwMode="auto">
            <a:xfrm>
              <a:off x="1446037" y="2963535"/>
              <a:ext cx="1054461" cy="2195089"/>
            </a:xfrm>
            <a:custGeom>
              <a:avLst/>
              <a:gdLst>
                <a:gd name="T0" fmla="*/ 199 w 244"/>
                <a:gd name="T1" fmla="*/ 350 h 507"/>
                <a:gd name="T2" fmla="*/ 203 w 244"/>
                <a:gd name="T3" fmla="*/ 365 h 507"/>
                <a:gd name="T4" fmla="*/ 200 w 244"/>
                <a:gd name="T5" fmla="*/ 361 h 507"/>
                <a:gd name="T6" fmla="*/ 199 w 244"/>
                <a:gd name="T7" fmla="*/ 350 h 507"/>
                <a:gd name="T8" fmla="*/ 155 w 244"/>
                <a:gd name="T9" fmla="*/ 14 h 507"/>
                <a:gd name="T10" fmla="*/ 136 w 244"/>
                <a:gd name="T11" fmla="*/ 0 h 507"/>
                <a:gd name="T12" fmla="*/ 131 w 244"/>
                <a:gd name="T13" fmla="*/ 1 h 507"/>
                <a:gd name="T14" fmla="*/ 126 w 244"/>
                <a:gd name="T15" fmla="*/ 3 h 507"/>
                <a:gd name="T16" fmla="*/ 114 w 244"/>
                <a:gd name="T17" fmla="*/ 21 h 507"/>
                <a:gd name="T18" fmla="*/ 109 w 244"/>
                <a:gd name="T19" fmla="*/ 119 h 507"/>
                <a:gd name="T20" fmla="*/ 98 w 244"/>
                <a:gd name="T21" fmla="*/ 166 h 507"/>
                <a:gd name="T22" fmla="*/ 83 w 244"/>
                <a:gd name="T23" fmla="*/ 193 h 507"/>
                <a:gd name="T24" fmla="*/ 67 w 244"/>
                <a:gd name="T25" fmla="*/ 224 h 507"/>
                <a:gd name="T26" fmla="*/ 28 w 244"/>
                <a:gd name="T27" fmla="*/ 289 h 507"/>
                <a:gd name="T28" fmla="*/ 5 w 244"/>
                <a:gd name="T29" fmla="*/ 403 h 507"/>
                <a:gd name="T30" fmla="*/ 24 w 244"/>
                <a:gd name="T31" fmla="*/ 447 h 507"/>
                <a:gd name="T32" fmla="*/ 58 w 244"/>
                <a:gd name="T33" fmla="*/ 469 h 507"/>
                <a:gd name="T34" fmla="*/ 59 w 244"/>
                <a:gd name="T35" fmla="*/ 469 h 507"/>
                <a:gd name="T36" fmla="*/ 65 w 244"/>
                <a:gd name="T37" fmla="*/ 476 h 507"/>
                <a:gd name="T38" fmla="*/ 114 w 244"/>
                <a:gd name="T39" fmla="*/ 501 h 507"/>
                <a:gd name="T40" fmla="*/ 223 w 244"/>
                <a:gd name="T41" fmla="*/ 450 h 507"/>
                <a:gd name="T42" fmla="*/ 243 w 244"/>
                <a:gd name="T43" fmla="*/ 388 h 507"/>
                <a:gd name="T44" fmla="*/ 230 w 244"/>
                <a:gd name="T45" fmla="*/ 321 h 507"/>
                <a:gd name="T46" fmla="*/ 183 w 244"/>
                <a:gd name="T47" fmla="*/ 234 h 507"/>
                <a:gd name="T48" fmla="*/ 165 w 244"/>
                <a:gd name="T49" fmla="*/ 198 h 507"/>
                <a:gd name="T50" fmla="*/ 160 w 244"/>
                <a:gd name="T51" fmla="*/ 188 h 507"/>
                <a:gd name="T52" fmla="*/ 166 w 244"/>
                <a:gd name="T53" fmla="*/ 122 h 507"/>
                <a:gd name="T54" fmla="*/ 155 w 244"/>
                <a:gd name="T55" fmla="*/ 1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4" h="507">
                  <a:moveTo>
                    <a:pt x="199" y="350"/>
                  </a:moveTo>
                  <a:cubicBezTo>
                    <a:pt x="200" y="355"/>
                    <a:pt x="201" y="360"/>
                    <a:pt x="203" y="365"/>
                  </a:cubicBezTo>
                  <a:cubicBezTo>
                    <a:pt x="202" y="364"/>
                    <a:pt x="201" y="362"/>
                    <a:pt x="200" y="361"/>
                  </a:cubicBezTo>
                  <a:cubicBezTo>
                    <a:pt x="200" y="357"/>
                    <a:pt x="199" y="353"/>
                    <a:pt x="199" y="350"/>
                  </a:cubicBezTo>
                  <a:close/>
                  <a:moveTo>
                    <a:pt x="155" y="14"/>
                  </a:moveTo>
                  <a:cubicBezTo>
                    <a:pt x="153" y="6"/>
                    <a:pt x="144" y="0"/>
                    <a:pt x="136" y="0"/>
                  </a:cubicBezTo>
                  <a:cubicBezTo>
                    <a:pt x="134" y="0"/>
                    <a:pt x="132" y="0"/>
                    <a:pt x="131" y="1"/>
                  </a:cubicBezTo>
                  <a:cubicBezTo>
                    <a:pt x="129" y="1"/>
                    <a:pt x="128" y="2"/>
                    <a:pt x="126" y="3"/>
                  </a:cubicBezTo>
                  <a:cubicBezTo>
                    <a:pt x="119" y="6"/>
                    <a:pt x="114" y="13"/>
                    <a:pt x="114" y="21"/>
                  </a:cubicBezTo>
                  <a:cubicBezTo>
                    <a:pt x="114" y="54"/>
                    <a:pt x="111" y="86"/>
                    <a:pt x="109" y="119"/>
                  </a:cubicBezTo>
                  <a:cubicBezTo>
                    <a:pt x="105" y="135"/>
                    <a:pt x="101" y="150"/>
                    <a:pt x="98" y="166"/>
                  </a:cubicBezTo>
                  <a:cubicBezTo>
                    <a:pt x="93" y="175"/>
                    <a:pt x="87" y="184"/>
                    <a:pt x="83" y="193"/>
                  </a:cubicBezTo>
                  <a:cubicBezTo>
                    <a:pt x="78" y="204"/>
                    <a:pt x="73" y="214"/>
                    <a:pt x="67" y="224"/>
                  </a:cubicBezTo>
                  <a:cubicBezTo>
                    <a:pt x="54" y="246"/>
                    <a:pt x="39" y="267"/>
                    <a:pt x="28" y="289"/>
                  </a:cubicBezTo>
                  <a:cubicBezTo>
                    <a:pt x="11" y="324"/>
                    <a:pt x="0" y="364"/>
                    <a:pt x="5" y="403"/>
                  </a:cubicBezTo>
                  <a:cubicBezTo>
                    <a:pt x="7" y="419"/>
                    <a:pt x="13" y="435"/>
                    <a:pt x="24" y="447"/>
                  </a:cubicBezTo>
                  <a:cubicBezTo>
                    <a:pt x="33" y="458"/>
                    <a:pt x="45" y="465"/>
                    <a:pt x="58" y="469"/>
                  </a:cubicBezTo>
                  <a:cubicBezTo>
                    <a:pt x="58" y="469"/>
                    <a:pt x="59" y="469"/>
                    <a:pt x="59" y="469"/>
                  </a:cubicBezTo>
                  <a:cubicBezTo>
                    <a:pt x="61" y="471"/>
                    <a:pt x="63" y="474"/>
                    <a:pt x="65" y="476"/>
                  </a:cubicBezTo>
                  <a:cubicBezTo>
                    <a:pt x="78" y="490"/>
                    <a:pt x="95" y="499"/>
                    <a:pt x="114" y="501"/>
                  </a:cubicBezTo>
                  <a:cubicBezTo>
                    <a:pt x="156" y="507"/>
                    <a:pt x="198" y="482"/>
                    <a:pt x="223" y="450"/>
                  </a:cubicBezTo>
                  <a:cubicBezTo>
                    <a:pt x="236" y="432"/>
                    <a:pt x="243" y="411"/>
                    <a:pt x="243" y="388"/>
                  </a:cubicBezTo>
                  <a:cubicBezTo>
                    <a:pt x="244" y="365"/>
                    <a:pt x="239" y="342"/>
                    <a:pt x="230" y="321"/>
                  </a:cubicBezTo>
                  <a:cubicBezTo>
                    <a:pt x="217" y="290"/>
                    <a:pt x="199" y="263"/>
                    <a:pt x="183" y="234"/>
                  </a:cubicBezTo>
                  <a:cubicBezTo>
                    <a:pt x="178" y="222"/>
                    <a:pt x="172" y="210"/>
                    <a:pt x="165" y="198"/>
                  </a:cubicBezTo>
                  <a:cubicBezTo>
                    <a:pt x="164" y="195"/>
                    <a:pt x="162" y="192"/>
                    <a:pt x="160" y="188"/>
                  </a:cubicBezTo>
                  <a:cubicBezTo>
                    <a:pt x="164" y="166"/>
                    <a:pt x="166" y="144"/>
                    <a:pt x="166" y="122"/>
                  </a:cubicBezTo>
                  <a:cubicBezTo>
                    <a:pt x="166" y="86"/>
                    <a:pt x="162" y="50"/>
                    <a:pt x="15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92"/>
            <p:cNvSpPr/>
            <p:nvPr/>
          </p:nvSpPr>
          <p:spPr bwMode="auto">
            <a:xfrm>
              <a:off x="2003936" y="3994628"/>
              <a:ext cx="397248" cy="302318"/>
            </a:xfrm>
            <a:custGeom>
              <a:avLst/>
              <a:gdLst>
                <a:gd name="T0" fmla="*/ 67 w 92"/>
                <a:gd name="T1" fmla="*/ 17 h 70"/>
                <a:gd name="T2" fmla="*/ 67 w 92"/>
                <a:gd name="T3" fmla="*/ 17 h 70"/>
                <a:gd name="T4" fmla="*/ 67 w 92"/>
                <a:gd name="T5" fmla="*/ 35 h 70"/>
                <a:gd name="T6" fmla="*/ 65 w 92"/>
                <a:gd name="T7" fmla="*/ 36 h 70"/>
                <a:gd name="T8" fmla="*/ 75 w 92"/>
                <a:gd name="T9" fmla="*/ 37 h 70"/>
                <a:gd name="T10" fmla="*/ 82 w 92"/>
                <a:gd name="T11" fmla="*/ 46 h 70"/>
                <a:gd name="T12" fmla="*/ 82 w 92"/>
                <a:gd name="T13" fmla="*/ 48 h 70"/>
                <a:gd name="T14" fmla="*/ 83 w 92"/>
                <a:gd name="T15" fmla="*/ 48 h 70"/>
                <a:gd name="T16" fmla="*/ 83 w 92"/>
                <a:gd name="T17" fmla="*/ 66 h 70"/>
                <a:gd name="T18" fmla="*/ 71 w 92"/>
                <a:gd name="T19" fmla="*/ 69 h 70"/>
                <a:gd name="T20" fmla="*/ 60 w 92"/>
                <a:gd name="T21" fmla="*/ 62 h 70"/>
                <a:gd name="T22" fmla="*/ 60 w 92"/>
                <a:gd name="T23" fmla="*/ 62 h 70"/>
                <a:gd name="T24" fmla="*/ 39 w 92"/>
                <a:gd name="T25" fmla="*/ 58 h 70"/>
                <a:gd name="T26" fmla="*/ 32 w 92"/>
                <a:gd name="T27" fmla="*/ 49 h 70"/>
                <a:gd name="T28" fmla="*/ 32 w 92"/>
                <a:gd name="T29" fmla="*/ 49 h 70"/>
                <a:gd name="T30" fmla="*/ 22 w 92"/>
                <a:gd name="T31" fmla="*/ 46 h 70"/>
                <a:gd name="T32" fmla="*/ 17 w 92"/>
                <a:gd name="T33" fmla="*/ 32 h 70"/>
                <a:gd name="T34" fmla="*/ 12 w 92"/>
                <a:gd name="T35" fmla="*/ 32 h 70"/>
                <a:gd name="T36" fmla="*/ 12 w 92"/>
                <a:gd name="T37" fmla="*/ 14 h 70"/>
                <a:gd name="T38" fmla="*/ 15 w 92"/>
                <a:gd name="T39" fmla="*/ 13 h 70"/>
                <a:gd name="T40" fmla="*/ 59 w 92"/>
                <a:gd name="T41" fmla="*/ 0 h 70"/>
                <a:gd name="T42" fmla="*/ 62 w 92"/>
                <a:gd name="T43" fmla="*/ 0 h 70"/>
                <a:gd name="T44" fmla="*/ 67 w 92"/>
                <a:gd name="T45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70"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77" y="19"/>
                    <a:pt x="75" y="32"/>
                    <a:pt x="67" y="35"/>
                  </a:cubicBezTo>
                  <a:cubicBezTo>
                    <a:pt x="66" y="35"/>
                    <a:pt x="65" y="35"/>
                    <a:pt x="65" y="36"/>
                  </a:cubicBezTo>
                  <a:cubicBezTo>
                    <a:pt x="68" y="36"/>
                    <a:pt x="72" y="36"/>
                    <a:pt x="75" y="37"/>
                  </a:cubicBezTo>
                  <a:cubicBezTo>
                    <a:pt x="79" y="37"/>
                    <a:pt x="82" y="42"/>
                    <a:pt x="82" y="46"/>
                  </a:cubicBezTo>
                  <a:cubicBezTo>
                    <a:pt x="82" y="47"/>
                    <a:pt x="82" y="47"/>
                    <a:pt x="82" y="48"/>
                  </a:cubicBezTo>
                  <a:cubicBezTo>
                    <a:pt x="82" y="48"/>
                    <a:pt x="82" y="48"/>
                    <a:pt x="83" y="48"/>
                  </a:cubicBezTo>
                  <a:cubicBezTo>
                    <a:pt x="91" y="51"/>
                    <a:pt x="92" y="64"/>
                    <a:pt x="83" y="66"/>
                  </a:cubicBezTo>
                  <a:cubicBezTo>
                    <a:pt x="79" y="67"/>
                    <a:pt x="75" y="68"/>
                    <a:pt x="71" y="69"/>
                  </a:cubicBezTo>
                  <a:cubicBezTo>
                    <a:pt x="66" y="70"/>
                    <a:pt x="61" y="68"/>
                    <a:pt x="60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3" y="61"/>
                    <a:pt x="46" y="60"/>
                    <a:pt x="39" y="58"/>
                  </a:cubicBezTo>
                  <a:cubicBezTo>
                    <a:pt x="35" y="57"/>
                    <a:pt x="32" y="54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9" y="49"/>
                    <a:pt x="25" y="47"/>
                    <a:pt x="22" y="46"/>
                  </a:cubicBezTo>
                  <a:cubicBezTo>
                    <a:pt x="16" y="44"/>
                    <a:pt x="14" y="37"/>
                    <a:pt x="17" y="32"/>
                  </a:cubicBezTo>
                  <a:cubicBezTo>
                    <a:pt x="15" y="32"/>
                    <a:pt x="14" y="32"/>
                    <a:pt x="12" y="32"/>
                  </a:cubicBezTo>
                  <a:cubicBezTo>
                    <a:pt x="0" y="32"/>
                    <a:pt x="0" y="15"/>
                    <a:pt x="12" y="14"/>
                  </a:cubicBezTo>
                  <a:cubicBezTo>
                    <a:pt x="13" y="14"/>
                    <a:pt x="14" y="14"/>
                    <a:pt x="15" y="13"/>
                  </a:cubicBezTo>
                  <a:cubicBezTo>
                    <a:pt x="31" y="11"/>
                    <a:pt x="45" y="5"/>
                    <a:pt x="59" y="0"/>
                  </a:cubicBezTo>
                  <a:cubicBezTo>
                    <a:pt x="60" y="0"/>
                    <a:pt x="61" y="0"/>
                    <a:pt x="62" y="0"/>
                  </a:cubicBezTo>
                  <a:cubicBezTo>
                    <a:pt x="71" y="0"/>
                    <a:pt x="74" y="12"/>
                    <a:pt x="67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93"/>
            <p:cNvSpPr/>
            <p:nvPr/>
          </p:nvSpPr>
          <p:spPr bwMode="auto">
            <a:xfrm>
              <a:off x="2218627" y="4488267"/>
              <a:ext cx="311080" cy="372421"/>
            </a:xfrm>
            <a:custGeom>
              <a:avLst/>
              <a:gdLst>
                <a:gd name="T0" fmla="*/ 62 w 72"/>
                <a:gd name="T1" fmla="*/ 18 h 86"/>
                <a:gd name="T2" fmla="*/ 57 w 72"/>
                <a:gd name="T3" fmla="*/ 19 h 86"/>
                <a:gd name="T4" fmla="*/ 58 w 72"/>
                <a:gd name="T5" fmla="*/ 19 h 86"/>
                <a:gd name="T6" fmla="*/ 60 w 72"/>
                <a:gd name="T7" fmla="*/ 36 h 86"/>
                <a:gd name="T8" fmla="*/ 62 w 72"/>
                <a:gd name="T9" fmla="*/ 37 h 86"/>
                <a:gd name="T10" fmla="*/ 57 w 72"/>
                <a:gd name="T11" fmla="*/ 54 h 86"/>
                <a:gd name="T12" fmla="*/ 51 w 72"/>
                <a:gd name="T13" fmla="*/ 54 h 86"/>
                <a:gd name="T14" fmla="*/ 56 w 72"/>
                <a:gd name="T15" fmla="*/ 56 h 86"/>
                <a:gd name="T16" fmla="*/ 58 w 72"/>
                <a:gd name="T17" fmla="*/ 70 h 86"/>
                <a:gd name="T18" fmla="*/ 60 w 72"/>
                <a:gd name="T19" fmla="*/ 76 h 86"/>
                <a:gd name="T20" fmla="*/ 51 w 72"/>
                <a:gd name="T21" fmla="*/ 86 h 86"/>
                <a:gd name="T22" fmla="*/ 15 w 72"/>
                <a:gd name="T23" fmla="*/ 65 h 86"/>
                <a:gd name="T24" fmla="*/ 16 w 72"/>
                <a:gd name="T25" fmla="*/ 54 h 86"/>
                <a:gd name="T26" fmla="*/ 13 w 72"/>
                <a:gd name="T27" fmla="*/ 51 h 86"/>
                <a:gd name="T28" fmla="*/ 16 w 72"/>
                <a:gd name="T29" fmla="*/ 36 h 86"/>
                <a:gd name="T30" fmla="*/ 14 w 72"/>
                <a:gd name="T31" fmla="*/ 35 h 86"/>
                <a:gd name="T32" fmla="*/ 10 w 72"/>
                <a:gd name="T33" fmla="*/ 27 h 86"/>
                <a:gd name="T34" fmla="*/ 9 w 72"/>
                <a:gd name="T35" fmla="*/ 27 h 86"/>
                <a:gd name="T36" fmla="*/ 12 w 72"/>
                <a:gd name="T37" fmla="*/ 9 h 86"/>
                <a:gd name="T38" fmla="*/ 24 w 72"/>
                <a:gd name="T39" fmla="*/ 8 h 86"/>
                <a:gd name="T40" fmla="*/ 57 w 72"/>
                <a:gd name="T41" fmla="*/ 0 h 86"/>
                <a:gd name="T42" fmla="*/ 59 w 72"/>
                <a:gd name="T43" fmla="*/ 0 h 86"/>
                <a:gd name="T44" fmla="*/ 62 w 72"/>
                <a:gd name="T4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86">
                  <a:moveTo>
                    <a:pt x="62" y="18"/>
                  </a:moveTo>
                  <a:cubicBezTo>
                    <a:pt x="60" y="18"/>
                    <a:pt x="58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66" y="21"/>
                    <a:pt x="66" y="32"/>
                    <a:pt x="60" y="36"/>
                  </a:cubicBezTo>
                  <a:cubicBezTo>
                    <a:pt x="61" y="36"/>
                    <a:pt x="61" y="37"/>
                    <a:pt x="62" y="37"/>
                  </a:cubicBezTo>
                  <a:cubicBezTo>
                    <a:pt x="71" y="41"/>
                    <a:pt x="66" y="54"/>
                    <a:pt x="57" y="54"/>
                  </a:cubicBezTo>
                  <a:cubicBezTo>
                    <a:pt x="55" y="54"/>
                    <a:pt x="53" y="54"/>
                    <a:pt x="51" y="54"/>
                  </a:cubicBezTo>
                  <a:cubicBezTo>
                    <a:pt x="52" y="55"/>
                    <a:pt x="54" y="56"/>
                    <a:pt x="56" y="56"/>
                  </a:cubicBezTo>
                  <a:cubicBezTo>
                    <a:pt x="61" y="59"/>
                    <a:pt x="61" y="66"/>
                    <a:pt x="58" y="70"/>
                  </a:cubicBezTo>
                  <a:cubicBezTo>
                    <a:pt x="59" y="72"/>
                    <a:pt x="60" y="74"/>
                    <a:pt x="60" y="76"/>
                  </a:cubicBezTo>
                  <a:cubicBezTo>
                    <a:pt x="60" y="81"/>
                    <a:pt x="56" y="86"/>
                    <a:pt x="51" y="86"/>
                  </a:cubicBezTo>
                  <a:cubicBezTo>
                    <a:pt x="36" y="84"/>
                    <a:pt x="24" y="77"/>
                    <a:pt x="15" y="65"/>
                  </a:cubicBezTo>
                  <a:cubicBezTo>
                    <a:pt x="12" y="61"/>
                    <a:pt x="13" y="57"/>
                    <a:pt x="16" y="54"/>
                  </a:cubicBezTo>
                  <a:cubicBezTo>
                    <a:pt x="15" y="53"/>
                    <a:pt x="14" y="52"/>
                    <a:pt x="13" y="51"/>
                  </a:cubicBezTo>
                  <a:cubicBezTo>
                    <a:pt x="8" y="46"/>
                    <a:pt x="10" y="39"/>
                    <a:pt x="16" y="36"/>
                  </a:cubicBezTo>
                  <a:cubicBezTo>
                    <a:pt x="15" y="36"/>
                    <a:pt x="14" y="36"/>
                    <a:pt x="14" y="35"/>
                  </a:cubicBezTo>
                  <a:cubicBezTo>
                    <a:pt x="11" y="33"/>
                    <a:pt x="10" y="30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0" y="23"/>
                    <a:pt x="1" y="9"/>
                    <a:pt x="12" y="9"/>
                  </a:cubicBezTo>
                  <a:cubicBezTo>
                    <a:pt x="16" y="9"/>
                    <a:pt x="20" y="8"/>
                    <a:pt x="24" y="8"/>
                  </a:cubicBezTo>
                  <a:cubicBezTo>
                    <a:pt x="35" y="6"/>
                    <a:pt x="46" y="3"/>
                    <a:pt x="57" y="0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69" y="0"/>
                    <a:pt x="72" y="15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4"/>
            <p:cNvSpPr/>
            <p:nvPr/>
          </p:nvSpPr>
          <p:spPr bwMode="auto">
            <a:xfrm>
              <a:off x="1567257" y="4019456"/>
              <a:ext cx="306699" cy="281871"/>
            </a:xfrm>
            <a:custGeom>
              <a:avLst/>
              <a:gdLst>
                <a:gd name="T0" fmla="*/ 14 w 71"/>
                <a:gd name="T1" fmla="*/ 1 h 65"/>
                <a:gd name="T2" fmla="*/ 32 w 71"/>
                <a:gd name="T3" fmla="*/ 4 h 65"/>
                <a:gd name="T4" fmla="*/ 57 w 71"/>
                <a:gd name="T5" fmla="*/ 7 h 65"/>
                <a:gd name="T6" fmla="*/ 61 w 71"/>
                <a:gd name="T7" fmla="*/ 13 h 65"/>
                <a:gd name="T8" fmla="*/ 64 w 71"/>
                <a:gd name="T9" fmla="*/ 14 h 65"/>
                <a:gd name="T10" fmla="*/ 71 w 71"/>
                <a:gd name="T11" fmla="*/ 23 h 65"/>
                <a:gd name="T12" fmla="*/ 62 w 71"/>
                <a:gd name="T13" fmla="*/ 32 h 65"/>
                <a:gd name="T14" fmla="*/ 53 w 71"/>
                <a:gd name="T15" fmla="*/ 32 h 65"/>
                <a:gd name="T16" fmla="*/ 55 w 71"/>
                <a:gd name="T17" fmla="*/ 33 h 65"/>
                <a:gd name="T18" fmla="*/ 49 w 71"/>
                <a:gd name="T19" fmla="*/ 49 h 65"/>
                <a:gd name="T20" fmla="*/ 39 w 71"/>
                <a:gd name="T21" fmla="*/ 62 h 65"/>
                <a:gd name="T22" fmla="*/ 34 w 71"/>
                <a:gd name="T23" fmla="*/ 61 h 65"/>
                <a:gd name="T24" fmla="*/ 28 w 71"/>
                <a:gd name="T25" fmla="*/ 55 h 65"/>
                <a:gd name="T26" fmla="*/ 10 w 71"/>
                <a:gd name="T27" fmla="*/ 45 h 65"/>
                <a:gd name="T28" fmla="*/ 17 w 71"/>
                <a:gd name="T29" fmla="*/ 28 h 65"/>
                <a:gd name="T30" fmla="*/ 17 w 71"/>
                <a:gd name="T31" fmla="*/ 28 h 65"/>
                <a:gd name="T32" fmla="*/ 12 w 71"/>
                <a:gd name="T33" fmla="*/ 25 h 65"/>
                <a:gd name="T34" fmla="*/ 8 w 71"/>
                <a:gd name="T35" fmla="*/ 17 h 65"/>
                <a:gd name="T36" fmla="*/ 13 w 71"/>
                <a:gd name="T37" fmla="*/ 0 h 65"/>
                <a:gd name="T38" fmla="*/ 14 w 71"/>
                <a:gd name="T3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65">
                  <a:moveTo>
                    <a:pt x="14" y="1"/>
                  </a:moveTo>
                  <a:cubicBezTo>
                    <a:pt x="20" y="1"/>
                    <a:pt x="26" y="2"/>
                    <a:pt x="32" y="4"/>
                  </a:cubicBezTo>
                  <a:cubicBezTo>
                    <a:pt x="41" y="3"/>
                    <a:pt x="49" y="3"/>
                    <a:pt x="57" y="7"/>
                  </a:cubicBezTo>
                  <a:cubicBezTo>
                    <a:pt x="59" y="8"/>
                    <a:pt x="61" y="10"/>
                    <a:pt x="61" y="13"/>
                  </a:cubicBezTo>
                  <a:cubicBezTo>
                    <a:pt x="62" y="13"/>
                    <a:pt x="63" y="14"/>
                    <a:pt x="64" y="14"/>
                  </a:cubicBezTo>
                  <a:cubicBezTo>
                    <a:pt x="68" y="16"/>
                    <a:pt x="71" y="19"/>
                    <a:pt x="71" y="23"/>
                  </a:cubicBezTo>
                  <a:cubicBezTo>
                    <a:pt x="71" y="28"/>
                    <a:pt x="67" y="32"/>
                    <a:pt x="62" y="32"/>
                  </a:cubicBezTo>
                  <a:cubicBezTo>
                    <a:pt x="59" y="32"/>
                    <a:pt x="56" y="32"/>
                    <a:pt x="53" y="32"/>
                  </a:cubicBezTo>
                  <a:cubicBezTo>
                    <a:pt x="54" y="32"/>
                    <a:pt x="54" y="33"/>
                    <a:pt x="55" y="33"/>
                  </a:cubicBezTo>
                  <a:cubicBezTo>
                    <a:pt x="61" y="39"/>
                    <a:pt x="56" y="48"/>
                    <a:pt x="49" y="49"/>
                  </a:cubicBezTo>
                  <a:cubicBezTo>
                    <a:pt x="52" y="56"/>
                    <a:pt x="48" y="65"/>
                    <a:pt x="39" y="62"/>
                  </a:cubicBezTo>
                  <a:cubicBezTo>
                    <a:pt x="37" y="62"/>
                    <a:pt x="35" y="62"/>
                    <a:pt x="34" y="61"/>
                  </a:cubicBezTo>
                  <a:cubicBezTo>
                    <a:pt x="30" y="60"/>
                    <a:pt x="28" y="58"/>
                    <a:pt x="28" y="55"/>
                  </a:cubicBezTo>
                  <a:cubicBezTo>
                    <a:pt x="22" y="52"/>
                    <a:pt x="16" y="48"/>
                    <a:pt x="10" y="45"/>
                  </a:cubicBezTo>
                  <a:cubicBezTo>
                    <a:pt x="0" y="40"/>
                    <a:pt x="7" y="25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7"/>
                    <a:pt x="14" y="26"/>
                    <a:pt x="12" y="25"/>
                  </a:cubicBezTo>
                  <a:cubicBezTo>
                    <a:pt x="10" y="23"/>
                    <a:pt x="8" y="20"/>
                    <a:pt x="8" y="17"/>
                  </a:cubicBezTo>
                  <a:cubicBezTo>
                    <a:pt x="1" y="13"/>
                    <a:pt x="4" y="0"/>
                    <a:pt x="13" y="0"/>
                  </a:cubicBezTo>
                  <a:cubicBezTo>
                    <a:pt x="13" y="0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95"/>
            <p:cNvSpPr/>
            <p:nvPr/>
          </p:nvSpPr>
          <p:spPr bwMode="auto">
            <a:xfrm>
              <a:off x="1410985" y="4435691"/>
              <a:ext cx="376802" cy="376802"/>
            </a:xfrm>
            <a:custGeom>
              <a:avLst/>
              <a:gdLst>
                <a:gd name="T0" fmla="*/ 78 w 87"/>
                <a:gd name="T1" fmla="*/ 9 h 87"/>
                <a:gd name="T2" fmla="*/ 74 w 87"/>
                <a:gd name="T3" fmla="*/ 26 h 87"/>
                <a:gd name="T4" fmla="*/ 43 w 87"/>
                <a:gd name="T5" fmla="*/ 26 h 87"/>
                <a:gd name="T6" fmla="*/ 46 w 87"/>
                <a:gd name="T7" fmla="*/ 28 h 87"/>
                <a:gd name="T8" fmla="*/ 74 w 87"/>
                <a:gd name="T9" fmla="*/ 35 h 87"/>
                <a:gd name="T10" fmla="*/ 74 w 87"/>
                <a:gd name="T11" fmla="*/ 53 h 87"/>
                <a:gd name="T12" fmla="*/ 67 w 87"/>
                <a:gd name="T13" fmla="*/ 61 h 87"/>
                <a:gd name="T14" fmla="*/ 63 w 87"/>
                <a:gd name="T15" fmla="*/ 76 h 87"/>
                <a:gd name="T16" fmla="*/ 40 w 87"/>
                <a:gd name="T17" fmla="*/ 80 h 87"/>
                <a:gd name="T18" fmla="*/ 9 w 87"/>
                <a:gd name="T19" fmla="*/ 86 h 87"/>
                <a:gd name="T20" fmla="*/ 9 w 87"/>
                <a:gd name="T21" fmla="*/ 68 h 87"/>
                <a:gd name="T22" fmla="*/ 18 w 87"/>
                <a:gd name="T23" fmla="*/ 66 h 87"/>
                <a:gd name="T24" fmla="*/ 13 w 87"/>
                <a:gd name="T25" fmla="*/ 63 h 87"/>
                <a:gd name="T26" fmla="*/ 16 w 87"/>
                <a:gd name="T27" fmla="*/ 48 h 87"/>
                <a:gd name="T28" fmla="*/ 18 w 87"/>
                <a:gd name="T29" fmla="*/ 32 h 87"/>
                <a:gd name="T30" fmla="*/ 16 w 87"/>
                <a:gd name="T31" fmla="*/ 30 h 87"/>
                <a:gd name="T32" fmla="*/ 13 w 87"/>
                <a:gd name="T33" fmla="*/ 21 h 87"/>
                <a:gd name="T34" fmla="*/ 13 w 87"/>
                <a:gd name="T35" fmla="*/ 3 h 87"/>
                <a:gd name="T36" fmla="*/ 39 w 87"/>
                <a:gd name="T37" fmla="*/ 0 h 87"/>
                <a:gd name="T38" fmla="*/ 78 w 87"/>
                <a:gd name="T39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78" y="9"/>
                  </a:moveTo>
                  <a:cubicBezTo>
                    <a:pt x="87" y="13"/>
                    <a:pt x="82" y="26"/>
                    <a:pt x="74" y="26"/>
                  </a:cubicBezTo>
                  <a:cubicBezTo>
                    <a:pt x="63" y="26"/>
                    <a:pt x="53" y="25"/>
                    <a:pt x="43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55" y="31"/>
                    <a:pt x="64" y="33"/>
                    <a:pt x="74" y="35"/>
                  </a:cubicBezTo>
                  <a:cubicBezTo>
                    <a:pt x="83" y="36"/>
                    <a:pt x="82" y="50"/>
                    <a:pt x="74" y="53"/>
                  </a:cubicBezTo>
                  <a:cubicBezTo>
                    <a:pt x="74" y="56"/>
                    <a:pt x="71" y="60"/>
                    <a:pt x="67" y="61"/>
                  </a:cubicBezTo>
                  <a:cubicBezTo>
                    <a:pt x="72" y="66"/>
                    <a:pt x="71" y="75"/>
                    <a:pt x="63" y="76"/>
                  </a:cubicBezTo>
                  <a:cubicBezTo>
                    <a:pt x="56" y="77"/>
                    <a:pt x="48" y="79"/>
                    <a:pt x="40" y="80"/>
                  </a:cubicBezTo>
                  <a:cubicBezTo>
                    <a:pt x="31" y="86"/>
                    <a:pt x="20" y="87"/>
                    <a:pt x="9" y="86"/>
                  </a:cubicBezTo>
                  <a:cubicBezTo>
                    <a:pt x="0" y="84"/>
                    <a:pt x="0" y="69"/>
                    <a:pt x="9" y="68"/>
                  </a:cubicBezTo>
                  <a:cubicBezTo>
                    <a:pt x="12" y="67"/>
                    <a:pt x="15" y="67"/>
                    <a:pt x="18" y="66"/>
                  </a:cubicBezTo>
                  <a:cubicBezTo>
                    <a:pt x="16" y="65"/>
                    <a:pt x="15" y="64"/>
                    <a:pt x="13" y="63"/>
                  </a:cubicBezTo>
                  <a:cubicBezTo>
                    <a:pt x="8" y="58"/>
                    <a:pt x="11" y="50"/>
                    <a:pt x="16" y="48"/>
                  </a:cubicBezTo>
                  <a:cubicBezTo>
                    <a:pt x="11" y="44"/>
                    <a:pt x="13" y="35"/>
                    <a:pt x="18" y="32"/>
                  </a:cubicBezTo>
                  <a:cubicBezTo>
                    <a:pt x="17" y="32"/>
                    <a:pt x="16" y="31"/>
                    <a:pt x="16" y="30"/>
                  </a:cubicBezTo>
                  <a:cubicBezTo>
                    <a:pt x="13" y="28"/>
                    <a:pt x="12" y="24"/>
                    <a:pt x="13" y="21"/>
                  </a:cubicBezTo>
                  <a:cubicBezTo>
                    <a:pt x="6" y="19"/>
                    <a:pt x="4" y="5"/>
                    <a:pt x="13" y="3"/>
                  </a:cubicBezTo>
                  <a:cubicBezTo>
                    <a:pt x="22" y="1"/>
                    <a:pt x="31" y="0"/>
                    <a:pt x="39" y="0"/>
                  </a:cubicBezTo>
                  <a:cubicBezTo>
                    <a:pt x="53" y="0"/>
                    <a:pt x="66" y="3"/>
                    <a:pt x="7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96"/>
            <p:cNvSpPr>
              <a:spLocks noEditPoints="1"/>
            </p:cNvSpPr>
            <p:nvPr/>
          </p:nvSpPr>
          <p:spPr bwMode="auto">
            <a:xfrm>
              <a:off x="1735210" y="3743427"/>
              <a:ext cx="496560" cy="1181522"/>
            </a:xfrm>
            <a:custGeom>
              <a:avLst/>
              <a:gdLst>
                <a:gd name="T0" fmla="*/ 79 w 115"/>
                <a:gd name="T1" fmla="*/ 257 h 273"/>
                <a:gd name="T2" fmla="*/ 78 w 115"/>
                <a:gd name="T3" fmla="*/ 40 h 273"/>
                <a:gd name="T4" fmla="*/ 78 w 115"/>
                <a:gd name="T5" fmla="*/ 40 h 273"/>
                <a:gd name="T6" fmla="*/ 78 w 115"/>
                <a:gd name="T7" fmla="*/ 37 h 273"/>
                <a:gd name="T8" fmla="*/ 78 w 115"/>
                <a:gd name="T9" fmla="*/ 36 h 273"/>
                <a:gd name="T10" fmla="*/ 78 w 115"/>
                <a:gd name="T11" fmla="*/ 36 h 273"/>
                <a:gd name="T12" fmla="*/ 77 w 115"/>
                <a:gd name="T13" fmla="*/ 33 h 273"/>
                <a:gd name="T14" fmla="*/ 66 w 115"/>
                <a:gd name="T15" fmla="*/ 0 h 273"/>
                <a:gd name="T16" fmla="*/ 45 w 115"/>
                <a:gd name="T17" fmla="*/ 38 h 273"/>
                <a:gd name="T18" fmla="*/ 42 w 115"/>
                <a:gd name="T19" fmla="*/ 50 h 273"/>
                <a:gd name="T20" fmla="*/ 19 w 115"/>
                <a:gd name="T21" fmla="*/ 76 h 273"/>
                <a:gd name="T22" fmla="*/ 17 w 115"/>
                <a:gd name="T23" fmla="*/ 104 h 273"/>
                <a:gd name="T24" fmla="*/ 12 w 115"/>
                <a:gd name="T25" fmla="*/ 153 h 273"/>
                <a:gd name="T26" fmla="*/ 7 w 115"/>
                <a:gd name="T27" fmla="*/ 171 h 273"/>
                <a:gd name="T28" fmla="*/ 13 w 115"/>
                <a:gd name="T29" fmla="*/ 195 h 273"/>
                <a:gd name="T30" fmla="*/ 6 w 115"/>
                <a:gd name="T31" fmla="*/ 209 h 273"/>
                <a:gd name="T32" fmla="*/ 10 w 115"/>
                <a:gd name="T33" fmla="*/ 225 h 273"/>
                <a:gd name="T34" fmla="*/ 5 w 115"/>
                <a:gd name="T35" fmla="*/ 241 h 273"/>
                <a:gd name="T36" fmla="*/ 14 w 115"/>
                <a:gd name="T37" fmla="*/ 266 h 273"/>
                <a:gd name="T38" fmla="*/ 56 w 115"/>
                <a:gd name="T39" fmla="*/ 270 h 273"/>
                <a:gd name="T40" fmla="*/ 56 w 115"/>
                <a:gd name="T41" fmla="*/ 270 h 273"/>
                <a:gd name="T42" fmla="*/ 68 w 115"/>
                <a:gd name="T43" fmla="*/ 264 h 273"/>
                <a:gd name="T44" fmla="*/ 92 w 115"/>
                <a:gd name="T45" fmla="*/ 264 h 273"/>
                <a:gd name="T46" fmla="*/ 100 w 115"/>
                <a:gd name="T47" fmla="*/ 234 h 273"/>
                <a:gd name="T48" fmla="*/ 98 w 115"/>
                <a:gd name="T49" fmla="*/ 222 h 273"/>
                <a:gd name="T50" fmla="*/ 105 w 115"/>
                <a:gd name="T51" fmla="*/ 191 h 273"/>
                <a:gd name="T52" fmla="*/ 103 w 115"/>
                <a:gd name="T53" fmla="*/ 183 h 273"/>
                <a:gd name="T54" fmla="*/ 105 w 115"/>
                <a:gd name="T55" fmla="*/ 154 h 273"/>
                <a:gd name="T56" fmla="*/ 101 w 115"/>
                <a:gd name="T57" fmla="*/ 143 h 273"/>
                <a:gd name="T58" fmla="*/ 86 w 115"/>
                <a:gd name="T59" fmla="*/ 126 h 273"/>
                <a:gd name="T60" fmla="*/ 75 w 115"/>
                <a:gd name="T61" fmla="*/ 95 h 273"/>
                <a:gd name="T62" fmla="*/ 85 w 115"/>
                <a:gd name="T63" fmla="*/ 71 h 273"/>
                <a:gd name="T64" fmla="*/ 82 w 115"/>
                <a:gd name="T65" fmla="*/ 45 h 273"/>
                <a:gd name="T66" fmla="*/ 78 w 115"/>
                <a:gd name="T67" fmla="*/ 38 h 273"/>
                <a:gd name="T68" fmla="*/ 81 w 115"/>
                <a:gd name="T69" fmla="*/ 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273">
                  <a:moveTo>
                    <a:pt x="80" y="257"/>
                  </a:moveTo>
                  <a:cubicBezTo>
                    <a:pt x="80" y="257"/>
                    <a:pt x="79" y="257"/>
                    <a:pt x="79" y="257"/>
                  </a:cubicBezTo>
                  <a:cubicBezTo>
                    <a:pt x="79" y="257"/>
                    <a:pt x="80" y="257"/>
                    <a:pt x="80" y="257"/>
                  </a:cubicBezTo>
                  <a:close/>
                  <a:moveTo>
                    <a:pt x="78" y="40"/>
                  </a:moveTo>
                  <a:cubicBezTo>
                    <a:pt x="79" y="41"/>
                    <a:pt x="79" y="42"/>
                    <a:pt x="80" y="43"/>
                  </a:cubicBezTo>
                  <a:cubicBezTo>
                    <a:pt x="79" y="42"/>
                    <a:pt x="79" y="41"/>
                    <a:pt x="78" y="40"/>
                  </a:cubicBezTo>
                  <a:close/>
                  <a:moveTo>
                    <a:pt x="78" y="36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36"/>
                    <a:pt x="78" y="36"/>
                    <a:pt x="78" y="36"/>
                  </a:cubicBezTo>
                  <a:close/>
                  <a:moveTo>
                    <a:pt x="77" y="33"/>
                  </a:moveTo>
                  <a:cubicBezTo>
                    <a:pt x="77" y="34"/>
                    <a:pt x="77" y="35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35"/>
                    <a:pt x="77" y="34"/>
                    <a:pt x="77" y="33"/>
                  </a:cubicBezTo>
                  <a:close/>
                  <a:moveTo>
                    <a:pt x="70" y="1"/>
                  </a:moveTo>
                  <a:cubicBezTo>
                    <a:pt x="69" y="1"/>
                    <a:pt x="67" y="0"/>
                    <a:pt x="66" y="0"/>
                  </a:cubicBezTo>
                  <a:cubicBezTo>
                    <a:pt x="59" y="0"/>
                    <a:pt x="52" y="5"/>
                    <a:pt x="50" y="13"/>
                  </a:cubicBezTo>
                  <a:cubicBezTo>
                    <a:pt x="47" y="21"/>
                    <a:pt x="45" y="29"/>
                    <a:pt x="45" y="38"/>
                  </a:cubicBezTo>
                  <a:cubicBezTo>
                    <a:pt x="45" y="41"/>
                    <a:pt x="45" y="43"/>
                    <a:pt x="46" y="46"/>
                  </a:cubicBezTo>
                  <a:cubicBezTo>
                    <a:pt x="45" y="47"/>
                    <a:pt x="43" y="49"/>
                    <a:pt x="42" y="50"/>
                  </a:cubicBezTo>
                  <a:cubicBezTo>
                    <a:pt x="37" y="55"/>
                    <a:pt x="36" y="63"/>
                    <a:pt x="39" y="69"/>
                  </a:cubicBezTo>
                  <a:cubicBezTo>
                    <a:pt x="32" y="70"/>
                    <a:pt x="25" y="72"/>
                    <a:pt x="19" y="76"/>
                  </a:cubicBezTo>
                  <a:cubicBezTo>
                    <a:pt x="11" y="82"/>
                    <a:pt x="7" y="95"/>
                    <a:pt x="16" y="102"/>
                  </a:cubicBezTo>
                  <a:cubicBezTo>
                    <a:pt x="16" y="103"/>
                    <a:pt x="17" y="103"/>
                    <a:pt x="17" y="104"/>
                  </a:cubicBezTo>
                  <a:cubicBezTo>
                    <a:pt x="13" y="110"/>
                    <a:pt x="14" y="119"/>
                    <a:pt x="18" y="125"/>
                  </a:cubicBezTo>
                  <a:cubicBezTo>
                    <a:pt x="6" y="128"/>
                    <a:pt x="3" y="144"/>
                    <a:pt x="12" y="153"/>
                  </a:cubicBezTo>
                  <a:cubicBezTo>
                    <a:pt x="10" y="155"/>
                    <a:pt x="8" y="157"/>
                    <a:pt x="7" y="161"/>
                  </a:cubicBezTo>
                  <a:cubicBezTo>
                    <a:pt x="6" y="164"/>
                    <a:pt x="6" y="168"/>
                    <a:pt x="7" y="171"/>
                  </a:cubicBezTo>
                  <a:cubicBezTo>
                    <a:pt x="6" y="173"/>
                    <a:pt x="6" y="174"/>
                    <a:pt x="5" y="176"/>
                  </a:cubicBezTo>
                  <a:cubicBezTo>
                    <a:pt x="3" y="183"/>
                    <a:pt x="6" y="192"/>
                    <a:pt x="13" y="195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9" y="198"/>
                    <a:pt x="6" y="204"/>
                    <a:pt x="6" y="209"/>
                  </a:cubicBezTo>
                  <a:cubicBezTo>
                    <a:pt x="6" y="214"/>
                    <a:pt x="8" y="218"/>
                    <a:pt x="11" y="221"/>
                  </a:cubicBezTo>
                  <a:cubicBezTo>
                    <a:pt x="11" y="222"/>
                    <a:pt x="10" y="224"/>
                    <a:pt x="10" y="225"/>
                  </a:cubicBezTo>
                  <a:cubicBezTo>
                    <a:pt x="10" y="227"/>
                    <a:pt x="11" y="228"/>
                    <a:pt x="11" y="229"/>
                  </a:cubicBezTo>
                  <a:cubicBezTo>
                    <a:pt x="8" y="232"/>
                    <a:pt x="5" y="236"/>
                    <a:pt x="5" y="241"/>
                  </a:cubicBezTo>
                  <a:cubicBezTo>
                    <a:pt x="0" y="249"/>
                    <a:pt x="2" y="263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7" y="270"/>
                    <a:pt x="22" y="273"/>
                    <a:pt x="28" y="273"/>
                  </a:cubicBezTo>
                  <a:cubicBezTo>
                    <a:pt x="37" y="272"/>
                    <a:pt x="47" y="271"/>
                    <a:pt x="56" y="270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7" y="270"/>
                    <a:pt x="59" y="269"/>
                    <a:pt x="60" y="269"/>
                  </a:cubicBezTo>
                  <a:cubicBezTo>
                    <a:pt x="63" y="269"/>
                    <a:pt x="66" y="267"/>
                    <a:pt x="68" y="264"/>
                  </a:cubicBezTo>
                  <a:cubicBezTo>
                    <a:pt x="69" y="264"/>
                    <a:pt x="70" y="264"/>
                    <a:pt x="70" y="264"/>
                  </a:cubicBezTo>
                  <a:cubicBezTo>
                    <a:pt x="77" y="264"/>
                    <a:pt x="85" y="264"/>
                    <a:pt x="92" y="264"/>
                  </a:cubicBezTo>
                  <a:cubicBezTo>
                    <a:pt x="101" y="265"/>
                    <a:pt x="108" y="257"/>
                    <a:pt x="108" y="248"/>
                  </a:cubicBezTo>
                  <a:cubicBezTo>
                    <a:pt x="108" y="242"/>
                    <a:pt x="105" y="237"/>
                    <a:pt x="100" y="234"/>
                  </a:cubicBezTo>
                  <a:cubicBezTo>
                    <a:pt x="100" y="233"/>
                    <a:pt x="100" y="233"/>
                    <a:pt x="100" y="232"/>
                  </a:cubicBezTo>
                  <a:cubicBezTo>
                    <a:pt x="100" y="228"/>
                    <a:pt x="100" y="225"/>
                    <a:pt x="98" y="222"/>
                  </a:cubicBezTo>
                  <a:cubicBezTo>
                    <a:pt x="105" y="221"/>
                    <a:pt x="110" y="217"/>
                    <a:pt x="112" y="210"/>
                  </a:cubicBezTo>
                  <a:cubicBezTo>
                    <a:pt x="114" y="203"/>
                    <a:pt x="111" y="195"/>
                    <a:pt x="105" y="191"/>
                  </a:cubicBezTo>
                  <a:cubicBezTo>
                    <a:pt x="105" y="191"/>
                    <a:pt x="104" y="191"/>
                    <a:pt x="104" y="191"/>
                  </a:cubicBezTo>
                  <a:cubicBezTo>
                    <a:pt x="104" y="188"/>
                    <a:pt x="104" y="185"/>
                    <a:pt x="103" y="183"/>
                  </a:cubicBezTo>
                  <a:cubicBezTo>
                    <a:pt x="108" y="181"/>
                    <a:pt x="112" y="177"/>
                    <a:pt x="113" y="172"/>
                  </a:cubicBezTo>
                  <a:cubicBezTo>
                    <a:pt x="115" y="165"/>
                    <a:pt x="112" y="157"/>
                    <a:pt x="105" y="154"/>
                  </a:cubicBezTo>
                  <a:cubicBezTo>
                    <a:pt x="104" y="153"/>
                    <a:pt x="102" y="152"/>
                    <a:pt x="100" y="151"/>
                  </a:cubicBezTo>
                  <a:cubicBezTo>
                    <a:pt x="101" y="149"/>
                    <a:pt x="101" y="146"/>
                    <a:pt x="101" y="143"/>
                  </a:cubicBezTo>
                  <a:cubicBezTo>
                    <a:pt x="101" y="136"/>
                    <a:pt x="96" y="130"/>
                    <a:pt x="89" y="128"/>
                  </a:cubicBezTo>
                  <a:cubicBezTo>
                    <a:pt x="88" y="127"/>
                    <a:pt x="87" y="127"/>
                    <a:pt x="86" y="126"/>
                  </a:cubicBezTo>
                  <a:cubicBezTo>
                    <a:pt x="96" y="119"/>
                    <a:pt x="95" y="101"/>
                    <a:pt x="81" y="97"/>
                  </a:cubicBezTo>
                  <a:cubicBezTo>
                    <a:pt x="79" y="96"/>
                    <a:pt x="77" y="96"/>
                    <a:pt x="75" y="95"/>
                  </a:cubicBezTo>
                  <a:cubicBezTo>
                    <a:pt x="76" y="95"/>
                    <a:pt x="78" y="94"/>
                    <a:pt x="79" y="94"/>
                  </a:cubicBezTo>
                  <a:cubicBezTo>
                    <a:pt x="86" y="90"/>
                    <a:pt x="90" y="78"/>
                    <a:pt x="85" y="71"/>
                  </a:cubicBezTo>
                  <a:cubicBezTo>
                    <a:pt x="83" y="69"/>
                    <a:pt x="81" y="66"/>
                    <a:pt x="79" y="64"/>
                  </a:cubicBezTo>
                  <a:cubicBezTo>
                    <a:pt x="84" y="59"/>
                    <a:pt x="86" y="51"/>
                    <a:pt x="82" y="45"/>
                  </a:cubicBezTo>
                  <a:cubicBezTo>
                    <a:pt x="81" y="43"/>
                    <a:pt x="79" y="41"/>
                    <a:pt x="78" y="39"/>
                  </a:cubicBezTo>
                  <a:cubicBezTo>
                    <a:pt x="78" y="39"/>
                    <a:pt x="78" y="38"/>
                    <a:pt x="78" y="38"/>
                  </a:cubicBezTo>
                  <a:cubicBezTo>
                    <a:pt x="78" y="37"/>
                    <a:pt x="78" y="36"/>
                    <a:pt x="78" y="35"/>
                  </a:cubicBezTo>
                  <a:cubicBezTo>
                    <a:pt x="79" y="30"/>
                    <a:pt x="80" y="26"/>
                    <a:pt x="81" y="21"/>
                  </a:cubicBezTo>
                  <a:cubicBezTo>
                    <a:pt x="84" y="13"/>
                    <a:pt x="79" y="3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97"/>
            <p:cNvSpPr/>
            <p:nvPr/>
          </p:nvSpPr>
          <p:spPr bwMode="auto">
            <a:xfrm>
              <a:off x="1964504" y="2525394"/>
              <a:ext cx="302318" cy="224913"/>
            </a:xfrm>
            <a:custGeom>
              <a:avLst/>
              <a:gdLst>
                <a:gd name="T0" fmla="*/ 66 w 70"/>
                <a:gd name="T1" fmla="*/ 8 h 52"/>
                <a:gd name="T2" fmla="*/ 60 w 70"/>
                <a:gd name="T3" fmla="*/ 30 h 52"/>
                <a:gd name="T4" fmla="*/ 27 w 70"/>
                <a:gd name="T5" fmla="*/ 48 h 52"/>
                <a:gd name="T6" fmla="*/ 4 w 70"/>
                <a:gd name="T7" fmla="*/ 42 h 52"/>
                <a:gd name="T8" fmla="*/ 10 w 70"/>
                <a:gd name="T9" fmla="*/ 20 h 52"/>
                <a:gd name="T10" fmla="*/ 43 w 70"/>
                <a:gd name="T11" fmla="*/ 2 h 52"/>
                <a:gd name="T12" fmla="*/ 52 w 70"/>
                <a:gd name="T13" fmla="*/ 0 h 52"/>
                <a:gd name="T14" fmla="*/ 66 w 70"/>
                <a:gd name="T15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52">
                  <a:moveTo>
                    <a:pt x="66" y="8"/>
                  </a:moveTo>
                  <a:cubicBezTo>
                    <a:pt x="70" y="15"/>
                    <a:pt x="68" y="25"/>
                    <a:pt x="60" y="30"/>
                  </a:cubicBezTo>
                  <a:cubicBezTo>
                    <a:pt x="49" y="37"/>
                    <a:pt x="38" y="43"/>
                    <a:pt x="27" y="48"/>
                  </a:cubicBezTo>
                  <a:cubicBezTo>
                    <a:pt x="18" y="52"/>
                    <a:pt x="9" y="50"/>
                    <a:pt x="4" y="42"/>
                  </a:cubicBezTo>
                  <a:cubicBezTo>
                    <a:pt x="0" y="35"/>
                    <a:pt x="2" y="23"/>
                    <a:pt x="10" y="20"/>
                  </a:cubicBezTo>
                  <a:cubicBezTo>
                    <a:pt x="22" y="14"/>
                    <a:pt x="33" y="8"/>
                    <a:pt x="43" y="2"/>
                  </a:cubicBezTo>
                  <a:cubicBezTo>
                    <a:pt x="46" y="0"/>
                    <a:pt x="49" y="0"/>
                    <a:pt x="52" y="0"/>
                  </a:cubicBezTo>
                  <a:cubicBezTo>
                    <a:pt x="57" y="0"/>
                    <a:pt x="63" y="3"/>
                    <a:pt x="6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98"/>
            <p:cNvSpPr/>
            <p:nvPr/>
          </p:nvSpPr>
          <p:spPr bwMode="auto">
            <a:xfrm>
              <a:off x="1706001" y="2512249"/>
              <a:ext cx="302318" cy="246820"/>
            </a:xfrm>
            <a:custGeom>
              <a:avLst/>
              <a:gdLst>
                <a:gd name="T0" fmla="*/ 22 w 70"/>
                <a:gd name="T1" fmla="*/ 1 h 57"/>
                <a:gd name="T2" fmla="*/ 63 w 70"/>
                <a:gd name="T3" fmla="*/ 27 h 57"/>
                <a:gd name="T4" fmla="*/ 63 w 70"/>
                <a:gd name="T5" fmla="*/ 50 h 57"/>
                <a:gd name="T6" fmla="*/ 40 w 70"/>
                <a:gd name="T7" fmla="*/ 50 h 57"/>
                <a:gd name="T8" fmla="*/ 28 w 70"/>
                <a:gd name="T9" fmla="*/ 40 h 57"/>
                <a:gd name="T10" fmla="*/ 17 w 70"/>
                <a:gd name="T11" fmla="*/ 34 h 57"/>
                <a:gd name="T12" fmla="*/ 14 w 70"/>
                <a:gd name="T13" fmla="*/ 32 h 57"/>
                <a:gd name="T14" fmla="*/ 2 w 70"/>
                <a:gd name="T15" fmla="*/ 12 h 57"/>
                <a:gd name="T16" fmla="*/ 18 w 70"/>
                <a:gd name="T17" fmla="*/ 0 h 57"/>
                <a:gd name="T18" fmla="*/ 22 w 70"/>
                <a:gd name="T1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7">
                  <a:moveTo>
                    <a:pt x="22" y="1"/>
                  </a:moveTo>
                  <a:cubicBezTo>
                    <a:pt x="38" y="6"/>
                    <a:pt x="51" y="16"/>
                    <a:pt x="63" y="27"/>
                  </a:cubicBezTo>
                  <a:cubicBezTo>
                    <a:pt x="70" y="33"/>
                    <a:pt x="69" y="44"/>
                    <a:pt x="63" y="50"/>
                  </a:cubicBezTo>
                  <a:cubicBezTo>
                    <a:pt x="56" y="57"/>
                    <a:pt x="46" y="56"/>
                    <a:pt x="40" y="50"/>
                  </a:cubicBezTo>
                  <a:cubicBezTo>
                    <a:pt x="36" y="47"/>
                    <a:pt x="32" y="43"/>
                    <a:pt x="28" y="40"/>
                  </a:cubicBezTo>
                  <a:cubicBezTo>
                    <a:pt x="25" y="38"/>
                    <a:pt x="21" y="35"/>
                    <a:pt x="17" y="34"/>
                  </a:cubicBezTo>
                  <a:cubicBezTo>
                    <a:pt x="16" y="33"/>
                    <a:pt x="15" y="33"/>
                    <a:pt x="14" y="32"/>
                  </a:cubicBezTo>
                  <a:cubicBezTo>
                    <a:pt x="5" y="30"/>
                    <a:pt x="0" y="21"/>
                    <a:pt x="2" y="12"/>
                  </a:cubicBezTo>
                  <a:cubicBezTo>
                    <a:pt x="4" y="5"/>
                    <a:pt x="11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99"/>
            <p:cNvSpPr>
              <a:spLocks noEditPoints="1"/>
            </p:cNvSpPr>
            <p:nvPr/>
          </p:nvSpPr>
          <p:spPr bwMode="auto">
            <a:xfrm>
              <a:off x="1787787" y="2664139"/>
              <a:ext cx="492179" cy="242438"/>
            </a:xfrm>
            <a:custGeom>
              <a:avLst/>
              <a:gdLst>
                <a:gd name="T0" fmla="*/ 85 w 114"/>
                <a:gd name="T1" fmla="*/ 50 h 56"/>
                <a:gd name="T2" fmla="*/ 81 w 114"/>
                <a:gd name="T3" fmla="*/ 50 h 56"/>
                <a:gd name="T4" fmla="*/ 85 w 114"/>
                <a:gd name="T5" fmla="*/ 50 h 56"/>
                <a:gd name="T6" fmla="*/ 32 w 114"/>
                <a:gd name="T7" fmla="*/ 8 h 56"/>
                <a:gd name="T8" fmla="*/ 18 w 114"/>
                <a:gd name="T9" fmla="*/ 0 h 56"/>
                <a:gd name="T10" fmla="*/ 2 w 114"/>
                <a:gd name="T11" fmla="*/ 12 h 56"/>
                <a:gd name="T12" fmla="*/ 3 w 114"/>
                <a:gd name="T13" fmla="*/ 31 h 56"/>
                <a:gd name="T14" fmla="*/ 15 w 114"/>
                <a:gd name="T15" fmla="*/ 40 h 56"/>
                <a:gd name="T16" fmla="*/ 20 w 114"/>
                <a:gd name="T17" fmla="*/ 44 h 56"/>
                <a:gd name="T18" fmla="*/ 40 w 114"/>
                <a:gd name="T19" fmla="*/ 54 h 56"/>
                <a:gd name="T20" fmla="*/ 63 w 114"/>
                <a:gd name="T21" fmla="*/ 55 h 56"/>
                <a:gd name="T22" fmla="*/ 85 w 114"/>
                <a:gd name="T23" fmla="*/ 50 h 56"/>
                <a:gd name="T24" fmla="*/ 91 w 114"/>
                <a:gd name="T25" fmla="*/ 50 h 56"/>
                <a:gd name="T26" fmla="*/ 95 w 114"/>
                <a:gd name="T27" fmla="*/ 17 h 56"/>
                <a:gd name="T28" fmla="*/ 84 w 114"/>
                <a:gd name="T29" fmla="*/ 14 h 56"/>
                <a:gd name="T30" fmla="*/ 70 w 114"/>
                <a:gd name="T31" fmla="*/ 8 h 56"/>
                <a:gd name="T32" fmla="*/ 53 w 114"/>
                <a:gd name="T33" fmla="*/ 4 h 56"/>
                <a:gd name="T34" fmla="*/ 37 w 114"/>
                <a:gd name="T35" fmla="*/ 16 h 56"/>
                <a:gd name="T36" fmla="*/ 36 w 114"/>
                <a:gd name="T37" fmla="*/ 14 h 56"/>
                <a:gd name="T38" fmla="*/ 32 w 114"/>
                <a:gd name="T3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56">
                  <a:moveTo>
                    <a:pt x="85" y="50"/>
                  </a:moveTo>
                  <a:cubicBezTo>
                    <a:pt x="84" y="50"/>
                    <a:pt x="82" y="50"/>
                    <a:pt x="81" y="50"/>
                  </a:cubicBezTo>
                  <a:cubicBezTo>
                    <a:pt x="82" y="50"/>
                    <a:pt x="84" y="50"/>
                    <a:pt x="85" y="50"/>
                  </a:cubicBezTo>
                  <a:close/>
                  <a:moveTo>
                    <a:pt x="32" y="8"/>
                  </a:moveTo>
                  <a:cubicBezTo>
                    <a:pt x="29" y="3"/>
                    <a:pt x="24" y="0"/>
                    <a:pt x="18" y="0"/>
                  </a:cubicBezTo>
                  <a:cubicBezTo>
                    <a:pt x="11" y="0"/>
                    <a:pt x="4" y="4"/>
                    <a:pt x="2" y="12"/>
                  </a:cubicBezTo>
                  <a:cubicBezTo>
                    <a:pt x="1" y="18"/>
                    <a:pt x="0" y="25"/>
                    <a:pt x="3" y="31"/>
                  </a:cubicBezTo>
                  <a:cubicBezTo>
                    <a:pt x="6" y="36"/>
                    <a:pt x="10" y="38"/>
                    <a:pt x="15" y="40"/>
                  </a:cubicBezTo>
                  <a:cubicBezTo>
                    <a:pt x="17" y="42"/>
                    <a:pt x="18" y="43"/>
                    <a:pt x="20" y="44"/>
                  </a:cubicBezTo>
                  <a:cubicBezTo>
                    <a:pt x="25" y="49"/>
                    <a:pt x="33" y="53"/>
                    <a:pt x="40" y="54"/>
                  </a:cubicBezTo>
                  <a:cubicBezTo>
                    <a:pt x="47" y="55"/>
                    <a:pt x="55" y="56"/>
                    <a:pt x="63" y="55"/>
                  </a:cubicBezTo>
                  <a:cubicBezTo>
                    <a:pt x="70" y="53"/>
                    <a:pt x="78" y="51"/>
                    <a:pt x="85" y="50"/>
                  </a:cubicBezTo>
                  <a:cubicBezTo>
                    <a:pt x="87" y="50"/>
                    <a:pt x="89" y="49"/>
                    <a:pt x="91" y="50"/>
                  </a:cubicBezTo>
                  <a:cubicBezTo>
                    <a:pt x="109" y="49"/>
                    <a:pt x="114" y="22"/>
                    <a:pt x="95" y="17"/>
                  </a:cubicBezTo>
                  <a:cubicBezTo>
                    <a:pt x="91" y="16"/>
                    <a:pt x="88" y="15"/>
                    <a:pt x="84" y="14"/>
                  </a:cubicBezTo>
                  <a:cubicBezTo>
                    <a:pt x="80" y="12"/>
                    <a:pt x="75" y="9"/>
                    <a:pt x="70" y="8"/>
                  </a:cubicBezTo>
                  <a:cubicBezTo>
                    <a:pt x="65" y="6"/>
                    <a:pt x="59" y="5"/>
                    <a:pt x="53" y="4"/>
                  </a:cubicBezTo>
                  <a:cubicBezTo>
                    <a:pt x="46" y="4"/>
                    <a:pt x="40" y="9"/>
                    <a:pt x="37" y="16"/>
                  </a:cubicBezTo>
                  <a:cubicBezTo>
                    <a:pt x="37" y="15"/>
                    <a:pt x="36" y="15"/>
                    <a:pt x="36" y="14"/>
                  </a:cubicBezTo>
                  <a:cubicBezTo>
                    <a:pt x="34" y="12"/>
                    <a:pt x="33" y="10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00"/>
            <p:cNvSpPr>
              <a:spLocks noEditPoints="1"/>
            </p:cNvSpPr>
            <p:nvPr/>
          </p:nvSpPr>
          <p:spPr bwMode="auto">
            <a:xfrm>
              <a:off x="1584783" y="2353059"/>
              <a:ext cx="893809" cy="722933"/>
            </a:xfrm>
            <a:custGeom>
              <a:avLst/>
              <a:gdLst>
                <a:gd name="T0" fmla="*/ 196 w 207"/>
                <a:gd name="T1" fmla="*/ 58 h 167"/>
                <a:gd name="T2" fmla="*/ 56 w 207"/>
                <a:gd name="T3" fmla="*/ 147 h 167"/>
                <a:gd name="T4" fmla="*/ 16 w 207"/>
                <a:gd name="T5" fmla="*/ 57 h 167"/>
                <a:gd name="T6" fmla="*/ 189 w 207"/>
                <a:gd name="T7" fmla="*/ 46 h 167"/>
                <a:gd name="T8" fmla="*/ 123 w 207"/>
                <a:gd name="T9" fmla="*/ 14 h 167"/>
                <a:gd name="T10" fmla="*/ 157 w 207"/>
                <a:gd name="T11" fmla="*/ 23 h 167"/>
                <a:gd name="T12" fmla="*/ 188 w 207"/>
                <a:gd name="T13" fmla="*/ 46 h 167"/>
                <a:gd name="T14" fmla="*/ 196 w 207"/>
                <a:gd name="T15" fmla="*/ 58 h 167"/>
                <a:gd name="T16" fmla="*/ 196 w 207"/>
                <a:gd name="T17" fmla="*/ 58 h 167"/>
                <a:gd name="T18" fmla="*/ 200 w 207"/>
                <a:gd name="T19" fmla="*/ 83 h 167"/>
                <a:gd name="T20" fmla="*/ 194 w 207"/>
                <a:gd name="T21" fmla="*/ 112 h 167"/>
                <a:gd name="T22" fmla="*/ 183 w 207"/>
                <a:gd name="T23" fmla="*/ 131 h 167"/>
                <a:gd name="T24" fmla="*/ 168 w 207"/>
                <a:gd name="T25" fmla="*/ 146 h 167"/>
                <a:gd name="T26" fmla="*/ 148 w 207"/>
                <a:gd name="T27" fmla="*/ 157 h 167"/>
                <a:gd name="T28" fmla="*/ 125 w 207"/>
                <a:gd name="T29" fmla="*/ 160 h 167"/>
                <a:gd name="T30" fmla="*/ 66 w 207"/>
                <a:gd name="T31" fmla="*/ 150 h 167"/>
                <a:gd name="T32" fmla="*/ 35 w 207"/>
                <a:gd name="T33" fmla="*/ 134 h 167"/>
                <a:gd name="T34" fmla="*/ 19 w 207"/>
                <a:gd name="T35" fmla="*/ 116 h 167"/>
                <a:gd name="T36" fmla="*/ 11 w 207"/>
                <a:gd name="T37" fmla="*/ 92 h 167"/>
                <a:gd name="T38" fmla="*/ 13 w 207"/>
                <a:gd name="T39" fmla="*/ 65 h 167"/>
                <a:gd name="T40" fmla="*/ 26 w 207"/>
                <a:gd name="T41" fmla="*/ 40 h 167"/>
                <a:gd name="T42" fmla="*/ 45 w 207"/>
                <a:gd name="T43" fmla="*/ 23 h 167"/>
                <a:gd name="T44" fmla="*/ 74 w 207"/>
                <a:gd name="T45" fmla="*/ 14 h 167"/>
                <a:gd name="T46" fmla="*/ 93 w 207"/>
                <a:gd name="T47" fmla="*/ 0 h 167"/>
                <a:gd name="T48" fmla="*/ 75 w 207"/>
                <a:gd name="T49" fmla="*/ 1 h 167"/>
                <a:gd name="T50" fmla="*/ 65 w 207"/>
                <a:gd name="T51" fmla="*/ 2 h 167"/>
                <a:gd name="T52" fmla="*/ 37 w 207"/>
                <a:gd name="T53" fmla="*/ 13 h 167"/>
                <a:gd name="T54" fmla="*/ 19 w 207"/>
                <a:gd name="T55" fmla="*/ 29 h 167"/>
                <a:gd name="T56" fmla="*/ 4 w 207"/>
                <a:gd name="T57" fmla="*/ 57 h 167"/>
                <a:gd name="T58" fmla="*/ 0 w 207"/>
                <a:gd name="T59" fmla="*/ 80 h 167"/>
                <a:gd name="T60" fmla="*/ 1 w 207"/>
                <a:gd name="T61" fmla="*/ 95 h 167"/>
                <a:gd name="T62" fmla="*/ 9 w 207"/>
                <a:gd name="T63" fmla="*/ 118 h 167"/>
                <a:gd name="T64" fmla="*/ 30 w 207"/>
                <a:gd name="T65" fmla="*/ 142 h 167"/>
                <a:gd name="T66" fmla="*/ 58 w 207"/>
                <a:gd name="T67" fmla="*/ 157 h 167"/>
                <a:gd name="T68" fmla="*/ 100 w 207"/>
                <a:gd name="T69" fmla="*/ 164 h 167"/>
                <a:gd name="T70" fmla="*/ 119 w 207"/>
                <a:gd name="T71" fmla="*/ 165 h 167"/>
                <a:gd name="T72" fmla="*/ 124 w 207"/>
                <a:gd name="T73" fmla="*/ 166 h 167"/>
                <a:gd name="T74" fmla="*/ 177 w 207"/>
                <a:gd name="T75" fmla="*/ 152 h 167"/>
                <a:gd name="T76" fmla="*/ 159 w 207"/>
                <a:gd name="T77" fmla="*/ 156 h 167"/>
                <a:gd name="T78" fmla="*/ 189 w 207"/>
                <a:gd name="T79" fmla="*/ 130 h 167"/>
                <a:gd name="T80" fmla="*/ 205 w 207"/>
                <a:gd name="T81" fmla="*/ 94 h 167"/>
                <a:gd name="T82" fmla="*/ 198 w 207"/>
                <a:gd name="T83" fmla="*/ 46 h 167"/>
                <a:gd name="T84" fmla="*/ 184 w 207"/>
                <a:gd name="T85" fmla="*/ 29 h 167"/>
                <a:gd name="T86" fmla="*/ 153 w 207"/>
                <a:gd name="T87" fmla="*/ 11 h 167"/>
                <a:gd name="T88" fmla="*/ 109 w 207"/>
                <a:gd name="T89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7" h="167">
                  <a:moveTo>
                    <a:pt x="196" y="58"/>
                  </a:move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lose/>
                  <a:moveTo>
                    <a:pt x="56" y="146"/>
                  </a:moveTo>
                  <a:cubicBezTo>
                    <a:pt x="56" y="146"/>
                    <a:pt x="56" y="147"/>
                    <a:pt x="56" y="147"/>
                  </a:cubicBezTo>
                  <a:cubicBezTo>
                    <a:pt x="56" y="147"/>
                    <a:pt x="56" y="146"/>
                    <a:pt x="56" y="146"/>
                  </a:cubicBezTo>
                  <a:close/>
                  <a:moveTo>
                    <a:pt x="16" y="56"/>
                  </a:move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6"/>
                  </a:cubicBezTo>
                  <a:close/>
                  <a:moveTo>
                    <a:pt x="189" y="46"/>
                  </a:moveTo>
                  <a:cubicBezTo>
                    <a:pt x="189" y="46"/>
                    <a:pt x="189" y="46"/>
                    <a:pt x="189" y="46"/>
                  </a:cubicBezTo>
                  <a:cubicBezTo>
                    <a:pt x="189" y="46"/>
                    <a:pt x="189" y="46"/>
                    <a:pt x="189" y="46"/>
                  </a:cubicBezTo>
                  <a:close/>
                  <a:moveTo>
                    <a:pt x="76" y="14"/>
                  </a:moveTo>
                  <a:cubicBezTo>
                    <a:pt x="92" y="12"/>
                    <a:pt x="107" y="12"/>
                    <a:pt x="123" y="14"/>
                  </a:cubicBezTo>
                  <a:cubicBezTo>
                    <a:pt x="129" y="15"/>
                    <a:pt x="134" y="16"/>
                    <a:pt x="140" y="17"/>
                  </a:cubicBezTo>
                  <a:cubicBezTo>
                    <a:pt x="146" y="19"/>
                    <a:pt x="152" y="21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64" y="26"/>
                    <a:pt x="171" y="30"/>
                    <a:pt x="177" y="34"/>
                  </a:cubicBezTo>
                  <a:cubicBezTo>
                    <a:pt x="179" y="36"/>
                    <a:pt x="181" y="38"/>
                    <a:pt x="183" y="40"/>
                  </a:cubicBezTo>
                  <a:cubicBezTo>
                    <a:pt x="185" y="42"/>
                    <a:pt x="187" y="44"/>
                    <a:pt x="188" y="46"/>
                  </a:cubicBezTo>
                  <a:cubicBezTo>
                    <a:pt x="190" y="48"/>
                    <a:pt x="191" y="50"/>
                    <a:pt x="192" y="52"/>
                  </a:cubicBezTo>
                  <a:cubicBezTo>
                    <a:pt x="194" y="54"/>
                    <a:pt x="195" y="56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9"/>
                    <a:pt x="196" y="59"/>
                  </a:cubicBezTo>
                  <a:cubicBezTo>
                    <a:pt x="196" y="59"/>
                    <a:pt x="196" y="58"/>
                    <a:pt x="196" y="58"/>
                  </a:cubicBezTo>
                  <a:cubicBezTo>
                    <a:pt x="197" y="61"/>
                    <a:pt x="198" y="63"/>
                    <a:pt x="198" y="65"/>
                  </a:cubicBezTo>
                  <a:cubicBezTo>
                    <a:pt x="199" y="68"/>
                    <a:pt x="199" y="71"/>
                    <a:pt x="200" y="74"/>
                  </a:cubicBezTo>
                  <a:cubicBezTo>
                    <a:pt x="200" y="77"/>
                    <a:pt x="200" y="80"/>
                    <a:pt x="200" y="83"/>
                  </a:cubicBezTo>
                  <a:cubicBezTo>
                    <a:pt x="200" y="86"/>
                    <a:pt x="200" y="89"/>
                    <a:pt x="200" y="92"/>
                  </a:cubicBezTo>
                  <a:cubicBezTo>
                    <a:pt x="199" y="95"/>
                    <a:pt x="199" y="99"/>
                    <a:pt x="198" y="102"/>
                  </a:cubicBezTo>
                  <a:cubicBezTo>
                    <a:pt x="197" y="106"/>
                    <a:pt x="196" y="109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3" y="115"/>
                    <a:pt x="191" y="118"/>
                    <a:pt x="190" y="121"/>
                  </a:cubicBezTo>
                  <a:cubicBezTo>
                    <a:pt x="188" y="125"/>
                    <a:pt x="186" y="128"/>
                    <a:pt x="183" y="131"/>
                  </a:cubicBezTo>
                  <a:cubicBezTo>
                    <a:pt x="183" y="130"/>
                    <a:pt x="184" y="130"/>
                    <a:pt x="184" y="130"/>
                  </a:cubicBezTo>
                  <a:cubicBezTo>
                    <a:pt x="181" y="133"/>
                    <a:pt x="179" y="136"/>
                    <a:pt x="176" y="138"/>
                  </a:cubicBezTo>
                  <a:cubicBezTo>
                    <a:pt x="174" y="141"/>
                    <a:pt x="171" y="143"/>
                    <a:pt x="168" y="146"/>
                  </a:cubicBezTo>
                  <a:cubicBezTo>
                    <a:pt x="168" y="146"/>
                    <a:pt x="168" y="146"/>
                    <a:pt x="168" y="145"/>
                  </a:cubicBezTo>
                  <a:cubicBezTo>
                    <a:pt x="165" y="148"/>
                    <a:pt x="162" y="150"/>
                    <a:pt x="158" y="152"/>
                  </a:cubicBezTo>
                  <a:cubicBezTo>
                    <a:pt x="155" y="154"/>
                    <a:pt x="152" y="156"/>
                    <a:pt x="148" y="157"/>
                  </a:cubicBezTo>
                  <a:cubicBezTo>
                    <a:pt x="149" y="157"/>
                    <a:pt x="149" y="157"/>
                    <a:pt x="149" y="157"/>
                  </a:cubicBezTo>
                  <a:cubicBezTo>
                    <a:pt x="147" y="158"/>
                    <a:pt x="146" y="158"/>
                    <a:pt x="144" y="159"/>
                  </a:cubicBezTo>
                  <a:cubicBezTo>
                    <a:pt x="138" y="160"/>
                    <a:pt x="131" y="160"/>
                    <a:pt x="125" y="160"/>
                  </a:cubicBezTo>
                  <a:cubicBezTo>
                    <a:pt x="117" y="160"/>
                    <a:pt x="109" y="159"/>
                    <a:pt x="101" y="158"/>
                  </a:cubicBezTo>
                  <a:cubicBezTo>
                    <a:pt x="93" y="157"/>
                    <a:pt x="86" y="156"/>
                    <a:pt x="78" y="154"/>
                  </a:cubicBezTo>
                  <a:cubicBezTo>
                    <a:pt x="74" y="153"/>
                    <a:pt x="70" y="152"/>
                    <a:pt x="66" y="150"/>
                  </a:cubicBezTo>
                  <a:cubicBezTo>
                    <a:pt x="63" y="149"/>
                    <a:pt x="60" y="148"/>
                    <a:pt x="57" y="147"/>
                  </a:cubicBezTo>
                  <a:cubicBezTo>
                    <a:pt x="53" y="145"/>
                    <a:pt x="49" y="143"/>
                    <a:pt x="45" y="141"/>
                  </a:cubicBezTo>
                  <a:cubicBezTo>
                    <a:pt x="42" y="139"/>
                    <a:pt x="38" y="137"/>
                    <a:pt x="35" y="134"/>
                  </a:cubicBezTo>
                  <a:cubicBezTo>
                    <a:pt x="33" y="133"/>
                    <a:pt x="31" y="131"/>
                    <a:pt x="29" y="129"/>
                  </a:cubicBezTo>
                  <a:cubicBezTo>
                    <a:pt x="27" y="127"/>
                    <a:pt x="25" y="125"/>
                    <a:pt x="24" y="123"/>
                  </a:cubicBezTo>
                  <a:cubicBezTo>
                    <a:pt x="22" y="121"/>
                    <a:pt x="20" y="118"/>
                    <a:pt x="19" y="116"/>
                  </a:cubicBezTo>
                  <a:cubicBezTo>
                    <a:pt x="18" y="114"/>
                    <a:pt x="17" y="111"/>
                    <a:pt x="16" y="109"/>
                  </a:cubicBezTo>
                  <a:cubicBezTo>
                    <a:pt x="15" y="107"/>
                    <a:pt x="14" y="104"/>
                    <a:pt x="13" y="101"/>
                  </a:cubicBezTo>
                  <a:cubicBezTo>
                    <a:pt x="12" y="98"/>
                    <a:pt x="12" y="95"/>
                    <a:pt x="11" y="92"/>
                  </a:cubicBezTo>
                  <a:cubicBezTo>
                    <a:pt x="11" y="90"/>
                    <a:pt x="11" y="87"/>
                    <a:pt x="11" y="84"/>
                  </a:cubicBezTo>
                  <a:cubicBezTo>
                    <a:pt x="11" y="81"/>
                    <a:pt x="11" y="78"/>
                    <a:pt x="11" y="75"/>
                  </a:cubicBezTo>
                  <a:cubicBezTo>
                    <a:pt x="12" y="72"/>
                    <a:pt x="12" y="68"/>
                    <a:pt x="13" y="65"/>
                  </a:cubicBezTo>
                  <a:cubicBezTo>
                    <a:pt x="14" y="62"/>
                    <a:pt x="15" y="59"/>
                    <a:pt x="16" y="56"/>
                  </a:cubicBezTo>
                  <a:cubicBezTo>
                    <a:pt x="18" y="53"/>
                    <a:pt x="19" y="51"/>
                    <a:pt x="21" y="48"/>
                  </a:cubicBezTo>
                  <a:cubicBezTo>
                    <a:pt x="22" y="45"/>
                    <a:pt x="24" y="43"/>
                    <a:pt x="26" y="40"/>
                  </a:cubicBezTo>
                  <a:cubicBezTo>
                    <a:pt x="28" y="38"/>
                    <a:pt x="30" y="36"/>
                    <a:pt x="32" y="33"/>
                  </a:cubicBezTo>
                  <a:cubicBezTo>
                    <a:pt x="34" y="31"/>
                    <a:pt x="36" y="30"/>
                    <a:pt x="38" y="28"/>
                  </a:cubicBezTo>
                  <a:cubicBezTo>
                    <a:pt x="40" y="26"/>
                    <a:pt x="42" y="25"/>
                    <a:pt x="45" y="23"/>
                  </a:cubicBezTo>
                  <a:cubicBezTo>
                    <a:pt x="47" y="22"/>
                    <a:pt x="50" y="21"/>
                    <a:pt x="52" y="20"/>
                  </a:cubicBezTo>
                  <a:cubicBezTo>
                    <a:pt x="56" y="18"/>
                    <a:pt x="60" y="17"/>
                    <a:pt x="65" y="16"/>
                  </a:cubicBezTo>
                  <a:cubicBezTo>
                    <a:pt x="68" y="15"/>
                    <a:pt x="71" y="15"/>
                    <a:pt x="74" y="14"/>
                  </a:cubicBezTo>
                  <a:cubicBezTo>
                    <a:pt x="75" y="14"/>
                    <a:pt x="75" y="14"/>
                    <a:pt x="76" y="14"/>
                  </a:cubicBezTo>
                  <a:close/>
                  <a:moveTo>
                    <a:pt x="109" y="1"/>
                  </a:moveTo>
                  <a:cubicBezTo>
                    <a:pt x="103" y="0"/>
                    <a:pt x="98" y="0"/>
                    <a:pt x="93" y="0"/>
                  </a:cubicBezTo>
                  <a:cubicBezTo>
                    <a:pt x="88" y="0"/>
                    <a:pt x="84" y="0"/>
                    <a:pt x="80" y="0"/>
                  </a:cubicBezTo>
                  <a:cubicBezTo>
                    <a:pt x="79" y="0"/>
                    <a:pt x="77" y="1"/>
                    <a:pt x="76" y="1"/>
                  </a:cubicBezTo>
                  <a:cubicBezTo>
                    <a:pt x="76" y="1"/>
                    <a:pt x="75" y="1"/>
                    <a:pt x="75" y="1"/>
                  </a:cubicBezTo>
                  <a:cubicBezTo>
                    <a:pt x="75" y="1"/>
                    <a:pt x="75" y="1"/>
                    <a:pt x="74" y="1"/>
                  </a:cubicBezTo>
                  <a:cubicBezTo>
                    <a:pt x="74" y="1"/>
                    <a:pt x="73" y="1"/>
                    <a:pt x="73" y="1"/>
                  </a:cubicBezTo>
                  <a:cubicBezTo>
                    <a:pt x="70" y="1"/>
                    <a:pt x="68" y="2"/>
                    <a:pt x="65" y="2"/>
                  </a:cubicBezTo>
                  <a:cubicBezTo>
                    <a:pt x="63" y="3"/>
                    <a:pt x="61" y="3"/>
                    <a:pt x="59" y="4"/>
                  </a:cubicBezTo>
                  <a:cubicBezTo>
                    <a:pt x="56" y="4"/>
                    <a:pt x="54" y="5"/>
                    <a:pt x="51" y="6"/>
                  </a:cubicBezTo>
                  <a:cubicBezTo>
                    <a:pt x="46" y="8"/>
                    <a:pt x="41" y="10"/>
                    <a:pt x="37" y="13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28" y="20"/>
                    <a:pt x="26" y="22"/>
                    <a:pt x="24" y="23"/>
                  </a:cubicBezTo>
                  <a:cubicBezTo>
                    <a:pt x="22" y="25"/>
                    <a:pt x="20" y="27"/>
                    <a:pt x="19" y="29"/>
                  </a:cubicBezTo>
                  <a:cubicBezTo>
                    <a:pt x="17" y="31"/>
                    <a:pt x="15" y="33"/>
                    <a:pt x="14" y="36"/>
                  </a:cubicBezTo>
                  <a:cubicBezTo>
                    <a:pt x="11" y="40"/>
                    <a:pt x="9" y="44"/>
                    <a:pt x="7" y="49"/>
                  </a:cubicBezTo>
                  <a:cubicBezTo>
                    <a:pt x="6" y="52"/>
                    <a:pt x="5" y="54"/>
                    <a:pt x="4" y="57"/>
                  </a:cubicBezTo>
                  <a:cubicBezTo>
                    <a:pt x="3" y="59"/>
                    <a:pt x="2" y="62"/>
                    <a:pt x="2" y="64"/>
                  </a:cubicBezTo>
                  <a:cubicBezTo>
                    <a:pt x="1" y="67"/>
                    <a:pt x="1" y="70"/>
                    <a:pt x="0" y="73"/>
                  </a:cubicBezTo>
                  <a:cubicBezTo>
                    <a:pt x="0" y="75"/>
                    <a:pt x="0" y="77"/>
                    <a:pt x="0" y="80"/>
                  </a:cubicBezTo>
                  <a:cubicBezTo>
                    <a:pt x="0" y="82"/>
                    <a:pt x="0" y="85"/>
                    <a:pt x="0" y="88"/>
                  </a:cubicBezTo>
                  <a:cubicBezTo>
                    <a:pt x="0" y="89"/>
                    <a:pt x="0" y="90"/>
                    <a:pt x="0" y="91"/>
                  </a:cubicBezTo>
                  <a:cubicBezTo>
                    <a:pt x="1" y="93"/>
                    <a:pt x="1" y="94"/>
                    <a:pt x="1" y="95"/>
                  </a:cubicBezTo>
                  <a:cubicBezTo>
                    <a:pt x="1" y="98"/>
                    <a:pt x="2" y="101"/>
                    <a:pt x="3" y="103"/>
                  </a:cubicBezTo>
                  <a:cubicBezTo>
                    <a:pt x="3" y="106"/>
                    <a:pt x="4" y="108"/>
                    <a:pt x="5" y="110"/>
                  </a:cubicBezTo>
                  <a:cubicBezTo>
                    <a:pt x="6" y="113"/>
                    <a:pt x="8" y="115"/>
                    <a:pt x="9" y="118"/>
                  </a:cubicBezTo>
                  <a:cubicBezTo>
                    <a:pt x="10" y="120"/>
                    <a:pt x="12" y="122"/>
                    <a:pt x="13" y="124"/>
                  </a:cubicBezTo>
                  <a:cubicBezTo>
                    <a:pt x="16" y="129"/>
                    <a:pt x="20" y="133"/>
                    <a:pt x="24" y="137"/>
                  </a:cubicBezTo>
                  <a:cubicBezTo>
                    <a:pt x="26" y="138"/>
                    <a:pt x="28" y="140"/>
                    <a:pt x="30" y="142"/>
                  </a:cubicBezTo>
                  <a:cubicBezTo>
                    <a:pt x="32" y="143"/>
                    <a:pt x="34" y="145"/>
                    <a:pt x="36" y="146"/>
                  </a:cubicBezTo>
                  <a:cubicBezTo>
                    <a:pt x="41" y="149"/>
                    <a:pt x="45" y="152"/>
                    <a:pt x="50" y="154"/>
                  </a:cubicBezTo>
                  <a:cubicBezTo>
                    <a:pt x="53" y="155"/>
                    <a:pt x="56" y="156"/>
                    <a:pt x="58" y="157"/>
                  </a:cubicBezTo>
                  <a:cubicBezTo>
                    <a:pt x="61" y="158"/>
                    <a:pt x="63" y="159"/>
                    <a:pt x="66" y="159"/>
                  </a:cubicBezTo>
                  <a:cubicBezTo>
                    <a:pt x="71" y="161"/>
                    <a:pt x="77" y="162"/>
                    <a:pt x="82" y="163"/>
                  </a:cubicBezTo>
                  <a:cubicBezTo>
                    <a:pt x="88" y="164"/>
                    <a:pt x="94" y="164"/>
                    <a:pt x="100" y="164"/>
                  </a:cubicBezTo>
                  <a:cubicBezTo>
                    <a:pt x="105" y="165"/>
                    <a:pt x="111" y="165"/>
                    <a:pt x="117" y="164"/>
                  </a:cubicBezTo>
                  <a:cubicBezTo>
                    <a:pt x="120" y="164"/>
                    <a:pt x="123" y="164"/>
                    <a:pt x="126" y="164"/>
                  </a:cubicBezTo>
                  <a:cubicBezTo>
                    <a:pt x="124" y="164"/>
                    <a:pt x="121" y="164"/>
                    <a:pt x="119" y="165"/>
                  </a:cubicBezTo>
                  <a:cubicBezTo>
                    <a:pt x="110" y="166"/>
                    <a:pt x="100" y="167"/>
                    <a:pt x="91" y="167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102" y="167"/>
                    <a:pt x="113" y="167"/>
                    <a:pt x="124" y="166"/>
                  </a:cubicBezTo>
                  <a:cubicBezTo>
                    <a:pt x="130" y="165"/>
                    <a:pt x="136" y="164"/>
                    <a:pt x="142" y="163"/>
                  </a:cubicBezTo>
                  <a:cubicBezTo>
                    <a:pt x="144" y="162"/>
                    <a:pt x="147" y="161"/>
                    <a:pt x="150" y="160"/>
                  </a:cubicBezTo>
                  <a:cubicBezTo>
                    <a:pt x="159" y="158"/>
                    <a:pt x="168" y="155"/>
                    <a:pt x="177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0" y="154"/>
                    <a:pt x="163" y="156"/>
                    <a:pt x="156" y="157"/>
                  </a:cubicBezTo>
                  <a:cubicBezTo>
                    <a:pt x="157" y="157"/>
                    <a:pt x="158" y="156"/>
                    <a:pt x="159" y="156"/>
                  </a:cubicBezTo>
                  <a:cubicBezTo>
                    <a:pt x="165" y="153"/>
                    <a:pt x="170" y="149"/>
                    <a:pt x="175" y="145"/>
                  </a:cubicBezTo>
                  <a:cubicBezTo>
                    <a:pt x="178" y="142"/>
                    <a:pt x="181" y="140"/>
                    <a:pt x="183" y="137"/>
                  </a:cubicBezTo>
                  <a:cubicBezTo>
                    <a:pt x="185" y="135"/>
                    <a:pt x="187" y="133"/>
                    <a:pt x="189" y="130"/>
                  </a:cubicBezTo>
                  <a:cubicBezTo>
                    <a:pt x="193" y="125"/>
                    <a:pt x="196" y="119"/>
                    <a:pt x="199" y="113"/>
                  </a:cubicBezTo>
                  <a:cubicBezTo>
                    <a:pt x="201" y="110"/>
                    <a:pt x="202" y="107"/>
                    <a:pt x="203" y="104"/>
                  </a:cubicBezTo>
                  <a:cubicBezTo>
                    <a:pt x="204" y="101"/>
                    <a:pt x="204" y="98"/>
                    <a:pt x="205" y="94"/>
                  </a:cubicBezTo>
                  <a:cubicBezTo>
                    <a:pt x="206" y="88"/>
                    <a:pt x="207" y="81"/>
                    <a:pt x="206" y="75"/>
                  </a:cubicBezTo>
                  <a:cubicBezTo>
                    <a:pt x="206" y="69"/>
                    <a:pt x="205" y="64"/>
                    <a:pt x="203" y="59"/>
                  </a:cubicBezTo>
                  <a:cubicBezTo>
                    <a:pt x="202" y="54"/>
                    <a:pt x="200" y="50"/>
                    <a:pt x="198" y="46"/>
                  </a:cubicBezTo>
                  <a:cubicBezTo>
                    <a:pt x="196" y="44"/>
                    <a:pt x="195" y="42"/>
                    <a:pt x="194" y="40"/>
                  </a:cubicBezTo>
                  <a:cubicBezTo>
                    <a:pt x="192" y="38"/>
                    <a:pt x="191" y="36"/>
                    <a:pt x="189" y="34"/>
                  </a:cubicBezTo>
                  <a:cubicBezTo>
                    <a:pt x="188" y="33"/>
                    <a:pt x="186" y="31"/>
                    <a:pt x="184" y="29"/>
                  </a:cubicBezTo>
                  <a:cubicBezTo>
                    <a:pt x="182" y="28"/>
                    <a:pt x="181" y="26"/>
                    <a:pt x="179" y="25"/>
                  </a:cubicBezTo>
                  <a:cubicBezTo>
                    <a:pt x="175" y="22"/>
                    <a:pt x="171" y="19"/>
                    <a:pt x="167" y="17"/>
                  </a:cubicBezTo>
                  <a:cubicBezTo>
                    <a:pt x="162" y="15"/>
                    <a:pt x="158" y="12"/>
                    <a:pt x="153" y="11"/>
                  </a:cubicBezTo>
                  <a:cubicBezTo>
                    <a:pt x="149" y="9"/>
                    <a:pt x="144" y="7"/>
                    <a:pt x="139" y="6"/>
                  </a:cubicBezTo>
                  <a:cubicBezTo>
                    <a:pt x="134" y="5"/>
                    <a:pt x="129" y="3"/>
                    <a:pt x="124" y="3"/>
                  </a:cubicBezTo>
                  <a:cubicBezTo>
                    <a:pt x="119" y="2"/>
                    <a:pt x="114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01"/>
            <p:cNvSpPr>
              <a:spLocks noEditPoints="1"/>
            </p:cNvSpPr>
            <p:nvPr/>
          </p:nvSpPr>
          <p:spPr bwMode="auto">
            <a:xfrm>
              <a:off x="1631517" y="2227458"/>
              <a:ext cx="233675" cy="293556"/>
            </a:xfrm>
            <a:custGeom>
              <a:avLst/>
              <a:gdLst>
                <a:gd name="T0" fmla="*/ 52 w 54"/>
                <a:gd name="T1" fmla="*/ 36 h 68"/>
                <a:gd name="T2" fmla="*/ 28 w 54"/>
                <a:gd name="T3" fmla="*/ 34 h 68"/>
                <a:gd name="T4" fmla="*/ 28 w 54"/>
                <a:gd name="T5" fmla="*/ 36 h 68"/>
                <a:gd name="T6" fmla="*/ 11 w 54"/>
                <a:gd name="T7" fmla="*/ 0 h 68"/>
                <a:gd name="T8" fmla="*/ 7 w 54"/>
                <a:gd name="T9" fmla="*/ 1 h 68"/>
                <a:gd name="T10" fmla="*/ 4 w 54"/>
                <a:gd name="T11" fmla="*/ 8 h 68"/>
                <a:gd name="T12" fmla="*/ 4 w 54"/>
                <a:gd name="T13" fmla="*/ 10 h 68"/>
                <a:gd name="T14" fmla="*/ 2 w 54"/>
                <a:gd name="T15" fmla="*/ 35 h 68"/>
                <a:gd name="T16" fmla="*/ 1 w 54"/>
                <a:gd name="T17" fmla="*/ 58 h 68"/>
                <a:gd name="T18" fmla="*/ 1 w 54"/>
                <a:gd name="T19" fmla="*/ 67 h 68"/>
                <a:gd name="T20" fmla="*/ 5 w 54"/>
                <a:gd name="T21" fmla="*/ 68 h 68"/>
                <a:gd name="T22" fmla="*/ 7 w 54"/>
                <a:gd name="T23" fmla="*/ 65 h 68"/>
                <a:gd name="T24" fmla="*/ 8 w 54"/>
                <a:gd name="T25" fmla="*/ 63 h 68"/>
                <a:gd name="T26" fmla="*/ 10 w 54"/>
                <a:gd name="T27" fmla="*/ 57 h 68"/>
                <a:gd name="T28" fmla="*/ 13 w 54"/>
                <a:gd name="T29" fmla="*/ 59 h 68"/>
                <a:gd name="T30" fmla="*/ 16 w 54"/>
                <a:gd name="T31" fmla="*/ 54 h 68"/>
                <a:gd name="T32" fmla="*/ 16 w 54"/>
                <a:gd name="T33" fmla="*/ 52 h 68"/>
                <a:gd name="T34" fmla="*/ 17 w 54"/>
                <a:gd name="T35" fmla="*/ 51 h 68"/>
                <a:gd name="T36" fmla="*/ 20 w 54"/>
                <a:gd name="T37" fmla="*/ 51 h 68"/>
                <a:gd name="T38" fmla="*/ 22 w 54"/>
                <a:gd name="T39" fmla="*/ 50 h 68"/>
                <a:gd name="T40" fmla="*/ 23 w 54"/>
                <a:gd name="T41" fmla="*/ 53 h 68"/>
                <a:gd name="T42" fmla="*/ 26 w 54"/>
                <a:gd name="T43" fmla="*/ 55 h 68"/>
                <a:gd name="T44" fmla="*/ 31 w 54"/>
                <a:gd name="T45" fmla="*/ 50 h 68"/>
                <a:gd name="T46" fmla="*/ 31 w 54"/>
                <a:gd name="T47" fmla="*/ 47 h 68"/>
                <a:gd name="T48" fmla="*/ 29 w 54"/>
                <a:gd name="T49" fmla="*/ 41 h 68"/>
                <a:gd name="T50" fmla="*/ 32 w 54"/>
                <a:gd name="T51" fmla="*/ 39 h 68"/>
                <a:gd name="T52" fmla="*/ 37 w 54"/>
                <a:gd name="T53" fmla="*/ 43 h 68"/>
                <a:gd name="T54" fmla="*/ 44 w 54"/>
                <a:gd name="T55" fmla="*/ 50 h 68"/>
                <a:gd name="T56" fmla="*/ 52 w 54"/>
                <a:gd name="T57" fmla="*/ 48 h 68"/>
                <a:gd name="T58" fmla="*/ 53 w 54"/>
                <a:gd name="T59" fmla="*/ 38 h 68"/>
                <a:gd name="T60" fmla="*/ 52 w 54"/>
                <a:gd name="T61" fmla="*/ 36 h 68"/>
                <a:gd name="T62" fmla="*/ 42 w 54"/>
                <a:gd name="T63" fmla="*/ 23 h 68"/>
                <a:gd name="T64" fmla="*/ 31 w 54"/>
                <a:gd name="T65" fmla="*/ 12 h 68"/>
                <a:gd name="T66" fmla="*/ 23 w 54"/>
                <a:gd name="T67" fmla="*/ 7 h 68"/>
                <a:gd name="T68" fmla="*/ 20 w 54"/>
                <a:gd name="T69" fmla="*/ 6 h 68"/>
                <a:gd name="T70" fmla="*/ 16 w 54"/>
                <a:gd name="T71" fmla="*/ 4 h 68"/>
                <a:gd name="T72" fmla="*/ 14 w 54"/>
                <a:gd name="T7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68">
                  <a:moveTo>
                    <a:pt x="51" y="36"/>
                  </a:moveTo>
                  <a:cubicBezTo>
                    <a:pt x="51" y="36"/>
                    <a:pt x="51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lose/>
                  <a:moveTo>
                    <a:pt x="28" y="34"/>
                  </a:moveTo>
                  <a:cubicBezTo>
                    <a:pt x="28" y="35"/>
                    <a:pt x="28" y="35"/>
                    <a:pt x="29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5"/>
                    <a:pt x="28" y="34"/>
                  </a:cubicBezTo>
                  <a:close/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4"/>
                    <a:pt x="3" y="17"/>
                    <a:pt x="3" y="20"/>
                  </a:cubicBezTo>
                  <a:cubicBezTo>
                    <a:pt x="3" y="25"/>
                    <a:pt x="2" y="30"/>
                    <a:pt x="2" y="35"/>
                  </a:cubicBezTo>
                  <a:cubicBezTo>
                    <a:pt x="2" y="40"/>
                    <a:pt x="1" y="45"/>
                    <a:pt x="1" y="51"/>
                  </a:cubicBezTo>
                  <a:cubicBezTo>
                    <a:pt x="1" y="53"/>
                    <a:pt x="1" y="56"/>
                    <a:pt x="1" y="58"/>
                  </a:cubicBezTo>
                  <a:cubicBezTo>
                    <a:pt x="1" y="61"/>
                    <a:pt x="1" y="63"/>
                    <a:pt x="0" y="65"/>
                  </a:cubicBezTo>
                  <a:cubicBezTo>
                    <a:pt x="0" y="66"/>
                    <a:pt x="1" y="67"/>
                    <a:pt x="1" y="67"/>
                  </a:cubicBezTo>
                  <a:cubicBezTo>
                    <a:pt x="2" y="68"/>
                    <a:pt x="2" y="68"/>
                    <a:pt x="3" y="68"/>
                  </a:cubicBezTo>
                  <a:cubicBezTo>
                    <a:pt x="3" y="68"/>
                    <a:pt x="4" y="68"/>
                    <a:pt x="5" y="68"/>
                  </a:cubicBezTo>
                  <a:cubicBezTo>
                    <a:pt x="5" y="67"/>
                    <a:pt x="6" y="67"/>
                    <a:pt x="6" y="67"/>
                  </a:cubicBezTo>
                  <a:cubicBezTo>
                    <a:pt x="6" y="66"/>
                    <a:pt x="7" y="66"/>
                    <a:pt x="7" y="65"/>
                  </a:cubicBezTo>
                  <a:cubicBezTo>
                    <a:pt x="7" y="65"/>
                    <a:pt x="7" y="64"/>
                    <a:pt x="7" y="64"/>
                  </a:cubicBezTo>
                  <a:cubicBezTo>
                    <a:pt x="8" y="64"/>
                    <a:pt x="8" y="63"/>
                    <a:pt x="8" y="63"/>
                  </a:cubicBezTo>
                  <a:cubicBezTo>
                    <a:pt x="8" y="61"/>
                    <a:pt x="9" y="60"/>
                    <a:pt x="9" y="59"/>
                  </a:cubicBezTo>
                  <a:cubicBezTo>
                    <a:pt x="9" y="59"/>
                    <a:pt x="10" y="58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2" y="59"/>
                    <a:pt x="13" y="59"/>
                  </a:cubicBezTo>
                  <a:cubicBezTo>
                    <a:pt x="14" y="59"/>
                    <a:pt x="16" y="57"/>
                    <a:pt x="16" y="56"/>
                  </a:cubicBezTo>
                  <a:cubicBezTo>
                    <a:pt x="16" y="55"/>
                    <a:pt x="16" y="55"/>
                    <a:pt x="16" y="54"/>
                  </a:cubicBezTo>
                  <a:cubicBezTo>
                    <a:pt x="16" y="54"/>
                    <a:pt x="16" y="53"/>
                    <a:pt x="16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1"/>
                    <a:pt x="16" y="51"/>
                  </a:cubicBezTo>
                  <a:cubicBezTo>
                    <a:pt x="16" y="51"/>
                    <a:pt x="16" y="51"/>
                    <a:pt x="17" y="51"/>
                  </a:cubicBezTo>
                  <a:cubicBezTo>
                    <a:pt x="17" y="52"/>
                    <a:pt x="18" y="52"/>
                    <a:pt x="18" y="52"/>
                  </a:cubicBezTo>
                  <a:cubicBezTo>
                    <a:pt x="19" y="52"/>
                    <a:pt x="19" y="52"/>
                    <a:pt x="20" y="51"/>
                  </a:cubicBezTo>
                  <a:cubicBezTo>
                    <a:pt x="20" y="51"/>
                    <a:pt x="21" y="50"/>
                    <a:pt x="21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4" y="54"/>
                    <a:pt x="24" y="54"/>
                    <a:pt x="25" y="55"/>
                  </a:cubicBezTo>
                  <a:cubicBezTo>
                    <a:pt x="25" y="55"/>
                    <a:pt x="25" y="55"/>
                    <a:pt x="26" y="55"/>
                  </a:cubicBezTo>
                  <a:cubicBezTo>
                    <a:pt x="27" y="55"/>
                    <a:pt x="28" y="55"/>
                    <a:pt x="29" y="55"/>
                  </a:cubicBezTo>
                  <a:cubicBezTo>
                    <a:pt x="31" y="54"/>
                    <a:pt x="32" y="52"/>
                    <a:pt x="31" y="50"/>
                  </a:cubicBezTo>
                  <a:cubicBezTo>
                    <a:pt x="31" y="49"/>
                    <a:pt x="31" y="48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6"/>
                    <a:pt x="30" y="46"/>
                    <a:pt x="30" y="45"/>
                  </a:cubicBezTo>
                  <a:cubicBezTo>
                    <a:pt x="30" y="44"/>
                    <a:pt x="30" y="43"/>
                    <a:pt x="29" y="41"/>
                  </a:cubicBezTo>
                  <a:cubicBezTo>
                    <a:pt x="30" y="41"/>
                    <a:pt x="31" y="40"/>
                    <a:pt x="31" y="39"/>
                  </a:cubicBezTo>
                  <a:cubicBezTo>
                    <a:pt x="31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40"/>
                    <a:pt x="35" y="42"/>
                    <a:pt x="37" y="43"/>
                  </a:cubicBezTo>
                  <a:cubicBezTo>
                    <a:pt x="38" y="45"/>
                    <a:pt x="39" y="47"/>
                    <a:pt x="41" y="48"/>
                  </a:cubicBezTo>
                  <a:cubicBezTo>
                    <a:pt x="42" y="49"/>
                    <a:pt x="43" y="50"/>
                    <a:pt x="44" y="50"/>
                  </a:cubicBezTo>
                  <a:cubicBezTo>
                    <a:pt x="45" y="50"/>
                    <a:pt x="46" y="50"/>
                    <a:pt x="46" y="50"/>
                  </a:cubicBezTo>
                  <a:cubicBezTo>
                    <a:pt x="49" y="50"/>
                    <a:pt x="51" y="50"/>
                    <a:pt x="52" y="48"/>
                  </a:cubicBezTo>
                  <a:cubicBezTo>
                    <a:pt x="54" y="47"/>
                    <a:pt x="54" y="45"/>
                    <a:pt x="54" y="42"/>
                  </a:cubicBezTo>
                  <a:cubicBezTo>
                    <a:pt x="54" y="41"/>
                    <a:pt x="54" y="40"/>
                    <a:pt x="53" y="38"/>
                  </a:cubicBezTo>
                  <a:cubicBezTo>
                    <a:pt x="53" y="38"/>
                    <a:pt x="52" y="37"/>
                    <a:pt x="52" y="37"/>
                  </a:cubicBezTo>
                  <a:cubicBezTo>
                    <a:pt x="52" y="37"/>
                    <a:pt x="52" y="37"/>
                    <a:pt x="52" y="36"/>
                  </a:cubicBezTo>
                  <a:cubicBezTo>
                    <a:pt x="50" y="34"/>
                    <a:pt x="48" y="31"/>
                    <a:pt x="46" y="28"/>
                  </a:cubicBezTo>
                  <a:cubicBezTo>
                    <a:pt x="44" y="27"/>
                    <a:pt x="43" y="25"/>
                    <a:pt x="42" y="23"/>
                  </a:cubicBezTo>
                  <a:cubicBezTo>
                    <a:pt x="40" y="22"/>
                    <a:pt x="39" y="20"/>
                    <a:pt x="38" y="19"/>
                  </a:cubicBezTo>
                  <a:cubicBezTo>
                    <a:pt x="36" y="17"/>
                    <a:pt x="34" y="14"/>
                    <a:pt x="31" y="12"/>
                  </a:cubicBezTo>
                  <a:cubicBezTo>
                    <a:pt x="29" y="11"/>
                    <a:pt x="27" y="9"/>
                    <a:pt x="25" y="8"/>
                  </a:cubicBezTo>
                  <a:cubicBezTo>
                    <a:pt x="25" y="8"/>
                    <a:pt x="24" y="7"/>
                    <a:pt x="23" y="7"/>
                  </a:cubicBezTo>
                  <a:cubicBezTo>
                    <a:pt x="23" y="7"/>
                    <a:pt x="22" y="6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1"/>
                    <a:pt x="12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02"/>
            <p:cNvSpPr>
              <a:spLocks noEditPoints="1"/>
            </p:cNvSpPr>
            <p:nvPr/>
          </p:nvSpPr>
          <p:spPr bwMode="auto">
            <a:xfrm>
              <a:off x="2176272" y="2209932"/>
              <a:ext cx="207387" cy="268726"/>
            </a:xfrm>
            <a:custGeom>
              <a:avLst/>
              <a:gdLst>
                <a:gd name="T0" fmla="*/ 45 w 48"/>
                <a:gd name="T1" fmla="*/ 13 h 62"/>
                <a:gd name="T2" fmla="*/ 45 w 48"/>
                <a:gd name="T3" fmla="*/ 13 h 62"/>
                <a:gd name="T4" fmla="*/ 45 w 48"/>
                <a:gd name="T5" fmla="*/ 13 h 62"/>
                <a:gd name="T6" fmla="*/ 45 w 48"/>
                <a:gd name="T7" fmla="*/ 14 h 62"/>
                <a:gd name="T8" fmla="*/ 45 w 48"/>
                <a:gd name="T9" fmla="*/ 14 h 62"/>
                <a:gd name="T10" fmla="*/ 38 w 48"/>
                <a:gd name="T11" fmla="*/ 9 h 62"/>
                <a:gd name="T12" fmla="*/ 37 w 48"/>
                <a:gd name="T13" fmla="*/ 7 h 62"/>
                <a:gd name="T14" fmla="*/ 38 w 48"/>
                <a:gd name="T15" fmla="*/ 8 h 62"/>
                <a:gd name="T16" fmla="*/ 40 w 48"/>
                <a:gd name="T17" fmla="*/ 0 h 62"/>
                <a:gd name="T18" fmla="*/ 34 w 48"/>
                <a:gd name="T19" fmla="*/ 6 h 62"/>
                <a:gd name="T20" fmla="*/ 32 w 48"/>
                <a:gd name="T21" fmla="*/ 6 h 62"/>
                <a:gd name="T22" fmla="*/ 29 w 48"/>
                <a:gd name="T23" fmla="*/ 9 h 62"/>
                <a:gd name="T24" fmla="*/ 26 w 48"/>
                <a:gd name="T25" fmla="*/ 12 h 62"/>
                <a:gd name="T26" fmla="*/ 22 w 48"/>
                <a:gd name="T27" fmla="*/ 16 h 62"/>
                <a:gd name="T28" fmla="*/ 16 w 48"/>
                <a:gd name="T29" fmla="*/ 24 h 62"/>
                <a:gd name="T30" fmla="*/ 5 w 48"/>
                <a:gd name="T31" fmla="*/ 37 h 62"/>
                <a:gd name="T32" fmla="*/ 0 w 48"/>
                <a:gd name="T33" fmla="*/ 42 h 62"/>
                <a:gd name="T34" fmla="*/ 1 w 48"/>
                <a:gd name="T35" fmla="*/ 41 h 62"/>
                <a:gd name="T36" fmla="*/ 0 w 48"/>
                <a:gd name="T37" fmla="*/ 44 h 62"/>
                <a:gd name="T38" fmla="*/ 4 w 48"/>
                <a:gd name="T39" fmla="*/ 49 h 62"/>
                <a:gd name="T40" fmla="*/ 9 w 48"/>
                <a:gd name="T41" fmla="*/ 50 h 62"/>
                <a:gd name="T42" fmla="*/ 17 w 48"/>
                <a:gd name="T43" fmla="*/ 43 h 62"/>
                <a:gd name="T44" fmla="*/ 18 w 48"/>
                <a:gd name="T45" fmla="*/ 48 h 62"/>
                <a:gd name="T46" fmla="*/ 29 w 48"/>
                <a:gd name="T47" fmla="*/ 48 h 62"/>
                <a:gd name="T48" fmla="*/ 30 w 48"/>
                <a:gd name="T49" fmla="*/ 59 h 62"/>
                <a:gd name="T50" fmla="*/ 34 w 48"/>
                <a:gd name="T51" fmla="*/ 62 h 62"/>
                <a:gd name="T52" fmla="*/ 39 w 48"/>
                <a:gd name="T53" fmla="*/ 59 h 62"/>
                <a:gd name="T54" fmla="*/ 41 w 48"/>
                <a:gd name="T55" fmla="*/ 59 h 62"/>
                <a:gd name="T56" fmla="*/ 42 w 48"/>
                <a:gd name="T57" fmla="*/ 59 h 62"/>
                <a:gd name="T58" fmla="*/ 41 w 48"/>
                <a:gd name="T59" fmla="*/ 48 h 62"/>
                <a:gd name="T60" fmla="*/ 42 w 48"/>
                <a:gd name="T61" fmla="*/ 50 h 62"/>
                <a:gd name="T62" fmla="*/ 45 w 48"/>
                <a:gd name="T63" fmla="*/ 59 h 62"/>
                <a:gd name="T64" fmla="*/ 48 w 48"/>
                <a:gd name="T65" fmla="*/ 57 h 62"/>
                <a:gd name="T66" fmla="*/ 48 w 48"/>
                <a:gd name="T67" fmla="*/ 46 h 62"/>
                <a:gd name="T68" fmla="*/ 46 w 48"/>
                <a:gd name="T69" fmla="*/ 24 h 62"/>
                <a:gd name="T70" fmla="*/ 45 w 48"/>
                <a:gd name="T71" fmla="*/ 11 h 62"/>
                <a:gd name="T72" fmla="*/ 43 w 48"/>
                <a:gd name="T73" fmla="*/ 9 h 62"/>
                <a:gd name="T74" fmla="*/ 41 w 48"/>
                <a:gd name="T75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62"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45" y="14"/>
                  </a:moveTo>
                  <a:cubicBezTo>
                    <a:pt x="45" y="14"/>
                    <a:pt x="45" y="13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lose/>
                  <a:moveTo>
                    <a:pt x="45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lose/>
                  <a:moveTo>
                    <a:pt x="38" y="8"/>
                  </a:moveTo>
                  <a:cubicBezTo>
                    <a:pt x="38" y="8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7" y="6"/>
                    <a:pt x="38" y="5"/>
                    <a:pt x="38" y="5"/>
                  </a:cubicBezTo>
                  <a:cubicBezTo>
                    <a:pt x="38" y="6"/>
                    <a:pt x="38" y="7"/>
                    <a:pt x="38" y="8"/>
                  </a:cubicBezTo>
                  <a:close/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7" y="2"/>
                    <a:pt x="35" y="4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1" y="6"/>
                    <a:pt x="31" y="7"/>
                    <a:pt x="30" y="7"/>
                  </a:cubicBezTo>
                  <a:cubicBezTo>
                    <a:pt x="30" y="8"/>
                    <a:pt x="29" y="8"/>
                    <a:pt x="29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7" y="10"/>
                    <a:pt x="27" y="11"/>
                    <a:pt x="26" y="12"/>
                  </a:cubicBezTo>
                  <a:cubicBezTo>
                    <a:pt x="25" y="13"/>
                    <a:pt x="24" y="14"/>
                    <a:pt x="23" y="15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1" y="17"/>
                    <a:pt x="20" y="18"/>
                    <a:pt x="19" y="19"/>
                  </a:cubicBezTo>
                  <a:cubicBezTo>
                    <a:pt x="18" y="21"/>
                    <a:pt x="17" y="22"/>
                    <a:pt x="16" y="24"/>
                  </a:cubicBezTo>
                  <a:cubicBezTo>
                    <a:pt x="13" y="27"/>
                    <a:pt x="11" y="29"/>
                    <a:pt x="9" y="32"/>
                  </a:cubicBezTo>
                  <a:cubicBezTo>
                    <a:pt x="7" y="34"/>
                    <a:pt x="6" y="35"/>
                    <a:pt x="5" y="37"/>
                  </a:cubicBezTo>
                  <a:cubicBezTo>
                    <a:pt x="3" y="38"/>
                    <a:pt x="2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1"/>
                    <a:pt x="1" y="41"/>
                    <a:pt x="2" y="40"/>
                  </a:cubicBezTo>
                  <a:cubicBezTo>
                    <a:pt x="2" y="40"/>
                    <a:pt x="2" y="40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2" y="48"/>
                    <a:pt x="3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6" y="50"/>
                    <a:pt x="7" y="50"/>
                    <a:pt x="9" y="50"/>
                  </a:cubicBezTo>
                  <a:cubicBezTo>
                    <a:pt x="10" y="50"/>
                    <a:pt x="10" y="49"/>
                    <a:pt x="11" y="48"/>
                  </a:cubicBezTo>
                  <a:cubicBezTo>
                    <a:pt x="13" y="47"/>
                    <a:pt x="15" y="45"/>
                    <a:pt x="17" y="43"/>
                  </a:cubicBezTo>
                  <a:cubicBezTo>
                    <a:pt x="17" y="44"/>
                    <a:pt x="17" y="45"/>
                    <a:pt x="17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9" y="49"/>
                    <a:pt x="20" y="50"/>
                    <a:pt x="22" y="51"/>
                  </a:cubicBezTo>
                  <a:cubicBezTo>
                    <a:pt x="24" y="51"/>
                    <a:pt x="27" y="50"/>
                    <a:pt x="29" y="48"/>
                  </a:cubicBezTo>
                  <a:cubicBezTo>
                    <a:pt x="29" y="51"/>
                    <a:pt x="29" y="54"/>
                    <a:pt x="29" y="57"/>
                  </a:cubicBezTo>
                  <a:cubicBezTo>
                    <a:pt x="29" y="58"/>
                    <a:pt x="29" y="58"/>
                    <a:pt x="30" y="59"/>
                  </a:cubicBezTo>
                  <a:cubicBezTo>
                    <a:pt x="30" y="60"/>
                    <a:pt x="30" y="60"/>
                    <a:pt x="31" y="60"/>
                  </a:cubicBezTo>
                  <a:cubicBezTo>
                    <a:pt x="32" y="61"/>
                    <a:pt x="33" y="62"/>
                    <a:pt x="34" y="62"/>
                  </a:cubicBezTo>
                  <a:cubicBezTo>
                    <a:pt x="36" y="62"/>
                    <a:pt x="37" y="61"/>
                    <a:pt x="38" y="60"/>
                  </a:cubicBezTo>
                  <a:cubicBezTo>
                    <a:pt x="39" y="60"/>
                    <a:pt x="39" y="60"/>
                    <a:pt x="39" y="59"/>
                  </a:cubicBezTo>
                  <a:cubicBezTo>
                    <a:pt x="40" y="59"/>
                    <a:pt x="40" y="59"/>
                    <a:pt x="40" y="58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6"/>
                    <a:pt x="41" y="53"/>
                    <a:pt x="41" y="50"/>
                  </a:cubicBezTo>
                  <a:cubicBezTo>
                    <a:pt x="41" y="49"/>
                    <a:pt x="41" y="49"/>
                    <a:pt x="41" y="48"/>
                  </a:cubicBezTo>
                  <a:cubicBezTo>
                    <a:pt x="41" y="47"/>
                    <a:pt x="41" y="46"/>
                    <a:pt x="41" y="45"/>
                  </a:cubicBezTo>
                  <a:cubicBezTo>
                    <a:pt x="41" y="47"/>
                    <a:pt x="42" y="49"/>
                    <a:pt x="42" y="50"/>
                  </a:cubicBezTo>
                  <a:cubicBezTo>
                    <a:pt x="42" y="53"/>
                    <a:pt x="42" y="55"/>
                    <a:pt x="42" y="57"/>
                  </a:cubicBezTo>
                  <a:cubicBezTo>
                    <a:pt x="42" y="58"/>
                    <a:pt x="43" y="59"/>
                    <a:pt x="45" y="59"/>
                  </a:cubicBezTo>
                  <a:cubicBezTo>
                    <a:pt x="46" y="59"/>
                    <a:pt x="46" y="59"/>
                    <a:pt x="47" y="59"/>
                  </a:cubicBezTo>
                  <a:cubicBezTo>
                    <a:pt x="47" y="58"/>
                    <a:pt x="48" y="57"/>
                    <a:pt x="48" y="57"/>
                  </a:cubicBezTo>
                  <a:cubicBezTo>
                    <a:pt x="48" y="55"/>
                    <a:pt x="48" y="53"/>
                    <a:pt x="48" y="51"/>
                  </a:cubicBezTo>
                  <a:cubicBezTo>
                    <a:pt x="48" y="50"/>
                    <a:pt x="48" y="48"/>
                    <a:pt x="48" y="46"/>
                  </a:cubicBezTo>
                  <a:cubicBezTo>
                    <a:pt x="47" y="43"/>
                    <a:pt x="47" y="39"/>
                    <a:pt x="47" y="36"/>
                  </a:cubicBezTo>
                  <a:cubicBezTo>
                    <a:pt x="47" y="32"/>
                    <a:pt x="47" y="28"/>
                    <a:pt x="46" y="24"/>
                  </a:cubicBezTo>
                  <a:cubicBezTo>
                    <a:pt x="46" y="20"/>
                    <a:pt x="46" y="17"/>
                    <a:pt x="45" y="13"/>
                  </a:cubicBezTo>
                  <a:cubicBezTo>
                    <a:pt x="45" y="13"/>
                    <a:pt x="45" y="12"/>
                    <a:pt x="45" y="11"/>
                  </a:cubicBezTo>
                  <a:cubicBezTo>
                    <a:pt x="45" y="11"/>
                    <a:pt x="44" y="10"/>
                    <a:pt x="44" y="10"/>
                  </a:cubicBezTo>
                  <a:cubicBezTo>
                    <a:pt x="44" y="10"/>
                    <a:pt x="43" y="9"/>
                    <a:pt x="43" y="9"/>
                  </a:cubicBezTo>
                  <a:cubicBezTo>
                    <a:pt x="43" y="9"/>
                    <a:pt x="42" y="9"/>
                    <a:pt x="42" y="9"/>
                  </a:cubicBezTo>
                  <a:cubicBezTo>
                    <a:pt x="42" y="6"/>
                    <a:pt x="41" y="4"/>
                    <a:pt x="41" y="1"/>
                  </a:cubicBezTo>
                  <a:cubicBezTo>
                    <a:pt x="41" y="0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2068198" y="2560446"/>
              <a:ext cx="176717" cy="143127"/>
            </a:xfrm>
            <a:custGeom>
              <a:avLst/>
              <a:gdLst>
                <a:gd name="T0" fmla="*/ 3 w 41"/>
                <a:gd name="T1" fmla="*/ 26 h 33"/>
                <a:gd name="T2" fmla="*/ 2 w 41"/>
                <a:gd name="T3" fmla="*/ 26 h 33"/>
                <a:gd name="T4" fmla="*/ 3 w 41"/>
                <a:gd name="T5" fmla="*/ 26 h 33"/>
                <a:gd name="T6" fmla="*/ 22 w 41"/>
                <a:gd name="T7" fmla="*/ 12 h 33"/>
                <a:gd name="T8" fmla="*/ 22 w 41"/>
                <a:gd name="T9" fmla="*/ 12 h 33"/>
                <a:gd name="T10" fmla="*/ 22 w 41"/>
                <a:gd name="T11" fmla="*/ 12 h 33"/>
                <a:gd name="T12" fmla="*/ 26 w 41"/>
                <a:gd name="T13" fmla="*/ 8 h 33"/>
                <a:gd name="T14" fmla="*/ 25 w 41"/>
                <a:gd name="T15" fmla="*/ 8 h 33"/>
                <a:gd name="T16" fmla="*/ 19 w 41"/>
                <a:gd name="T17" fmla="*/ 13 h 33"/>
                <a:gd name="T18" fmla="*/ 15 w 41"/>
                <a:gd name="T19" fmla="*/ 15 h 33"/>
                <a:gd name="T20" fmla="*/ 19 w 41"/>
                <a:gd name="T21" fmla="*/ 13 h 33"/>
                <a:gd name="T22" fmla="*/ 18 w 41"/>
                <a:gd name="T23" fmla="*/ 13 h 33"/>
                <a:gd name="T24" fmla="*/ 24 w 41"/>
                <a:gd name="T25" fmla="*/ 9 h 33"/>
                <a:gd name="T26" fmla="*/ 26 w 41"/>
                <a:gd name="T27" fmla="*/ 8 h 33"/>
                <a:gd name="T28" fmla="*/ 40 w 41"/>
                <a:gd name="T29" fmla="*/ 1 h 33"/>
                <a:gd name="T30" fmla="*/ 39 w 41"/>
                <a:gd name="T31" fmla="*/ 0 h 33"/>
                <a:gd name="T32" fmla="*/ 39 w 41"/>
                <a:gd name="T33" fmla="*/ 0 h 33"/>
                <a:gd name="T34" fmla="*/ 32 w 41"/>
                <a:gd name="T35" fmla="*/ 3 h 33"/>
                <a:gd name="T36" fmla="*/ 26 w 41"/>
                <a:gd name="T37" fmla="*/ 5 h 33"/>
                <a:gd name="T38" fmla="*/ 16 w 41"/>
                <a:gd name="T39" fmla="*/ 12 h 33"/>
                <a:gd name="T40" fmla="*/ 8 w 41"/>
                <a:gd name="T41" fmla="*/ 21 h 33"/>
                <a:gd name="T42" fmla="*/ 2 w 41"/>
                <a:gd name="T43" fmla="*/ 27 h 33"/>
                <a:gd name="T44" fmla="*/ 2 w 41"/>
                <a:gd name="T45" fmla="*/ 29 h 33"/>
                <a:gd name="T46" fmla="*/ 2 w 41"/>
                <a:gd name="T47" fmla="*/ 29 h 33"/>
                <a:gd name="T48" fmla="*/ 3 w 41"/>
                <a:gd name="T49" fmla="*/ 29 h 33"/>
                <a:gd name="T50" fmla="*/ 1 w 41"/>
                <a:gd name="T51" fmla="*/ 33 h 33"/>
                <a:gd name="T52" fmla="*/ 1 w 41"/>
                <a:gd name="T53" fmla="*/ 33 h 33"/>
                <a:gd name="T54" fmla="*/ 4 w 41"/>
                <a:gd name="T55" fmla="*/ 28 h 33"/>
                <a:gd name="T56" fmla="*/ 13 w 41"/>
                <a:gd name="T57" fmla="*/ 22 h 33"/>
                <a:gd name="T58" fmla="*/ 21 w 41"/>
                <a:gd name="T59" fmla="*/ 15 h 33"/>
                <a:gd name="T60" fmla="*/ 30 w 41"/>
                <a:gd name="T61" fmla="*/ 9 h 33"/>
                <a:gd name="T62" fmla="*/ 40 w 41"/>
                <a:gd name="T63" fmla="*/ 3 h 33"/>
                <a:gd name="T64" fmla="*/ 40 w 41"/>
                <a:gd name="T6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33">
                  <a:moveTo>
                    <a:pt x="3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3" y="2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5" y="8"/>
                  </a:cubicBezTo>
                  <a:cubicBezTo>
                    <a:pt x="23" y="10"/>
                    <a:pt x="21" y="11"/>
                    <a:pt x="19" y="13"/>
                  </a:cubicBezTo>
                  <a:cubicBezTo>
                    <a:pt x="18" y="14"/>
                    <a:pt x="17" y="14"/>
                    <a:pt x="15" y="15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20" y="11"/>
                    <a:pt x="22" y="10"/>
                    <a:pt x="24" y="9"/>
                  </a:cubicBezTo>
                  <a:cubicBezTo>
                    <a:pt x="25" y="9"/>
                    <a:pt x="26" y="8"/>
                    <a:pt x="26" y="8"/>
                  </a:cubicBezTo>
                  <a:close/>
                  <a:moveTo>
                    <a:pt x="40" y="1"/>
                  </a:moveTo>
                  <a:cubicBezTo>
                    <a:pt x="40" y="1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"/>
                    <a:pt x="34" y="2"/>
                    <a:pt x="32" y="3"/>
                  </a:cubicBezTo>
                  <a:cubicBezTo>
                    <a:pt x="30" y="3"/>
                    <a:pt x="28" y="4"/>
                    <a:pt x="26" y="5"/>
                  </a:cubicBezTo>
                  <a:cubicBezTo>
                    <a:pt x="23" y="7"/>
                    <a:pt x="19" y="10"/>
                    <a:pt x="16" y="12"/>
                  </a:cubicBezTo>
                  <a:cubicBezTo>
                    <a:pt x="13" y="15"/>
                    <a:pt x="10" y="18"/>
                    <a:pt x="8" y="21"/>
                  </a:cubicBezTo>
                  <a:cubicBezTo>
                    <a:pt x="6" y="23"/>
                    <a:pt x="4" y="25"/>
                    <a:pt x="2" y="27"/>
                  </a:cubicBezTo>
                  <a:cubicBezTo>
                    <a:pt x="1" y="27"/>
                    <a:pt x="1" y="28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2"/>
                    <a:pt x="1" y="33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2" y="32"/>
                    <a:pt x="3" y="30"/>
                    <a:pt x="4" y="28"/>
                  </a:cubicBezTo>
                  <a:cubicBezTo>
                    <a:pt x="7" y="26"/>
                    <a:pt x="10" y="24"/>
                    <a:pt x="13" y="22"/>
                  </a:cubicBezTo>
                  <a:cubicBezTo>
                    <a:pt x="16" y="19"/>
                    <a:pt x="19" y="17"/>
                    <a:pt x="21" y="15"/>
                  </a:cubicBezTo>
                  <a:cubicBezTo>
                    <a:pt x="24" y="13"/>
                    <a:pt x="27" y="11"/>
                    <a:pt x="30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1" y="2"/>
                    <a:pt x="41" y="2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04"/>
            <p:cNvSpPr>
              <a:spLocks noEditPoints="1"/>
            </p:cNvSpPr>
            <p:nvPr/>
          </p:nvSpPr>
          <p:spPr bwMode="auto">
            <a:xfrm>
              <a:off x="1730829" y="2551682"/>
              <a:ext cx="185481" cy="147508"/>
            </a:xfrm>
            <a:custGeom>
              <a:avLst/>
              <a:gdLst>
                <a:gd name="T0" fmla="*/ 31 w 43"/>
                <a:gd name="T1" fmla="*/ 20 h 34"/>
                <a:gd name="T2" fmla="*/ 31 w 43"/>
                <a:gd name="T3" fmla="*/ 20 h 34"/>
                <a:gd name="T4" fmla="*/ 31 w 43"/>
                <a:gd name="T5" fmla="*/ 20 h 34"/>
                <a:gd name="T6" fmla="*/ 25 w 43"/>
                <a:gd name="T7" fmla="*/ 17 h 34"/>
                <a:gd name="T8" fmla="*/ 25 w 43"/>
                <a:gd name="T9" fmla="*/ 17 h 34"/>
                <a:gd name="T10" fmla="*/ 25 w 43"/>
                <a:gd name="T11" fmla="*/ 17 h 34"/>
                <a:gd name="T12" fmla="*/ 2 w 43"/>
                <a:gd name="T13" fmla="*/ 0 h 34"/>
                <a:gd name="T14" fmla="*/ 1 w 43"/>
                <a:gd name="T15" fmla="*/ 0 h 34"/>
                <a:gd name="T16" fmla="*/ 0 w 43"/>
                <a:gd name="T17" fmla="*/ 1 h 34"/>
                <a:gd name="T18" fmla="*/ 1 w 43"/>
                <a:gd name="T19" fmla="*/ 2 h 34"/>
                <a:gd name="T20" fmla="*/ 8 w 43"/>
                <a:gd name="T21" fmla="*/ 6 h 34"/>
                <a:gd name="T22" fmla="*/ 9 w 43"/>
                <a:gd name="T23" fmla="*/ 7 h 34"/>
                <a:gd name="T24" fmla="*/ 13 w 43"/>
                <a:gd name="T25" fmla="*/ 9 h 34"/>
                <a:gd name="T26" fmla="*/ 17 w 43"/>
                <a:gd name="T27" fmla="*/ 11 h 34"/>
                <a:gd name="T28" fmla="*/ 24 w 43"/>
                <a:gd name="T29" fmla="*/ 16 h 34"/>
                <a:gd name="T30" fmla="*/ 29 w 43"/>
                <a:gd name="T31" fmla="*/ 21 h 34"/>
                <a:gd name="T32" fmla="*/ 34 w 43"/>
                <a:gd name="T33" fmla="*/ 25 h 34"/>
                <a:gd name="T34" fmla="*/ 38 w 43"/>
                <a:gd name="T35" fmla="*/ 29 h 34"/>
                <a:gd name="T36" fmla="*/ 38 w 43"/>
                <a:gd name="T37" fmla="*/ 29 h 34"/>
                <a:gd name="T38" fmla="*/ 43 w 43"/>
                <a:gd name="T39" fmla="*/ 34 h 34"/>
                <a:gd name="T40" fmla="*/ 43 w 43"/>
                <a:gd name="T41" fmla="*/ 34 h 34"/>
                <a:gd name="T42" fmla="*/ 39 w 43"/>
                <a:gd name="T43" fmla="*/ 29 h 34"/>
                <a:gd name="T44" fmla="*/ 39 w 43"/>
                <a:gd name="T45" fmla="*/ 29 h 34"/>
                <a:gd name="T46" fmla="*/ 39 w 43"/>
                <a:gd name="T47" fmla="*/ 27 h 34"/>
                <a:gd name="T48" fmla="*/ 39 w 43"/>
                <a:gd name="T49" fmla="*/ 27 h 34"/>
                <a:gd name="T50" fmla="*/ 40 w 43"/>
                <a:gd name="T51" fmla="*/ 28 h 34"/>
                <a:gd name="T52" fmla="*/ 40 w 43"/>
                <a:gd name="T53" fmla="*/ 28 h 34"/>
                <a:gd name="T54" fmla="*/ 38 w 43"/>
                <a:gd name="T55" fmla="*/ 25 h 34"/>
                <a:gd name="T56" fmla="*/ 31 w 43"/>
                <a:gd name="T57" fmla="*/ 18 h 34"/>
                <a:gd name="T58" fmla="*/ 22 w 43"/>
                <a:gd name="T59" fmla="*/ 11 h 34"/>
                <a:gd name="T60" fmla="*/ 12 w 43"/>
                <a:gd name="T61" fmla="*/ 5 h 34"/>
                <a:gd name="T62" fmla="*/ 7 w 43"/>
                <a:gd name="T63" fmla="*/ 3 h 34"/>
                <a:gd name="T64" fmla="*/ 6 w 43"/>
                <a:gd name="T65" fmla="*/ 2 h 34"/>
                <a:gd name="T66" fmla="*/ 2 w 43"/>
                <a:gd name="T6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34"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25" y="17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lose/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3" y="3"/>
                    <a:pt x="6" y="4"/>
                    <a:pt x="8" y="6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10" y="7"/>
                    <a:pt x="12" y="8"/>
                    <a:pt x="13" y="9"/>
                  </a:cubicBezTo>
                  <a:cubicBezTo>
                    <a:pt x="14" y="10"/>
                    <a:pt x="16" y="11"/>
                    <a:pt x="17" y="11"/>
                  </a:cubicBezTo>
                  <a:cubicBezTo>
                    <a:pt x="20" y="13"/>
                    <a:pt x="22" y="15"/>
                    <a:pt x="24" y="16"/>
                  </a:cubicBezTo>
                  <a:cubicBezTo>
                    <a:pt x="26" y="18"/>
                    <a:pt x="27" y="19"/>
                    <a:pt x="29" y="21"/>
                  </a:cubicBezTo>
                  <a:cubicBezTo>
                    <a:pt x="31" y="22"/>
                    <a:pt x="32" y="24"/>
                    <a:pt x="34" y="25"/>
                  </a:cubicBezTo>
                  <a:cubicBezTo>
                    <a:pt x="35" y="27"/>
                    <a:pt x="37" y="28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30"/>
                    <a:pt x="42" y="32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2"/>
                    <a:pt x="40" y="30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7"/>
                    <a:pt x="38" y="26"/>
                    <a:pt x="38" y="25"/>
                  </a:cubicBezTo>
                  <a:cubicBezTo>
                    <a:pt x="36" y="23"/>
                    <a:pt x="34" y="20"/>
                    <a:pt x="31" y="18"/>
                  </a:cubicBezTo>
                  <a:cubicBezTo>
                    <a:pt x="28" y="16"/>
                    <a:pt x="26" y="14"/>
                    <a:pt x="22" y="11"/>
                  </a:cubicBezTo>
                  <a:cubicBezTo>
                    <a:pt x="19" y="9"/>
                    <a:pt x="16" y="7"/>
                    <a:pt x="12" y="5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4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05"/>
            <p:cNvSpPr>
              <a:spLocks noEditPoints="1"/>
            </p:cNvSpPr>
            <p:nvPr/>
          </p:nvSpPr>
          <p:spPr bwMode="auto">
            <a:xfrm>
              <a:off x="1933835" y="2712334"/>
              <a:ext cx="116838" cy="81786"/>
            </a:xfrm>
            <a:custGeom>
              <a:avLst/>
              <a:gdLst>
                <a:gd name="T0" fmla="*/ 14 w 27"/>
                <a:gd name="T1" fmla="*/ 10 h 19"/>
                <a:gd name="T2" fmla="*/ 14 w 27"/>
                <a:gd name="T3" fmla="*/ 10 h 19"/>
                <a:gd name="T4" fmla="*/ 13 w 27"/>
                <a:gd name="T5" fmla="*/ 9 h 19"/>
                <a:gd name="T6" fmla="*/ 13 w 27"/>
                <a:gd name="T7" fmla="*/ 9 h 19"/>
                <a:gd name="T8" fmla="*/ 12 w 27"/>
                <a:gd name="T9" fmla="*/ 9 h 19"/>
                <a:gd name="T10" fmla="*/ 11 w 27"/>
                <a:gd name="T11" fmla="*/ 9 h 19"/>
                <a:gd name="T12" fmla="*/ 13 w 27"/>
                <a:gd name="T13" fmla="*/ 9 h 19"/>
                <a:gd name="T14" fmla="*/ 12 w 27"/>
                <a:gd name="T15" fmla="*/ 9 h 19"/>
                <a:gd name="T16" fmla="*/ 11 w 27"/>
                <a:gd name="T17" fmla="*/ 9 h 19"/>
                <a:gd name="T18" fmla="*/ 11 w 27"/>
                <a:gd name="T19" fmla="*/ 9 h 19"/>
                <a:gd name="T20" fmla="*/ 11 w 27"/>
                <a:gd name="T21" fmla="*/ 9 h 19"/>
                <a:gd name="T22" fmla="*/ 11 w 27"/>
                <a:gd name="T23" fmla="*/ 9 h 19"/>
                <a:gd name="T24" fmla="*/ 13 w 27"/>
                <a:gd name="T25" fmla="*/ 0 h 19"/>
                <a:gd name="T26" fmla="*/ 9 w 27"/>
                <a:gd name="T27" fmla="*/ 0 h 19"/>
                <a:gd name="T28" fmla="*/ 6 w 27"/>
                <a:gd name="T29" fmla="*/ 1 h 19"/>
                <a:gd name="T30" fmla="*/ 5 w 27"/>
                <a:gd name="T31" fmla="*/ 2 h 19"/>
                <a:gd name="T32" fmla="*/ 4 w 27"/>
                <a:gd name="T33" fmla="*/ 3 h 19"/>
                <a:gd name="T34" fmla="*/ 2 w 27"/>
                <a:gd name="T35" fmla="*/ 4 h 19"/>
                <a:gd name="T36" fmla="*/ 2 w 27"/>
                <a:gd name="T37" fmla="*/ 5 h 19"/>
                <a:gd name="T38" fmla="*/ 0 w 27"/>
                <a:gd name="T39" fmla="*/ 8 h 19"/>
                <a:gd name="T40" fmla="*/ 1 w 27"/>
                <a:gd name="T41" fmla="*/ 11 h 19"/>
                <a:gd name="T42" fmla="*/ 2 w 27"/>
                <a:gd name="T43" fmla="*/ 13 h 19"/>
                <a:gd name="T44" fmla="*/ 3 w 27"/>
                <a:gd name="T45" fmla="*/ 15 h 19"/>
                <a:gd name="T46" fmla="*/ 5 w 27"/>
                <a:gd name="T47" fmla="*/ 17 h 19"/>
                <a:gd name="T48" fmla="*/ 14 w 27"/>
                <a:gd name="T49" fmla="*/ 18 h 19"/>
                <a:gd name="T50" fmla="*/ 15 w 27"/>
                <a:gd name="T51" fmla="*/ 19 h 19"/>
                <a:gd name="T52" fmla="*/ 20 w 27"/>
                <a:gd name="T53" fmla="*/ 17 h 19"/>
                <a:gd name="T54" fmla="*/ 27 w 27"/>
                <a:gd name="T55" fmla="*/ 13 h 19"/>
                <a:gd name="T56" fmla="*/ 27 w 27"/>
                <a:gd name="T57" fmla="*/ 10 h 19"/>
                <a:gd name="T58" fmla="*/ 27 w 27"/>
                <a:gd name="T59" fmla="*/ 8 h 19"/>
                <a:gd name="T60" fmla="*/ 26 w 27"/>
                <a:gd name="T61" fmla="*/ 6 h 19"/>
                <a:gd name="T62" fmla="*/ 24 w 27"/>
                <a:gd name="T63" fmla="*/ 3 h 19"/>
                <a:gd name="T64" fmla="*/ 17 w 27"/>
                <a:gd name="T6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19">
                  <a:moveTo>
                    <a:pt x="14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2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10" y="18"/>
                    <a:pt x="12" y="18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6" y="18"/>
                    <a:pt x="18" y="18"/>
                    <a:pt x="20" y="17"/>
                  </a:cubicBezTo>
                  <a:cubicBezTo>
                    <a:pt x="22" y="16"/>
                    <a:pt x="24" y="16"/>
                    <a:pt x="25" y="15"/>
                  </a:cubicBezTo>
                  <a:cubicBezTo>
                    <a:pt x="26" y="14"/>
                    <a:pt x="26" y="14"/>
                    <a:pt x="27" y="13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7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4" y="3"/>
                  </a:cubicBezTo>
                  <a:cubicBezTo>
                    <a:pt x="23" y="3"/>
                    <a:pt x="23" y="2"/>
                    <a:pt x="22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06"/>
            <p:cNvSpPr>
              <a:spLocks noEditPoints="1"/>
            </p:cNvSpPr>
            <p:nvPr/>
          </p:nvSpPr>
          <p:spPr bwMode="auto">
            <a:xfrm>
              <a:off x="1805313" y="2734242"/>
              <a:ext cx="388485" cy="128522"/>
            </a:xfrm>
            <a:custGeom>
              <a:avLst/>
              <a:gdLst>
                <a:gd name="T0" fmla="*/ 80 w 90"/>
                <a:gd name="T1" fmla="*/ 22 h 30"/>
                <a:gd name="T2" fmla="*/ 47 w 90"/>
                <a:gd name="T3" fmla="*/ 22 h 30"/>
                <a:gd name="T4" fmla="*/ 47 w 90"/>
                <a:gd name="T5" fmla="*/ 22 h 30"/>
                <a:gd name="T6" fmla="*/ 28 w 90"/>
                <a:gd name="T7" fmla="*/ 26 h 30"/>
                <a:gd name="T8" fmla="*/ 28 w 90"/>
                <a:gd name="T9" fmla="*/ 26 h 30"/>
                <a:gd name="T10" fmla="*/ 65 w 90"/>
                <a:gd name="T11" fmla="*/ 27 h 30"/>
                <a:gd name="T12" fmla="*/ 65 w 90"/>
                <a:gd name="T13" fmla="*/ 27 h 30"/>
                <a:gd name="T14" fmla="*/ 57 w 90"/>
                <a:gd name="T15" fmla="*/ 28 h 30"/>
                <a:gd name="T16" fmla="*/ 57 w 90"/>
                <a:gd name="T17" fmla="*/ 28 h 30"/>
                <a:gd name="T18" fmla="*/ 33 w 90"/>
                <a:gd name="T19" fmla="*/ 25 h 30"/>
                <a:gd name="T20" fmla="*/ 11 w 90"/>
                <a:gd name="T21" fmla="*/ 22 h 30"/>
                <a:gd name="T22" fmla="*/ 11 w 90"/>
                <a:gd name="T23" fmla="*/ 22 h 30"/>
                <a:gd name="T24" fmla="*/ 41 w 90"/>
                <a:gd name="T25" fmla="*/ 17 h 30"/>
                <a:gd name="T26" fmla="*/ 0 w 90"/>
                <a:gd name="T27" fmla="*/ 0 h 30"/>
                <a:gd name="T28" fmla="*/ 0 w 90"/>
                <a:gd name="T29" fmla="*/ 0 h 30"/>
                <a:gd name="T30" fmla="*/ 6 w 90"/>
                <a:gd name="T31" fmla="*/ 18 h 30"/>
                <a:gd name="T32" fmla="*/ 13 w 90"/>
                <a:gd name="T33" fmla="*/ 25 h 30"/>
                <a:gd name="T34" fmla="*/ 21 w 90"/>
                <a:gd name="T35" fmla="*/ 28 h 30"/>
                <a:gd name="T36" fmla="*/ 31 w 90"/>
                <a:gd name="T37" fmla="*/ 28 h 30"/>
                <a:gd name="T38" fmla="*/ 42 w 90"/>
                <a:gd name="T39" fmla="*/ 21 h 30"/>
                <a:gd name="T40" fmla="*/ 43 w 90"/>
                <a:gd name="T41" fmla="*/ 19 h 30"/>
                <a:gd name="T42" fmla="*/ 45 w 90"/>
                <a:gd name="T43" fmla="*/ 22 h 30"/>
                <a:gd name="T44" fmla="*/ 49 w 90"/>
                <a:gd name="T45" fmla="*/ 27 h 30"/>
                <a:gd name="T46" fmla="*/ 55 w 90"/>
                <a:gd name="T47" fmla="*/ 29 h 30"/>
                <a:gd name="T48" fmla="*/ 64 w 90"/>
                <a:gd name="T49" fmla="*/ 29 h 30"/>
                <a:gd name="T50" fmla="*/ 83 w 90"/>
                <a:gd name="T51" fmla="*/ 20 h 30"/>
                <a:gd name="T52" fmla="*/ 90 w 90"/>
                <a:gd name="T53" fmla="*/ 11 h 30"/>
                <a:gd name="T54" fmla="*/ 87 w 90"/>
                <a:gd name="T55" fmla="*/ 14 h 30"/>
                <a:gd name="T56" fmla="*/ 83 w 90"/>
                <a:gd name="T57" fmla="*/ 18 h 30"/>
                <a:gd name="T58" fmla="*/ 80 w 90"/>
                <a:gd name="T59" fmla="*/ 22 h 30"/>
                <a:gd name="T60" fmla="*/ 74 w 90"/>
                <a:gd name="T61" fmla="*/ 25 h 30"/>
                <a:gd name="T62" fmla="*/ 69 w 90"/>
                <a:gd name="T63" fmla="*/ 27 h 30"/>
                <a:gd name="T64" fmla="*/ 65 w 90"/>
                <a:gd name="T65" fmla="*/ 27 h 30"/>
                <a:gd name="T66" fmla="*/ 65 w 90"/>
                <a:gd name="T67" fmla="*/ 27 h 30"/>
                <a:gd name="T68" fmla="*/ 61 w 90"/>
                <a:gd name="T69" fmla="*/ 28 h 30"/>
                <a:gd name="T70" fmla="*/ 58 w 90"/>
                <a:gd name="T71" fmla="*/ 28 h 30"/>
                <a:gd name="T72" fmla="*/ 57 w 90"/>
                <a:gd name="T73" fmla="*/ 27 h 30"/>
                <a:gd name="T74" fmla="*/ 55 w 90"/>
                <a:gd name="T75" fmla="*/ 27 h 30"/>
                <a:gd name="T76" fmla="*/ 53 w 90"/>
                <a:gd name="T77" fmla="*/ 26 h 30"/>
                <a:gd name="T78" fmla="*/ 50 w 90"/>
                <a:gd name="T79" fmla="*/ 24 h 30"/>
                <a:gd name="T80" fmla="*/ 47 w 90"/>
                <a:gd name="T81" fmla="*/ 22 h 30"/>
                <a:gd name="T82" fmla="*/ 47 w 90"/>
                <a:gd name="T83" fmla="*/ 22 h 30"/>
                <a:gd name="T84" fmla="*/ 47 w 90"/>
                <a:gd name="T85" fmla="*/ 22 h 30"/>
                <a:gd name="T86" fmla="*/ 46 w 90"/>
                <a:gd name="T87" fmla="*/ 20 h 30"/>
                <a:gd name="T88" fmla="*/ 45 w 90"/>
                <a:gd name="T89" fmla="*/ 17 h 30"/>
                <a:gd name="T90" fmla="*/ 45 w 90"/>
                <a:gd name="T91" fmla="*/ 13 h 30"/>
                <a:gd name="T92" fmla="*/ 45 w 90"/>
                <a:gd name="T93" fmla="*/ 9 h 30"/>
                <a:gd name="T94" fmla="*/ 43 w 90"/>
                <a:gd name="T95" fmla="*/ 9 h 30"/>
                <a:gd name="T96" fmla="*/ 42 w 90"/>
                <a:gd name="T97" fmla="*/ 13 h 30"/>
                <a:gd name="T98" fmla="*/ 41 w 90"/>
                <a:gd name="T99" fmla="*/ 17 h 30"/>
                <a:gd name="T100" fmla="*/ 39 w 90"/>
                <a:gd name="T101" fmla="*/ 20 h 30"/>
                <a:gd name="T102" fmla="*/ 37 w 90"/>
                <a:gd name="T103" fmla="*/ 23 h 30"/>
                <a:gd name="T104" fmla="*/ 33 w 90"/>
                <a:gd name="T105" fmla="*/ 25 h 30"/>
                <a:gd name="T106" fmla="*/ 28 w 90"/>
                <a:gd name="T107" fmla="*/ 26 h 30"/>
                <a:gd name="T108" fmla="*/ 21 w 90"/>
                <a:gd name="T109" fmla="*/ 26 h 30"/>
                <a:gd name="T110" fmla="*/ 18 w 90"/>
                <a:gd name="T111" fmla="*/ 26 h 30"/>
                <a:gd name="T112" fmla="*/ 16 w 90"/>
                <a:gd name="T113" fmla="*/ 25 h 30"/>
                <a:gd name="T114" fmla="*/ 11 w 90"/>
                <a:gd name="T115" fmla="*/ 22 h 30"/>
                <a:gd name="T116" fmla="*/ 9 w 90"/>
                <a:gd name="T117" fmla="*/ 20 h 30"/>
                <a:gd name="T118" fmla="*/ 7 w 90"/>
                <a:gd name="T119" fmla="*/ 18 h 30"/>
                <a:gd name="T120" fmla="*/ 3 w 90"/>
                <a:gd name="T121" fmla="*/ 11 h 30"/>
                <a:gd name="T122" fmla="*/ 2 w 90"/>
                <a:gd name="T123" fmla="*/ 7 h 30"/>
                <a:gd name="T124" fmla="*/ 1 w 90"/>
                <a:gd name="T12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30"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  <a:moveTo>
                    <a:pt x="47" y="22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lose/>
                  <a:moveTo>
                    <a:pt x="28" y="26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lose/>
                  <a:moveTo>
                    <a:pt x="41" y="17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10"/>
                  </a:cubicBezTo>
                  <a:cubicBezTo>
                    <a:pt x="3" y="13"/>
                    <a:pt x="4" y="16"/>
                    <a:pt x="6" y="18"/>
                  </a:cubicBezTo>
                  <a:cubicBezTo>
                    <a:pt x="7" y="20"/>
                    <a:pt x="8" y="21"/>
                    <a:pt x="9" y="22"/>
                  </a:cubicBezTo>
                  <a:cubicBezTo>
                    <a:pt x="10" y="23"/>
                    <a:pt x="11" y="24"/>
                    <a:pt x="13" y="25"/>
                  </a:cubicBezTo>
                  <a:cubicBezTo>
                    <a:pt x="14" y="26"/>
                    <a:pt x="15" y="27"/>
                    <a:pt x="17" y="27"/>
                  </a:cubicBezTo>
                  <a:cubicBezTo>
                    <a:pt x="18" y="28"/>
                    <a:pt x="20" y="28"/>
                    <a:pt x="21" y="28"/>
                  </a:cubicBezTo>
                  <a:cubicBezTo>
                    <a:pt x="23" y="29"/>
                    <a:pt x="25" y="29"/>
                    <a:pt x="27" y="29"/>
                  </a:cubicBezTo>
                  <a:cubicBezTo>
                    <a:pt x="28" y="29"/>
                    <a:pt x="30" y="28"/>
                    <a:pt x="31" y="28"/>
                  </a:cubicBezTo>
                  <a:cubicBezTo>
                    <a:pt x="34" y="27"/>
                    <a:pt x="37" y="26"/>
                    <a:pt x="39" y="24"/>
                  </a:cubicBezTo>
                  <a:cubicBezTo>
                    <a:pt x="40" y="23"/>
                    <a:pt x="41" y="22"/>
                    <a:pt x="42" y="21"/>
                  </a:cubicBezTo>
                  <a:cubicBezTo>
                    <a:pt x="42" y="20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1"/>
                  </a:cubicBezTo>
                  <a:cubicBezTo>
                    <a:pt x="44" y="21"/>
                    <a:pt x="44" y="22"/>
                    <a:pt x="45" y="22"/>
                  </a:cubicBezTo>
                  <a:cubicBezTo>
                    <a:pt x="45" y="24"/>
                    <a:pt x="46" y="25"/>
                    <a:pt x="47" y="26"/>
                  </a:cubicBezTo>
                  <a:cubicBezTo>
                    <a:pt x="48" y="26"/>
                    <a:pt x="49" y="27"/>
                    <a:pt x="49" y="27"/>
                  </a:cubicBezTo>
                  <a:cubicBezTo>
                    <a:pt x="50" y="28"/>
                    <a:pt x="51" y="28"/>
                    <a:pt x="52" y="28"/>
                  </a:cubicBezTo>
                  <a:cubicBezTo>
                    <a:pt x="53" y="29"/>
                    <a:pt x="54" y="29"/>
                    <a:pt x="55" y="29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1" y="30"/>
                    <a:pt x="62" y="30"/>
                    <a:pt x="64" y="29"/>
                  </a:cubicBezTo>
                  <a:cubicBezTo>
                    <a:pt x="69" y="29"/>
                    <a:pt x="75" y="27"/>
                    <a:pt x="79" y="23"/>
                  </a:cubicBezTo>
                  <a:cubicBezTo>
                    <a:pt x="81" y="22"/>
                    <a:pt x="82" y="21"/>
                    <a:pt x="83" y="20"/>
                  </a:cubicBezTo>
                  <a:cubicBezTo>
                    <a:pt x="84" y="19"/>
                    <a:pt x="85" y="18"/>
                    <a:pt x="85" y="17"/>
                  </a:cubicBezTo>
                  <a:cubicBezTo>
                    <a:pt x="87" y="15"/>
                    <a:pt x="88" y="13"/>
                    <a:pt x="90" y="11"/>
                  </a:cubicBezTo>
                  <a:cubicBezTo>
                    <a:pt x="90" y="11"/>
                    <a:pt x="90" y="10"/>
                    <a:pt x="90" y="11"/>
                  </a:cubicBezTo>
                  <a:cubicBezTo>
                    <a:pt x="89" y="12"/>
                    <a:pt x="88" y="13"/>
                    <a:pt x="87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6" y="15"/>
                    <a:pt x="85" y="17"/>
                    <a:pt x="83" y="18"/>
                  </a:cubicBezTo>
                  <a:cubicBezTo>
                    <a:pt x="82" y="19"/>
                    <a:pt x="81" y="21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9" y="22"/>
                    <a:pt x="78" y="23"/>
                    <a:pt x="77" y="24"/>
                  </a:cubicBezTo>
                  <a:cubicBezTo>
                    <a:pt x="76" y="24"/>
                    <a:pt x="75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1" y="26"/>
                    <a:pt x="69" y="27"/>
                  </a:cubicBezTo>
                  <a:cubicBezTo>
                    <a:pt x="68" y="27"/>
                    <a:pt x="66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28"/>
                    <a:pt x="62" y="28"/>
                    <a:pt x="61" y="28"/>
                  </a:cubicBezTo>
                  <a:cubicBezTo>
                    <a:pt x="60" y="28"/>
                    <a:pt x="59" y="28"/>
                    <a:pt x="57" y="28"/>
                  </a:cubicBezTo>
                  <a:cubicBezTo>
                    <a:pt x="57" y="28"/>
                    <a:pt x="57" y="28"/>
                    <a:pt x="58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7"/>
                  </a:cubicBezTo>
                  <a:cubicBezTo>
                    <a:pt x="57" y="27"/>
                    <a:pt x="57" y="28"/>
                    <a:pt x="57" y="28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4" y="27"/>
                    <a:pt x="53" y="27"/>
                    <a:pt x="52" y="26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2" y="26"/>
                    <a:pt x="51" y="26"/>
                    <a:pt x="51" y="25"/>
                  </a:cubicBezTo>
                  <a:cubicBezTo>
                    <a:pt x="50" y="25"/>
                    <a:pt x="50" y="25"/>
                    <a:pt x="50" y="24"/>
                  </a:cubicBezTo>
                  <a:cubicBezTo>
                    <a:pt x="49" y="24"/>
                    <a:pt x="49" y="24"/>
                    <a:pt x="48" y="23"/>
                  </a:cubicBezTo>
                  <a:cubicBezTo>
                    <a:pt x="48" y="23"/>
                    <a:pt x="48" y="23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1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6" y="19"/>
                    <a:pt x="46" y="19"/>
                    <a:pt x="46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6"/>
                    <a:pt x="45" y="14"/>
                    <a:pt x="45" y="1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1"/>
                    <a:pt x="45" y="10"/>
                    <a:pt x="45" y="9"/>
                  </a:cubicBezTo>
                  <a:cubicBezTo>
                    <a:pt x="45" y="8"/>
                    <a:pt x="44" y="7"/>
                    <a:pt x="44" y="7"/>
                  </a:cubicBezTo>
                  <a:cubicBezTo>
                    <a:pt x="43" y="7"/>
                    <a:pt x="43" y="8"/>
                    <a:pt x="43" y="9"/>
                  </a:cubicBezTo>
                  <a:cubicBezTo>
                    <a:pt x="43" y="9"/>
                    <a:pt x="43" y="10"/>
                    <a:pt x="43" y="10"/>
                  </a:cubicBezTo>
                  <a:cubicBezTo>
                    <a:pt x="43" y="11"/>
                    <a:pt x="43" y="12"/>
                    <a:pt x="42" y="13"/>
                  </a:cubicBezTo>
                  <a:cubicBezTo>
                    <a:pt x="42" y="13"/>
                    <a:pt x="42" y="14"/>
                    <a:pt x="42" y="15"/>
                  </a:cubicBezTo>
                  <a:cubicBezTo>
                    <a:pt x="42" y="16"/>
                    <a:pt x="41" y="16"/>
                    <a:pt x="41" y="17"/>
                  </a:cubicBezTo>
                  <a:cubicBezTo>
                    <a:pt x="41" y="18"/>
                    <a:pt x="41" y="18"/>
                    <a:pt x="40" y="19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39" y="21"/>
                    <a:pt x="38" y="21"/>
                    <a:pt x="38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36" y="23"/>
                    <a:pt x="36" y="24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6"/>
                    <a:pt x="30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6" y="27"/>
                    <a:pt x="23" y="27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4"/>
                    <a:pt x="13" y="24"/>
                  </a:cubicBezTo>
                  <a:cubicBezTo>
                    <a:pt x="13" y="23"/>
                    <a:pt x="12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0" y="21"/>
                    <a:pt x="9" y="20"/>
                  </a:cubicBezTo>
                  <a:cubicBezTo>
                    <a:pt x="8" y="19"/>
                    <a:pt x="7" y="19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5" y="16"/>
                    <a:pt x="5" y="14"/>
                  </a:cubicBezTo>
                  <a:cubicBezTo>
                    <a:pt x="4" y="13"/>
                    <a:pt x="3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07"/>
            <p:cNvSpPr>
              <a:spLocks noEditPoints="1"/>
            </p:cNvSpPr>
            <p:nvPr/>
          </p:nvSpPr>
          <p:spPr bwMode="auto">
            <a:xfrm>
              <a:off x="1234269" y="2672902"/>
              <a:ext cx="674738" cy="207387"/>
            </a:xfrm>
            <a:custGeom>
              <a:avLst/>
              <a:gdLst>
                <a:gd name="T0" fmla="*/ 30 w 156"/>
                <a:gd name="T1" fmla="*/ 12 h 48"/>
                <a:gd name="T2" fmla="*/ 30 w 156"/>
                <a:gd name="T3" fmla="*/ 12 h 48"/>
                <a:gd name="T4" fmla="*/ 30 w 156"/>
                <a:gd name="T5" fmla="*/ 12 h 48"/>
                <a:gd name="T6" fmla="*/ 110 w 156"/>
                <a:gd name="T7" fmla="*/ 7 h 48"/>
                <a:gd name="T8" fmla="*/ 110 w 156"/>
                <a:gd name="T9" fmla="*/ 7 h 48"/>
                <a:gd name="T10" fmla="*/ 110 w 156"/>
                <a:gd name="T11" fmla="*/ 7 h 48"/>
                <a:gd name="T12" fmla="*/ 73 w 156"/>
                <a:gd name="T13" fmla="*/ 0 h 48"/>
                <a:gd name="T14" fmla="*/ 71 w 156"/>
                <a:gd name="T15" fmla="*/ 0 h 48"/>
                <a:gd name="T16" fmla="*/ 59 w 156"/>
                <a:gd name="T17" fmla="*/ 1 h 48"/>
                <a:gd name="T18" fmla="*/ 47 w 156"/>
                <a:gd name="T19" fmla="*/ 3 h 48"/>
                <a:gd name="T20" fmla="*/ 35 w 156"/>
                <a:gd name="T21" fmla="*/ 6 h 48"/>
                <a:gd name="T22" fmla="*/ 24 w 156"/>
                <a:gd name="T23" fmla="*/ 11 h 48"/>
                <a:gd name="T24" fmla="*/ 7 w 156"/>
                <a:gd name="T25" fmla="*/ 25 h 48"/>
                <a:gd name="T26" fmla="*/ 2 w 156"/>
                <a:gd name="T27" fmla="*/ 36 h 48"/>
                <a:gd name="T28" fmla="*/ 0 w 156"/>
                <a:gd name="T29" fmla="*/ 42 h 48"/>
                <a:gd name="T30" fmla="*/ 0 w 156"/>
                <a:gd name="T31" fmla="*/ 47 h 48"/>
                <a:gd name="T32" fmla="*/ 0 w 156"/>
                <a:gd name="T33" fmla="*/ 48 h 48"/>
                <a:gd name="T34" fmla="*/ 3 w 156"/>
                <a:gd name="T35" fmla="*/ 48 h 48"/>
                <a:gd name="T36" fmla="*/ 4 w 156"/>
                <a:gd name="T37" fmla="*/ 48 h 48"/>
                <a:gd name="T38" fmla="*/ 5 w 156"/>
                <a:gd name="T39" fmla="*/ 48 h 48"/>
                <a:gd name="T40" fmla="*/ 5 w 156"/>
                <a:gd name="T41" fmla="*/ 48 h 48"/>
                <a:gd name="T42" fmla="*/ 3 w 156"/>
                <a:gd name="T43" fmla="*/ 48 h 48"/>
                <a:gd name="T44" fmla="*/ 2 w 156"/>
                <a:gd name="T45" fmla="*/ 48 h 48"/>
                <a:gd name="T46" fmla="*/ 2 w 156"/>
                <a:gd name="T47" fmla="*/ 48 h 48"/>
                <a:gd name="T48" fmla="*/ 0 w 156"/>
                <a:gd name="T49" fmla="*/ 47 h 48"/>
                <a:gd name="T50" fmla="*/ 3 w 156"/>
                <a:gd name="T51" fmla="*/ 37 h 48"/>
                <a:gd name="T52" fmla="*/ 3 w 156"/>
                <a:gd name="T53" fmla="*/ 37 h 48"/>
                <a:gd name="T54" fmla="*/ 6 w 156"/>
                <a:gd name="T55" fmla="*/ 32 h 48"/>
                <a:gd name="T56" fmla="*/ 9 w 156"/>
                <a:gd name="T57" fmla="*/ 27 h 48"/>
                <a:gd name="T58" fmla="*/ 9 w 156"/>
                <a:gd name="T59" fmla="*/ 27 h 48"/>
                <a:gd name="T60" fmla="*/ 13 w 156"/>
                <a:gd name="T61" fmla="*/ 23 h 48"/>
                <a:gd name="T62" fmla="*/ 17 w 156"/>
                <a:gd name="T63" fmla="*/ 19 h 48"/>
                <a:gd name="T64" fmla="*/ 17 w 156"/>
                <a:gd name="T65" fmla="*/ 19 h 48"/>
                <a:gd name="T66" fmla="*/ 29 w 156"/>
                <a:gd name="T67" fmla="*/ 12 h 48"/>
                <a:gd name="T68" fmla="*/ 53 w 156"/>
                <a:gd name="T69" fmla="*/ 6 h 48"/>
                <a:gd name="T70" fmla="*/ 52 w 156"/>
                <a:gd name="T71" fmla="*/ 6 h 48"/>
                <a:gd name="T72" fmla="*/ 66 w 156"/>
                <a:gd name="T73" fmla="*/ 5 h 48"/>
                <a:gd name="T74" fmla="*/ 81 w 156"/>
                <a:gd name="T75" fmla="*/ 5 h 48"/>
                <a:gd name="T76" fmla="*/ 110 w 156"/>
                <a:gd name="T77" fmla="*/ 7 h 48"/>
                <a:gd name="T78" fmla="*/ 110 w 156"/>
                <a:gd name="T79" fmla="*/ 7 h 48"/>
                <a:gd name="T80" fmla="*/ 135 w 156"/>
                <a:gd name="T81" fmla="*/ 11 h 48"/>
                <a:gd name="T82" fmla="*/ 155 w 156"/>
                <a:gd name="T83" fmla="*/ 17 h 48"/>
                <a:gd name="T84" fmla="*/ 155 w 156"/>
                <a:gd name="T85" fmla="*/ 16 h 48"/>
                <a:gd name="T86" fmla="*/ 139 w 156"/>
                <a:gd name="T87" fmla="*/ 11 h 48"/>
                <a:gd name="T88" fmla="*/ 119 w 156"/>
                <a:gd name="T89" fmla="*/ 6 h 48"/>
                <a:gd name="T90" fmla="*/ 96 w 156"/>
                <a:gd name="T91" fmla="*/ 2 h 48"/>
                <a:gd name="T92" fmla="*/ 73 w 156"/>
                <a:gd name="T9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48"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73" y="0"/>
                  </a:moveTo>
                  <a:cubicBezTo>
                    <a:pt x="72" y="0"/>
                    <a:pt x="72" y="0"/>
                    <a:pt x="71" y="0"/>
                  </a:cubicBezTo>
                  <a:cubicBezTo>
                    <a:pt x="68" y="0"/>
                    <a:pt x="63" y="1"/>
                    <a:pt x="59" y="1"/>
                  </a:cubicBezTo>
                  <a:cubicBezTo>
                    <a:pt x="55" y="1"/>
                    <a:pt x="51" y="2"/>
                    <a:pt x="47" y="3"/>
                  </a:cubicBezTo>
                  <a:cubicBezTo>
                    <a:pt x="42" y="4"/>
                    <a:pt x="38" y="5"/>
                    <a:pt x="35" y="6"/>
                  </a:cubicBezTo>
                  <a:cubicBezTo>
                    <a:pt x="31" y="7"/>
                    <a:pt x="27" y="9"/>
                    <a:pt x="24" y="11"/>
                  </a:cubicBezTo>
                  <a:cubicBezTo>
                    <a:pt x="17" y="15"/>
                    <a:pt x="12" y="19"/>
                    <a:pt x="7" y="25"/>
                  </a:cubicBezTo>
                  <a:cubicBezTo>
                    <a:pt x="5" y="29"/>
                    <a:pt x="3" y="32"/>
                    <a:pt x="2" y="36"/>
                  </a:cubicBezTo>
                  <a:cubicBezTo>
                    <a:pt x="2" y="38"/>
                    <a:pt x="1" y="40"/>
                    <a:pt x="0" y="42"/>
                  </a:cubicBezTo>
                  <a:cubicBezTo>
                    <a:pt x="0" y="44"/>
                    <a:pt x="0" y="46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2" y="48"/>
                    <a:pt x="3" y="48"/>
                  </a:cubicBezTo>
                  <a:cubicBezTo>
                    <a:pt x="3" y="48"/>
                    <a:pt x="4" y="48"/>
                    <a:pt x="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4" y="48"/>
                    <a:pt x="3" y="48"/>
                  </a:cubicBezTo>
                  <a:cubicBezTo>
                    <a:pt x="3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7"/>
                    <a:pt x="0" y="47"/>
                  </a:cubicBezTo>
                  <a:cubicBezTo>
                    <a:pt x="1" y="44"/>
                    <a:pt x="2" y="40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4" y="35"/>
                    <a:pt x="5" y="33"/>
                    <a:pt x="6" y="32"/>
                  </a:cubicBezTo>
                  <a:cubicBezTo>
                    <a:pt x="7" y="30"/>
                    <a:pt x="8" y="28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1" y="24"/>
                    <a:pt x="13" y="23"/>
                  </a:cubicBezTo>
                  <a:cubicBezTo>
                    <a:pt x="14" y="21"/>
                    <a:pt x="16" y="20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1" y="16"/>
                    <a:pt x="25" y="14"/>
                    <a:pt x="29" y="12"/>
                  </a:cubicBezTo>
                  <a:cubicBezTo>
                    <a:pt x="37" y="9"/>
                    <a:pt x="45" y="7"/>
                    <a:pt x="5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7" y="5"/>
                    <a:pt x="61" y="5"/>
                    <a:pt x="66" y="5"/>
                  </a:cubicBezTo>
                  <a:cubicBezTo>
                    <a:pt x="71" y="5"/>
                    <a:pt x="76" y="4"/>
                    <a:pt x="81" y="5"/>
                  </a:cubicBezTo>
                  <a:cubicBezTo>
                    <a:pt x="91" y="5"/>
                    <a:pt x="100" y="6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8" y="8"/>
                    <a:pt x="127" y="9"/>
                    <a:pt x="135" y="11"/>
                  </a:cubicBezTo>
                  <a:cubicBezTo>
                    <a:pt x="142" y="13"/>
                    <a:pt x="149" y="15"/>
                    <a:pt x="155" y="17"/>
                  </a:cubicBezTo>
                  <a:cubicBezTo>
                    <a:pt x="156" y="17"/>
                    <a:pt x="156" y="16"/>
                    <a:pt x="155" y="16"/>
                  </a:cubicBezTo>
                  <a:cubicBezTo>
                    <a:pt x="150" y="14"/>
                    <a:pt x="145" y="13"/>
                    <a:pt x="139" y="11"/>
                  </a:cubicBezTo>
                  <a:cubicBezTo>
                    <a:pt x="132" y="9"/>
                    <a:pt x="125" y="7"/>
                    <a:pt x="119" y="6"/>
                  </a:cubicBezTo>
                  <a:cubicBezTo>
                    <a:pt x="111" y="4"/>
                    <a:pt x="103" y="3"/>
                    <a:pt x="96" y="2"/>
                  </a:cubicBezTo>
                  <a:cubicBezTo>
                    <a:pt x="88" y="1"/>
                    <a:pt x="81" y="1"/>
                    <a:pt x="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08"/>
            <p:cNvSpPr>
              <a:spLocks noEditPoints="1"/>
            </p:cNvSpPr>
            <p:nvPr/>
          </p:nvSpPr>
          <p:spPr bwMode="auto">
            <a:xfrm>
              <a:off x="1359870" y="2754688"/>
              <a:ext cx="483416" cy="259964"/>
            </a:xfrm>
            <a:custGeom>
              <a:avLst/>
              <a:gdLst>
                <a:gd name="T0" fmla="*/ 9 w 112"/>
                <a:gd name="T1" fmla="*/ 34 h 60"/>
                <a:gd name="T2" fmla="*/ 10 w 112"/>
                <a:gd name="T3" fmla="*/ 34 h 60"/>
                <a:gd name="T4" fmla="*/ 10 w 112"/>
                <a:gd name="T5" fmla="*/ 34 h 60"/>
                <a:gd name="T6" fmla="*/ 9 w 112"/>
                <a:gd name="T7" fmla="*/ 34 h 60"/>
                <a:gd name="T8" fmla="*/ 3 w 112"/>
                <a:gd name="T9" fmla="*/ 44 h 60"/>
                <a:gd name="T10" fmla="*/ 3 w 112"/>
                <a:gd name="T11" fmla="*/ 44 h 60"/>
                <a:gd name="T12" fmla="*/ 3 w 112"/>
                <a:gd name="T13" fmla="*/ 44 h 60"/>
                <a:gd name="T14" fmla="*/ 93 w 112"/>
                <a:gd name="T15" fmla="*/ 1 h 60"/>
                <a:gd name="T16" fmla="*/ 79 w 112"/>
                <a:gd name="T17" fmla="*/ 0 h 60"/>
                <a:gd name="T18" fmla="*/ 75 w 112"/>
                <a:gd name="T19" fmla="*/ 0 h 60"/>
                <a:gd name="T20" fmla="*/ 58 w 112"/>
                <a:gd name="T21" fmla="*/ 2 h 60"/>
                <a:gd name="T22" fmla="*/ 42 w 112"/>
                <a:gd name="T23" fmla="*/ 7 h 60"/>
                <a:gd name="T24" fmla="*/ 27 w 112"/>
                <a:gd name="T25" fmla="*/ 15 h 60"/>
                <a:gd name="T26" fmla="*/ 19 w 112"/>
                <a:gd name="T27" fmla="*/ 21 h 60"/>
                <a:gd name="T28" fmla="*/ 12 w 112"/>
                <a:gd name="T29" fmla="*/ 28 h 60"/>
                <a:gd name="T30" fmla="*/ 3 w 112"/>
                <a:gd name="T31" fmla="*/ 42 h 60"/>
                <a:gd name="T32" fmla="*/ 1 w 112"/>
                <a:gd name="T33" fmla="*/ 47 h 60"/>
                <a:gd name="T34" fmla="*/ 0 w 112"/>
                <a:gd name="T35" fmla="*/ 52 h 60"/>
                <a:gd name="T36" fmla="*/ 0 w 112"/>
                <a:gd name="T37" fmla="*/ 60 h 60"/>
                <a:gd name="T38" fmla="*/ 0 w 112"/>
                <a:gd name="T39" fmla="*/ 60 h 60"/>
                <a:gd name="T40" fmla="*/ 0 w 112"/>
                <a:gd name="T41" fmla="*/ 57 h 60"/>
                <a:gd name="T42" fmla="*/ 1 w 112"/>
                <a:gd name="T43" fmla="*/ 53 h 60"/>
                <a:gd name="T44" fmla="*/ 1 w 112"/>
                <a:gd name="T45" fmla="*/ 54 h 60"/>
                <a:gd name="T46" fmla="*/ 2 w 112"/>
                <a:gd name="T47" fmla="*/ 49 h 60"/>
                <a:gd name="T48" fmla="*/ 3 w 112"/>
                <a:gd name="T49" fmla="*/ 44 h 60"/>
                <a:gd name="T50" fmla="*/ 3 w 112"/>
                <a:gd name="T51" fmla="*/ 44 h 60"/>
                <a:gd name="T52" fmla="*/ 6 w 112"/>
                <a:gd name="T53" fmla="*/ 38 h 60"/>
                <a:gd name="T54" fmla="*/ 9 w 112"/>
                <a:gd name="T55" fmla="*/ 34 h 60"/>
                <a:gd name="T56" fmla="*/ 9 w 112"/>
                <a:gd name="T57" fmla="*/ 34 h 60"/>
                <a:gd name="T58" fmla="*/ 10 w 112"/>
                <a:gd name="T59" fmla="*/ 34 h 60"/>
                <a:gd name="T60" fmla="*/ 10 w 112"/>
                <a:gd name="T61" fmla="*/ 34 h 60"/>
                <a:gd name="T62" fmla="*/ 10 w 112"/>
                <a:gd name="T63" fmla="*/ 34 h 60"/>
                <a:gd name="T64" fmla="*/ 15 w 112"/>
                <a:gd name="T65" fmla="*/ 27 h 60"/>
                <a:gd name="T66" fmla="*/ 22 w 112"/>
                <a:gd name="T67" fmla="*/ 22 h 60"/>
                <a:gd name="T68" fmla="*/ 22 w 112"/>
                <a:gd name="T69" fmla="*/ 22 h 60"/>
                <a:gd name="T70" fmla="*/ 32 w 112"/>
                <a:gd name="T71" fmla="*/ 15 h 60"/>
                <a:gd name="T72" fmla="*/ 43 w 112"/>
                <a:gd name="T73" fmla="*/ 10 h 60"/>
                <a:gd name="T74" fmla="*/ 42 w 112"/>
                <a:gd name="T75" fmla="*/ 10 h 60"/>
                <a:gd name="T76" fmla="*/ 55 w 112"/>
                <a:gd name="T77" fmla="*/ 6 h 60"/>
                <a:gd name="T78" fmla="*/ 67 w 112"/>
                <a:gd name="T79" fmla="*/ 3 h 60"/>
                <a:gd name="T80" fmla="*/ 67 w 112"/>
                <a:gd name="T81" fmla="*/ 3 h 60"/>
                <a:gd name="T82" fmla="*/ 112 w 112"/>
                <a:gd name="T83" fmla="*/ 3 h 60"/>
                <a:gd name="T84" fmla="*/ 112 w 112"/>
                <a:gd name="T85" fmla="*/ 3 h 60"/>
                <a:gd name="T86" fmla="*/ 93 w 112"/>
                <a:gd name="T8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60">
                  <a:moveTo>
                    <a:pt x="9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9" y="34"/>
                  </a:cubicBezTo>
                  <a:close/>
                  <a:moveTo>
                    <a:pt x="3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lose/>
                  <a:moveTo>
                    <a:pt x="93" y="1"/>
                  </a:moveTo>
                  <a:cubicBezTo>
                    <a:pt x="88" y="1"/>
                    <a:pt x="83" y="0"/>
                    <a:pt x="79" y="0"/>
                  </a:cubicBezTo>
                  <a:cubicBezTo>
                    <a:pt x="78" y="0"/>
                    <a:pt x="77" y="0"/>
                    <a:pt x="75" y="0"/>
                  </a:cubicBezTo>
                  <a:cubicBezTo>
                    <a:pt x="70" y="0"/>
                    <a:pt x="64" y="1"/>
                    <a:pt x="58" y="2"/>
                  </a:cubicBezTo>
                  <a:cubicBezTo>
                    <a:pt x="53" y="3"/>
                    <a:pt x="48" y="5"/>
                    <a:pt x="42" y="7"/>
                  </a:cubicBezTo>
                  <a:cubicBezTo>
                    <a:pt x="37" y="9"/>
                    <a:pt x="31" y="12"/>
                    <a:pt x="27" y="15"/>
                  </a:cubicBezTo>
                  <a:cubicBezTo>
                    <a:pt x="24" y="17"/>
                    <a:pt x="22" y="19"/>
                    <a:pt x="19" y="21"/>
                  </a:cubicBezTo>
                  <a:cubicBezTo>
                    <a:pt x="17" y="23"/>
                    <a:pt x="15" y="25"/>
                    <a:pt x="12" y="28"/>
                  </a:cubicBezTo>
                  <a:cubicBezTo>
                    <a:pt x="9" y="32"/>
                    <a:pt x="5" y="37"/>
                    <a:pt x="3" y="42"/>
                  </a:cubicBezTo>
                  <a:cubicBezTo>
                    <a:pt x="2" y="44"/>
                    <a:pt x="2" y="45"/>
                    <a:pt x="1" y="47"/>
                  </a:cubicBezTo>
                  <a:cubicBezTo>
                    <a:pt x="1" y="49"/>
                    <a:pt x="1" y="50"/>
                    <a:pt x="0" y="52"/>
                  </a:cubicBezTo>
                  <a:cubicBezTo>
                    <a:pt x="0" y="54"/>
                    <a:pt x="0" y="57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6"/>
                    <a:pt x="1" y="55"/>
                    <a:pt x="1" y="53"/>
                  </a:cubicBezTo>
                  <a:cubicBezTo>
                    <a:pt x="1" y="53"/>
                    <a:pt x="1" y="54"/>
                    <a:pt x="1" y="54"/>
                  </a:cubicBezTo>
                  <a:cubicBezTo>
                    <a:pt x="1" y="52"/>
                    <a:pt x="1" y="50"/>
                    <a:pt x="2" y="49"/>
                  </a:cubicBezTo>
                  <a:cubicBezTo>
                    <a:pt x="2" y="47"/>
                    <a:pt x="3" y="46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2"/>
                    <a:pt x="5" y="40"/>
                    <a:pt x="6" y="38"/>
                  </a:cubicBezTo>
                  <a:cubicBezTo>
                    <a:pt x="7" y="37"/>
                    <a:pt x="8" y="3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1"/>
                    <a:pt x="13" y="29"/>
                    <a:pt x="15" y="27"/>
                  </a:cubicBezTo>
                  <a:cubicBezTo>
                    <a:pt x="18" y="25"/>
                    <a:pt x="20" y="24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19"/>
                    <a:pt x="29" y="17"/>
                    <a:pt x="32" y="15"/>
                  </a:cubicBezTo>
                  <a:cubicBezTo>
                    <a:pt x="36" y="13"/>
                    <a:pt x="39" y="11"/>
                    <a:pt x="43" y="10"/>
                  </a:cubicBezTo>
                  <a:cubicBezTo>
                    <a:pt x="43" y="10"/>
                    <a:pt x="42" y="10"/>
                    <a:pt x="42" y="10"/>
                  </a:cubicBezTo>
                  <a:cubicBezTo>
                    <a:pt x="46" y="8"/>
                    <a:pt x="51" y="7"/>
                    <a:pt x="55" y="6"/>
                  </a:cubicBezTo>
                  <a:cubicBezTo>
                    <a:pt x="59" y="5"/>
                    <a:pt x="63" y="4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82" y="1"/>
                    <a:pt x="97" y="2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05" y="2"/>
                    <a:pt x="99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09"/>
            <p:cNvSpPr>
              <a:spLocks noEditPoints="1"/>
            </p:cNvSpPr>
            <p:nvPr/>
          </p:nvSpPr>
          <p:spPr bwMode="auto">
            <a:xfrm>
              <a:off x="2107631" y="2734242"/>
              <a:ext cx="655752" cy="311080"/>
            </a:xfrm>
            <a:custGeom>
              <a:avLst/>
              <a:gdLst>
                <a:gd name="T0" fmla="*/ 16 w 152"/>
                <a:gd name="T1" fmla="*/ 5 h 72"/>
                <a:gd name="T2" fmla="*/ 137 w 152"/>
                <a:gd name="T3" fmla="*/ 39 h 72"/>
                <a:gd name="T4" fmla="*/ 137 w 152"/>
                <a:gd name="T5" fmla="*/ 39 h 72"/>
                <a:gd name="T6" fmla="*/ 137 w 152"/>
                <a:gd name="T7" fmla="*/ 39 h 72"/>
                <a:gd name="T8" fmla="*/ 151 w 152"/>
                <a:gd name="T9" fmla="*/ 66 h 72"/>
                <a:gd name="T10" fmla="*/ 151 w 152"/>
                <a:gd name="T11" fmla="*/ 66 h 72"/>
                <a:gd name="T12" fmla="*/ 149 w 152"/>
                <a:gd name="T13" fmla="*/ 69 h 72"/>
                <a:gd name="T14" fmla="*/ 149 w 152"/>
                <a:gd name="T15" fmla="*/ 69 h 72"/>
                <a:gd name="T16" fmla="*/ 149 w 152"/>
                <a:gd name="T17" fmla="*/ 70 h 72"/>
                <a:gd name="T18" fmla="*/ 149 w 152"/>
                <a:gd name="T19" fmla="*/ 70 h 72"/>
                <a:gd name="T20" fmla="*/ 151 w 152"/>
                <a:gd name="T21" fmla="*/ 63 h 72"/>
                <a:gd name="T22" fmla="*/ 151 w 152"/>
                <a:gd name="T23" fmla="*/ 63 h 72"/>
                <a:gd name="T24" fmla="*/ 56 w 152"/>
                <a:gd name="T25" fmla="*/ 0 h 72"/>
                <a:gd name="T26" fmla="*/ 18 w 152"/>
                <a:gd name="T27" fmla="*/ 4 h 72"/>
                <a:gd name="T28" fmla="*/ 0 w 152"/>
                <a:gd name="T29" fmla="*/ 8 h 72"/>
                <a:gd name="T30" fmla="*/ 16 w 152"/>
                <a:gd name="T31" fmla="*/ 5 h 72"/>
                <a:gd name="T32" fmla="*/ 59 w 152"/>
                <a:gd name="T33" fmla="*/ 3 h 72"/>
                <a:gd name="T34" fmla="*/ 72 w 152"/>
                <a:gd name="T35" fmla="*/ 4 h 72"/>
                <a:gd name="T36" fmla="*/ 104 w 152"/>
                <a:gd name="T37" fmla="*/ 13 h 72"/>
                <a:gd name="T38" fmla="*/ 125 w 152"/>
                <a:gd name="T39" fmla="*/ 25 h 72"/>
                <a:gd name="T40" fmla="*/ 130 w 152"/>
                <a:gd name="T41" fmla="*/ 30 h 72"/>
                <a:gd name="T42" fmla="*/ 137 w 152"/>
                <a:gd name="T43" fmla="*/ 39 h 72"/>
                <a:gd name="T44" fmla="*/ 149 w 152"/>
                <a:gd name="T45" fmla="*/ 58 h 72"/>
                <a:gd name="T46" fmla="*/ 151 w 152"/>
                <a:gd name="T47" fmla="*/ 64 h 72"/>
                <a:gd name="T48" fmla="*/ 151 w 152"/>
                <a:gd name="T49" fmla="*/ 66 h 72"/>
                <a:gd name="T50" fmla="*/ 151 w 152"/>
                <a:gd name="T51" fmla="*/ 66 h 72"/>
                <a:gd name="T52" fmla="*/ 150 w 152"/>
                <a:gd name="T53" fmla="*/ 68 h 72"/>
                <a:gd name="T54" fmla="*/ 149 w 152"/>
                <a:gd name="T55" fmla="*/ 69 h 72"/>
                <a:gd name="T56" fmla="*/ 149 w 152"/>
                <a:gd name="T57" fmla="*/ 69 h 72"/>
                <a:gd name="T58" fmla="*/ 149 w 152"/>
                <a:gd name="T59" fmla="*/ 69 h 72"/>
                <a:gd name="T60" fmla="*/ 149 w 152"/>
                <a:gd name="T61" fmla="*/ 70 h 72"/>
                <a:gd name="T62" fmla="*/ 149 w 152"/>
                <a:gd name="T63" fmla="*/ 70 h 72"/>
                <a:gd name="T64" fmla="*/ 147 w 152"/>
                <a:gd name="T65" fmla="*/ 71 h 72"/>
                <a:gd name="T66" fmla="*/ 144 w 152"/>
                <a:gd name="T67" fmla="*/ 71 h 72"/>
                <a:gd name="T68" fmla="*/ 143 w 152"/>
                <a:gd name="T69" fmla="*/ 71 h 72"/>
                <a:gd name="T70" fmla="*/ 146 w 152"/>
                <a:gd name="T71" fmla="*/ 71 h 72"/>
                <a:gd name="T72" fmla="*/ 150 w 152"/>
                <a:gd name="T73" fmla="*/ 69 h 72"/>
                <a:gd name="T74" fmla="*/ 152 w 152"/>
                <a:gd name="T75" fmla="*/ 62 h 72"/>
                <a:gd name="T76" fmla="*/ 141 w 152"/>
                <a:gd name="T77" fmla="*/ 40 h 72"/>
                <a:gd name="T78" fmla="*/ 129 w 152"/>
                <a:gd name="T79" fmla="*/ 25 h 72"/>
                <a:gd name="T80" fmla="*/ 125 w 152"/>
                <a:gd name="T81" fmla="*/ 21 h 72"/>
                <a:gd name="T82" fmla="*/ 113 w 152"/>
                <a:gd name="T83" fmla="*/ 13 h 72"/>
                <a:gd name="T84" fmla="*/ 96 w 152"/>
                <a:gd name="T8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72"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137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lose/>
                  <a:moveTo>
                    <a:pt x="137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lose/>
                  <a:moveTo>
                    <a:pt x="151" y="66"/>
                  </a:move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lose/>
                  <a:moveTo>
                    <a:pt x="149" y="69"/>
                  </a:move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lose/>
                  <a:moveTo>
                    <a:pt x="149" y="70"/>
                  </a:move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lose/>
                  <a:moveTo>
                    <a:pt x="151" y="63"/>
                  </a:moveTo>
                  <a:cubicBezTo>
                    <a:pt x="151" y="63"/>
                    <a:pt x="151" y="64"/>
                    <a:pt x="151" y="64"/>
                  </a:cubicBezTo>
                  <a:cubicBezTo>
                    <a:pt x="151" y="64"/>
                    <a:pt x="151" y="63"/>
                    <a:pt x="151" y="63"/>
                  </a:cubicBezTo>
                  <a:close/>
                  <a:moveTo>
                    <a:pt x="77" y="1"/>
                  </a:moveTo>
                  <a:cubicBezTo>
                    <a:pt x="70" y="0"/>
                    <a:pt x="63" y="0"/>
                    <a:pt x="56" y="0"/>
                  </a:cubicBezTo>
                  <a:cubicBezTo>
                    <a:pt x="50" y="0"/>
                    <a:pt x="44" y="0"/>
                    <a:pt x="37" y="1"/>
                  </a:cubicBezTo>
                  <a:cubicBezTo>
                    <a:pt x="31" y="1"/>
                    <a:pt x="25" y="2"/>
                    <a:pt x="18" y="4"/>
                  </a:cubicBezTo>
                  <a:cubicBezTo>
                    <a:pt x="12" y="5"/>
                    <a:pt x="6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7"/>
                    <a:pt x="11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6" y="4"/>
                    <a:pt x="35" y="3"/>
                    <a:pt x="45" y="3"/>
                  </a:cubicBezTo>
                  <a:cubicBezTo>
                    <a:pt x="49" y="3"/>
                    <a:pt x="54" y="3"/>
                    <a:pt x="59" y="3"/>
                  </a:cubicBezTo>
                  <a:cubicBezTo>
                    <a:pt x="63" y="3"/>
                    <a:pt x="67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7" y="5"/>
                    <a:pt x="83" y="6"/>
                    <a:pt x="89" y="8"/>
                  </a:cubicBezTo>
                  <a:cubicBezTo>
                    <a:pt x="94" y="9"/>
                    <a:pt x="99" y="11"/>
                    <a:pt x="104" y="13"/>
                  </a:cubicBezTo>
                  <a:cubicBezTo>
                    <a:pt x="107" y="14"/>
                    <a:pt x="111" y="16"/>
                    <a:pt x="115" y="18"/>
                  </a:cubicBezTo>
                  <a:cubicBezTo>
                    <a:pt x="118" y="20"/>
                    <a:pt x="122" y="23"/>
                    <a:pt x="125" y="25"/>
                  </a:cubicBezTo>
                  <a:cubicBezTo>
                    <a:pt x="126" y="26"/>
                    <a:pt x="126" y="26"/>
                    <a:pt x="127" y="27"/>
                  </a:cubicBezTo>
                  <a:cubicBezTo>
                    <a:pt x="128" y="28"/>
                    <a:pt x="129" y="29"/>
                    <a:pt x="130" y="30"/>
                  </a:cubicBezTo>
                  <a:cubicBezTo>
                    <a:pt x="132" y="33"/>
                    <a:pt x="135" y="36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39" y="42"/>
                    <a:pt x="142" y="45"/>
                    <a:pt x="144" y="48"/>
                  </a:cubicBezTo>
                  <a:cubicBezTo>
                    <a:pt x="146" y="51"/>
                    <a:pt x="148" y="55"/>
                    <a:pt x="149" y="58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50" y="60"/>
                    <a:pt x="150" y="62"/>
                    <a:pt x="151" y="64"/>
                  </a:cubicBezTo>
                  <a:cubicBezTo>
                    <a:pt x="151" y="64"/>
                    <a:pt x="151" y="65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7"/>
                    <a:pt x="150" y="67"/>
                    <a:pt x="150" y="68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0" y="68"/>
                    <a:pt x="150" y="69"/>
                    <a:pt x="149" y="69"/>
                  </a:cubicBezTo>
                  <a:cubicBezTo>
                    <a:pt x="149" y="69"/>
                    <a:pt x="149" y="69"/>
                    <a:pt x="150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70"/>
                    <a:pt x="148" y="70"/>
                    <a:pt x="147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6" y="71"/>
                    <a:pt x="145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3" y="71"/>
                    <a:pt x="143" y="71"/>
                  </a:cubicBezTo>
                  <a:cubicBezTo>
                    <a:pt x="143" y="71"/>
                    <a:pt x="143" y="72"/>
                    <a:pt x="143" y="72"/>
                  </a:cubicBezTo>
                  <a:cubicBezTo>
                    <a:pt x="144" y="72"/>
                    <a:pt x="145" y="72"/>
                    <a:pt x="146" y="71"/>
                  </a:cubicBezTo>
                  <a:cubicBezTo>
                    <a:pt x="147" y="71"/>
                    <a:pt x="148" y="71"/>
                    <a:pt x="149" y="71"/>
                  </a:cubicBezTo>
                  <a:cubicBezTo>
                    <a:pt x="149" y="70"/>
                    <a:pt x="150" y="70"/>
                    <a:pt x="150" y="69"/>
                  </a:cubicBezTo>
                  <a:cubicBezTo>
                    <a:pt x="151" y="68"/>
                    <a:pt x="151" y="68"/>
                    <a:pt x="151" y="67"/>
                  </a:cubicBezTo>
                  <a:cubicBezTo>
                    <a:pt x="152" y="66"/>
                    <a:pt x="152" y="64"/>
                    <a:pt x="152" y="62"/>
                  </a:cubicBezTo>
                  <a:cubicBezTo>
                    <a:pt x="151" y="60"/>
                    <a:pt x="150" y="58"/>
                    <a:pt x="150" y="55"/>
                  </a:cubicBezTo>
                  <a:cubicBezTo>
                    <a:pt x="147" y="50"/>
                    <a:pt x="144" y="45"/>
                    <a:pt x="141" y="40"/>
                  </a:cubicBezTo>
                  <a:cubicBezTo>
                    <a:pt x="138" y="36"/>
                    <a:pt x="135" y="32"/>
                    <a:pt x="132" y="28"/>
                  </a:cubicBezTo>
                  <a:cubicBezTo>
                    <a:pt x="131" y="27"/>
                    <a:pt x="130" y="25"/>
                    <a:pt x="129" y="25"/>
                  </a:cubicBezTo>
                  <a:cubicBezTo>
                    <a:pt x="129" y="24"/>
                    <a:pt x="128" y="23"/>
                    <a:pt x="128" y="23"/>
                  </a:cubicBezTo>
                  <a:cubicBezTo>
                    <a:pt x="127" y="22"/>
                    <a:pt x="126" y="21"/>
                    <a:pt x="125" y="21"/>
                  </a:cubicBezTo>
                  <a:cubicBezTo>
                    <a:pt x="124" y="20"/>
                    <a:pt x="122" y="19"/>
                    <a:pt x="121" y="18"/>
                  </a:cubicBezTo>
                  <a:cubicBezTo>
                    <a:pt x="119" y="16"/>
                    <a:pt x="116" y="14"/>
                    <a:pt x="113" y="13"/>
                  </a:cubicBezTo>
                  <a:cubicBezTo>
                    <a:pt x="110" y="11"/>
                    <a:pt x="107" y="10"/>
                    <a:pt x="104" y="8"/>
                  </a:cubicBezTo>
                  <a:cubicBezTo>
                    <a:pt x="101" y="7"/>
                    <a:pt x="98" y="6"/>
                    <a:pt x="96" y="5"/>
                  </a:cubicBezTo>
                  <a:cubicBezTo>
                    <a:pt x="89" y="3"/>
                    <a:pt x="83" y="2"/>
                    <a:pt x="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10"/>
            <p:cNvSpPr>
              <a:spLocks noEditPoints="1"/>
            </p:cNvSpPr>
            <p:nvPr/>
          </p:nvSpPr>
          <p:spPr bwMode="auto">
            <a:xfrm>
              <a:off x="2081343" y="2789740"/>
              <a:ext cx="505324" cy="489258"/>
            </a:xfrm>
            <a:custGeom>
              <a:avLst/>
              <a:gdLst>
                <a:gd name="T0" fmla="*/ 114 w 117"/>
                <a:gd name="T1" fmla="*/ 91 h 113"/>
                <a:gd name="T2" fmla="*/ 114 w 117"/>
                <a:gd name="T3" fmla="*/ 91 h 113"/>
                <a:gd name="T4" fmla="*/ 114 w 117"/>
                <a:gd name="T5" fmla="*/ 91 h 113"/>
                <a:gd name="T6" fmla="*/ 114 w 117"/>
                <a:gd name="T7" fmla="*/ 91 h 113"/>
                <a:gd name="T8" fmla="*/ 105 w 117"/>
                <a:gd name="T9" fmla="*/ 108 h 113"/>
                <a:gd name="T10" fmla="*/ 105 w 117"/>
                <a:gd name="T11" fmla="*/ 108 h 113"/>
                <a:gd name="T12" fmla="*/ 105 w 117"/>
                <a:gd name="T13" fmla="*/ 108 h 113"/>
                <a:gd name="T14" fmla="*/ 109 w 117"/>
                <a:gd name="T15" fmla="*/ 104 h 113"/>
                <a:gd name="T16" fmla="*/ 109 w 117"/>
                <a:gd name="T17" fmla="*/ 104 h 113"/>
                <a:gd name="T18" fmla="*/ 109 w 117"/>
                <a:gd name="T19" fmla="*/ 104 h 113"/>
                <a:gd name="T20" fmla="*/ 58 w 117"/>
                <a:gd name="T21" fmla="*/ 12 h 113"/>
                <a:gd name="T22" fmla="*/ 58 w 117"/>
                <a:gd name="T23" fmla="*/ 12 h 113"/>
                <a:gd name="T24" fmla="*/ 58 w 117"/>
                <a:gd name="T25" fmla="*/ 12 h 113"/>
                <a:gd name="T26" fmla="*/ 19 w 117"/>
                <a:gd name="T27" fmla="*/ 1 h 113"/>
                <a:gd name="T28" fmla="*/ 3 w 117"/>
                <a:gd name="T29" fmla="*/ 0 h 113"/>
                <a:gd name="T30" fmla="*/ 0 w 117"/>
                <a:gd name="T31" fmla="*/ 0 h 113"/>
                <a:gd name="T32" fmla="*/ 0 w 117"/>
                <a:gd name="T33" fmla="*/ 0 h 113"/>
                <a:gd name="T34" fmla="*/ 18 w 117"/>
                <a:gd name="T35" fmla="*/ 2 h 113"/>
                <a:gd name="T36" fmla="*/ 18 w 117"/>
                <a:gd name="T37" fmla="*/ 2 h 113"/>
                <a:gd name="T38" fmla="*/ 39 w 117"/>
                <a:gd name="T39" fmla="*/ 6 h 113"/>
                <a:gd name="T40" fmla="*/ 58 w 117"/>
                <a:gd name="T41" fmla="*/ 12 h 113"/>
                <a:gd name="T42" fmla="*/ 58 w 117"/>
                <a:gd name="T43" fmla="*/ 12 h 113"/>
                <a:gd name="T44" fmla="*/ 70 w 117"/>
                <a:gd name="T45" fmla="*/ 18 h 113"/>
                <a:gd name="T46" fmla="*/ 82 w 117"/>
                <a:gd name="T47" fmla="*/ 26 h 113"/>
                <a:gd name="T48" fmla="*/ 81 w 117"/>
                <a:gd name="T49" fmla="*/ 26 h 113"/>
                <a:gd name="T50" fmla="*/ 100 w 117"/>
                <a:gd name="T51" fmla="*/ 44 h 113"/>
                <a:gd name="T52" fmla="*/ 103 w 117"/>
                <a:gd name="T53" fmla="*/ 49 h 113"/>
                <a:gd name="T54" fmla="*/ 105 w 117"/>
                <a:gd name="T55" fmla="*/ 52 h 113"/>
                <a:gd name="T56" fmla="*/ 108 w 117"/>
                <a:gd name="T57" fmla="*/ 58 h 113"/>
                <a:gd name="T58" fmla="*/ 114 w 117"/>
                <a:gd name="T59" fmla="*/ 78 h 113"/>
                <a:gd name="T60" fmla="*/ 114 w 117"/>
                <a:gd name="T61" fmla="*/ 77 h 113"/>
                <a:gd name="T62" fmla="*/ 114 w 117"/>
                <a:gd name="T63" fmla="*/ 91 h 113"/>
                <a:gd name="T64" fmla="*/ 114 w 117"/>
                <a:gd name="T65" fmla="*/ 91 h 113"/>
                <a:gd name="T66" fmla="*/ 114 w 117"/>
                <a:gd name="T67" fmla="*/ 91 h 113"/>
                <a:gd name="T68" fmla="*/ 114 w 117"/>
                <a:gd name="T69" fmla="*/ 91 h 113"/>
                <a:gd name="T70" fmla="*/ 114 w 117"/>
                <a:gd name="T71" fmla="*/ 91 h 113"/>
                <a:gd name="T72" fmla="*/ 112 w 117"/>
                <a:gd name="T73" fmla="*/ 100 h 113"/>
                <a:gd name="T74" fmla="*/ 112 w 117"/>
                <a:gd name="T75" fmla="*/ 99 h 113"/>
                <a:gd name="T76" fmla="*/ 109 w 117"/>
                <a:gd name="T77" fmla="*/ 104 h 113"/>
                <a:gd name="T78" fmla="*/ 109 w 117"/>
                <a:gd name="T79" fmla="*/ 104 h 113"/>
                <a:gd name="T80" fmla="*/ 105 w 117"/>
                <a:gd name="T81" fmla="*/ 108 h 113"/>
                <a:gd name="T82" fmla="*/ 103 w 117"/>
                <a:gd name="T83" fmla="*/ 110 h 113"/>
                <a:gd name="T84" fmla="*/ 100 w 117"/>
                <a:gd name="T85" fmla="*/ 111 h 113"/>
                <a:gd name="T86" fmla="*/ 100 w 117"/>
                <a:gd name="T87" fmla="*/ 111 h 113"/>
                <a:gd name="T88" fmla="*/ 97 w 117"/>
                <a:gd name="T89" fmla="*/ 112 h 113"/>
                <a:gd name="T90" fmla="*/ 93 w 117"/>
                <a:gd name="T91" fmla="*/ 113 h 113"/>
                <a:gd name="T92" fmla="*/ 93 w 117"/>
                <a:gd name="T93" fmla="*/ 113 h 113"/>
                <a:gd name="T94" fmla="*/ 92 w 117"/>
                <a:gd name="T95" fmla="*/ 113 h 113"/>
                <a:gd name="T96" fmla="*/ 92 w 117"/>
                <a:gd name="T97" fmla="*/ 113 h 113"/>
                <a:gd name="T98" fmla="*/ 101 w 117"/>
                <a:gd name="T99" fmla="*/ 111 h 113"/>
                <a:gd name="T100" fmla="*/ 107 w 117"/>
                <a:gd name="T101" fmla="*/ 108 h 113"/>
                <a:gd name="T102" fmla="*/ 112 w 117"/>
                <a:gd name="T103" fmla="*/ 102 h 113"/>
                <a:gd name="T104" fmla="*/ 115 w 117"/>
                <a:gd name="T105" fmla="*/ 96 h 113"/>
                <a:gd name="T106" fmla="*/ 116 w 117"/>
                <a:gd name="T107" fmla="*/ 79 h 113"/>
                <a:gd name="T108" fmla="*/ 113 w 117"/>
                <a:gd name="T109" fmla="*/ 62 h 113"/>
                <a:gd name="T110" fmla="*/ 108 w 117"/>
                <a:gd name="T111" fmla="*/ 50 h 113"/>
                <a:gd name="T112" fmla="*/ 105 w 117"/>
                <a:gd name="T113" fmla="*/ 45 h 113"/>
                <a:gd name="T114" fmla="*/ 100 w 117"/>
                <a:gd name="T115" fmla="*/ 38 h 113"/>
                <a:gd name="T116" fmla="*/ 93 w 117"/>
                <a:gd name="T117" fmla="*/ 31 h 113"/>
                <a:gd name="T118" fmla="*/ 86 w 117"/>
                <a:gd name="T119" fmla="*/ 25 h 113"/>
                <a:gd name="T120" fmla="*/ 71 w 117"/>
                <a:gd name="T121" fmla="*/ 15 h 113"/>
                <a:gd name="T122" fmla="*/ 37 w 117"/>
                <a:gd name="T123" fmla="*/ 3 h 113"/>
                <a:gd name="T124" fmla="*/ 19 w 117"/>
                <a:gd name="T1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13">
                  <a:moveTo>
                    <a:pt x="114" y="91"/>
                  </a:move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lose/>
                  <a:moveTo>
                    <a:pt x="105" y="108"/>
                  </a:moveTo>
                  <a:cubicBezTo>
                    <a:pt x="105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5" y="108"/>
                  </a:cubicBezTo>
                  <a:close/>
                  <a:moveTo>
                    <a:pt x="109" y="104"/>
                  </a:moveTo>
                  <a:cubicBezTo>
                    <a:pt x="109" y="104"/>
                    <a:pt x="109" y="104"/>
                    <a:pt x="109" y="104"/>
                  </a:cubicBezTo>
                  <a:cubicBezTo>
                    <a:pt x="109" y="104"/>
                    <a:pt x="109" y="104"/>
                    <a:pt x="109" y="104"/>
                  </a:cubicBezTo>
                  <a:close/>
                  <a:moveTo>
                    <a:pt x="58" y="12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lose/>
                  <a:moveTo>
                    <a:pt x="19" y="1"/>
                  </a:moveTo>
                  <a:cubicBezTo>
                    <a:pt x="14" y="0"/>
                    <a:pt x="9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5" y="3"/>
                    <a:pt x="32" y="4"/>
                    <a:pt x="39" y="6"/>
                  </a:cubicBezTo>
                  <a:cubicBezTo>
                    <a:pt x="46" y="7"/>
                    <a:pt x="52" y="10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2" y="14"/>
                    <a:pt x="66" y="16"/>
                    <a:pt x="70" y="18"/>
                  </a:cubicBezTo>
                  <a:cubicBezTo>
                    <a:pt x="74" y="20"/>
                    <a:pt x="78" y="23"/>
                    <a:pt x="82" y="26"/>
                  </a:cubicBezTo>
                  <a:cubicBezTo>
                    <a:pt x="82" y="26"/>
                    <a:pt x="82" y="26"/>
                    <a:pt x="81" y="26"/>
                  </a:cubicBezTo>
                  <a:cubicBezTo>
                    <a:pt x="88" y="31"/>
                    <a:pt x="95" y="37"/>
                    <a:pt x="100" y="44"/>
                  </a:cubicBezTo>
                  <a:cubicBezTo>
                    <a:pt x="101" y="46"/>
                    <a:pt x="102" y="47"/>
                    <a:pt x="103" y="49"/>
                  </a:cubicBezTo>
                  <a:cubicBezTo>
                    <a:pt x="104" y="50"/>
                    <a:pt x="104" y="51"/>
                    <a:pt x="105" y="52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11" y="64"/>
                    <a:pt x="113" y="71"/>
                    <a:pt x="114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82"/>
                    <a:pt x="114" y="86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3" y="94"/>
                    <a:pt x="113" y="97"/>
                    <a:pt x="112" y="100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1" y="101"/>
                    <a:pt x="110" y="103"/>
                    <a:pt x="109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8" y="106"/>
                    <a:pt x="106" y="107"/>
                    <a:pt x="105" y="108"/>
                  </a:cubicBezTo>
                  <a:cubicBezTo>
                    <a:pt x="104" y="109"/>
                    <a:pt x="104" y="109"/>
                    <a:pt x="103" y="110"/>
                  </a:cubicBezTo>
                  <a:cubicBezTo>
                    <a:pt x="102" y="110"/>
                    <a:pt x="101" y="111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99" y="111"/>
                    <a:pt x="98" y="112"/>
                    <a:pt x="97" y="112"/>
                  </a:cubicBezTo>
                  <a:cubicBezTo>
                    <a:pt x="95" y="112"/>
                    <a:pt x="94" y="113"/>
                    <a:pt x="93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93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5" y="113"/>
                    <a:pt x="98" y="112"/>
                    <a:pt x="101" y="111"/>
                  </a:cubicBezTo>
                  <a:cubicBezTo>
                    <a:pt x="103" y="110"/>
                    <a:pt x="105" y="109"/>
                    <a:pt x="107" y="108"/>
                  </a:cubicBezTo>
                  <a:cubicBezTo>
                    <a:pt x="109" y="106"/>
                    <a:pt x="111" y="104"/>
                    <a:pt x="112" y="102"/>
                  </a:cubicBezTo>
                  <a:cubicBezTo>
                    <a:pt x="113" y="100"/>
                    <a:pt x="114" y="98"/>
                    <a:pt x="115" y="96"/>
                  </a:cubicBezTo>
                  <a:cubicBezTo>
                    <a:pt x="116" y="90"/>
                    <a:pt x="117" y="84"/>
                    <a:pt x="116" y="79"/>
                  </a:cubicBezTo>
                  <a:cubicBezTo>
                    <a:pt x="116" y="73"/>
                    <a:pt x="115" y="67"/>
                    <a:pt x="113" y="62"/>
                  </a:cubicBezTo>
                  <a:cubicBezTo>
                    <a:pt x="112" y="58"/>
                    <a:pt x="110" y="54"/>
                    <a:pt x="108" y="50"/>
                  </a:cubicBezTo>
                  <a:cubicBezTo>
                    <a:pt x="107" y="49"/>
                    <a:pt x="106" y="47"/>
                    <a:pt x="105" y="45"/>
                  </a:cubicBezTo>
                  <a:cubicBezTo>
                    <a:pt x="104" y="43"/>
                    <a:pt x="102" y="41"/>
                    <a:pt x="100" y="38"/>
                  </a:cubicBezTo>
                  <a:cubicBezTo>
                    <a:pt x="98" y="36"/>
                    <a:pt x="96" y="33"/>
                    <a:pt x="93" y="31"/>
                  </a:cubicBezTo>
                  <a:cubicBezTo>
                    <a:pt x="91" y="29"/>
                    <a:pt x="89" y="27"/>
                    <a:pt x="86" y="25"/>
                  </a:cubicBezTo>
                  <a:cubicBezTo>
                    <a:pt x="82" y="21"/>
                    <a:pt x="77" y="18"/>
                    <a:pt x="71" y="15"/>
                  </a:cubicBezTo>
                  <a:cubicBezTo>
                    <a:pt x="61" y="9"/>
                    <a:pt x="49" y="5"/>
                    <a:pt x="37" y="3"/>
                  </a:cubicBezTo>
                  <a:cubicBezTo>
                    <a:pt x="31" y="2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1"/>
            <p:cNvSpPr>
              <a:spLocks noEditPoints="1"/>
            </p:cNvSpPr>
            <p:nvPr/>
          </p:nvSpPr>
          <p:spPr bwMode="auto">
            <a:xfrm>
              <a:off x="1390539" y="2985442"/>
              <a:ext cx="1152312" cy="2173182"/>
            </a:xfrm>
            <a:custGeom>
              <a:avLst/>
              <a:gdLst>
                <a:gd name="T0" fmla="*/ 95 w 267"/>
                <a:gd name="T1" fmla="*/ 163 h 502"/>
                <a:gd name="T2" fmla="*/ 87 w 267"/>
                <a:gd name="T3" fmla="*/ 480 h 502"/>
                <a:gd name="T4" fmla="*/ 25 w 267"/>
                <a:gd name="T5" fmla="*/ 440 h 502"/>
                <a:gd name="T6" fmla="*/ 18 w 267"/>
                <a:gd name="T7" fmla="*/ 414 h 502"/>
                <a:gd name="T8" fmla="*/ 253 w 267"/>
                <a:gd name="T9" fmla="*/ 367 h 502"/>
                <a:gd name="T10" fmla="*/ 35 w 267"/>
                <a:gd name="T11" fmla="*/ 309 h 502"/>
                <a:gd name="T12" fmla="*/ 126 w 267"/>
                <a:gd name="T13" fmla="*/ 0 h 502"/>
                <a:gd name="T14" fmla="*/ 129 w 267"/>
                <a:gd name="T15" fmla="*/ 13 h 502"/>
                <a:gd name="T16" fmla="*/ 130 w 267"/>
                <a:gd name="T17" fmla="*/ 29 h 502"/>
                <a:gd name="T18" fmla="*/ 123 w 267"/>
                <a:gd name="T19" fmla="*/ 74 h 502"/>
                <a:gd name="T20" fmla="*/ 111 w 267"/>
                <a:gd name="T21" fmla="*/ 119 h 502"/>
                <a:gd name="T22" fmla="*/ 95 w 267"/>
                <a:gd name="T23" fmla="*/ 162 h 502"/>
                <a:gd name="T24" fmla="*/ 95 w 267"/>
                <a:gd name="T25" fmla="*/ 163 h 502"/>
                <a:gd name="T26" fmla="*/ 78 w 267"/>
                <a:gd name="T27" fmla="*/ 199 h 502"/>
                <a:gd name="T28" fmla="*/ 38 w 267"/>
                <a:gd name="T29" fmla="*/ 274 h 502"/>
                <a:gd name="T30" fmla="*/ 5 w 267"/>
                <a:gd name="T31" fmla="*/ 352 h 502"/>
                <a:gd name="T32" fmla="*/ 0 w 267"/>
                <a:gd name="T33" fmla="*/ 395 h 502"/>
                <a:gd name="T34" fmla="*/ 4 w 267"/>
                <a:gd name="T35" fmla="*/ 435 h 502"/>
                <a:gd name="T36" fmla="*/ 10 w 267"/>
                <a:gd name="T37" fmla="*/ 451 h 502"/>
                <a:gd name="T38" fmla="*/ 23 w 267"/>
                <a:gd name="T39" fmla="*/ 471 h 502"/>
                <a:gd name="T40" fmla="*/ 40 w 267"/>
                <a:gd name="T41" fmla="*/ 485 h 502"/>
                <a:gd name="T42" fmla="*/ 68 w 267"/>
                <a:gd name="T43" fmla="*/ 498 h 502"/>
                <a:gd name="T44" fmla="*/ 103 w 267"/>
                <a:gd name="T45" fmla="*/ 502 h 502"/>
                <a:gd name="T46" fmla="*/ 142 w 267"/>
                <a:gd name="T47" fmla="*/ 502 h 502"/>
                <a:gd name="T48" fmla="*/ 184 w 267"/>
                <a:gd name="T49" fmla="*/ 496 h 502"/>
                <a:gd name="T50" fmla="*/ 214 w 267"/>
                <a:gd name="T51" fmla="*/ 485 h 502"/>
                <a:gd name="T52" fmla="*/ 231 w 267"/>
                <a:gd name="T53" fmla="*/ 473 h 502"/>
                <a:gd name="T54" fmla="*/ 252 w 267"/>
                <a:gd name="T55" fmla="*/ 451 h 502"/>
                <a:gd name="T56" fmla="*/ 265 w 267"/>
                <a:gd name="T57" fmla="*/ 416 h 502"/>
                <a:gd name="T58" fmla="*/ 267 w 267"/>
                <a:gd name="T59" fmla="*/ 396 h 502"/>
                <a:gd name="T60" fmla="*/ 258 w 267"/>
                <a:gd name="T61" fmla="*/ 339 h 502"/>
                <a:gd name="T62" fmla="*/ 223 w 267"/>
                <a:gd name="T63" fmla="*/ 258 h 502"/>
                <a:gd name="T64" fmla="*/ 183 w 267"/>
                <a:gd name="T65" fmla="*/ 180 h 502"/>
                <a:gd name="T66" fmla="*/ 164 w 267"/>
                <a:gd name="T67" fmla="*/ 110 h 502"/>
                <a:gd name="T68" fmla="*/ 160 w 267"/>
                <a:gd name="T69" fmla="*/ 62 h 502"/>
                <a:gd name="T70" fmla="*/ 159 w 267"/>
                <a:gd name="T71" fmla="*/ 44 h 502"/>
                <a:gd name="T72" fmla="*/ 163 w 267"/>
                <a:gd name="T73" fmla="*/ 135 h 502"/>
                <a:gd name="T74" fmla="*/ 194 w 267"/>
                <a:gd name="T75" fmla="*/ 220 h 502"/>
                <a:gd name="T76" fmla="*/ 233 w 267"/>
                <a:gd name="T77" fmla="*/ 299 h 502"/>
                <a:gd name="T78" fmla="*/ 250 w 267"/>
                <a:gd name="T79" fmla="*/ 352 h 502"/>
                <a:gd name="T80" fmla="*/ 254 w 267"/>
                <a:gd name="T81" fmla="*/ 386 h 502"/>
                <a:gd name="T82" fmla="*/ 251 w 267"/>
                <a:gd name="T83" fmla="*/ 416 h 502"/>
                <a:gd name="T84" fmla="*/ 240 w 267"/>
                <a:gd name="T85" fmla="*/ 440 h 502"/>
                <a:gd name="T86" fmla="*/ 223 w 267"/>
                <a:gd name="T87" fmla="*/ 459 h 502"/>
                <a:gd name="T88" fmla="*/ 202 w 267"/>
                <a:gd name="T89" fmla="*/ 471 h 502"/>
                <a:gd name="T90" fmla="*/ 176 w 267"/>
                <a:gd name="T91" fmla="*/ 478 h 502"/>
                <a:gd name="T92" fmla="*/ 113 w 267"/>
                <a:gd name="T93" fmla="*/ 481 h 502"/>
                <a:gd name="T94" fmla="*/ 72 w 267"/>
                <a:gd name="T95" fmla="*/ 478 h 502"/>
                <a:gd name="T96" fmla="*/ 45 w 267"/>
                <a:gd name="T97" fmla="*/ 465 h 502"/>
                <a:gd name="T98" fmla="*/ 29 w 267"/>
                <a:gd name="T99" fmla="*/ 447 h 502"/>
                <a:gd name="T100" fmla="*/ 18 w 267"/>
                <a:gd name="T101" fmla="*/ 414 h 502"/>
                <a:gd name="T102" fmla="*/ 18 w 267"/>
                <a:gd name="T103" fmla="*/ 378 h 502"/>
                <a:gd name="T104" fmla="*/ 35 w 267"/>
                <a:gd name="T105" fmla="*/ 310 h 502"/>
                <a:gd name="T106" fmla="*/ 95 w 267"/>
                <a:gd name="T107" fmla="*/ 189 h 502"/>
                <a:gd name="T108" fmla="*/ 111 w 267"/>
                <a:gd name="T109" fmla="*/ 149 h 502"/>
                <a:gd name="T110" fmla="*/ 124 w 267"/>
                <a:gd name="T111" fmla="*/ 104 h 502"/>
                <a:gd name="T112" fmla="*/ 131 w 267"/>
                <a:gd name="T113" fmla="*/ 62 h 502"/>
                <a:gd name="T114" fmla="*/ 132 w 267"/>
                <a:gd name="T115" fmla="*/ 1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502">
                  <a:moveTo>
                    <a:pt x="95" y="163"/>
                  </a:move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lose/>
                  <a:moveTo>
                    <a:pt x="85" y="480"/>
                  </a:moveTo>
                  <a:cubicBezTo>
                    <a:pt x="86" y="480"/>
                    <a:pt x="86" y="480"/>
                    <a:pt x="87" y="480"/>
                  </a:cubicBezTo>
                  <a:cubicBezTo>
                    <a:pt x="86" y="480"/>
                    <a:pt x="86" y="480"/>
                    <a:pt x="85" y="480"/>
                  </a:cubicBezTo>
                  <a:close/>
                  <a:moveTo>
                    <a:pt x="25" y="439"/>
                  </a:moveTo>
                  <a:cubicBezTo>
                    <a:pt x="25" y="440"/>
                    <a:pt x="25" y="440"/>
                    <a:pt x="25" y="440"/>
                  </a:cubicBezTo>
                  <a:cubicBezTo>
                    <a:pt x="25" y="440"/>
                    <a:pt x="25" y="440"/>
                    <a:pt x="25" y="439"/>
                  </a:cubicBezTo>
                  <a:close/>
                  <a:moveTo>
                    <a:pt x="18" y="413"/>
                  </a:moveTo>
                  <a:cubicBezTo>
                    <a:pt x="18" y="413"/>
                    <a:pt x="18" y="413"/>
                    <a:pt x="18" y="414"/>
                  </a:cubicBezTo>
                  <a:cubicBezTo>
                    <a:pt x="18" y="413"/>
                    <a:pt x="18" y="413"/>
                    <a:pt x="18" y="413"/>
                  </a:cubicBezTo>
                  <a:close/>
                  <a:moveTo>
                    <a:pt x="253" y="366"/>
                  </a:moveTo>
                  <a:cubicBezTo>
                    <a:pt x="253" y="366"/>
                    <a:pt x="253" y="366"/>
                    <a:pt x="253" y="367"/>
                  </a:cubicBezTo>
                  <a:cubicBezTo>
                    <a:pt x="253" y="366"/>
                    <a:pt x="253" y="366"/>
                    <a:pt x="253" y="366"/>
                  </a:cubicBezTo>
                  <a:close/>
                  <a:moveTo>
                    <a:pt x="35" y="309"/>
                  </a:moveTo>
                  <a:cubicBezTo>
                    <a:pt x="35" y="309"/>
                    <a:pt x="35" y="309"/>
                    <a:pt x="35" y="309"/>
                  </a:cubicBezTo>
                  <a:cubicBezTo>
                    <a:pt x="35" y="309"/>
                    <a:pt x="35" y="309"/>
                    <a:pt x="35" y="309"/>
                  </a:cubicBezTo>
                  <a:close/>
                  <a:moveTo>
                    <a:pt x="12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2"/>
                    <a:pt x="128" y="4"/>
                    <a:pt x="128" y="7"/>
                  </a:cubicBezTo>
                  <a:cubicBezTo>
                    <a:pt x="129" y="9"/>
                    <a:pt x="129" y="11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6"/>
                    <a:pt x="130" y="19"/>
                    <a:pt x="130" y="21"/>
                  </a:cubicBezTo>
                  <a:cubicBezTo>
                    <a:pt x="130" y="24"/>
                    <a:pt x="130" y="26"/>
                    <a:pt x="130" y="29"/>
                  </a:cubicBezTo>
                  <a:cubicBezTo>
                    <a:pt x="130" y="34"/>
                    <a:pt x="129" y="39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7" y="54"/>
                    <a:pt x="125" y="64"/>
                    <a:pt x="123" y="74"/>
                  </a:cubicBezTo>
                  <a:cubicBezTo>
                    <a:pt x="122" y="79"/>
                    <a:pt x="121" y="83"/>
                    <a:pt x="119" y="88"/>
                  </a:cubicBezTo>
                  <a:cubicBezTo>
                    <a:pt x="118" y="93"/>
                    <a:pt x="117" y="98"/>
                    <a:pt x="116" y="102"/>
                  </a:cubicBezTo>
                  <a:cubicBezTo>
                    <a:pt x="114" y="108"/>
                    <a:pt x="113" y="113"/>
                    <a:pt x="111" y="119"/>
                  </a:cubicBezTo>
                  <a:cubicBezTo>
                    <a:pt x="110" y="124"/>
                    <a:pt x="108" y="129"/>
                    <a:pt x="106" y="134"/>
                  </a:cubicBezTo>
                  <a:cubicBezTo>
                    <a:pt x="103" y="144"/>
                    <a:pt x="99" y="153"/>
                    <a:pt x="95" y="163"/>
                  </a:cubicBezTo>
                  <a:cubicBezTo>
                    <a:pt x="95" y="163"/>
                    <a:pt x="95" y="163"/>
                    <a:pt x="95" y="162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3"/>
                  </a:cubicBezTo>
                  <a:cubicBezTo>
                    <a:pt x="92" y="170"/>
                    <a:pt x="90" y="176"/>
                    <a:pt x="87" y="181"/>
                  </a:cubicBezTo>
                  <a:cubicBezTo>
                    <a:pt x="85" y="185"/>
                    <a:pt x="84" y="188"/>
                    <a:pt x="83" y="191"/>
                  </a:cubicBezTo>
                  <a:cubicBezTo>
                    <a:pt x="81" y="194"/>
                    <a:pt x="80" y="197"/>
                    <a:pt x="78" y="199"/>
                  </a:cubicBezTo>
                  <a:cubicBezTo>
                    <a:pt x="72" y="211"/>
                    <a:pt x="66" y="223"/>
                    <a:pt x="59" y="235"/>
                  </a:cubicBezTo>
                  <a:cubicBezTo>
                    <a:pt x="56" y="242"/>
                    <a:pt x="52" y="248"/>
                    <a:pt x="48" y="255"/>
                  </a:cubicBezTo>
                  <a:cubicBezTo>
                    <a:pt x="45" y="261"/>
                    <a:pt x="41" y="268"/>
                    <a:pt x="38" y="274"/>
                  </a:cubicBezTo>
                  <a:cubicBezTo>
                    <a:pt x="31" y="286"/>
                    <a:pt x="24" y="299"/>
                    <a:pt x="19" y="312"/>
                  </a:cubicBezTo>
                  <a:cubicBezTo>
                    <a:pt x="16" y="318"/>
                    <a:pt x="13" y="325"/>
                    <a:pt x="11" y="332"/>
                  </a:cubicBezTo>
                  <a:cubicBezTo>
                    <a:pt x="9" y="338"/>
                    <a:pt x="7" y="345"/>
                    <a:pt x="5" y="352"/>
                  </a:cubicBezTo>
                  <a:cubicBezTo>
                    <a:pt x="5" y="355"/>
                    <a:pt x="4" y="359"/>
                    <a:pt x="3" y="362"/>
                  </a:cubicBezTo>
                  <a:cubicBezTo>
                    <a:pt x="2" y="366"/>
                    <a:pt x="2" y="370"/>
                    <a:pt x="1" y="373"/>
                  </a:cubicBezTo>
                  <a:cubicBezTo>
                    <a:pt x="0" y="381"/>
                    <a:pt x="0" y="388"/>
                    <a:pt x="0" y="395"/>
                  </a:cubicBezTo>
                  <a:cubicBezTo>
                    <a:pt x="0" y="399"/>
                    <a:pt x="0" y="403"/>
                    <a:pt x="0" y="407"/>
                  </a:cubicBezTo>
                  <a:cubicBezTo>
                    <a:pt x="0" y="410"/>
                    <a:pt x="1" y="413"/>
                    <a:pt x="1" y="417"/>
                  </a:cubicBezTo>
                  <a:cubicBezTo>
                    <a:pt x="2" y="423"/>
                    <a:pt x="3" y="429"/>
                    <a:pt x="4" y="435"/>
                  </a:cubicBezTo>
                  <a:cubicBezTo>
                    <a:pt x="5" y="438"/>
                    <a:pt x="6" y="440"/>
                    <a:pt x="7" y="443"/>
                  </a:cubicBezTo>
                  <a:cubicBezTo>
                    <a:pt x="7" y="444"/>
                    <a:pt x="8" y="445"/>
                    <a:pt x="8" y="446"/>
                  </a:cubicBezTo>
                  <a:cubicBezTo>
                    <a:pt x="9" y="448"/>
                    <a:pt x="9" y="450"/>
                    <a:pt x="10" y="451"/>
                  </a:cubicBezTo>
                  <a:cubicBezTo>
                    <a:pt x="12" y="456"/>
                    <a:pt x="14" y="460"/>
                    <a:pt x="17" y="464"/>
                  </a:cubicBezTo>
                  <a:cubicBezTo>
                    <a:pt x="18" y="465"/>
                    <a:pt x="19" y="467"/>
                    <a:pt x="21" y="468"/>
                  </a:cubicBezTo>
                  <a:cubicBezTo>
                    <a:pt x="21" y="469"/>
                    <a:pt x="22" y="470"/>
                    <a:pt x="23" y="471"/>
                  </a:cubicBezTo>
                  <a:cubicBezTo>
                    <a:pt x="24" y="473"/>
                    <a:pt x="26" y="474"/>
                    <a:pt x="27" y="476"/>
                  </a:cubicBezTo>
                  <a:cubicBezTo>
                    <a:pt x="29" y="477"/>
                    <a:pt x="31" y="479"/>
                    <a:pt x="33" y="480"/>
                  </a:cubicBezTo>
                  <a:cubicBezTo>
                    <a:pt x="35" y="482"/>
                    <a:pt x="37" y="484"/>
                    <a:pt x="40" y="485"/>
                  </a:cubicBezTo>
                  <a:cubicBezTo>
                    <a:pt x="44" y="488"/>
                    <a:pt x="48" y="490"/>
                    <a:pt x="52" y="492"/>
                  </a:cubicBezTo>
                  <a:cubicBezTo>
                    <a:pt x="55" y="493"/>
                    <a:pt x="58" y="495"/>
                    <a:pt x="61" y="496"/>
                  </a:cubicBezTo>
                  <a:cubicBezTo>
                    <a:pt x="63" y="496"/>
                    <a:pt x="66" y="497"/>
                    <a:pt x="68" y="498"/>
                  </a:cubicBezTo>
                  <a:cubicBezTo>
                    <a:pt x="71" y="498"/>
                    <a:pt x="73" y="499"/>
                    <a:pt x="76" y="500"/>
                  </a:cubicBezTo>
                  <a:cubicBezTo>
                    <a:pt x="79" y="500"/>
                    <a:pt x="82" y="501"/>
                    <a:pt x="86" y="501"/>
                  </a:cubicBezTo>
                  <a:cubicBezTo>
                    <a:pt x="91" y="502"/>
                    <a:pt x="97" y="502"/>
                    <a:pt x="103" y="502"/>
                  </a:cubicBezTo>
                  <a:cubicBezTo>
                    <a:pt x="106" y="502"/>
                    <a:pt x="109" y="502"/>
                    <a:pt x="113" y="502"/>
                  </a:cubicBezTo>
                  <a:cubicBezTo>
                    <a:pt x="116" y="502"/>
                    <a:pt x="119" y="502"/>
                    <a:pt x="122" y="502"/>
                  </a:cubicBezTo>
                  <a:cubicBezTo>
                    <a:pt x="129" y="502"/>
                    <a:pt x="136" y="502"/>
                    <a:pt x="142" y="502"/>
                  </a:cubicBezTo>
                  <a:cubicBezTo>
                    <a:pt x="149" y="502"/>
                    <a:pt x="156" y="501"/>
                    <a:pt x="163" y="500"/>
                  </a:cubicBezTo>
                  <a:cubicBezTo>
                    <a:pt x="167" y="500"/>
                    <a:pt x="171" y="499"/>
                    <a:pt x="175" y="498"/>
                  </a:cubicBezTo>
                  <a:cubicBezTo>
                    <a:pt x="178" y="498"/>
                    <a:pt x="181" y="497"/>
                    <a:pt x="184" y="496"/>
                  </a:cubicBezTo>
                  <a:cubicBezTo>
                    <a:pt x="190" y="495"/>
                    <a:pt x="197" y="493"/>
                    <a:pt x="203" y="490"/>
                  </a:cubicBezTo>
                  <a:cubicBezTo>
                    <a:pt x="205" y="489"/>
                    <a:pt x="207" y="488"/>
                    <a:pt x="209" y="487"/>
                  </a:cubicBezTo>
                  <a:cubicBezTo>
                    <a:pt x="211" y="487"/>
                    <a:pt x="212" y="486"/>
                    <a:pt x="214" y="485"/>
                  </a:cubicBezTo>
                  <a:cubicBezTo>
                    <a:pt x="216" y="484"/>
                    <a:pt x="219" y="482"/>
                    <a:pt x="222" y="480"/>
                  </a:cubicBezTo>
                  <a:cubicBezTo>
                    <a:pt x="223" y="479"/>
                    <a:pt x="225" y="478"/>
                    <a:pt x="226" y="477"/>
                  </a:cubicBezTo>
                  <a:cubicBezTo>
                    <a:pt x="228" y="476"/>
                    <a:pt x="230" y="475"/>
                    <a:pt x="231" y="473"/>
                  </a:cubicBezTo>
                  <a:cubicBezTo>
                    <a:pt x="234" y="471"/>
                    <a:pt x="236" y="469"/>
                    <a:pt x="239" y="467"/>
                  </a:cubicBezTo>
                  <a:cubicBezTo>
                    <a:pt x="241" y="464"/>
                    <a:pt x="243" y="462"/>
                    <a:pt x="246" y="459"/>
                  </a:cubicBezTo>
                  <a:cubicBezTo>
                    <a:pt x="248" y="456"/>
                    <a:pt x="250" y="454"/>
                    <a:pt x="252" y="451"/>
                  </a:cubicBezTo>
                  <a:cubicBezTo>
                    <a:pt x="253" y="448"/>
                    <a:pt x="255" y="445"/>
                    <a:pt x="256" y="442"/>
                  </a:cubicBezTo>
                  <a:cubicBezTo>
                    <a:pt x="258" y="439"/>
                    <a:pt x="259" y="436"/>
                    <a:pt x="260" y="433"/>
                  </a:cubicBezTo>
                  <a:cubicBezTo>
                    <a:pt x="263" y="427"/>
                    <a:pt x="264" y="422"/>
                    <a:pt x="265" y="416"/>
                  </a:cubicBezTo>
                  <a:cubicBezTo>
                    <a:pt x="266" y="414"/>
                    <a:pt x="266" y="412"/>
                    <a:pt x="266" y="409"/>
                  </a:cubicBezTo>
                  <a:cubicBezTo>
                    <a:pt x="266" y="408"/>
                    <a:pt x="266" y="407"/>
                    <a:pt x="267" y="405"/>
                  </a:cubicBezTo>
                  <a:cubicBezTo>
                    <a:pt x="267" y="402"/>
                    <a:pt x="267" y="399"/>
                    <a:pt x="267" y="396"/>
                  </a:cubicBezTo>
                  <a:cubicBezTo>
                    <a:pt x="267" y="390"/>
                    <a:pt x="267" y="384"/>
                    <a:pt x="266" y="378"/>
                  </a:cubicBezTo>
                  <a:cubicBezTo>
                    <a:pt x="265" y="371"/>
                    <a:pt x="264" y="364"/>
                    <a:pt x="263" y="358"/>
                  </a:cubicBezTo>
                  <a:cubicBezTo>
                    <a:pt x="261" y="351"/>
                    <a:pt x="260" y="345"/>
                    <a:pt x="258" y="339"/>
                  </a:cubicBezTo>
                  <a:cubicBezTo>
                    <a:pt x="256" y="332"/>
                    <a:pt x="254" y="325"/>
                    <a:pt x="251" y="318"/>
                  </a:cubicBezTo>
                  <a:cubicBezTo>
                    <a:pt x="248" y="311"/>
                    <a:pt x="246" y="304"/>
                    <a:pt x="242" y="297"/>
                  </a:cubicBezTo>
                  <a:cubicBezTo>
                    <a:pt x="236" y="284"/>
                    <a:pt x="230" y="271"/>
                    <a:pt x="223" y="258"/>
                  </a:cubicBezTo>
                  <a:cubicBezTo>
                    <a:pt x="216" y="245"/>
                    <a:pt x="208" y="232"/>
                    <a:pt x="201" y="219"/>
                  </a:cubicBezTo>
                  <a:cubicBezTo>
                    <a:pt x="195" y="206"/>
                    <a:pt x="188" y="193"/>
                    <a:pt x="182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0" y="175"/>
                    <a:pt x="178" y="169"/>
                    <a:pt x="176" y="163"/>
                  </a:cubicBezTo>
                  <a:cubicBezTo>
                    <a:pt x="174" y="157"/>
                    <a:pt x="172" y="152"/>
                    <a:pt x="171" y="146"/>
                  </a:cubicBezTo>
                  <a:cubicBezTo>
                    <a:pt x="167" y="134"/>
                    <a:pt x="165" y="122"/>
                    <a:pt x="164" y="110"/>
                  </a:cubicBezTo>
                  <a:cubicBezTo>
                    <a:pt x="164" y="110"/>
                    <a:pt x="164" y="110"/>
                    <a:pt x="164" y="111"/>
                  </a:cubicBezTo>
                  <a:cubicBezTo>
                    <a:pt x="163" y="102"/>
                    <a:pt x="162" y="94"/>
                    <a:pt x="161" y="86"/>
                  </a:cubicBezTo>
                  <a:cubicBezTo>
                    <a:pt x="161" y="78"/>
                    <a:pt x="160" y="70"/>
                    <a:pt x="160" y="62"/>
                  </a:cubicBezTo>
                  <a:cubicBezTo>
                    <a:pt x="160" y="46"/>
                    <a:pt x="160" y="29"/>
                    <a:pt x="161" y="13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23"/>
                    <a:pt x="159" y="33"/>
                    <a:pt x="159" y="44"/>
                  </a:cubicBezTo>
                  <a:cubicBezTo>
                    <a:pt x="158" y="54"/>
                    <a:pt x="158" y="64"/>
                    <a:pt x="158" y="74"/>
                  </a:cubicBezTo>
                  <a:cubicBezTo>
                    <a:pt x="158" y="85"/>
                    <a:pt x="158" y="95"/>
                    <a:pt x="159" y="105"/>
                  </a:cubicBezTo>
                  <a:cubicBezTo>
                    <a:pt x="160" y="115"/>
                    <a:pt x="161" y="125"/>
                    <a:pt x="163" y="135"/>
                  </a:cubicBezTo>
                  <a:cubicBezTo>
                    <a:pt x="165" y="143"/>
                    <a:pt x="167" y="150"/>
                    <a:pt x="169" y="158"/>
                  </a:cubicBezTo>
                  <a:cubicBezTo>
                    <a:pt x="171" y="166"/>
                    <a:pt x="174" y="173"/>
                    <a:pt x="176" y="180"/>
                  </a:cubicBezTo>
                  <a:cubicBezTo>
                    <a:pt x="182" y="194"/>
                    <a:pt x="188" y="207"/>
                    <a:pt x="194" y="220"/>
                  </a:cubicBezTo>
                  <a:cubicBezTo>
                    <a:pt x="201" y="233"/>
                    <a:pt x="208" y="246"/>
                    <a:pt x="214" y="259"/>
                  </a:cubicBezTo>
                  <a:cubicBezTo>
                    <a:pt x="221" y="273"/>
                    <a:pt x="228" y="286"/>
                    <a:pt x="233" y="299"/>
                  </a:cubicBezTo>
                  <a:cubicBezTo>
                    <a:pt x="233" y="299"/>
                    <a:pt x="233" y="299"/>
                    <a:pt x="233" y="299"/>
                  </a:cubicBezTo>
                  <a:cubicBezTo>
                    <a:pt x="236" y="305"/>
                    <a:pt x="238" y="311"/>
                    <a:pt x="240" y="316"/>
                  </a:cubicBezTo>
                  <a:cubicBezTo>
                    <a:pt x="242" y="322"/>
                    <a:pt x="244" y="328"/>
                    <a:pt x="246" y="334"/>
                  </a:cubicBezTo>
                  <a:cubicBezTo>
                    <a:pt x="247" y="340"/>
                    <a:pt x="249" y="346"/>
                    <a:pt x="250" y="352"/>
                  </a:cubicBezTo>
                  <a:cubicBezTo>
                    <a:pt x="251" y="354"/>
                    <a:pt x="251" y="357"/>
                    <a:pt x="252" y="360"/>
                  </a:cubicBezTo>
                  <a:cubicBezTo>
                    <a:pt x="252" y="362"/>
                    <a:pt x="252" y="365"/>
                    <a:pt x="253" y="367"/>
                  </a:cubicBezTo>
                  <a:cubicBezTo>
                    <a:pt x="253" y="373"/>
                    <a:pt x="254" y="380"/>
                    <a:pt x="254" y="386"/>
                  </a:cubicBezTo>
                  <a:cubicBezTo>
                    <a:pt x="254" y="389"/>
                    <a:pt x="254" y="392"/>
                    <a:pt x="254" y="396"/>
                  </a:cubicBezTo>
                  <a:cubicBezTo>
                    <a:pt x="254" y="398"/>
                    <a:pt x="253" y="401"/>
                    <a:pt x="253" y="404"/>
                  </a:cubicBezTo>
                  <a:cubicBezTo>
                    <a:pt x="253" y="408"/>
                    <a:pt x="252" y="412"/>
                    <a:pt x="251" y="416"/>
                  </a:cubicBezTo>
                  <a:cubicBezTo>
                    <a:pt x="250" y="420"/>
                    <a:pt x="249" y="424"/>
                    <a:pt x="247" y="427"/>
                  </a:cubicBezTo>
                  <a:cubicBezTo>
                    <a:pt x="246" y="430"/>
                    <a:pt x="244" y="433"/>
                    <a:pt x="243" y="436"/>
                  </a:cubicBezTo>
                  <a:cubicBezTo>
                    <a:pt x="242" y="437"/>
                    <a:pt x="241" y="439"/>
                    <a:pt x="240" y="440"/>
                  </a:cubicBezTo>
                  <a:cubicBezTo>
                    <a:pt x="239" y="441"/>
                    <a:pt x="238" y="443"/>
                    <a:pt x="237" y="444"/>
                  </a:cubicBezTo>
                  <a:cubicBezTo>
                    <a:pt x="235" y="447"/>
                    <a:pt x="233" y="449"/>
                    <a:pt x="230" y="452"/>
                  </a:cubicBezTo>
                  <a:cubicBezTo>
                    <a:pt x="228" y="454"/>
                    <a:pt x="225" y="456"/>
                    <a:pt x="223" y="459"/>
                  </a:cubicBezTo>
                  <a:cubicBezTo>
                    <a:pt x="219" y="461"/>
                    <a:pt x="216" y="463"/>
                    <a:pt x="212" y="465"/>
                  </a:cubicBezTo>
                  <a:cubicBezTo>
                    <a:pt x="210" y="466"/>
                    <a:pt x="208" y="467"/>
                    <a:pt x="206" y="468"/>
                  </a:cubicBezTo>
                  <a:cubicBezTo>
                    <a:pt x="205" y="469"/>
                    <a:pt x="203" y="470"/>
                    <a:pt x="202" y="471"/>
                  </a:cubicBezTo>
                  <a:cubicBezTo>
                    <a:pt x="199" y="472"/>
                    <a:pt x="197" y="473"/>
                    <a:pt x="194" y="473"/>
                  </a:cubicBezTo>
                  <a:cubicBezTo>
                    <a:pt x="191" y="474"/>
                    <a:pt x="188" y="475"/>
                    <a:pt x="185" y="476"/>
                  </a:cubicBezTo>
                  <a:cubicBezTo>
                    <a:pt x="182" y="477"/>
                    <a:pt x="179" y="478"/>
                    <a:pt x="176" y="478"/>
                  </a:cubicBezTo>
                  <a:cubicBezTo>
                    <a:pt x="173" y="479"/>
                    <a:pt x="170" y="479"/>
                    <a:pt x="167" y="479"/>
                  </a:cubicBezTo>
                  <a:cubicBezTo>
                    <a:pt x="153" y="481"/>
                    <a:pt x="138" y="482"/>
                    <a:pt x="124" y="482"/>
                  </a:cubicBezTo>
                  <a:cubicBezTo>
                    <a:pt x="120" y="481"/>
                    <a:pt x="116" y="481"/>
                    <a:pt x="113" y="481"/>
                  </a:cubicBezTo>
                  <a:cubicBezTo>
                    <a:pt x="109" y="481"/>
                    <a:pt x="105" y="481"/>
                    <a:pt x="102" y="481"/>
                  </a:cubicBezTo>
                  <a:cubicBezTo>
                    <a:pt x="96" y="481"/>
                    <a:pt x="90" y="481"/>
                    <a:pt x="85" y="480"/>
                  </a:cubicBezTo>
                  <a:cubicBezTo>
                    <a:pt x="80" y="480"/>
                    <a:pt x="76" y="479"/>
                    <a:pt x="72" y="478"/>
                  </a:cubicBezTo>
                  <a:cubicBezTo>
                    <a:pt x="68" y="476"/>
                    <a:pt x="64" y="475"/>
                    <a:pt x="60" y="474"/>
                  </a:cubicBezTo>
                  <a:cubicBezTo>
                    <a:pt x="57" y="472"/>
                    <a:pt x="54" y="471"/>
                    <a:pt x="52" y="469"/>
                  </a:cubicBezTo>
                  <a:cubicBezTo>
                    <a:pt x="49" y="468"/>
                    <a:pt x="47" y="467"/>
                    <a:pt x="45" y="465"/>
                  </a:cubicBezTo>
                  <a:cubicBezTo>
                    <a:pt x="43" y="463"/>
                    <a:pt x="41" y="461"/>
                    <a:pt x="39" y="460"/>
                  </a:cubicBezTo>
                  <a:cubicBezTo>
                    <a:pt x="37" y="458"/>
                    <a:pt x="35" y="456"/>
                    <a:pt x="34" y="454"/>
                  </a:cubicBezTo>
                  <a:cubicBezTo>
                    <a:pt x="32" y="452"/>
                    <a:pt x="30" y="449"/>
                    <a:pt x="29" y="447"/>
                  </a:cubicBezTo>
                  <a:cubicBezTo>
                    <a:pt x="27" y="444"/>
                    <a:pt x="26" y="442"/>
                    <a:pt x="25" y="439"/>
                  </a:cubicBezTo>
                  <a:cubicBezTo>
                    <a:pt x="23" y="435"/>
                    <a:pt x="22" y="431"/>
                    <a:pt x="21" y="427"/>
                  </a:cubicBezTo>
                  <a:cubicBezTo>
                    <a:pt x="20" y="423"/>
                    <a:pt x="19" y="418"/>
                    <a:pt x="18" y="414"/>
                  </a:cubicBezTo>
                  <a:cubicBezTo>
                    <a:pt x="18" y="410"/>
                    <a:pt x="18" y="406"/>
                    <a:pt x="17" y="402"/>
                  </a:cubicBezTo>
                  <a:cubicBezTo>
                    <a:pt x="17" y="398"/>
                    <a:pt x="17" y="394"/>
                    <a:pt x="17" y="390"/>
                  </a:cubicBezTo>
                  <a:cubicBezTo>
                    <a:pt x="17" y="386"/>
                    <a:pt x="17" y="382"/>
                    <a:pt x="18" y="378"/>
                  </a:cubicBezTo>
                  <a:cubicBezTo>
                    <a:pt x="18" y="374"/>
                    <a:pt x="18" y="371"/>
                    <a:pt x="19" y="367"/>
                  </a:cubicBezTo>
                  <a:cubicBezTo>
                    <a:pt x="20" y="357"/>
                    <a:pt x="22" y="347"/>
                    <a:pt x="25" y="337"/>
                  </a:cubicBezTo>
                  <a:cubicBezTo>
                    <a:pt x="28" y="328"/>
                    <a:pt x="31" y="319"/>
                    <a:pt x="35" y="310"/>
                  </a:cubicBezTo>
                  <a:cubicBezTo>
                    <a:pt x="45" y="287"/>
                    <a:pt x="57" y="265"/>
                    <a:pt x="68" y="243"/>
                  </a:cubicBezTo>
                  <a:cubicBezTo>
                    <a:pt x="74" y="231"/>
                    <a:pt x="80" y="219"/>
                    <a:pt x="86" y="207"/>
                  </a:cubicBezTo>
                  <a:cubicBezTo>
                    <a:pt x="89" y="201"/>
                    <a:pt x="92" y="195"/>
                    <a:pt x="95" y="189"/>
                  </a:cubicBezTo>
                  <a:cubicBezTo>
                    <a:pt x="96" y="186"/>
                    <a:pt x="98" y="183"/>
                    <a:pt x="99" y="180"/>
                  </a:cubicBezTo>
                  <a:cubicBezTo>
                    <a:pt x="100" y="177"/>
                    <a:pt x="102" y="174"/>
                    <a:pt x="103" y="171"/>
                  </a:cubicBezTo>
                  <a:cubicBezTo>
                    <a:pt x="106" y="163"/>
                    <a:pt x="109" y="156"/>
                    <a:pt x="111" y="149"/>
                  </a:cubicBezTo>
                  <a:cubicBezTo>
                    <a:pt x="113" y="145"/>
                    <a:pt x="114" y="141"/>
                    <a:pt x="115" y="137"/>
                  </a:cubicBezTo>
                  <a:cubicBezTo>
                    <a:pt x="116" y="134"/>
                    <a:pt x="118" y="130"/>
                    <a:pt x="119" y="126"/>
                  </a:cubicBezTo>
                  <a:cubicBezTo>
                    <a:pt x="121" y="119"/>
                    <a:pt x="123" y="111"/>
                    <a:pt x="124" y="104"/>
                  </a:cubicBezTo>
                  <a:cubicBezTo>
                    <a:pt x="125" y="100"/>
                    <a:pt x="126" y="96"/>
                    <a:pt x="126" y="93"/>
                  </a:cubicBezTo>
                  <a:cubicBezTo>
                    <a:pt x="127" y="89"/>
                    <a:pt x="127" y="86"/>
                    <a:pt x="128" y="83"/>
                  </a:cubicBezTo>
                  <a:cubicBezTo>
                    <a:pt x="129" y="76"/>
                    <a:pt x="131" y="69"/>
                    <a:pt x="131" y="62"/>
                  </a:cubicBezTo>
                  <a:cubicBezTo>
                    <a:pt x="132" y="55"/>
                    <a:pt x="133" y="47"/>
                    <a:pt x="133" y="40"/>
                  </a:cubicBezTo>
                  <a:cubicBezTo>
                    <a:pt x="133" y="36"/>
                    <a:pt x="133" y="33"/>
                    <a:pt x="133" y="29"/>
                  </a:cubicBezTo>
                  <a:cubicBezTo>
                    <a:pt x="133" y="26"/>
                    <a:pt x="132" y="23"/>
                    <a:pt x="132" y="19"/>
                  </a:cubicBezTo>
                  <a:cubicBezTo>
                    <a:pt x="131" y="16"/>
                    <a:pt x="130" y="12"/>
                    <a:pt x="129" y="9"/>
                  </a:cubicBezTo>
                  <a:cubicBezTo>
                    <a:pt x="128" y="6"/>
                    <a:pt x="127" y="3"/>
                    <a:pt x="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12"/>
            <p:cNvSpPr>
              <a:spLocks noEditPoints="1"/>
            </p:cNvSpPr>
            <p:nvPr/>
          </p:nvSpPr>
          <p:spPr bwMode="auto">
            <a:xfrm>
              <a:off x="1920691" y="4865068"/>
              <a:ext cx="259964" cy="255583"/>
            </a:xfrm>
            <a:custGeom>
              <a:avLst/>
              <a:gdLst>
                <a:gd name="T0" fmla="*/ 19 w 60"/>
                <a:gd name="T1" fmla="*/ 4 h 59"/>
                <a:gd name="T2" fmla="*/ 48 w 60"/>
                <a:gd name="T3" fmla="*/ 52 h 59"/>
                <a:gd name="T4" fmla="*/ 44 w 60"/>
                <a:gd name="T5" fmla="*/ 54 h 59"/>
                <a:gd name="T6" fmla="*/ 44 w 60"/>
                <a:gd name="T7" fmla="*/ 54 h 59"/>
                <a:gd name="T8" fmla="*/ 13 w 60"/>
                <a:gd name="T9" fmla="*/ 49 h 59"/>
                <a:gd name="T10" fmla="*/ 54 w 60"/>
                <a:gd name="T11" fmla="*/ 26 h 59"/>
                <a:gd name="T12" fmla="*/ 5 w 60"/>
                <a:gd name="T13" fmla="*/ 15 h 59"/>
                <a:gd name="T14" fmla="*/ 31 w 60"/>
                <a:gd name="T15" fmla="*/ 5 h 59"/>
                <a:gd name="T16" fmla="*/ 42 w 60"/>
                <a:gd name="T17" fmla="*/ 11 h 59"/>
                <a:gd name="T18" fmla="*/ 52 w 60"/>
                <a:gd name="T19" fmla="*/ 22 h 59"/>
                <a:gd name="T20" fmla="*/ 56 w 60"/>
                <a:gd name="T21" fmla="*/ 33 h 59"/>
                <a:gd name="T22" fmla="*/ 56 w 60"/>
                <a:gd name="T23" fmla="*/ 41 h 59"/>
                <a:gd name="T24" fmla="*/ 53 w 60"/>
                <a:gd name="T25" fmla="*/ 46 h 59"/>
                <a:gd name="T26" fmla="*/ 50 w 60"/>
                <a:gd name="T27" fmla="*/ 50 h 59"/>
                <a:gd name="T28" fmla="*/ 48 w 60"/>
                <a:gd name="T29" fmla="*/ 52 h 59"/>
                <a:gd name="T30" fmla="*/ 46 w 60"/>
                <a:gd name="T31" fmla="*/ 53 h 59"/>
                <a:gd name="T32" fmla="*/ 44 w 60"/>
                <a:gd name="T33" fmla="*/ 54 h 59"/>
                <a:gd name="T34" fmla="*/ 40 w 60"/>
                <a:gd name="T35" fmla="*/ 56 h 59"/>
                <a:gd name="T36" fmla="*/ 33 w 60"/>
                <a:gd name="T37" fmla="*/ 57 h 59"/>
                <a:gd name="T38" fmla="*/ 20 w 60"/>
                <a:gd name="T39" fmla="*/ 53 h 59"/>
                <a:gd name="T40" fmla="*/ 11 w 60"/>
                <a:gd name="T41" fmla="*/ 47 h 59"/>
                <a:gd name="T42" fmla="*/ 5 w 60"/>
                <a:gd name="T43" fmla="*/ 39 h 59"/>
                <a:gd name="T44" fmla="*/ 3 w 60"/>
                <a:gd name="T45" fmla="*/ 31 h 59"/>
                <a:gd name="T46" fmla="*/ 3 w 60"/>
                <a:gd name="T47" fmla="*/ 20 h 59"/>
                <a:gd name="T48" fmla="*/ 4 w 60"/>
                <a:gd name="T49" fmla="*/ 15 h 59"/>
                <a:gd name="T50" fmla="*/ 7 w 60"/>
                <a:gd name="T51" fmla="*/ 11 h 59"/>
                <a:gd name="T52" fmla="*/ 12 w 60"/>
                <a:gd name="T53" fmla="*/ 7 h 59"/>
                <a:gd name="T54" fmla="*/ 19 w 60"/>
                <a:gd name="T55" fmla="*/ 4 h 59"/>
                <a:gd name="T56" fmla="*/ 20 w 60"/>
                <a:gd name="T57" fmla="*/ 4 h 59"/>
                <a:gd name="T58" fmla="*/ 28 w 60"/>
                <a:gd name="T59" fmla="*/ 0 h 59"/>
                <a:gd name="T60" fmla="*/ 20 w 60"/>
                <a:gd name="T61" fmla="*/ 0 h 59"/>
                <a:gd name="T62" fmla="*/ 10 w 60"/>
                <a:gd name="T63" fmla="*/ 4 h 59"/>
                <a:gd name="T64" fmla="*/ 3 w 60"/>
                <a:gd name="T65" fmla="*/ 12 h 59"/>
                <a:gd name="T66" fmla="*/ 0 w 60"/>
                <a:gd name="T67" fmla="*/ 22 h 59"/>
                <a:gd name="T68" fmla="*/ 2 w 60"/>
                <a:gd name="T69" fmla="*/ 38 h 59"/>
                <a:gd name="T70" fmla="*/ 14 w 60"/>
                <a:gd name="T71" fmla="*/ 52 h 59"/>
                <a:gd name="T72" fmla="*/ 25 w 60"/>
                <a:gd name="T73" fmla="*/ 56 h 59"/>
                <a:gd name="T74" fmla="*/ 8 w 60"/>
                <a:gd name="T75" fmla="*/ 51 h 59"/>
                <a:gd name="T76" fmla="*/ 15 w 60"/>
                <a:gd name="T77" fmla="*/ 55 h 59"/>
                <a:gd name="T78" fmla="*/ 45 w 60"/>
                <a:gd name="T79" fmla="*/ 57 h 59"/>
                <a:gd name="T80" fmla="*/ 58 w 60"/>
                <a:gd name="T81" fmla="*/ 45 h 59"/>
                <a:gd name="T82" fmla="*/ 58 w 60"/>
                <a:gd name="T83" fmla="*/ 26 h 59"/>
                <a:gd name="T84" fmla="*/ 47 w 60"/>
                <a:gd name="T85" fmla="*/ 9 h 59"/>
                <a:gd name="T86" fmla="*/ 28 w 60"/>
                <a:gd name="T8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59">
                  <a:moveTo>
                    <a:pt x="19" y="4"/>
                  </a:moveTo>
                  <a:cubicBezTo>
                    <a:pt x="19" y="4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48" y="52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lose/>
                  <a:moveTo>
                    <a:pt x="54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lose/>
                  <a:moveTo>
                    <a:pt x="5" y="15"/>
                  </a:move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lose/>
                  <a:moveTo>
                    <a:pt x="23" y="4"/>
                  </a:moveTo>
                  <a:cubicBezTo>
                    <a:pt x="24" y="4"/>
                    <a:pt x="25" y="4"/>
                    <a:pt x="27" y="4"/>
                  </a:cubicBezTo>
                  <a:cubicBezTo>
                    <a:pt x="28" y="4"/>
                    <a:pt x="30" y="5"/>
                    <a:pt x="31" y="5"/>
                  </a:cubicBezTo>
                  <a:cubicBezTo>
                    <a:pt x="33" y="5"/>
                    <a:pt x="34" y="6"/>
                    <a:pt x="35" y="6"/>
                  </a:cubicBezTo>
                  <a:cubicBezTo>
                    <a:pt x="36" y="7"/>
                    <a:pt x="37" y="7"/>
                    <a:pt x="39" y="8"/>
                  </a:cubicBezTo>
                  <a:cubicBezTo>
                    <a:pt x="40" y="9"/>
                    <a:pt x="41" y="10"/>
                    <a:pt x="42" y="11"/>
                  </a:cubicBezTo>
                  <a:cubicBezTo>
                    <a:pt x="44" y="12"/>
                    <a:pt x="45" y="13"/>
                    <a:pt x="46" y="14"/>
                  </a:cubicBezTo>
                  <a:cubicBezTo>
                    <a:pt x="47" y="16"/>
                    <a:pt x="48" y="17"/>
                    <a:pt x="49" y="18"/>
                  </a:cubicBezTo>
                  <a:cubicBezTo>
                    <a:pt x="50" y="19"/>
                    <a:pt x="51" y="20"/>
                    <a:pt x="52" y="22"/>
                  </a:cubicBezTo>
                  <a:cubicBezTo>
                    <a:pt x="53" y="23"/>
                    <a:pt x="53" y="24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56" y="34"/>
                    <a:pt x="56" y="35"/>
                    <a:pt x="56" y="36"/>
                  </a:cubicBezTo>
                  <a:cubicBezTo>
                    <a:pt x="56" y="37"/>
                    <a:pt x="56" y="38"/>
                    <a:pt x="56" y="38"/>
                  </a:cubicBezTo>
                  <a:cubicBezTo>
                    <a:pt x="56" y="39"/>
                    <a:pt x="56" y="40"/>
                    <a:pt x="56" y="41"/>
                  </a:cubicBezTo>
                  <a:cubicBezTo>
                    <a:pt x="55" y="42"/>
                    <a:pt x="55" y="42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4"/>
                    <a:pt x="54" y="45"/>
                    <a:pt x="53" y="46"/>
                  </a:cubicBezTo>
                  <a:cubicBezTo>
                    <a:pt x="53" y="47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9"/>
                    <a:pt x="51" y="50"/>
                    <a:pt x="50" y="50"/>
                  </a:cubicBezTo>
                  <a:cubicBezTo>
                    <a:pt x="49" y="51"/>
                    <a:pt x="49" y="51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2"/>
                    <a:pt x="47" y="53"/>
                    <a:pt x="46" y="53"/>
                  </a:cubicBezTo>
                  <a:cubicBezTo>
                    <a:pt x="45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2" y="55"/>
                    <a:pt x="41" y="55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4" y="57"/>
                    <a:pt x="33" y="57"/>
                  </a:cubicBezTo>
                  <a:cubicBezTo>
                    <a:pt x="30" y="56"/>
                    <a:pt x="28" y="56"/>
                    <a:pt x="26" y="55"/>
                  </a:cubicBezTo>
                  <a:cubicBezTo>
                    <a:pt x="24" y="55"/>
                    <a:pt x="22" y="54"/>
                    <a:pt x="19" y="53"/>
                  </a:cubicBezTo>
                  <a:cubicBezTo>
                    <a:pt x="19" y="53"/>
                    <a:pt x="19" y="53"/>
                    <a:pt x="20" y="53"/>
                  </a:cubicBezTo>
                  <a:cubicBezTo>
                    <a:pt x="18" y="53"/>
                    <a:pt x="17" y="52"/>
                    <a:pt x="16" y="51"/>
                  </a:cubicBezTo>
                  <a:cubicBezTo>
                    <a:pt x="15" y="51"/>
                    <a:pt x="14" y="50"/>
                    <a:pt x="13" y="49"/>
                  </a:cubicBezTo>
                  <a:cubicBezTo>
                    <a:pt x="12" y="49"/>
                    <a:pt x="11" y="48"/>
                    <a:pt x="11" y="47"/>
                  </a:cubicBezTo>
                  <a:cubicBezTo>
                    <a:pt x="10" y="47"/>
                    <a:pt x="9" y="46"/>
                    <a:pt x="9" y="45"/>
                  </a:cubicBezTo>
                  <a:cubicBezTo>
                    <a:pt x="8" y="44"/>
                    <a:pt x="7" y="43"/>
                    <a:pt x="7" y="42"/>
                  </a:cubicBezTo>
                  <a:cubicBezTo>
                    <a:pt x="6" y="41"/>
                    <a:pt x="6" y="41"/>
                    <a:pt x="5" y="39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5" y="38"/>
                    <a:pt x="4" y="37"/>
                    <a:pt x="4" y="36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5"/>
                    <a:pt x="3" y="24"/>
                    <a:pt x="3" y="23"/>
                  </a:cubicBezTo>
                  <a:cubicBezTo>
                    <a:pt x="3" y="22"/>
                    <a:pt x="3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8"/>
                    <a:pt x="4" y="17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5" y="14"/>
                    <a:pt x="5" y="13"/>
                    <a:pt x="6" y="13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8"/>
                    <a:pt x="11" y="7"/>
                    <a:pt x="12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2" y="4"/>
                    <a:pt x="23" y="4"/>
                  </a:cubicBezTo>
                  <a:close/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8" y="1"/>
                    <a:pt x="16" y="1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4" y="9"/>
                    <a:pt x="3" y="11"/>
                    <a:pt x="3" y="12"/>
                  </a:cubicBezTo>
                  <a:cubicBezTo>
                    <a:pt x="2" y="13"/>
                    <a:pt x="2" y="14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4"/>
                    <a:pt x="0" y="25"/>
                    <a:pt x="0" y="27"/>
                  </a:cubicBezTo>
                  <a:cubicBezTo>
                    <a:pt x="0" y="28"/>
                    <a:pt x="1" y="29"/>
                    <a:pt x="1" y="31"/>
                  </a:cubicBezTo>
                  <a:cubicBezTo>
                    <a:pt x="1" y="33"/>
                    <a:pt x="2" y="35"/>
                    <a:pt x="2" y="38"/>
                  </a:cubicBezTo>
                  <a:cubicBezTo>
                    <a:pt x="3" y="40"/>
                    <a:pt x="4" y="42"/>
                    <a:pt x="5" y="44"/>
                  </a:cubicBezTo>
                  <a:cubicBezTo>
                    <a:pt x="6" y="45"/>
                    <a:pt x="8" y="47"/>
                    <a:pt x="9" y="48"/>
                  </a:cubicBezTo>
                  <a:cubicBezTo>
                    <a:pt x="10" y="50"/>
                    <a:pt x="12" y="51"/>
                    <a:pt x="14" y="52"/>
                  </a:cubicBezTo>
                  <a:cubicBezTo>
                    <a:pt x="16" y="53"/>
                    <a:pt x="18" y="54"/>
                    <a:pt x="20" y="54"/>
                  </a:cubicBezTo>
                  <a:cubicBezTo>
                    <a:pt x="23" y="56"/>
                    <a:pt x="26" y="56"/>
                    <a:pt x="30" y="57"/>
                  </a:cubicBezTo>
                  <a:cubicBezTo>
                    <a:pt x="28" y="57"/>
                    <a:pt x="26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5"/>
                    <a:pt x="13" y="54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6" y="51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8" y="52"/>
                    <a:pt x="12" y="54"/>
                    <a:pt x="15" y="55"/>
                  </a:cubicBezTo>
                  <a:cubicBezTo>
                    <a:pt x="19" y="56"/>
                    <a:pt x="23" y="57"/>
                    <a:pt x="27" y="58"/>
                  </a:cubicBezTo>
                  <a:cubicBezTo>
                    <a:pt x="31" y="59"/>
                    <a:pt x="35" y="59"/>
                    <a:pt x="39" y="58"/>
                  </a:cubicBezTo>
                  <a:cubicBezTo>
                    <a:pt x="41" y="58"/>
                    <a:pt x="43" y="58"/>
                    <a:pt x="45" y="57"/>
                  </a:cubicBezTo>
                  <a:cubicBezTo>
                    <a:pt x="46" y="56"/>
                    <a:pt x="48" y="56"/>
                    <a:pt x="49" y="54"/>
                  </a:cubicBezTo>
                  <a:cubicBezTo>
                    <a:pt x="51" y="53"/>
                    <a:pt x="53" y="52"/>
                    <a:pt x="54" y="50"/>
                  </a:cubicBezTo>
                  <a:cubicBezTo>
                    <a:pt x="55" y="49"/>
                    <a:pt x="57" y="47"/>
                    <a:pt x="58" y="45"/>
                  </a:cubicBezTo>
                  <a:cubicBezTo>
                    <a:pt x="58" y="43"/>
                    <a:pt x="59" y="41"/>
                    <a:pt x="59" y="39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59" y="30"/>
                    <a:pt x="59" y="28"/>
                    <a:pt x="58" y="26"/>
                  </a:cubicBezTo>
                  <a:cubicBezTo>
                    <a:pt x="57" y="24"/>
                    <a:pt x="57" y="22"/>
                    <a:pt x="55" y="20"/>
                  </a:cubicBezTo>
                  <a:cubicBezTo>
                    <a:pt x="54" y="18"/>
                    <a:pt x="53" y="16"/>
                    <a:pt x="51" y="14"/>
                  </a:cubicBezTo>
                  <a:cubicBezTo>
                    <a:pt x="50" y="12"/>
                    <a:pt x="48" y="11"/>
                    <a:pt x="47" y="9"/>
                  </a:cubicBezTo>
                  <a:cubicBezTo>
                    <a:pt x="44" y="7"/>
                    <a:pt x="42" y="5"/>
                    <a:pt x="40" y="4"/>
                  </a:cubicBezTo>
                  <a:cubicBezTo>
                    <a:pt x="37" y="3"/>
                    <a:pt x="35" y="2"/>
                    <a:pt x="33" y="1"/>
                  </a:cubicBezTo>
                  <a:cubicBezTo>
                    <a:pt x="31" y="1"/>
                    <a:pt x="29" y="1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3"/>
            <p:cNvSpPr>
              <a:spLocks noEditPoints="1"/>
            </p:cNvSpPr>
            <p:nvPr/>
          </p:nvSpPr>
          <p:spPr bwMode="auto">
            <a:xfrm>
              <a:off x="1644660" y="4847544"/>
              <a:ext cx="259964" cy="264346"/>
            </a:xfrm>
            <a:custGeom>
              <a:avLst/>
              <a:gdLst>
                <a:gd name="T0" fmla="*/ 19 w 60"/>
                <a:gd name="T1" fmla="*/ 5 h 61"/>
                <a:gd name="T2" fmla="*/ 57 w 60"/>
                <a:gd name="T3" fmla="*/ 30 h 61"/>
                <a:gd name="T4" fmla="*/ 45 w 60"/>
                <a:gd name="T5" fmla="*/ 52 h 61"/>
                <a:gd name="T6" fmla="*/ 24 w 60"/>
                <a:gd name="T7" fmla="*/ 54 h 61"/>
                <a:gd name="T8" fmla="*/ 24 w 60"/>
                <a:gd name="T9" fmla="*/ 54 h 61"/>
                <a:gd name="T10" fmla="*/ 53 w 60"/>
                <a:gd name="T11" fmla="*/ 46 h 61"/>
                <a:gd name="T12" fmla="*/ 55 w 60"/>
                <a:gd name="T13" fmla="*/ 43 h 61"/>
                <a:gd name="T14" fmla="*/ 51 w 60"/>
                <a:gd name="T15" fmla="*/ 17 h 61"/>
                <a:gd name="T16" fmla="*/ 29 w 60"/>
                <a:gd name="T17" fmla="*/ 5 h 61"/>
                <a:gd name="T18" fmla="*/ 42 w 60"/>
                <a:gd name="T19" fmla="*/ 9 h 61"/>
                <a:gd name="T20" fmla="*/ 51 w 60"/>
                <a:gd name="T21" fmla="*/ 17 h 61"/>
                <a:gd name="T22" fmla="*/ 55 w 60"/>
                <a:gd name="T23" fmla="*/ 23 h 61"/>
                <a:gd name="T24" fmla="*/ 57 w 60"/>
                <a:gd name="T25" fmla="*/ 30 h 61"/>
                <a:gd name="T26" fmla="*/ 57 w 60"/>
                <a:gd name="T27" fmla="*/ 30 h 61"/>
                <a:gd name="T28" fmla="*/ 57 w 60"/>
                <a:gd name="T29" fmla="*/ 36 h 61"/>
                <a:gd name="T30" fmla="*/ 53 w 60"/>
                <a:gd name="T31" fmla="*/ 46 h 61"/>
                <a:gd name="T32" fmla="*/ 48 w 60"/>
                <a:gd name="T33" fmla="*/ 51 h 61"/>
                <a:gd name="T34" fmla="*/ 45 w 60"/>
                <a:gd name="T35" fmla="*/ 52 h 61"/>
                <a:gd name="T36" fmla="*/ 37 w 60"/>
                <a:gd name="T37" fmla="*/ 54 h 61"/>
                <a:gd name="T38" fmla="*/ 24 w 60"/>
                <a:gd name="T39" fmla="*/ 54 h 61"/>
                <a:gd name="T40" fmla="*/ 24 w 60"/>
                <a:gd name="T41" fmla="*/ 54 h 61"/>
                <a:gd name="T42" fmla="*/ 15 w 60"/>
                <a:gd name="T43" fmla="*/ 49 h 61"/>
                <a:gd name="T44" fmla="*/ 9 w 60"/>
                <a:gd name="T45" fmla="*/ 42 h 61"/>
                <a:gd name="T46" fmla="*/ 3 w 60"/>
                <a:gd name="T47" fmla="*/ 23 h 61"/>
                <a:gd name="T48" fmla="*/ 4 w 60"/>
                <a:gd name="T49" fmla="*/ 13 h 61"/>
                <a:gd name="T50" fmla="*/ 7 w 60"/>
                <a:gd name="T51" fmla="*/ 9 h 61"/>
                <a:gd name="T52" fmla="*/ 18 w 60"/>
                <a:gd name="T53" fmla="*/ 5 h 61"/>
                <a:gd name="T54" fmla="*/ 26 w 60"/>
                <a:gd name="T55" fmla="*/ 0 h 61"/>
                <a:gd name="T56" fmla="*/ 13 w 60"/>
                <a:gd name="T57" fmla="*/ 2 h 61"/>
                <a:gd name="T58" fmla="*/ 5 w 60"/>
                <a:gd name="T59" fmla="*/ 6 h 61"/>
                <a:gd name="T60" fmla="*/ 1 w 60"/>
                <a:gd name="T61" fmla="*/ 13 h 61"/>
                <a:gd name="T62" fmla="*/ 3 w 60"/>
                <a:gd name="T63" fmla="*/ 34 h 61"/>
                <a:gd name="T64" fmla="*/ 11 w 60"/>
                <a:gd name="T65" fmla="*/ 51 h 61"/>
                <a:gd name="T66" fmla="*/ 4 w 60"/>
                <a:gd name="T67" fmla="*/ 47 h 61"/>
                <a:gd name="T68" fmla="*/ 0 w 60"/>
                <a:gd name="T69" fmla="*/ 43 h 61"/>
                <a:gd name="T70" fmla="*/ 14 w 60"/>
                <a:gd name="T71" fmla="*/ 53 h 61"/>
                <a:gd name="T72" fmla="*/ 27 w 60"/>
                <a:gd name="T73" fmla="*/ 59 h 61"/>
                <a:gd name="T74" fmla="*/ 43 w 60"/>
                <a:gd name="T75" fmla="*/ 60 h 61"/>
                <a:gd name="T76" fmla="*/ 31 w 60"/>
                <a:gd name="T77" fmla="*/ 58 h 61"/>
                <a:gd name="T78" fmla="*/ 24 w 60"/>
                <a:gd name="T79" fmla="*/ 56 h 61"/>
                <a:gd name="T80" fmla="*/ 47 w 60"/>
                <a:gd name="T81" fmla="*/ 54 h 61"/>
                <a:gd name="T82" fmla="*/ 56 w 60"/>
                <a:gd name="T83" fmla="*/ 48 h 61"/>
                <a:gd name="T84" fmla="*/ 60 w 60"/>
                <a:gd name="T85" fmla="*/ 37 h 61"/>
                <a:gd name="T86" fmla="*/ 60 w 60"/>
                <a:gd name="T87" fmla="*/ 25 h 61"/>
                <a:gd name="T88" fmla="*/ 38 w 60"/>
                <a:gd name="T89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61"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45" y="52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53" y="46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6"/>
                  </a:cubicBezTo>
                  <a:close/>
                  <a:moveTo>
                    <a:pt x="55" y="43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lose/>
                  <a:moveTo>
                    <a:pt x="51" y="17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1" y="17"/>
                  </a:cubicBezTo>
                  <a:close/>
                  <a:moveTo>
                    <a:pt x="24" y="4"/>
                  </a:moveTo>
                  <a:cubicBezTo>
                    <a:pt x="26" y="4"/>
                    <a:pt x="28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5"/>
                    <a:pt x="32" y="5"/>
                    <a:pt x="33" y="6"/>
                  </a:cubicBezTo>
                  <a:cubicBezTo>
                    <a:pt x="35" y="6"/>
                    <a:pt x="36" y="6"/>
                    <a:pt x="38" y="7"/>
                  </a:cubicBezTo>
                  <a:cubicBezTo>
                    <a:pt x="39" y="8"/>
                    <a:pt x="41" y="8"/>
                    <a:pt x="42" y="9"/>
                  </a:cubicBezTo>
                  <a:cubicBezTo>
                    <a:pt x="43" y="10"/>
                    <a:pt x="45" y="11"/>
                    <a:pt x="46" y="12"/>
                  </a:cubicBezTo>
                  <a:cubicBezTo>
                    <a:pt x="47" y="13"/>
                    <a:pt x="48" y="14"/>
                    <a:pt x="49" y="15"/>
                  </a:cubicBezTo>
                  <a:cubicBezTo>
                    <a:pt x="50" y="16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8"/>
                    <a:pt x="53" y="20"/>
                    <a:pt x="54" y="21"/>
                  </a:cubicBezTo>
                  <a:cubicBezTo>
                    <a:pt x="54" y="21"/>
                    <a:pt x="54" y="22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4"/>
                    <a:pt x="56" y="26"/>
                    <a:pt x="56" y="27"/>
                  </a:cubicBezTo>
                  <a:cubicBezTo>
                    <a:pt x="56" y="28"/>
                    <a:pt x="57" y="29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2"/>
                    <a:pt x="57" y="33"/>
                  </a:cubicBezTo>
                  <a:cubicBezTo>
                    <a:pt x="57" y="34"/>
                    <a:pt x="57" y="35"/>
                    <a:pt x="57" y="36"/>
                  </a:cubicBezTo>
                  <a:cubicBezTo>
                    <a:pt x="56" y="39"/>
                    <a:pt x="56" y="41"/>
                    <a:pt x="55" y="43"/>
                  </a:cubicBezTo>
                  <a:cubicBezTo>
                    <a:pt x="55" y="44"/>
                    <a:pt x="54" y="45"/>
                    <a:pt x="54" y="45"/>
                  </a:cubicBezTo>
                  <a:cubicBezTo>
                    <a:pt x="54" y="46"/>
                    <a:pt x="53" y="46"/>
                    <a:pt x="53" y="46"/>
                  </a:cubicBezTo>
                  <a:cubicBezTo>
                    <a:pt x="52" y="47"/>
                    <a:pt x="51" y="48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50"/>
                    <a:pt x="48" y="50"/>
                    <a:pt x="48" y="51"/>
                  </a:cubicBezTo>
                  <a:cubicBezTo>
                    <a:pt x="47" y="51"/>
                    <a:pt x="46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2" y="53"/>
                    <a:pt x="40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3" y="55"/>
                    <a:pt x="28" y="55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4"/>
                    <a:pt x="21" y="54"/>
                    <a:pt x="20" y="53"/>
                  </a:cubicBezTo>
                  <a:cubicBezTo>
                    <a:pt x="19" y="53"/>
                    <a:pt x="18" y="52"/>
                    <a:pt x="18" y="52"/>
                  </a:cubicBezTo>
                  <a:cubicBezTo>
                    <a:pt x="17" y="51"/>
                    <a:pt x="16" y="50"/>
                    <a:pt x="15" y="49"/>
                  </a:cubicBezTo>
                  <a:cubicBezTo>
                    <a:pt x="14" y="48"/>
                    <a:pt x="13" y="48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1" y="45"/>
                    <a:pt x="10" y="44"/>
                    <a:pt x="9" y="42"/>
                  </a:cubicBezTo>
                  <a:cubicBezTo>
                    <a:pt x="9" y="41"/>
                    <a:pt x="8" y="39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3"/>
                    <a:pt x="4" y="28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1"/>
                    <a:pt x="3" y="19"/>
                    <a:pt x="3" y="17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6" y="10"/>
                    <a:pt x="7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9" y="8"/>
                    <a:pt x="10" y="7"/>
                    <a:pt x="11" y="7"/>
                  </a:cubicBezTo>
                  <a:cubicBezTo>
                    <a:pt x="14" y="6"/>
                    <a:pt x="16" y="5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20" y="5"/>
                    <a:pt x="22" y="4"/>
                    <a:pt x="24" y="4"/>
                  </a:cubicBezTo>
                  <a:close/>
                  <a:moveTo>
                    <a:pt x="29" y="1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2" y="0"/>
                    <a:pt x="21" y="1"/>
                  </a:cubicBezTo>
                  <a:cubicBezTo>
                    <a:pt x="18" y="1"/>
                    <a:pt x="16" y="1"/>
                    <a:pt x="13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9"/>
                    <a:pt x="2" y="10"/>
                    <a:pt x="2" y="11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1" y="28"/>
                    <a:pt x="2" y="31"/>
                    <a:pt x="3" y="34"/>
                  </a:cubicBezTo>
                  <a:cubicBezTo>
                    <a:pt x="4" y="37"/>
                    <a:pt x="5" y="39"/>
                    <a:pt x="6" y="41"/>
                  </a:cubicBezTo>
                  <a:cubicBezTo>
                    <a:pt x="8" y="45"/>
                    <a:pt x="11" y="49"/>
                    <a:pt x="15" y="52"/>
                  </a:cubicBezTo>
                  <a:cubicBezTo>
                    <a:pt x="14" y="52"/>
                    <a:pt x="12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9" y="50"/>
                    <a:pt x="6" y="48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6"/>
                    <a:pt x="1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2" y="46"/>
                    <a:pt x="4" y="47"/>
                  </a:cubicBezTo>
                  <a:cubicBezTo>
                    <a:pt x="7" y="50"/>
                    <a:pt x="10" y="51"/>
                    <a:pt x="14" y="53"/>
                  </a:cubicBezTo>
                  <a:cubicBezTo>
                    <a:pt x="15" y="54"/>
                    <a:pt x="17" y="54"/>
                    <a:pt x="18" y="54"/>
                  </a:cubicBezTo>
                  <a:cubicBezTo>
                    <a:pt x="19" y="55"/>
                    <a:pt x="20" y="56"/>
                    <a:pt x="21" y="56"/>
                  </a:cubicBezTo>
                  <a:cubicBezTo>
                    <a:pt x="23" y="57"/>
                    <a:pt x="25" y="58"/>
                    <a:pt x="27" y="59"/>
                  </a:cubicBezTo>
                  <a:cubicBezTo>
                    <a:pt x="30" y="59"/>
                    <a:pt x="32" y="60"/>
                    <a:pt x="35" y="60"/>
                  </a:cubicBezTo>
                  <a:cubicBezTo>
                    <a:pt x="38" y="60"/>
                    <a:pt x="40" y="61"/>
                    <a:pt x="43" y="61"/>
                  </a:cubicBezTo>
                  <a:cubicBezTo>
                    <a:pt x="43" y="61"/>
                    <a:pt x="43" y="60"/>
                    <a:pt x="43" y="60"/>
                  </a:cubicBezTo>
                  <a:cubicBezTo>
                    <a:pt x="41" y="60"/>
                    <a:pt x="40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6" y="60"/>
                    <a:pt x="33" y="59"/>
                    <a:pt x="31" y="58"/>
                  </a:cubicBezTo>
                  <a:cubicBezTo>
                    <a:pt x="29" y="58"/>
                    <a:pt x="27" y="57"/>
                    <a:pt x="25" y="57"/>
                  </a:cubicBezTo>
                  <a:cubicBezTo>
                    <a:pt x="25" y="57"/>
                    <a:pt x="25" y="57"/>
                    <a:pt x="26" y="57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5" y="56"/>
                    <a:pt x="26" y="56"/>
                    <a:pt x="27" y="56"/>
                  </a:cubicBezTo>
                  <a:cubicBezTo>
                    <a:pt x="31" y="57"/>
                    <a:pt x="36" y="57"/>
                    <a:pt x="40" y="56"/>
                  </a:cubicBezTo>
                  <a:cubicBezTo>
                    <a:pt x="43" y="56"/>
                    <a:pt x="45" y="55"/>
                    <a:pt x="47" y="54"/>
                  </a:cubicBezTo>
                  <a:cubicBezTo>
                    <a:pt x="49" y="54"/>
                    <a:pt x="50" y="53"/>
                    <a:pt x="52" y="52"/>
                  </a:cubicBezTo>
                  <a:cubicBezTo>
                    <a:pt x="53" y="51"/>
                    <a:pt x="54" y="50"/>
                    <a:pt x="54" y="49"/>
                  </a:cubicBezTo>
                  <a:cubicBezTo>
                    <a:pt x="55" y="49"/>
                    <a:pt x="55" y="48"/>
                    <a:pt x="56" y="48"/>
                  </a:cubicBezTo>
                  <a:cubicBezTo>
                    <a:pt x="57" y="47"/>
                    <a:pt x="57" y="46"/>
                    <a:pt x="57" y="45"/>
                  </a:cubicBezTo>
                  <a:cubicBezTo>
                    <a:pt x="58" y="44"/>
                    <a:pt x="58" y="43"/>
                    <a:pt x="59" y="42"/>
                  </a:cubicBezTo>
                  <a:cubicBezTo>
                    <a:pt x="59" y="40"/>
                    <a:pt x="60" y="39"/>
                    <a:pt x="60" y="37"/>
                  </a:cubicBezTo>
                  <a:cubicBezTo>
                    <a:pt x="60" y="36"/>
                    <a:pt x="60" y="34"/>
                    <a:pt x="60" y="33"/>
                  </a:cubicBezTo>
                  <a:cubicBezTo>
                    <a:pt x="60" y="32"/>
                    <a:pt x="60" y="30"/>
                    <a:pt x="60" y="29"/>
                  </a:cubicBezTo>
                  <a:cubicBezTo>
                    <a:pt x="60" y="28"/>
                    <a:pt x="60" y="26"/>
                    <a:pt x="60" y="25"/>
                  </a:cubicBezTo>
                  <a:cubicBezTo>
                    <a:pt x="59" y="23"/>
                    <a:pt x="58" y="20"/>
                    <a:pt x="56" y="17"/>
                  </a:cubicBezTo>
                  <a:cubicBezTo>
                    <a:pt x="55" y="15"/>
                    <a:pt x="53" y="13"/>
                    <a:pt x="52" y="11"/>
                  </a:cubicBezTo>
                  <a:cubicBezTo>
                    <a:pt x="48" y="8"/>
                    <a:pt x="43" y="4"/>
                    <a:pt x="38" y="3"/>
                  </a:cubicBezTo>
                  <a:cubicBezTo>
                    <a:pt x="35" y="2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4"/>
            <p:cNvSpPr>
              <a:spLocks noEditPoints="1"/>
            </p:cNvSpPr>
            <p:nvPr/>
          </p:nvSpPr>
          <p:spPr bwMode="auto">
            <a:xfrm>
              <a:off x="263055" y="2919721"/>
              <a:ext cx="1421039" cy="2174642"/>
            </a:xfrm>
            <a:custGeom>
              <a:avLst/>
              <a:gdLst>
                <a:gd name="T0" fmla="*/ 158 w 329"/>
                <a:gd name="T1" fmla="*/ 115 h 502"/>
                <a:gd name="T2" fmla="*/ 151 w 329"/>
                <a:gd name="T3" fmla="*/ 125 h 502"/>
                <a:gd name="T4" fmla="*/ 82 w 329"/>
                <a:gd name="T5" fmla="*/ 350 h 502"/>
                <a:gd name="T6" fmla="*/ 185 w 329"/>
                <a:gd name="T7" fmla="*/ 174 h 502"/>
                <a:gd name="T8" fmla="*/ 18 w 329"/>
                <a:gd name="T9" fmla="*/ 166 h 502"/>
                <a:gd name="T10" fmla="*/ 140 w 329"/>
                <a:gd name="T11" fmla="*/ 141 h 502"/>
                <a:gd name="T12" fmla="*/ 169 w 329"/>
                <a:gd name="T13" fmla="*/ 126 h 502"/>
                <a:gd name="T14" fmla="*/ 140 w 329"/>
                <a:gd name="T15" fmla="*/ 118 h 502"/>
                <a:gd name="T16" fmla="*/ 168 w 329"/>
                <a:gd name="T17" fmla="*/ 115 h 502"/>
                <a:gd name="T18" fmla="*/ 165 w 329"/>
                <a:gd name="T19" fmla="*/ 113 h 502"/>
                <a:gd name="T20" fmla="*/ 119 w 329"/>
                <a:gd name="T21" fmla="*/ 21 h 502"/>
                <a:gd name="T22" fmla="*/ 111 w 329"/>
                <a:gd name="T23" fmla="*/ 2 h 502"/>
                <a:gd name="T24" fmla="*/ 55 w 329"/>
                <a:gd name="T25" fmla="*/ 28 h 502"/>
                <a:gd name="T26" fmla="*/ 10 w 329"/>
                <a:gd name="T27" fmla="*/ 114 h 502"/>
                <a:gd name="T28" fmla="*/ 1 w 329"/>
                <a:gd name="T29" fmla="*/ 175 h 502"/>
                <a:gd name="T30" fmla="*/ 50 w 329"/>
                <a:gd name="T31" fmla="*/ 323 h 502"/>
                <a:gd name="T32" fmla="*/ 246 w 329"/>
                <a:gd name="T33" fmla="*/ 481 h 502"/>
                <a:gd name="T34" fmla="*/ 255 w 329"/>
                <a:gd name="T35" fmla="*/ 481 h 502"/>
                <a:gd name="T36" fmla="*/ 166 w 329"/>
                <a:gd name="T37" fmla="*/ 434 h 502"/>
                <a:gd name="T38" fmla="*/ 82 w 329"/>
                <a:gd name="T39" fmla="*/ 351 h 502"/>
                <a:gd name="T40" fmla="*/ 45 w 329"/>
                <a:gd name="T41" fmla="*/ 293 h 502"/>
                <a:gd name="T42" fmla="*/ 21 w 329"/>
                <a:gd name="T43" fmla="*/ 227 h 502"/>
                <a:gd name="T44" fmla="*/ 23 w 329"/>
                <a:gd name="T45" fmla="*/ 145 h 502"/>
                <a:gd name="T46" fmla="*/ 60 w 329"/>
                <a:gd name="T47" fmla="*/ 55 h 502"/>
                <a:gd name="T48" fmla="*/ 108 w 329"/>
                <a:gd name="T49" fmla="*/ 24 h 502"/>
                <a:gd name="T50" fmla="*/ 210 w 329"/>
                <a:gd name="T51" fmla="*/ 45 h 502"/>
                <a:gd name="T52" fmla="*/ 246 w 329"/>
                <a:gd name="T53" fmla="*/ 106 h 502"/>
                <a:gd name="T54" fmla="*/ 237 w 329"/>
                <a:gd name="T55" fmla="*/ 154 h 502"/>
                <a:gd name="T56" fmla="*/ 200 w 329"/>
                <a:gd name="T57" fmla="*/ 174 h 502"/>
                <a:gd name="T58" fmla="*/ 157 w 329"/>
                <a:gd name="T59" fmla="*/ 163 h 502"/>
                <a:gd name="T60" fmla="*/ 137 w 329"/>
                <a:gd name="T61" fmla="*/ 128 h 502"/>
                <a:gd name="T62" fmla="*/ 143 w 329"/>
                <a:gd name="T63" fmla="*/ 115 h 502"/>
                <a:gd name="T64" fmla="*/ 152 w 329"/>
                <a:gd name="T65" fmla="*/ 111 h 502"/>
                <a:gd name="T66" fmla="*/ 171 w 329"/>
                <a:gd name="T67" fmla="*/ 118 h 502"/>
                <a:gd name="T68" fmla="*/ 168 w 329"/>
                <a:gd name="T69" fmla="*/ 127 h 502"/>
                <a:gd name="T70" fmla="*/ 161 w 329"/>
                <a:gd name="T71" fmla="*/ 129 h 502"/>
                <a:gd name="T72" fmla="*/ 153 w 329"/>
                <a:gd name="T73" fmla="*/ 126 h 502"/>
                <a:gd name="T74" fmla="*/ 151 w 329"/>
                <a:gd name="T75" fmla="*/ 125 h 502"/>
                <a:gd name="T76" fmla="*/ 150 w 329"/>
                <a:gd name="T77" fmla="*/ 123 h 502"/>
                <a:gd name="T78" fmla="*/ 150 w 329"/>
                <a:gd name="T79" fmla="*/ 119 h 502"/>
                <a:gd name="T80" fmla="*/ 151 w 329"/>
                <a:gd name="T81" fmla="*/ 115 h 502"/>
                <a:gd name="T82" fmla="*/ 158 w 329"/>
                <a:gd name="T83" fmla="*/ 115 h 502"/>
                <a:gd name="T84" fmla="*/ 162 w 329"/>
                <a:gd name="T85" fmla="*/ 118 h 502"/>
                <a:gd name="T86" fmla="*/ 161 w 329"/>
                <a:gd name="T87" fmla="*/ 116 h 502"/>
                <a:gd name="T88" fmla="*/ 149 w 329"/>
                <a:gd name="T89" fmla="*/ 116 h 502"/>
                <a:gd name="T90" fmla="*/ 153 w 329"/>
                <a:gd name="T91" fmla="*/ 129 h 502"/>
                <a:gd name="T92" fmla="*/ 169 w 329"/>
                <a:gd name="T93" fmla="*/ 130 h 502"/>
                <a:gd name="T94" fmla="*/ 172 w 329"/>
                <a:gd name="T95" fmla="*/ 114 h 502"/>
                <a:gd name="T96" fmla="*/ 147 w 329"/>
                <a:gd name="T97" fmla="*/ 107 h 502"/>
                <a:gd name="T98" fmla="*/ 131 w 329"/>
                <a:gd name="T99" fmla="*/ 125 h 502"/>
                <a:gd name="T100" fmla="*/ 149 w 329"/>
                <a:gd name="T101" fmla="*/ 168 h 502"/>
                <a:gd name="T102" fmla="*/ 207 w 329"/>
                <a:gd name="T103" fmla="*/ 185 h 502"/>
                <a:gd name="T104" fmla="*/ 241 w 329"/>
                <a:gd name="T105" fmla="*/ 169 h 502"/>
                <a:gd name="T106" fmla="*/ 258 w 329"/>
                <a:gd name="T107" fmla="*/ 143 h 502"/>
                <a:gd name="T108" fmla="*/ 257 w 329"/>
                <a:gd name="T109" fmla="*/ 81 h 502"/>
                <a:gd name="T110" fmla="*/ 224 w 329"/>
                <a:gd name="T111" fmla="*/ 33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9" h="502">
                  <a:moveTo>
                    <a:pt x="151" y="111"/>
                  </a:move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lose/>
                  <a:moveTo>
                    <a:pt x="158" y="115"/>
                  </a:moveTo>
                  <a:cubicBezTo>
                    <a:pt x="158" y="115"/>
                    <a:pt x="158" y="115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lose/>
                  <a:moveTo>
                    <a:pt x="150" y="123"/>
                  </a:move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lose/>
                  <a:moveTo>
                    <a:pt x="151" y="125"/>
                  </a:move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lose/>
                  <a:moveTo>
                    <a:pt x="82" y="351"/>
                  </a:moveTo>
                  <a:cubicBezTo>
                    <a:pt x="82" y="351"/>
                    <a:pt x="82" y="350"/>
                    <a:pt x="82" y="350"/>
                  </a:cubicBezTo>
                  <a:cubicBezTo>
                    <a:pt x="82" y="350"/>
                    <a:pt x="82" y="350"/>
                    <a:pt x="82" y="350"/>
                  </a:cubicBezTo>
                  <a:cubicBezTo>
                    <a:pt x="82" y="351"/>
                    <a:pt x="82" y="351"/>
                    <a:pt x="82" y="351"/>
                  </a:cubicBezTo>
                  <a:close/>
                  <a:moveTo>
                    <a:pt x="19" y="212"/>
                  </a:move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lose/>
                  <a:moveTo>
                    <a:pt x="185" y="174"/>
                  </a:move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lose/>
                  <a:moveTo>
                    <a:pt x="184" y="174"/>
                  </a:moveTo>
                  <a:cubicBezTo>
                    <a:pt x="184" y="174"/>
                    <a:pt x="184" y="174"/>
                    <a:pt x="185" y="174"/>
                  </a:cubicBezTo>
                  <a:cubicBezTo>
                    <a:pt x="184" y="174"/>
                    <a:pt x="184" y="174"/>
                    <a:pt x="184" y="174"/>
                  </a:cubicBezTo>
                  <a:close/>
                  <a:moveTo>
                    <a:pt x="18" y="165"/>
                  </a:move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5"/>
                  </a:cubicBezTo>
                  <a:close/>
                  <a:moveTo>
                    <a:pt x="147" y="153"/>
                  </a:moveTo>
                  <a:cubicBezTo>
                    <a:pt x="147" y="153"/>
                    <a:pt x="147" y="153"/>
                    <a:pt x="147" y="153"/>
                  </a:cubicBezTo>
                  <a:cubicBezTo>
                    <a:pt x="147" y="153"/>
                    <a:pt x="147" y="153"/>
                    <a:pt x="147" y="153"/>
                  </a:cubicBezTo>
                  <a:close/>
                  <a:moveTo>
                    <a:pt x="140" y="140"/>
                  </a:moveTo>
                  <a:cubicBezTo>
                    <a:pt x="140" y="140"/>
                    <a:pt x="140" y="141"/>
                    <a:pt x="140" y="141"/>
                  </a:cubicBezTo>
                  <a:cubicBezTo>
                    <a:pt x="140" y="141"/>
                    <a:pt x="140" y="140"/>
                    <a:pt x="140" y="140"/>
                  </a:cubicBezTo>
                  <a:close/>
                  <a:moveTo>
                    <a:pt x="137" y="131"/>
                  </a:moveTo>
                  <a:cubicBezTo>
                    <a:pt x="137" y="131"/>
                    <a:pt x="137" y="131"/>
                    <a:pt x="137" y="131"/>
                  </a:cubicBezTo>
                  <a:cubicBezTo>
                    <a:pt x="137" y="131"/>
                    <a:pt x="137" y="131"/>
                    <a:pt x="137" y="131"/>
                  </a:cubicBezTo>
                  <a:close/>
                  <a:moveTo>
                    <a:pt x="169" y="126"/>
                  </a:moveTo>
                  <a:cubicBezTo>
                    <a:pt x="169" y="126"/>
                    <a:pt x="169" y="126"/>
                    <a:pt x="169" y="126"/>
                  </a:cubicBezTo>
                  <a:cubicBezTo>
                    <a:pt x="169" y="126"/>
                    <a:pt x="169" y="126"/>
                    <a:pt x="169" y="126"/>
                  </a:cubicBezTo>
                  <a:close/>
                  <a:moveTo>
                    <a:pt x="138" y="121"/>
                  </a:moveTo>
                  <a:cubicBezTo>
                    <a:pt x="138" y="121"/>
                    <a:pt x="138" y="121"/>
                    <a:pt x="138" y="121"/>
                  </a:cubicBezTo>
                  <a:cubicBezTo>
                    <a:pt x="138" y="121"/>
                    <a:pt x="138" y="121"/>
                    <a:pt x="138" y="121"/>
                  </a:cubicBezTo>
                  <a:close/>
                  <a:moveTo>
                    <a:pt x="140" y="118"/>
                  </a:moveTo>
                  <a:cubicBezTo>
                    <a:pt x="140" y="118"/>
                    <a:pt x="140" y="118"/>
                    <a:pt x="140" y="118"/>
                  </a:cubicBezTo>
                  <a:cubicBezTo>
                    <a:pt x="140" y="118"/>
                    <a:pt x="140" y="118"/>
                    <a:pt x="140" y="118"/>
                  </a:cubicBezTo>
                  <a:close/>
                  <a:moveTo>
                    <a:pt x="152" y="115"/>
                  </a:moveTo>
                  <a:cubicBezTo>
                    <a:pt x="152" y="115"/>
                    <a:pt x="152" y="115"/>
                    <a:pt x="152" y="115"/>
                  </a:cubicBezTo>
                  <a:cubicBezTo>
                    <a:pt x="152" y="115"/>
                    <a:pt x="152" y="115"/>
                    <a:pt x="152" y="115"/>
                  </a:cubicBezTo>
                  <a:close/>
                  <a:moveTo>
                    <a:pt x="168" y="115"/>
                  </a:move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lose/>
                  <a:moveTo>
                    <a:pt x="154" y="114"/>
                  </a:moveTo>
                  <a:cubicBezTo>
                    <a:pt x="154" y="114"/>
                    <a:pt x="154" y="114"/>
                    <a:pt x="154" y="114"/>
                  </a:cubicBezTo>
                  <a:cubicBezTo>
                    <a:pt x="154" y="114"/>
                    <a:pt x="154" y="114"/>
                    <a:pt x="154" y="114"/>
                  </a:cubicBezTo>
                  <a:close/>
                  <a:moveTo>
                    <a:pt x="164" y="113"/>
                  </a:moveTo>
                  <a:cubicBezTo>
                    <a:pt x="165" y="113"/>
                    <a:pt x="165" y="113"/>
                    <a:pt x="165" y="113"/>
                  </a:cubicBezTo>
                  <a:cubicBezTo>
                    <a:pt x="165" y="113"/>
                    <a:pt x="165" y="113"/>
                    <a:pt x="164" y="113"/>
                  </a:cubicBezTo>
                  <a:close/>
                  <a:moveTo>
                    <a:pt x="148" y="112"/>
                  </a:move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lose/>
                  <a:moveTo>
                    <a:pt x="120" y="21"/>
                  </a:moveTo>
                  <a:cubicBezTo>
                    <a:pt x="120" y="21"/>
                    <a:pt x="120" y="21"/>
                    <a:pt x="119" y="21"/>
                  </a:cubicBezTo>
                  <a:cubicBezTo>
                    <a:pt x="120" y="21"/>
                    <a:pt x="120" y="21"/>
                    <a:pt x="120" y="21"/>
                  </a:cubicBezTo>
                  <a:close/>
                  <a:moveTo>
                    <a:pt x="157" y="2"/>
                  </a:moveTo>
                  <a:cubicBezTo>
                    <a:pt x="149" y="0"/>
                    <a:pt x="141" y="0"/>
                    <a:pt x="133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24" y="0"/>
                    <a:pt x="122" y="0"/>
                    <a:pt x="119" y="0"/>
                  </a:cubicBezTo>
                  <a:cubicBezTo>
                    <a:pt x="116" y="1"/>
                    <a:pt x="113" y="1"/>
                    <a:pt x="111" y="2"/>
                  </a:cubicBezTo>
                  <a:cubicBezTo>
                    <a:pt x="106" y="3"/>
                    <a:pt x="101" y="4"/>
                    <a:pt x="97" y="5"/>
                  </a:cubicBezTo>
                  <a:cubicBezTo>
                    <a:pt x="94" y="6"/>
                    <a:pt x="92" y="7"/>
                    <a:pt x="90" y="7"/>
                  </a:cubicBezTo>
                  <a:cubicBezTo>
                    <a:pt x="87" y="9"/>
                    <a:pt x="84" y="10"/>
                    <a:pt x="81" y="11"/>
                  </a:cubicBezTo>
                  <a:cubicBezTo>
                    <a:pt x="77" y="13"/>
                    <a:pt x="73" y="15"/>
                    <a:pt x="69" y="18"/>
                  </a:cubicBezTo>
                  <a:cubicBezTo>
                    <a:pt x="67" y="19"/>
                    <a:pt x="64" y="21"/>
                    <a:pt x="62" y="22"/>
                  </a:cubicBezTo>
                  <a:cubicBezTo>
                    <a:pt x="60" y="24"/>
                    <a:pt x="57" y="26"/>
                    <a:pt x="55" y="28"/>
                  </a:cubicBezTo>
                  <a:cubicBezTo>
                    <a:pt x="53" y="30"/>
                    <a:pt x="50" y="32"/>
                    <a:pt x="49" y="35"/>
                  </a:cubicBezTo>
                  <a:cubicBezTo>
                    <a:pt x="46" y="37"/>
                    <a:pt x="44" y="40"/>
                    <a:pt x="42" y="43"/>
                  </a:cubicBezTo>
                  <a:cubicBezTo>
                    <a:pt x="38" y="48"/>
                    <a:pt x="35" y="53"/>
                    <a:pt x="32" y="59"/>
                  </a:cubicBezTo>
                  <a:cubicBezTo>
                    <a:pt x="30" y="61"/>
                    <a:pt x="29" y="64"/>
                    <a:pt x="27" y="67"/>
                  </a:cubicBezTo>
                  <a:cubicBezTo>
                    <a:pt x="26" y="71"/>
                    <a:pt x="24" y="74"/>
                    <a:pt x="23" y="78"/>
                  </a:cubicBezTo>
                  <a:cubicBezTo>
                    <a:pt x="18" y="90"/>
                    <a:pt x="14" y="102"/>
                    <a:pt x="10" y="114"/>
                  </a:cubicBezTo>
                  <a:cubicBezTo>
                    <a:pt x="10" y="118"/>
                    <a:pt x="9" y="121"/>
                    <a:pt x="8" y="124"/>
                  </a:cubicBezTo>
                  <a:cubicBezTo>
                    <a:pt x="7" y="127"/>
                    <a:pt x="7" y="130"/>
                    <a:pt x="6" y="132"/>
                  </a:cubicBezTo>
                  <a:cubicBezTo>
                    <a:pt x="6" y="135"/>
                    <a:pt x="5" y="138"/>
                    <a:pt x="4" y="141"/>
                  </a:cubicBezTo>
                  <a:cubicBezTo>
                    <a:pt x="4" y="144"/>
                    <a:pt x="3" y="148"/>
                    <a:pt x="3" y="151"/>
                  </a:cubicBezTo>
                  <a:cubicBezTo>
                    <a:pt x="2" y="155"/>
                    <a:pt x="1" y="159"/>
                    <a:pt x="1" y="164"/>
                  </a:cubicBezTo>
                  <a:cubicBezTo>
                    <a:pt x="1" y="167"/>
                    <a:pt x="1" y="171"/>
                    <a:pt x="1" y="175"/>
                  </a:cubicBezTo>
                  <a:cubicBezTo>
                    <a:pt x="0" y="182"/>
                    <a:pt x="1" y="190"/>
                    <a:pt x="2" y="197"/>
                  </a:cubicBezTo>
                  <a:cubicBezTo>
                    <a:pt x="3" y="205"/>
                    <a:pt x="4" y="213"/>
                    <a:pt x="5" y="221"/>
                  </a:cubicBezTo>
                  <a:cubicBezTo>
                    <a:pt x="7" y="228"/>
                    <a:pt x="9" y="236"/>
                    <a:pt x="11" y="243"/>
                  </a:cubicBezTo>
                  <a:cubicBezTo>
                    <a:pt x="13" y="250"/>
                    <a:pt x="16" y="257"/>
                    <a:pt x="19" y="264"/>
                  </a:cubicBezTo>
                  <a:cubicBezTo>
                    <a:pt x="22" y="271"/>
                    <a:pt x="25" y="278"/>
                    <a:pt x="28" y="285"/>
                  </a:cubicBezTo>
                  <a:cubicBezTo>
                    <a:pt x="35" y="298"/>
                    <a:pt x="42" y="311"/>
                    <a:pt x="50" y="323"/>
                  </a:cubicBezTo>
                  <a:cubicBezTo>
                    <a:pt x="66" y="346"/>
                    <a:pt x="84" y="368"/>
                    <a:pt x="104" y="388"/>
                  </a:cubicBezTo>
                  <a:cubicBezTo>
                    <a:pt x="114" y="398"/>
                    <a:pt x="125" y="408"/>
                    <a:pt x="136" y="417"/>
                  </a:cubicBezTo>
                  <a:cubicBezTo>
                    <a:pt x="141" y="422"/>
                    <a:pt x="147" y="426"/>
                    <a:pt x="153" y="431"/>
                  </a:cubicBezTo>
                  <a:cubicBezTo>
                    <a:pt x="159" y="435"/>
                    <a:pt x="164" y="440"/>
                    <a:pt x="171" y="444"/>
                  </a:cubicBezTo>
                  <a:cubicBezTo>
                    <a:pt x="182" y="452"/>
                    <a:pt x="195" y="460"/>
                    <a:pt x="208" y="466"/>
                  </a:cubicBezTo>
                  <a:cubicBezTo>
                    <a:pt x="220" y="472"/>
                    <a:pt x="233" y="477"/>
                    <a:pt x="246" y="481"/>
                  </a:cubicBezTo>
                  <a:cubicBezTo>
                    <a:pt x="259" y="486"/>
                    <a:pt x="273" y="489"/>
                    <a:pt x="286" y="493"/>
                  </a:cubicBezTo>
                  <a:cubicBezTo>
                    <a:pt x="300" y="496"/>
                    <a:pt x="315" y="499"/>
                    <a:pt x="329" y="502"/>
                  </a:cubicBezTo>
                  <a:cubicBezTo>
                    <a:pt x="329" y="502"/>
                    <a:pt x="329" y="502"/>
                    <a:pt x="329" y="502"/>
                  </a:cubicBezTo>
                  <a:cubicBezTo>
                    <a:pt x="321" y="500"/>
                    <a:pt x="312" y="497"/>
                    <a:pt x="303" y="495"/>
                  </a:cubicBezTo>
                  <a:cubicBezTo>
                    <a:pt x="295" y="493"/>
                    <a:pt x="287" y="491"/>
                    <a:pt x="279" y="488"/>
                  </a:cubicBezTo>
                  <a:cubicBezTo>
                    <a:pt x="271" y="486"/>
                    <a:pt x="263" y="483"/>
                    <a:pt x="255" y="481"/>
                  </a:cubicBezTo>
                  <a:cubicBezTo>
                    <a:pt x="247" y="478"/>
                    <a:pt x="240" y="475"/>
                    <a:pt x="232" y="472"/>
                  </a:cubicBezTo>
                  <a:cubicBezTo>
                    <a:pt x="232" y="472"/>
                    <a:pt x="232" y="472"/>
                    <a:pt x="232" y="472"/>
                  </a:cubicBezTo>
                  <a:cubicBezTo>
                    <a:pt x="226" y="469"/>
                    <a:pt x="220" y="467"/>
                    <a:pt x="215" y="464"/>
                  </a:cubicBezTo>
                  <a:cubicBezTo>
                    <a:pt x="209" y="461"/>
                    <a:pt x="204" y="458"/>
                    <a:pt x="199" y="455"/>
                  </a:cubicBezTo>
                  <a:cubicBezTo>
                    <a:pt x="193" y="452"/>
                    <a:pt x="188" y="449"/>
                    <a:pt x="182" y="445"/>
                  </a:cubicBezTo>
                  <a:cubicBezTo>
                    <a:pt x="177" y="442"/>
                    <a:pt x="172" y="438"/>
                    <a:pt x="166" y="434"/>
                  </a:cubicBezTo>
                  <a:cubicBezTo>
                    <a:pt x="166" y="434"/>
                    <a:pt x="166" y="434"/>
                    <a:pt x="166" y="434"/>
                  </a:cubicBezTo>
                  <a:cubicBezTo>
                    <a:pt x="162" y="431"/>
                    <a:pt x="158" y="427"/>
                    <a:pt x="154" y="424"/>
                  </a:cubicBezTo>
                  <a:cubicBezTo>
                    <a:pt x="151" y="421"/>
                    <a:pt x="147" y="418"/>
                    <a:pt x="143" y="414"/>
                  </a:cubicBezTo>
                  <a:cubicBezTo>
                    <a:pt x="136" y="408"/>
                    <a:pt x="128" y="401"/>
                    <a:pt x="121" y="394"/>
                  </a:cubicBezTo>
                  <a:cubicBezTo>
                    <a:pt x="114" y="387"/>
                    <a:pt x="107" y="380"/>
                    <a:pt x="101" y="373"/>
                  </a:cubicBezTo>
                  <a:cubicBezTo>
                    <a:pt x="94" y="365"/>
                    <a:pt x="88" y="358"/>
                    <a:pt x="82" y="351"/>
                  </a:cubicBezTo>
                  <a:cubicBezTo>
                    <a:pt x="82" y="351"/>
                    <a:pt x="82" y="351"/>
                    <a:pt x="82" y="351"/>
                  </a:cubicBezTo>
                  <a:cubicBezTo>
                    <a:pt x="82" y="351"/>
                    <a:pt x="82" y="351"/>
                    <a:pt x="82" y="350"/>
                  </a:cubicBezTo>
                  <a:cubicBezTo>
                    <a:pt x="82" y="350"/>
                    <a:pt x="82" y="350"/>
                    <a:pt x="82" y="350"/>
                  </a:cubicBezTo>
                  <a:cubicBezTo>
                    <a:pt x="82" y="350"/>
                    <a:pt x="82" y="350"/>
                    <a:pt x="82" y="350"/>
                  </a:cubicBezTo>
                  <a:cubicBezTo>
                    <a:pt x="73" y="338"/>
                    <a:pt x="64" y="326"/>
                    <a:pt x="57" y="313"/>
                  </a:cubicBezTo>
                  <a:cubicBezTo>
                    <a:pt x="53" y="306"/>
                    <a:pt x="49" y="299"/>
                    <a:pt x="45" y="293"/>
                  </a:cubicBezTo>
                  <a:cubicBezTo>
                    <a:pt x="43" y="289"/>
                    <a:pt x="42" y="286"/>
                    <a:pt x="40" y="282"/>
                  </a:cubicBezTo>
                  <a:cubicBezTo>
                    <a:pt x="38" y="279"/>
                    <a:pt x="37" y="275"/>
                    <a:pt x="35" y="272"/>
                  </a:cubicBezTo>
                  <a:cubicBezTo>
                    <a:pt x="36" y="272"/>
                    <a:pt x="36" y="273"/>
                    <a:pt x="36" y="273"/>
                  </a:cubicBezTo>
                  <a:cubicBezTo>
                    <a:pt x="32" y="263"/>
                    <a:pt x="28" y="253"/>
                    <a:pt x="25" y="243"/>
                  </a:cubicBezTo>
                  <a:cubicBezTo>
                    <a:pt x="25" y="240"/>
                    <a:pt x="24" y="237"/>
                    <a:pt x="23" y="235"/>
                  </a:cubicBezTo>
                  <a:cubicBezTo>
                    <a:pt x="22" y="232"/>
                    <a:pt x="22" y="229"/>
                    <a:pt x="21" y="227"/>
                  </a:cubicBezTo>
                  <a:cubicBezTo>
                    <a:pt x="21" y="224"/>
                    <a:pt x="20" y="221"/>
                    <a:pt x="20" y="219"/>
                  </a:cubicBezTo>
                  <a:cubicBezTo>
                    <a:pt x="19" y="216"/>
                    <a:pt x="19" y="214"/>
                    <a:pt x="19" y="211"/>
                  </a:cubicBezTo>
                  <a:cubicBezTo>
                    <a:pt x="18" y="203"/>
                    <a:pt x="17" y="196"/>
                    <a:pt x="17" y="188"/>
                  </a:cubicBezTo>
                  <a:cubicBezTo>
                    <a:pt x="17" y="180"/>
                    <a:pt x="17" y="172"/>
                    <a:pt x="18" y="164"/>
                  </a:cubicBezTo>
                  <a:cubicBezTo>
                    <a:pt x="19" y="161"/>
                    <a:pt x="19" y="158"/>
                    <a:pt x="20" y="155"/>
                  </a:cubicBezTo>
                  <a:cubicBezTo>
                    <a:pt x="21" y="151"/>
                    <a:pt x="22" y="148"/>
                    <a:pt x="23" y="145"/>
                  </a:cubicBezTo>
                  <a:cubicBezTo>
                    <a:pt x="23" y="142"/>
                    <a:pt x="24" y="139"/>
                    <a:pt x="25" y="136"/>
                  </a:cubicBezTo>
                  <a:cubicBezTo>
                    <a:pt x="26" y="133"/>
                    <a:pt x="26" y="130"/>
                    <a:pt x="27" y="127"/>
                  </a:cubicBezTo>
                  <a:cubicBezTo>
                    <a:pt x="31" y="115"/>
                    <a:pt x="35" y="102"/>
                    <a:pt x="40" y="91"/>
                  </a:cubicBezTo>
                  <a:cubicBezTo>
                    <a:pt x="41" y="87"/>
                    <a:pt x="43" y="84"/>
                    <a:pt x="44" y="81"/>
                  </a:cubicBezTo>
                  <a:cubicBezTo>
                    <a:pt x="46" y="78"/>
                    <a:pt x="48" y="74"/>
                    <a:pt x="49" y="71"/>
                  </a:cubicBezTo>
                  <a:cubicBezTo>
                    <a:pt x="53" y="66"/>
                    <a:pt x="56" y="60"/>
                    <a:pt x="60" y="55"/>
                  </a:cubicBezTo>
                  <a:cubicBezTo>
                    <a:pt x="63" y="52"/>
                    <a:pt x="65" y="49"/>
                    <a:pt x="68" y="46"/>
                  </a:cubicBezTo>
                  <a:cubicBezTo>
                    <a:pt x="69" y="45"/>
                    <a:pt x="71" y="43"/>
                    <a:pt x="72" y="42"/>
                  </a:cubicBezTo>
                  <a:cubicBezTo>
                    <a:pt x="73" y="41"/>
                    <a:pt x="74" y="41"/>
                    <a:pt x="75" y="40"/>
                  </a:cubicBezTo>
                  <a:cubicBezTo>
                    <a:pt x="78" y="37"/>
                    <a:pt x="81" y="35"/>
                    <a:pt x="85" y="33"/>
                  </a:cubicBezTo>
                  <a:cubicBezTo>
                    <a:pt x="88" y="31"/>
                    <a:pt x="92" y="30"/>
                    <a:pt x="95" y="28"/>
                  </a:cubicBezTo>
                  <a:cubicBezTo>
                    <a:pt x="99" y="26"/>
                    <a:pt x="104" y="25"/>
                    <a:pt x="108" y="24"/>
                  </a:cubicBezTo>
                  <a:cubicBezTo>
                    <a:pt x="113" y="22"/>
                    <a:pt x="117" y="22"/>
                    <a:pt x="121" y="21"/>
                  </a:cubicBezTo>
                  <a:cubicBezTo>
                    <a:pt x="126" y="20"/>
                    <a:pt x="131" y="20"/>
                    <a:pt x="136" y="20"/>
                  </a:cubicBezTo>
                  <a:cubicBezTo>
                    <a:pt x="141" y="20"/>
                    <a:pt x="147" y="20"/>
                    <a:pt x="152" y="21"/>
                  </a:cubicBezTo>
                  <a:cubicBezTo>
                    <a:pt x="163" y="23"/>
                    <a:pt x="173" y="26"/>
                    <a:pt x="184" y="30"/>
                  </a:cubicBezTo>
                  <a:cubicBezTo>
                    <a:pt x="188" y="32"/>
                    <a:pt x="193" y="34"/>
                    <a:pt x="197" y="37"/>
                  </a:cubicBezTo>
                  <a:cubicBezTo>
                    <a:pt x="202" y="39"/>
                    <a:pt x="206" y="42"/>
                    <a:pt x="210" y="45"/>
                  </a:cubicBezTo>
                  <a:cubicBezTo>
                    <a:pt x="213" y="48"/>
                    <a:pt x="217" y="51"/>
                    <a:pt x="220" y="54"/>
                  </a:cubicBezTo>
                  <a:cubicBezTo>
                    <a:pt x="223" y="57"/>
                    <a:pt x="226" y="60"/>
                    <a:pt x="229" y="64"/>
                  </a:cubicBezTo>
                  <a:cubicBezTo>
                    <a:pt x="231" y="67"/>
                    <a:pt x="233" y="70"/>
                    <a:pt x="235" y="74"/>
                  </a:cubicBezTo>
                  <a:cubicBezTo>
                    <a:pt x="237" y="77"/>
                    <a:pt x="239" y="80"/>
                    <a:pt x="240" y="84"/>
                  </a:cubicBezTo>
                  <a:cubicBezTo>
                    <a:pt x="242" y="87"/>
                    <a:pt x="243" y="91"/>
                    <a:pt x="244" y="95"/>
                  </a:cubicBezTo>
                  <a:cubicBezTo>
                    <a:pt x="245" y="98"/>
                    <a:pt x="246" y="102"/>
                    <a:pt x="246" y="106"/>
                  </a:cubicBezTo>
                  <a:cubicBezTo>
                    <a:pt x="247" y="110"/>
                    <a:pt x="247" y="114"/>
                    <a:pt x="247" y="118"/>
                  </a:cubicBezTo>
                  <a:cubicBezTo>
                    <a:pt x="247" y="122"/>
                    <a:pt x="247" y="126"/>
                    <a:pt x="246" y="131"/>
                  </a:cubicBezTo>
                  <a:cubicBezTo>
                    <a:pt x="246" y="133"/>
                    <a:pt x="246" y="136"/>
                    <a:pt x="245" y="138"/>
                  </a:cubicBezTo>
                  <a:cubicBezTo>
                    <a:pt x="244" y="140"/>
                    <a:pt x="244" y="142"/>
                    <a:pt x="243" y="144"/>
                  </a:cubicBezTo>
                  <a:cubicBezTo>
                    <a:pt x="242" y="146"/>
                    <a:pt x="241" y="148"/>
                    <a:pt x="240" y="150"/>
                  </a:cubicBezTo>
                  <a:cubicBezTo>
                    <a:pt x="239" y="151"/>
                    <a:pt x="238" y="153"/>
                    <a:pt x="237" y="154"/>
                  </a:cubicBezTo>
                  <a:cubicBezTo>
                    <a:pt x="236" y="156"/>
                    <a:pt x="234" y="157"/>
                    <a:pt x="233" y="159"/>
                  </a:cubicBezTo>
                  <a:cubicBezTo>
                    <a:pt x="231" y="160"/>
                    <a:pt x="230" y="161"/>
                    <a:pt x="228" y="163"/>
                  </a:cubicBezTo>
                  <a:cubicBezTo>
                    <a:pt x="226" y="164"/>
                    <a:pt x="224" y="166"/>
                    <a:pt x="222" y="167"/>
                  </a:cubicBezTo>
                  <a:cubicBezTo>
                    <a:pt x="220" y="168"/>
                    <a:pt x="218" y="169"/>
                    <a:pt x="216" y="170"/>
                  </a:cubicBezTo>
                  <a:cubicBezTo>
                    <a:pt x="214" y="171"/>
                    <a:pt x="211" y="172"/>
                    <a:pt x="208" y="172"/>
                  </a:cubicBezTo>
                  <a:cubicBezTo>
                    <a:pt x="206" y="173"/>
                    <a:pt x="203" y="174"/>
                    <a:pt x="200" y="174"/>
                  </a:cubicBezTo>
                  <a:cubicBezTo>
                    <a:pt x="198" y="174"/>
                    <a:pt x="195" y="175"/>
                    <a:pt x="193" y="175"/>
                  </a:cubicBezTo>
                  <a:cubicBezTo>
                    <a:pt x="190" y="175"/>
                    <a:pt x="187" y="174"/>
                    <a:pt x="185" y="174"/>
                  </a:cubicBezTo>
                  <a:cubicBezTo>
                    <a:pt x="182" y="174"/>
                    <a:pt x="179" y="173"/>
                    <a:pt x="177" y="172"/>
                  </a:cubicBezTo>
                  <a:cubicBezTo>
                    <a:pt x="174" y="172"/>
                    <a:pt x="172" y="171"/>
                    <a:pt x="169" y="170"/>
                  </a:cubicBezTo>
                  <a:cubicBezTo>
                    <a:pt x="167" y="169"/>
                    <a:pt x="165" y="168"/>
                    <a:pt x="163" y="167"/>
                  </a:cubicBezTo>
                  <a:cubicBezTo>
                    <a:pt x="161" y="166"/>
                    <a:pt x="159" y="164"/>
                    <a:pt x="157" y="163"/>
                  </a:cubicBezTo>
                  <a:cubicBezTo>
                    <a:pt x="155" y="162"/>
                    <a:pt x="153" y="160"/>
                    <a:pt x="152" y="158"/>
                  </a:cubicBezTo>
                  <a:cubicBezTo>
                    <a:pt x="150" y="157"/>
                    <a:pt x="149" y="155"/>
                    <a:pt x="147" y="153"/>
                  </a:cubicBezTo>
                  <a:cubicBezTo>
                    <a:pt x="144" y="149"/>
                    <a:pt x="141" y="145"/>
                    <a:pt x="139" y="140"/>
                  </a:cubicBezTo>
                  <a:cubicBezTo>
                    <a:pt x="139" y="139"/>
                    <a:pt x="138" y="137"/>
                    <a:pt x="138" y="136"/>
                  </a:cubicBezTo>
                  <a:cubicBezTo>
                    <a:pt x="138" y="134"/>
                    <a:pt x="137" y="133"/>
                    <a:pt x="137" y="131"/>
                  </a:cubicBezTo>
                  <a:cubicBezTo>
                    <a:pt x="137" y="130"/>
                    <a:pt x="137" y="129"/>
                    <a:pt x="137" y="128"/>
                  </a:cubicBezTo>
                  <a:cubicBezTo>
                    <a:pt x="137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8" y="122"/>
                    <a:pt x="138" y="122"/>
                    <a:pt x="138" y="121"/>
                  </a:cubicBezTo>
                  <a:cubicBezTo>
                    <a:pt x="139" y="120"/>
                    <a:pt x="139" y="119"/>
                    <a:pt x="140" y="118"/>
                  </a:cubicBezTo>
                  <a:cubicBezTo>
                    <a:pt x="141" y="117"/>
                    <a:pt x="141" y="117"/>
                    <a:pt x="141" y="116"/>
                  </a:cubicBezTo>
                  <a:cubicBezTo>
                    <a:pt x="142" y="116"/>
                    <a:pt x="142" y="115"/>
                    <a:pt x="143" y="115"/>
                  </a:cubicBezTo>
                  <a:cubicBezTo>
                    <a:pt x="144" y="114"/>
                    <a:pt x="145" y="114"/>
                    <a:pt x="146" y="113"/>
                  </a:cubicBezTo>
                  <a:cubicBezTo>
                    <a:pt x="147" y="113"/>
                    <a:pt x="147" y="112"/>
                    <a:pt x="148" y="112"/>
                  </a:cubicBezTo>
                  <a:cubicBezTo>
                    <a:pt x="149" y="111"/>
                    <a:pt x="150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2" y="111"/>
                    <a:pt x="152" y="111"/>
                    <a:pt x="151" y="111"/>
                  </a:cubicBezTo>
                  <a:cubicBezTo>
                    <a:pt x="154" y="111"/>
                    <a:pt x="156" y="111"/>
                    <a:pt x="158" y="111"/>
                  </a:cubicBezTo>
                  <a:cubicBezTo>
                    <a:pt x="160" y="111"/>
                    <a:pt x="162" y="112"/>
                    <a:pt x="164" y="113"/>
                  </a:cubicBezTo>
                  <a:cubicBezTo>
                    <a:pt x="166" y="113"/>
                    <a:pt x="167" y="114"/>
                    <a:pt x="168" y="115"/>
                  </a:cubicBezTo>
                  <a:cubicBezTo>
                    <a:pt x="169" y="115"/>
                    <a:pt x="169" y="116"/>
                    <a:pt x="170" y="117"/>
                  </a:cubicBezTo>
                  <a:cubicBezTo>
                    <a:pt x="170" y="117"/>
                    <a:pt x="170" y="118"/>
                    <a:pt x="171" y="118"/>
                  </a:cubicBezTo>
                  <a:cubicBezTo>
                    <a:pt x="171" y="119"/>
                    <a:pt x="171" y="119"/>
                    <a:pt x="171" y="120"/>
                  </a:cubicBezTo>
                  <a:cubicBezTo>
                    <a:pt x="171" y="120"/>
                    <a:pt x="171" y="121"/>
                    <a:pt x="171" y="121"/>
                  </a:cubicBezTo>
                  <a:cubicBezTo>
                    <a:pt x="171" y="122"/>
                    <a:pt x="171" y="123"/>
                    <a:pt x="170" y="123"/>
                  </a:cubicBezTo>
                  <a:cubicBezTo>
                    <a:pt x="170" y="124"/>
                    <a:pt x="170" y="124"/>
                    <a:pt x="170" y="125"/>
                  </a:cubicBezTo>
                  <a:cubicBezTo>
                    <a:pt x="169" y="125"/>
                    <a:pt x="169" y="126"/>
                    <a:pt x="169" y="126"/>
                  </a:cubicBezTo>
                  <a:cubicBezTo>
                    <a:pt x="168" y="127"/>
                    <a:pt x="168" y="127"/>
                    <a:pt x="168" y="127"/>
                  </a:cubicBezTo>
                  <a:cubicBezTo>
                    <a:pt x="168" y="127"/>
                    <a:pt x="168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6" y="128"/>
                    <a:pt x="166" y="128"/>
                    <a:pt x="166" y="129"/>
                  </a:cubicBezTo>
                  <a:cubicBezTo>
                    <a:pt x="165" y="129"/>
                    <a:pt x="165" y="129"/>
                    <a:pt x="164" y="129"/>
                  </a:cubicBezTo>
                  <a:cubicBezTo>
                    <a:pt x="164" y="129"/>
                    <a:pt x="164" y="129"/>
                    <a:pt x="163" y="129"/>
                  </a:cubicBezTo>
                  <a:cubicBezTo>
                    <a:pt x="163" y="129"/>
                    <a:pt x="162" y="129"/>
                    <a:pt x="161" y="129"/>
                  </a:cubicBezTo>
                  <a:cubicBezTo>
                    <a:pt x="161" y="129"/>
                    <a:pt x="160" y="129"/>
                    <a:pt x="160" y="129"/>
                  </a:cubicBezTo>
                  <a:cubicBezTo>
                    <a:pt x="159" y="129"/>
                    <a:pt x="158" y="129"/>
                    <a:pt x="158" y="129"/>
                  </a:cubicBezTo>
                  <a:cubicBezTo>
                    <a:pt x="157" y="129"/>
                    <a:pt x="157" y="128"/>
                    <a:pt x="156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8"/>
                    <a:pt x="155" y="128"/>
                    <a:pt x="155" y="127"/>
                  </a:cubicBezTo>
                  <a:cubicBezTo>
                    <a:pt x="154" y="127"/>
                    <a:pt x="154" y="127"/>
                    <a:pt x="153" y="126"/>
                  </a:cubicBezTo>
                  <a:cubicBezTo>
                    <a:pt x="153" y="126"/>
                    <a:pt x="153" y="127"/>
                    <a:pt x="153" y="127"/>
                  </a:cubicBezTo>
                  <a:cubicBezTo>
                    <a:pt x="153" y="126"/>
                    <a:pt x="153" y="126"/>
                    <a:pt x="152" y="125"/>
                  </a:cubicBezTo>
                  <a:cubicBezTo>
                    <a:pt x="152" y="125"/>
                    <a:pt x="152" y="125"/>
                    <a:pt x="151" y="125"/>
                  </a:cubicBezTo>
                  <a:cubicBezTo>
                    <a:pt x="151" y="125"/>
                    <a:pt x="152" y="125"/>
                    <a:pt x="152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4"/>
                    <a:pt x="151" y="124"/>
                    <a:pt x="151" y="123"/>
                  </a:cubicBezTo>
                  <a:cubicBezTo>
                    <a:pt x="151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7"/>
                    <a:pt x="151" y="116"/>
                    <a:pt x="151" y="116"/>
                  </a:cubicBezTo>
                  <a:cubicBezTo>
                    <a:pt x="151" y="116"/>
                    <a:pt x="151" y="115"/>
                    <a:pt x="151" y="115"/>
                  </a:cubicBezTo>
                  <a:cubicBezTo>
                    <a:pt x="152" y="115"/>
                    <a:pt x="152" y="115"/>
                    <a:pt x="153" y="115"/>
                  </a:cubicBezTo>
                  <a:cubicBezTo>
                    <a:pt x="153" y="114"/>
                    <a:pt x="153" y="114"/>
                    <a:pt x="154" y="114"/>
                  </a:cubicBezTo>
                  <a:cubicBezTo>
                    <a:pt x="154" y="114"/>
                    <a:pt x="155" y="114"/>
                    <a:pt x="155" y="114"/>
                  </a:cubicBezTo>
                  <a:cubicBezTo>
                    <a:pt x="155" y="114"/>
                    <a:pt x="156" y="114"/>
                    <a:pt x="156" y="114"/>
                  </a:cubicBezTo>
                  <a:cubicBezTo>
                    <a:pt x="157" y="114"/>
                    <a:pt x="157" y="115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9" y="115"/>
                    <a:pt x="159" y="115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0" y="116"/>
                    <a:pt x="161" y="117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2" y="119"/>
                    <a:pt x="162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19"/>
                    <a:pt x="162" y="118"/>
                    <a:pt x="162" y="117"/>
                  </a:cubicBezTo>
                  <a:cubicBezTo>
                    <a:pt x="161" y="117"/>
                    <a:pt x="161" y="116"/>
                    <a:pt x="161" y="116"/>
                  </a:cubicBezTo>
                  <a:cubicBezTo>
                    <a:pt x="160" y="116"/>
                    <a:pt x="160" y="115"/>
                    <a:pt x="160" y="115"/>
                  </a:cubicBezTo>
                  <a:cubicBezTo>
                    <a:pt x="159" y="115"/>
                    <a:pt x="158" y="114"/>
                    <a:pt x="157" y="114"/>
                  </a:cubicBezTo>
                  <a:cubicBezTo>
                    <a:pt x="157" y="114"/>
                    <a:pt x="156" y="113"/>
                    <a:pt x="155" y="113"/>
                  </a:cubicBezTo>
                  <a:cubicBezTo>
                    <a:pt x="154" y="113"/>
                    <a:pt x="154" y="113"/>
                    <a:pt x="153" y="114"/>
                  </a:cubicBezTo>
                  <a:cubicBezTo>
                    <a:pt x="152" y="114"/>
                    <a:pt x="152" y="114"/>
                    <a:pt x="151" y="114"/>
                  </a:cubicBezTo>
                  <a:cubicBezTo>
                    <a:pt x="150" y="115"/>
                    <a:pt x="150" y="115"/>
                    <a:pt x="149" y="116"/>
                  </a:cubicBezTo>
                  <a:cubicBezTo>
                    <a:pt x="149" y="117"/>
                    <a:pt x="149" y="118"/>
                    <a:pt x="148" y="118"/>
                  </a:cubicBezTo>
                  <a:cubicBezTo>
                    <a:pt x="148" y="119"/>
                    <a:pt x="148" y="119"/>
                    <a:pt x="148" y="120"/>
                  </a:cubicBezTo>
                  <a:cubicBezTo>
                    <a:pt x="148" y="120"/>
                    <a:pt x="148" y="121"/>
                    <a:pt x="148" y="121"/>
                  </a:cubicBezTo>
                  <a:cubicBezTo>
                    <a:pt x="148" y="122"/>
                    <a:pt x="149" y="123"/>
                    <a:pt x="149" y="124"/>
                  </a:cubicBezTo>
                  <a:cubicBezTo>
                    <a:pt x="150" y="125"/>
                    <a:pt x="150" y="126"/>
                    <a:pt x="151" y="127"/>
                  </a:cubicBezTo>
                  <a:cubicBezTo>
                    <a:pt x="152" y="127"/>
                    <a:pt x="152" y="128"/>
                    <a:pt x="153" y="129"/>
                  </a:cubicBezTo>
                  <a:cubicBezTo>
                    <a:pt x="154" y="129"/>
                    <a:pt x="154" y="129"/>
                    <a:pt x="155" y="130"/>
                  </a:cubicBezTo>
                  <a:cubicBezTo>
                    <a:pt x="155" y="130"/>
                    <a:pt x="156" y="130"/>
                    <a:pt x="156" y="130"/>
                  </a:cubicBezTo>
                  <a:cubicBezTo>
                    <a:pt x="157" y="131"/>
                    <a:pt x="158" y="131"/>
                    <a:pt x="159" y="131"/>
                  </a:cubicBezTo>
                  <a:cubicBezTo>
                    <a:pt x="161" y="132"/>
                    <a:pt x="162" y="132"/>
                    <a:pt x="163" y="132"/>
                  </a:cubicBezTo>
                  <a:cubicBezTo>
                    <a:pt x="164" y="132"/>
                    <a:pt x="165" y="132"/>
                    <a:pt x="166" y="131"/>
                  </a:cubicBezTo>
                  <a:cubicBezTo>
                    <a:pt x="167" y="131"/>
                    <a:pt x="168" y="131"/>
                    <a:pt x="169" y="130"/>
                  </a:cubicBezTo>
                  <a:cubicBezTo>
                    <a:pt x="169" y="130"/>
                    <a:pt x="170" y="129"/>
                    <a:pt x="170" y="129"/>
                  </a:cubicBezTo>
                  <a:cubicBezTo>
                    <a:pt x="170" y="129"/>
                    <a:pt x="171" y="128"/>
                    <a:pt x="171" y="128"/>
                  </a:cubicBezTo>
                  <a:cubicBezTo>
                    <a:pt x="173" y="126"/>
                    <a:pt x="174" y="124"/>
                    <a:pt x="174" y="122"/>
                  </a:cubicBezTo>
                  <a:cubicBezTo>
                    <a:pt x="174" y="121"/>
                    <a:pt x="174" y="120"/>
                    <a:pt x="174" y="119"/>
                  </a:cubicBezTo>
                  <a:cubicBezTo>
                    <a:pt x="174" y="118"/>
                    <a:pt x="174" y="117"/>
                    <a:pt x="174" y="117"/>
                  </a:cubicBezTo>
                  <a:cubicBezTo>
                    <a:pt x="173" y="116"/>
                    <a:pt x="173" y="115"/>
                    <a:pt x="172" y="114"/>
                  </a:cubicBezTo>
                  <a:cubicBezTo>
                    <a:pt x="172" y="113"/>
                    <a:pt x="171" y="113"/>
                    <a:pt x="170" y="112"/>
                  </a:cubicBezTo>
                  <a:cubicBezTo>
                    <a:pt x="169" y="111"/>
                    <a:pt x="167" y="110"/>
                    <a:pt x="165" y="109"/>
                  </a:cubicBezTo>
                  <a:cubicBezTo>
                    <a:pt x="163" y="108"/>
                    <a:pt x="161" y="107"/>
                    <a:pt x="159" y="107"/>
                  </a:cubicBezTo>
                  <a:cubicBezTo>
                    <a:pt x="157" y="107"/>
                    <a:pt x="155" y="106"/>
                    <a:pt x="153" y="106"/>
                  </a:cubicBezTo>
                  <a:cubicBezTo>
                    <a:pt x="151" y="106"/>
                    <a:pt x="150" y="106"/>
                    <a:pt x="149" y="107"/>
                  </a:cubicBezTo>
                  <a:cubicBezTo>
                    <a:pt x="148" y="107"/>
                    <a:pt x="148" y="107"/>
                    <a:pt x="147" y="107"/>
                  </a:cubicBezTo>
                  <a:cubicBezTo>
                    <a:pt x="144" y="108"/>
                    <a:pt x="142" y="109"/>
                    <a:pt x="140" y="111"/>
                  </a:cubicBezTo>
                  <a:cubicBezTo>
                    <a:pt x="139" y="111"/>
                    <a:pt x="138" y="112"/>
                    <a:pt x="137" y="113"/>
                  </a:cubicBezTo>
                  <a:cubicBezTo>
                    <a:pt x="136" y="114"/>
                    <a:pt x="135" y="115"/>
                    <a:pt x="135" y="116"/>
                  </a:cubicBezTo>
                  <a:cubicBezTo>
                    <a:pt x="134" y="117"/>
                    <a:pt x="133" y="117"/>
                    <a:pt x="133" y="118"/>
                  </a:cubicBezTo>
                  <a:cubicBezTo>
                    <a:pt x="132" y="119"/>
                    <a:pt x="132" y="120"/>
                    <a:pt x="132" y="121"/>
                  </a:cubicBezTo>
                  <a:cubicBezTo>
                    <a:pt x="131" y="123"/>
                    <a:pt x="131" y="124"/>
                    <a:pt x="131" y="125"/>
                  </a:cubicBezTo>
                  <a:cubicBezTo>
                    <a:pt x="131" y="126"/>
                    <a:pt x="130" y="127"/>
                    <a:pt x="130" y="128"/>
                  </a:cubicBezTo>
                  <a:cubicBezTo>
                    <a:pt x="130" y="131"/>
                    <a:pt x="130" y="133"/>
                    <a:pt x="131" y="135"/>
                  </a:cubicBezTo>
                  <a:cubicBezTo>
                    <a:pt x="131" y="138"/>
                    <a:pt x="132" y="140"/>
                    <a:pt x="133" y="143"/>
                  </a:cubicBezTo>
                  <a:cubicBezTo>
                    <a:pt x="134" y="145"/>
                    <a:pt x="135" y="147"/>
                    <a:pt x="136" y="150"/>
                  </a:cubicBezTo>
                  <a:cubicBezTo>
                    <a:pt x="138" y="154"/>
                    <a:pt x="141" y="158"/>
                    <a:pt x="144" y="162"/>
                  </a:cubicBezTo>
                  <a:cubicBezTo>
                    <a:pt x="146" y="164"/>
                    <a:pt x="147" y="166"/>
                    <a:pt x="149" y="168"/>
                  </a:cubicBezTo>
                  <a:cubicBezTo>
                    <a:pt x="151" y="169"/>
                    <a:pt x="153" y="171"/>
                    <a:pt x="155" y="173"/>
                  </a:cubicBezTo>
                  <a:cubicBezTo>
                    <a:pt x="157" y="174"/>
                    <a:pt x="160" y="176"/>
                    <a:pt x="162" y="177"/>
                  </a:cubicBezTo>
                  <a:cubicBezTo>
                    <a:pt x="164" y="178"/>
                    <a:pt x="166" y="179"/>
                    <a:pt x="169" y="180"/>
                  </a:cubicBezTo>
                  <a:cubicBezTo>
                    <a:pt x="173" y="182"/>
                    <a:pt x="178" y="183"/>
                    <a:pt x="183" y="184"/>
                  </a:cubicBezTo>
                  <a:cubicBezTo>
                    <a:pt x="188" y="185"/>
                    <a:pt x="193" y="186"/>
                    <a:pt x="199" y="185"/>
                  </a:cubicBezTo>
                  <a:cubicBezTo>
                    <a:pt x="201" y="185"/>
                    <a:pt x="204" y="185"/>
                    <a:pt x="207" y="185"/>
                  </a:cubicBezTo>
                  <a:cubicBezTo>
                    <a:pt x="209" y="184"/>
                    <a:pt x="211" y="184"/>
                    <a:pt x="214" y="183"/>
                  </a:cubicBezTo>
                  <a:cubicBezTo>
                    <a:pt x="216" y="183"/>
                    <a:pt x="218" y="182"/>
                    <a:pt x="221" y="181"/>
                  </a:cubicBezTo>
                  <a:cubicBezTo>
                    <a:pt x="223" y="180"/>
                    <a:pt x="226" y="179"/>
                    <a:pt x="228" y="178"/>
                  </a:cubicBezTo>
                  <a:cubicBezTo>
                    <a:pt x="230" y="177"/>
                    <a:pt x="232" y="175"/>
                    <a:pt x="234" y="174"/>
                  </a:cubicBezTo>
                  <a:cubicBezTo>
                    <a:pt x="235" y="173"/>
                    <a:pt x="236" y="173"/>
                    <a:pt x="237" y="172"/>
                  </a:cubicBezTo>
                  <a:cubicBezTo>
                    <a:pt x="238" y="171"/>
                    <a:pt x="240" y="170"/>
                    <a:pt x="241" y="169"/>
                  </a:cubicBezTo>
                  <a:cubicBezTo>
                    <a:pt x="243" y="167"/>
                    <a:pt x="244" y="166"/>
                    <a:pt x="246" y="164"/>
                  </a:cubicBezTo>
                  <a:cubicBezTo>
                    <a:pt x="247" y="163"/>
                    <a:pt x="248" y="162"/>
                    <a:pt x="248" y="161"/>
                  </a:cubicBezTo>
                  <a:cubicBezTo>
                    <a:pt x="249" y="160"/>
                    <a:pt x="250" y="159"/>
                    <a:pt x="251" y="157"/>
                  </a:cubicBezTo>
                  <a:cubicBezTo>
                    <a:pt x="252" y="155"/>
                    <a:pt x="254" y="153"/>
                    <a:pt x="255" y="151"/>
                  </a:cubicBezTo>
                  <a:cubicBezTo>
                    <a:pt x="256" y="149"/>
                    <a:pt x="256" y="148"/>
                    <a:pt x="257" y="146"/>
                  </a:cubicBezTo>
                  <a:cubicBezTo>
                    <a:pt x="257" y="145"/>
                    <a:pt x="258" y="144"/>
                    <a:pt x="258" y="143"/>
                  </a:cubicBezTo>
                  <a:cubicBezTo>
                    <a:pt x="259" y="140"/>
                    <a:pt x="260" y="138"/>
                    <a:pt x="260" y="135"/>
                  </a:cubicBezTo>
                  <a:cubicBezTo>
                    <a:pt x="261" y="132"/>
                    <a:pt x="261" y="129"/>
                    <a:pt x="262" y="126"/>
                  </a:cubicBezTo>
                  <a:cubicBezTo>
                    <a:pt x="262" y="121"/>
                    <a:pt x="263" y="116"/>
                    <a:pt x="262" y="111"/>
                  </a:cubicBezTo>
                  <a:cubicBezTo>
                    <a:pt x="262" y="108"/>
                    <a:pt x="262" y="106"/>
                    <a:pt x="262" y="103"/>
                  </a:cubicBezTo>
                  <a:cubicBezTo>
                    <a:pt x="261" y="100"/>
                    <a:pt x="261" y="98"/>
                    <a:pt x="261" y="95"/>
                  </a:cubicBezTo>
                  <a:cubicBezTo>
                    <a:pt x="260" y="90"/>
                    <a:pt x="258" y="86"/>
                    <a:pt x="257" y="81"/>
                  </a:cubicBezTo>
                  <a:cubicBezTo>
                    <a:pt x="256" y="78"/>
                    <a:pt x="255" y="76"/>
                    <a:pt x="254" y="73"/>
                  </a:cubicBezTo>
                  <a:cubicBezTo>
                    <a:pt x="253" y="71"/>
                    <a:pt x="252" y="69"/>
                    <a:pt x="251" y="67"/>
                  </a:cubicBezTo>
                  <a:cubicBezTo>
                    <a:pt x="249" y="63"/>
                    <a:pt x="246" y="59"/>
                    <a:pt x="244" y="55"/>
                  </a:cubicBezTo>
                  <a:cubicBezTo>
                    <a:pt x="242" y="53"/>
                    <a:pt x="240" y="50"/>
                    <a:pt x="238" y="48"/>
                  </a:cubicBezTo>
                  <a:cubicBezTo>
                    <a:pt x="237" y="46"/>
                    <a:pt x="236" y="45"/>
                    <a:pt x="234" y="43"/>
                  </a:cubicBezTo>
                  <a:cubicBezTo>
                    <a:pt x="231" y="40"/>
                    <a:pt x="228" y="36"/>
                    <a:pt x="224" y="33"/>
                  </a:cubicBezTo>
                  <a:cubicBezTo>
                    <a:pt x="222" y="31"/>
                    <a:pt x="219" y="29"/>
                    <a:pt x="217" y="28"/>
                  </a:cubicBezTo>
                  <a:cubicBezTo>
                    <a:pt x="215" y="26"/>
                    <a:pt x="213" y="25"/>
                    <a:pt x="212" y="24"/>
                  </a:cubicBezTo>
                  <a:cubicBezTo>
                    <a:pt x="208" y="21"/>
                    <a:pt x="203" y="19"/>
                    <a:pt x="199" y="16"/>
                  </a:cubicBezTo>
                  <a:cubicBezTo>
                    <a:pt x="195" y="14"/>
                    <a:pt x="190" y="12"/>
                    <a:pt x="185" y="10"/>
                  </a:cubicBezTo>
                  <a:cubicBezTo>
                    <a:pt x="176" y="6"/>
                    <a:pt x="167" y="3"/>
                    <a:pt x="15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15"/>
            <p:cNvSpPr>
              <a:spLocks noEditPoints="1"/>
            </p:cNvSpPr>
            <p:nvPr/>
          </p:nvSpPr>
          <p:spPr bwMode="auto">
            <a:xfrm>
              <a:off x="1891481" y="4886977"/>
              <a:ext cx="302318" cy="251201"/>
            </a:xfrm>
            <a:custGeom>
              <a:avLst/>
              <a:gdLst>
                <a:gd name="T0" fmla="*/ 57 w 70"/>
                <a:gd name="T1" fmla="*/ 31 h 58"/>
                <a:gd name="T2" fmla="*/ 32 w 70"/>
                <a:gd name="T3" fmla="*/ 13 h 58"/>
                <a:gd name="T4" fmla="*/ 32 w 70"/>
                <a:gd name="T5" fmla="*/ 13 h 58"/>
                <a:gd name="T6" fmla="*/ 45 w 70"/>
                <a:gd name="T7" fmla="*/ 13 h 58"/>
                <a:gd name="T8" fmla="*/ 41 w 70"/>
                <a:gd name="T9" fmla="*/ 11 h 58"/>
                <a:gd name="T10" fmla="*/ 49 w 70"/>
                <a:gd name="T11" fmla="*/ 15 h 58"/>
                <a:gd name="T12" fmla="*/ 51 w 70"/>
                <a:gd name="T13" fmla="*/ 17 h 58"/>
                <a:gd name="T14" fmla="*/ 54 w 70"/>
                <a:gd name="T15" fmla="*/ 22 h 58"/>
                <a:gd name="T16" fmla="*/ 57 w 70"/>
                <a:gd name="T17" fmla="*/ 34 h 58"/>
                <a:gd name="T18" fmla="*/ 56 w 70"/>
                <a:gd name="T19" fmla="*/ 37 h 58"/>
                <a:gd name="T20" fmla="*/ 51 w 70"/>
                <a:gd name="T21" fmla="*/ 41 h 58"/>
                <a:gd name="T22" fmla="*/ 44 w 70"/>
                <a:gd name="T23" fmla="*/ 46 h 58"/>
                <a:gd name="T24" fmla="*/ 42 w 70"/>
                <a:gd name="T25" fmla="*/ 46 h 58"/>
                <a:gd name="T26" fmla="*/ 30 w 70"/>
                <a:gd name="T27" fmla="*/ 45 h 58"/>
                <a:gd name="T28" fmla="*/ 27 w 70"/>
                <a:gd name="T29" fmla="*/ 44 h 58"/>
                <a:gd name="T30" fmla="*/ 21 w 70"/>
                <a:gd name="T31" fmla="*/ 40 h 58"/>
                <a:gd name="T32" fmla="*/ 18 w 70"/>
                <a:gd name="T33" fmla="*/ 32 h 58"/>
                <a:gd name="T34" fmla="*/ 17 w 70"/>
                <a:gd name="T35" fmla="*/ 28 h 58"/>
                <a:gd name="T36" fmla="*/ 18 w 70"/>
                <a:gd name="T37" fmla="*/ 25 h 58"/>
                <a:gd name="T38" fmla="*/ 21 w 70"/>
                <a:gd name="T39" fmla="*/ 21 h 58"/>
                <a:gd name="T40" fmla="*/ 25 w 70"/>
                <a:gd name="T41" fmla="*/ 17 h 58"/>
                <a:gd name="T42" fmla="*/ 32 w 70"/>
                <a:gd name="T43" fmla="*/ 13 h 58"/>
                <a:gd name="T44" fmla="*/ 39 w 70"/>
                <a:gd name="T45" fmla="*/ 11 h 58"/>
                <a:gd name="T46" fmla="*/ 41 w 70"/>
                <a:gd name="T47" fmla="*/ 11 h 58"/>
                <a:gd name="T48" fmla="*/ 32 w 70"/>
                <a:gd name="T49" fmla="*/ 0 h 58"/>
                <a:gd name="T50" fmla="*/ 21 w 70"/>
                <a:gd name="T51" fmla="*/ 2 h 58"/>
                <a:gd name="T52" fmla="*/ 14 w 70"/>
                <a:gd name="T53" fmla="*/ 4 h 58"/>
                <a:gd name="T54" fmla="*/ 6 w 70"/>
                <a:gd name="T55" fmla="*/ 11 h 58"/>
                <a:gd name="T56" fmla="*/ 3 w 70"/>
                <a:gd name="T57" fmla="*/ 14 h 58"/>
                <a:gd name="T58" fmla="*/ 0 w 70"/>
                <a:gd name="T59" fmla="*/ 21 h 58"/>
                <a:gd name="T60" fmla="*/ 0 w 70"/>
                <a:gd name="T61" fmla="*/ 25 h 58"/>
                <a:gd name="T62" fmla="*/ 1 w 70"/>
                <a:gd name="T63" fmla="*/ 35 h 58"/>
                <a:gd name="T64" fmla="*/ 9 w 70"/>
                <a:gd name="T65" fmla="*/ 48 h 58"/>
                <a:gd name="T66" fmla="*/ 13 w 70"/>
                <a:gd name="T67" fmla="*/ 50 h 58"/>
                <a:gd name="T68" fmla="*/ 18 w 70"/>
                <a:gd name="T69" fmla="*/ 53 h 58"/>
                <a:gd name="T70" fmla="*/ 25 w 70"/>
                <a:gd name="T71" fmla="*/ 56 h 58"/>
                <a:gd name="T72" fmla="*/ 31 w 70"/>
                <a:gd name="T73" fmla="*/ 58 h 58"/>
                <a:gd name="T74" fmla="*/ 40 w 70"/>
                <a:gd name="T75" fmla="*/ 58 h 58"/>
                <a:gd name="T76" fmla="*/ 47 w 70"/>
                <a:gd name="T77" fmla="*/ 57 h 58"/>
                <a:gd name="T78" fmla="*/ 54 w 70"/>
                <a:gd name="T79" fmla="*/ 55 h 58"/>
                <a:gd name="T80" fmla="*/ 63 w 70"/>
                <a:gd name="T81" fmla="*/ 48 h 58"/>
                <a:gd name="T82" fmla="*/ 66 w 70"/>
                <a:gd name="T83" fmla="*/ 45 h 58"/>
                <a:gd name="T84" fmla="*/ 68 w 70"/>
                <a:gd name="T85" fmla="*/ 40 h 58"/>
                <a:gd name="T86" fmla="*/ 69 w 70"/>
                <a:gd name="T87" fmla="*/ 36 h 58"/>
                <a:gd name="T88" fmla="*/ 68 w 70"/>
                <a:gd name="T89" fmla="*/ 22 h 58"/>
                <a:gd name="T90" fmla="*/ 61 w 70"/>
                <a:gd name="T91" fmla="*/ 10 h 58"/>
                <a:gd name="T92" fmla="*/ 57 w 70"/>
                <a:gd name="T93" fmla="*/ 8 h 58"/>
                <a:gd name="T94" fmla="*/ 54 w 70"/>
                <a:gd name="T95" fmla="*/ 5 h 58"/>
                <a:gd name="T96" fmla="*/ 50 w 70"/>
                <a:gd name="T97" fmla="*/ 3 h 58"/>
                <a:gd name="T98" fmla="*/ 44 w 70"/>
                <a:gd name="T99" fmla="*/ 1 h 58"/>
                <a:gd name="T100" fmla="*/ 39 w 70"/>
                <a:gd name="T101" fmla="*/ 1 h 58"/>
                <a:gd name="T102" fmla="*/ 38 w 70"/>
                <a:gd name="T10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58"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lose/>
                  <a:moveTo>
                    <a:pt x="32" y="13"/>
                  </a:moveTo>
                  <a:cubicBezTo>
                    <a:pt x="32" y="13"/>
                    <a:pt x="31" y="14"/>
                    <a:pt x="31" y="14"/>
                  </a:cubicBezTo>
                  <a:cubicBezTo>
                    <a:pt x="31" y="14"/>
                    <a:pt x="32" y="13"/>
                    <a:pt x="32" y="13"/>
                  </a:cubicBezTo>
                  <a:close/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41" y="11"/>
                  </a:moveTo>
                  <a:cubicBezTo>
                    <a:pt x="42" y="12"/>
                    <a:pt x="44" y="12"/>
                    <a:pt x="46" y="13"/>
                  </a:cubicBezTo>
                  <a:cubicBezTo>
                    <a:pt x="47" y="14"/>
                    <a:pt x="48" y="14"/>
                    <a:pt x="49" y="15"/>
                  </a:cubicBezTo>
                  <a:cubicBezTo>
                    <a:pt x="49" y="15"/>
                    <a:pt x="50" y="15"/>
                    <a:pt x="51" y="16"/>
                  </a:cubicBezTo>
                  <a:cubicBezTo>
                    <a:pt x="51" y="16"/>
                    <a:pt x="51" y="16"/>
                    <a:pt x="51" y="17"/>
                  </a:cubicBezTo>
                  <a:cubicBezTo>
                    <a:pt x="52" y="17"/>
                    <a:pt x="52" y="18"/>
                    <a:pt x="53" y="19"/>
                  </a:cubicBezTo>
                  <a:cubicBezTo>
                    <a:pt x="53" y="20"/>
                    <a:pt x="54" y="21"/>
                    <a:pt x="54" y="22"/>
                  </a:cubicBezTo>
                  <a:cubicBezTo>
                    <a:pt x="55" y="25"/>
                    <a:pt x="56" y="28"/>
                    <a:pt x="57" y="31"/>
                  </a:cubicBezTo>
                  <a:cubicBezTo>
                    <a:pt x="57" y="32"/>
                    <a:pt x="57" y="33"/>
                    <a:pt x="57" y="34"/>
                  </a:cubicBezTo>
                  <a:cubicBezTo>
                    <a:pt x="57" y="34"/>
                    <a:pt x="57" y="35"/>
                    <a:pt x="57" y="36"/>
                  </a:cubicBezTo>
                  <a:cubicBezTo>
                    <a:pt x="57" y="36"/>
                    <a:pt x="57" y="36"/>
                    <a:pt x="56" y="37"/>
                  </a:cubicBezTo>
                  <a:cubicBezTo>
                    <a:pt x="56" y="37"/>
                    <a:pt x="55" y="38"/>
                    <a:pt x="54" y="39"/>
                  </a:cubicBezTo>
                  <a:cubicBezTo>
                    <a:pt x="53" y="40"/>
                    <a:pt x="52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6" y="45"/>
                    <a:pt x="45" y="45"/>
                    <a:pt x="44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2" y="46"/>
                    <a:pt x="42" y="46"/>
                  </a:cubicBezTo>
                  <a:cubicBezTo>
                    <a:pt x="40" y="46"/>
                    <a:pt x="37" y="46"/>
                    <a:pt x="34" y="46"/>
                  </a:cubicBezTo>
                  <a:cubicBezTo>
                    <a:pt x="33" y="46"/>
                    <a:pt x="32" y="46"/>
                    <a:pt x="30" y="45"/>
                  </a:cubicBezTo>
                  <a:cubicBezTo>
                    <a:pt x="30" y="45"/>
                    <a:pt x="29" y="45"/>
                    <a:pt x="28" y="45"/>
                  </a:cubicBezTo>
                  <a:cubicBezTo>
                    <a:pt x="28" y="45"/>
                    <a:pt x="27" y="44"/>
                    <a:pt x="27" y="44"/>
                  </a:cubicBezTo>
                  <a:cubicBezTo>
                    <a:pt x="26" y="43"/>
                    <a:pt x="24" y="43"/>
                    <a:pt x="23" y="42"/>
                  </a:cubicBezTo>
                  <a:cubicBezTo>
                    <a:pt x="22" y="41"/>
                    <a:pt x="21" y="41"/>
                    <a:pt x="21" y="40"/>
                  </a:cubicBezTo>
                  <a:cubicBezTo>
                    <a:pt x="20" y="39"/>
                    <a:pt x="20" y="38"/>
                    <a:pt x="19" y="37"/>
                  </a:cubicBezTo>
                  <a:cubicBezTo>
                    <a:pt x="18" y="35"/>
                    <a:pt x="18" y="33"/>
                    <a:pt x="18" y="32"/>
                  </a:cubicBezTo>
                  <a:cubicBezTo>
                    <a:pt x="17" y="31"/>
                    <a:pt x="17" y="30"/>
                    <a:pt x="17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6"/>
                    <a:pt x="18" y="26"/>
                    <a:pt x="18" y="25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20" y="23"/>
                    <a:pt x="20" y="22"/>
                    <a:pt x="21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3" y="18"/>
                    <a:pt x="24" y="18"/>
                    <a:pt x="25" y="17"/>
                  </a:cubicBezTo>
                  <a:cubicBezTo>
                    <a:pt x="26" y="16"/>
                    <a:pt x="27" y="16"/>
                    <a:pt x="29" y="15"/>
                  </a:cubicBezTo>
                  <a:cubicBezTo>
                    <a:pt x="30" y="14"/>
                    <a:pt x="31" y="14"/>
                    <a:pt x="32" y="13"/>
                  </a:cubicBezTo>
                  <a:cubicBezTo>
                    <a:pt x="33" y="13"/>
                    <a:pt x="34" y="12"/>
                    <a:pt x="35" y="12"/>
                  </a:cubicBezTo>
                  <a:cubicBezTo>
                    <a:pt x="36" y="12"/>
                    <a:pt x="37" y="11"/>
                    <a:pt x="39" y="11"/>
                  </a:cubicBezTo>
                  <a:cubicBezTo>
                    <a:pt x="39" y="11"/>
                    <a:pt x="39" y="11"/>
                    <a:pt x="40" y="11"/>
                  </a:cubicBezTo>
                  <a:cubicBezTo>
                    <a:pt x="40" y="11"/>
                    <a:pt x="40" y="11"/>
                    <a:pt x="41" y="11"/>
                  </a:cubicBezTo>
                  <a:close/>
                  <a:moveTo>
                    <a:pt x="35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31" y="0"/>
                    <a:pt x="29" y="0"/>
                    <a:pt x="28" y="1"/>
                  </a:cubicBezTo>
                  <a:cubicBezTo>
                    <a:pt x="26" y="1"/>
                    <a:pt x="23" y="1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7" y="3"/>
                    <a:pt x="16" y="4"/>
                    <a:pt x="14" y="4"/>
                  </a:cubicBezTo>
                  <a:cubicBezTo>
                    <a:pt x="13" y="5"/>
                    <a:pt x="11" y="6"/>
                    <a:pt x="10" y="7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5"/>
                    <a:pt x="2" y="16"/>
                    <a:pt x="2" y="17"/>
                  </a:cubicBezTo>
                  <a:cubicBezTo>
                    <a:pt x="1" y="18"/>
                    <a:pt x="1" y="1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30"/>
                    <a:pt x="0" y="33"/>
                    <a:pt x="1" y="35"/>
                  </a:cubicBezTo>
                  <a:cubicBezTo>
                    <a:pt x="2" y="38"/>
                    <a:pt x="3" y="40"/>
                    <a:pt x="5" y="42"/>
                  </a:cubicBezTo>
                  <a:cubicBezTo>
                    <a:pt x="6" y="44"/>
                    <a:pt x="7" y="46"/>
                    <a:pt x="9" y="48"/>
                  </a:cubicBezTo>
                  <a:cubicBezTo>
                    <a:pt x="10" y="48"/>
                    <a:pt x="11" y="49"/>
                    <a:pt x="11" y="49"/>
                  </a:cubicBezTo>
                  <a:cubicBezTo>
                    <a:pt x="12" y="50"/>
                    <a:pt x="12" y="50"/>
                    <a:pt x="13" y="50"/>
                  </a:cubicBezTo>
                  <a:cubicBezTo>
                    <a:pt x="14" y="51"/>
                    <a:pt x="15" y="52"/>
                    <a:pt x="16" y="52"/>
                  </a:cubicBezTo>
                  <a:cubicBezTo>
                    <a:pt x="16" y="52"/>
                    <a:pt x="17" y="53"/>
                    <a:pt x="18" y="53"/>
                  </a:cubicBezTo>
                  <a:cubicBezTo>
                    <a:pt x="19" y="54"/>
                    <a:pt x="20" y="54"/>
                    <a:pt x="21" y="55"/>
                  </a:cubicBezTo>
                  <a:cubicBezTo>
                    <a:pt x="23" y="55"/>
                    <a:pt x="24" y="56"/>
                    <a:pt x="25" y="56"/>
                  </a:cubicBezTo>
                  <a:cubicBezTo>
                    <a:pt x="26" y="57"/>
                    <a:pt x="27" y="57"/>
                    <a:pt x="28" y="57"/>
                  </a:cubicBezTo>
                  <a:cubicBezTo>
                    <a:pt x="29" y="57"/>
                    <a:pt x="30" y="58"/>
                    <a:pt x="31" y="58"/>
                  </a:cubicBezTo>
                  <a:cubicBezTo>
                    <a:pt x="32" y="58"/>
                    <a:pt x="33" y="58"/>
                    <a:pt x="35" y="58"/>
                  </a:cubicBezTo>
                  <a:cubicBezTo>
                    <a:pt x="37" y="58"/>
                    <a:pt x="38" y="58"/>
                    <a:pt x="40" y="58"/>
                  </a:cubicBezTo>
                  <a:cubicBezTo>
                    <a:pt x="42" y="58"/>
                    <a:pt x="43" y="58"/>
                    <a:pt x="45" y="58"/>
                  </a:cubicBezTo>
                  <a:cubicBezTo>
                    <a:pt x="46" y="58"/>
                    <a:pt x="47" y="58"/>
                    <a:pt x="47" y="57"/>
                  </a:cubicBezTo>
                  <a:cubicBezTo>
                    <a:pt x="48" y="57"/>
                    <a:pt x="49" y="57"/>
                    <a:pt x="50" y="57"/>
                  </a:cubicBezTo>
                  <a:cubicBezTo>
                    <a:pt x="51" y="56"/>
                    <a:pt x="52" y="56"/>
                    <a:pt x="54" y="55"/>
                  </a:cubicBezTo>
                  <a:cubicBezTo>
                    <a:pt x="55" y="54"/>
                    <a:pt x="57" y="54"/>
                    <a:pt x="59" y="52"/>
                  </a:cubicBezTo>
                  <a:cubicBezTo>
                    <a:pt x="60" y="51"/>
                    <a:pt x="62" y="50"/>
                    <a:pt x="63" y="48"/>
                  </a:cubicBezTo>
                  <a:cubicBezTo>
                    <a:pt x="64" y="48"/>
                    <a:pt x="65" y="47"/>
                    <a:pt x="65" y="46"/>
                  </a:cubicBezTo>
                  <a:cubicBezTo>
                    <a:pt x="65" y="46"/>
                    <a:pt x="66" y="45"/>
                    <a:pt x="66" y="45"/>
                  </a:cubicBezTo>
                  <a:cubicBezTo>
                    <a:pt x="66" y="44"/>
                    <a:pt x="67" y="43"/>
                    <a:pt x="67" y="43"/>
                  </a:cubicBezTo>
                  <a:cubicBezTo>
                    <a:pt x="67" y="42"/>
                    <a:pt x="68" y="41"/>
                    <a:pt x="68" y="40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8"/>
                    <a:pt x="69" y="37"/>
                    <a:pt x="69" y="36"/>
                  </a:cubicBezTo>
                  <a:cubicBezTo>
                    <a:pt x="70" y="34"/>
                    <a:pt x="70" y="31"/>
                    <a:pt x="70" y="28"/>
                  </a:cubicBezTo>
                  <a:cubicBezTo>
                    <a:pt x="69" y="26"/>
                    <a:pt x="69" y="24"/>
                    <a:pt x="68" y="22"/>
                  </a:cubicBezTo>
                  <a:cubicBezTo>
                    <a:pt x="67" y="19"/>
                    <a:pt x="66" y="17"/>
                    <a:pt x="65" y="15"/>
                  </a:cubicBezTo>
                  <a:cubicBezTo>
                    <a:pt x="64" y="14"/>
                    <a:pt x="62" y="12"/>
                    <a:pt x="61" y="10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58" y="8"/>
                    <a:pt x="58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54" y="6"/>
                    <a:pt x="54" y="6"/>
                    <a:pt x="5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4"/>
                    <a:pt x="51" y="4"/>
                    <a:pt x="50" y="3"/>
                  </a:cubicBezTo>
                  <a:cubicBezTo>
                    <a:pt x="49" y="2"/>
                    <a:pt x="47" y="2"/>
                    <a:pt x="46" y="2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6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16"/>
            <p:cNvSpPr>
              <a:spLocks noEditPoints="1"/>
            </p:cNvSpPr>
            <p:nvPr/>
          </p:nvSpPr>
          <p:spPr bwMode="auto">
            <a:xfrm>
              <a:off x="1613992" y="4869451"/>
              <a:ext cx="295015" cy="246820"/>
            </a:xfrm>
            <a:custGeom>
              <a:avLst/>
              <a:gdLst>
                <a:gd name="T0" fmla="*/ 32 w 68"/>
                <a:gd name="T1" fmla="*/ 10 h 57"/>
                <a:gd name="T2" fmla="*/ 32 w 68"/>
                <a:gd name="T3" fmla="*/ 10 h 57"/>
                <a:gd name="T4" fmla="*/ 55 w 68"/>
                <a:gd name="T5" fmla="*/ 19 h 57"/>
                <a:gd name="T6" fmla="*/ 59 w 68"/>
                <a:gd name="T7" fmla="*/ 43 h 57"/>
                <a:gd name="T8" fmla="*/ 58 w 68"/>
                <a:gd name="T9" fmla="*/ 39 h 57"/>
                <a:gd name="T10" fmla="*/ 11 w 68"/>
                <a:gd name="T11" fmla="*/ 35 h 57"/>
                <a:gd name="T12" fmla="*/ 13 w 68"/>
                <a:gd name="T13" fmla="*/ 25 h 57"/>
                <a:gd name="T14" fmla="*/ 61 w 68"/>
                <a:gd name="T15" fmla="*/ 21 h 57"/>
                <a:gd name="T16" fmla="*/ 61 w 68"/>
                <a:gd name="T17" fmla="*/ 21 h 57"/>
                <a:gd name="T18" fmla="*/ 10 w 68"/>
                <a:gd name="T19" fmla="*/ 16 h 57"/>
                <a:gd name="T20" fmla="*/ 9 w 68"/>
                <a:gd name="T21" fmla="*/ 17 h 57"/>
                <a:gd name="T22" fmla="*/ 9 w 68"/>
                <a:gd name="T23" fmla="*/ 18 h 57"/>
                <a:gd name="T24" fmla="*/ 44 w 68"/>
                <a:gd name="T25" fmla="*/ 10 h 57"/>
                <a:gd name="T26" fmla="*/ 37 w 68"/>
                <a:gd name="T27" fmla="*/ 9 h 57"/>
                <a:gd name="T28" fmla="*/ 50 w 68"/>
                <a:gd name="T29" fmla="*/ 13 h 57"/>
                <a:gd name="T30" fmla="*/ 55 w 68"/>
                <a:gd name="T31" fmla="*/ 19 h 57"/>
                <a:gd name="T32" fmla="*/ 55 w 68"/>
                <a:gd name="T33" fmla="*/ 19 h 57"/>
                <a:gd name="T34" fmla="*/ 58 w 68"/>
                <a:gd name="T35" fmla="*/ 24 h 57"/>
                <a:gd name="T36" fmla="*/ 59 w 68"/>
                <a:gd name="T37" fmla="*/ 34 h 57"/>
                <a:gd name="T38" fmla="*/ 57 w 68"/>
                <a:gd name="T39" fmla="*/ 41 h 57"/>
                <a:gd name="T40" fmla="*/ 53 w 68"/>
                <a:gd name="T41" fmla="*/ 45 h 57"/>
                <a:gd name="T42" fmla="*/ 47 w 68"/>
                <a:gd name="T43" fmla="*/ 48 h 57"/>
                <a:gd name="T44" fmla="*/ 37 w 68"/>
                <a:gd name="T45" fmla="*/ 49 h 57"/>
                <a:gd name="T46" fmla="*/ 15 w 68"/>
                <a:gd name="T47" fmla="*/ 40 h 57"/>
                <a:gd name="T48" fmla="*/ 12 w 68"/>
                <a:gd name="T49" fmla="*/ 36 h 57"/>
                <a:gd name="T50" fmla="*/ 11 w 68"/>
                <a:gd name="T51" fmla="*/ 31 h 57"/>
                <a:gd name="T52" fmla="*/ 14 w 68"/>
                <a:gd name="T53" fmla="*/ 23 h 57"/>
                <a:gd name="T54" fmla="*/ 21 w 68"/>
                <a:gd name="T55" fmla="*/ 16 h 57"/>
                <a:gd name="T56" fmla="*/ 32 w 68"/>
                <a:gd name="T57" fmla="*/ 10 h 57"/>
                <a:gd name="T58" fmla="*/ 32 w 68"/>
                <a:gd name="T59" fmla="*/ 10 h 57"/>
                <a:gd name="T60" fmla="*/ 36 w 68"/>
                <a:gd name="T61" fmla="*/ 9 h 57"/>
                <a:gd name="T62" fmla="*/ 36 w 68"/>
                <a:gd name="T63" fmla="*/ 8 h 57"/>
                <a:gd name="T64" fmla="*/ 48 w 68"/>
                <a:gd name="T65" fmla="*/ 8 h 57"/>
                <a:gd name="T66" fmla="*/ 43 w 68"/>
                <a:gd name="T67" fmla="*/ 0 h 57"/>
                <a:gd name="T68" fmla="*/ 35 w 68"/>
                <a:gd name="T69" fmla="*/ 1 h 57"/>
                <a:gd name="T70" fmla="*/ 17 w 68"/>
                <a:gd name="T71" fmla="*/ 5 h 57"/>
                <a:gd name="T72" fmla="*/ 8 w 68"/>
                <a:gd name="T73" fmla="*/ 10 h 57"/>
                <a:gd name="T74" fmla="*/ 2 w 68"/>
                <a:gd name="T75" fmla="*/ 18 h 57"/>
                <a:gd name="T76" fmla="*/ 0 w 68"/>
                <a:gd name="T77" fmla="*/ 24 h 57"/>
                <a:gd name="T78" fmla="*/ 2 w 68"/>
                <a:gd name="T79" fmla="*/ 35 h 57"/>
                <a:gd name="T80" fmla="*/ 7 w 68"/>
                <a:gd name="T81" fmla="*/ 42 h 57"/>
                <a:gd name="T82" fmla="*/ 18 w 68"/>
                <a:gd name="T83" fmla="*/ 52 h 57"/>
                <a:gd name="T84" fmla="*/ 35 w 68"/>
                <a:gd name="T85" fmla="*/ 57 h 57"/>
                <a:gd name="T86" fmla="*/ 44 w 68"/>
                <a:gd name="T87" fmla="*/ 57 h 57"/>
                <a:gd name="T88" fmla="*/ 54 w 68"/>
                <a:gd name="T89" fmla="*/ 55 h 57"/>
                <a:gd name="T90" fmla="*/ 60 w 68"/>
                <a:gd name="T91" fmla="*/ 50 h 57"/>
                <a:gd name="T92" fmla="*/ 64 w 68"/>
                <a:gd name="T93" fmla="*/ 45 h 57"/>
                <a:gd name="T94" fmla="*/ 68 w 68"/>
                <a:gd name="T95" fmla="*/ 34 h 57"/>
                <a:gd name="T96" fmla="*/ 66 w 68"/>
                <a:gd name="T97" fmla="*/ 19 h 57"/>
                <a:gd name="T98" fmla="*/ 62 w 68"/>
                <a:gd name="T99" fmla="*/ 10 h 57"/>
                <a:gd name="T100" fmla="*/ 54 w 68"/>
                <a:gd name="T101" fmla="*/ 4 h 57"/>
                <a:gd name="T102" fmla="*/ 44 w 68"/>
                <a:gd name="T10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" h="57"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55" y="19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lose/>
                  <a:moveTo>
                    <a:pt x="58" y="39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lose/>
                  <a:moveTo>
                    <a:pt x="11" y="3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lose/>
                  <a:moveTo>
                    <a:pt x="13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lose/>
                  <a:moveTo>
                    <a:pt x="61" y="21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9" y="18"/>
                  </a:move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9" y="17"/>
                    <a:pt x="9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6"/>
                    <a:pt x="9" y="17"/>
                    <a:pt x="9" y="18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lose/>
                  <a:moveTo>
                    <a:pt x="39" y="9"/>
                  </a:moveTo>
                  <a:cubicBezTo>
                    <a:pt x="41" y="9"/>
                    <a:pt x="43" y="10"/>
                    <a:pt x="45" y="10"/>
                  </a:cubicBezTo>
                  <a:cubicBezTo>
                    <a:pt x="46" y="11"/>
                    <a:pt x="48" y="12"/>
                    <a:pt x="50" y="13"/>
                  </a:cubicBezTo>
                  <a:cubicBezTo>
                    <a:pt x="50" y="13"/>
                    <a:pt x="49" y="13"/>
                    <a:pt x="49" y="13"/>
                  </a:cubicBezTo>
                  <a:cubicBezTo>
                    <a:pt x="51" y="15"/>
                    <a:pt x="53" y="17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20"/>
                    <a:pt x="56" y="21"/>
                    <a:pt x="57" y="22"/>
                  </a:cubicBezTo>
                  <a:cubicBezTo>
                    <a:pt x="57" y="23"/>
                    <a:pt x="58" y="23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9" y="26"/>
                    <a:pt x="59" y="28"/>
                  </a:cubicBezTo>
                  <a:cubicBezTo>
                    <a:pt x="59" y="29"/>
                    <a:pt x="59" y="30"/>
                    <a:pt x="59" y="31"/>
                  </a:cubicBezTo>
                  <a:cubicBezTo>
                    <a:pt x="59" y="32"/>
                    <a:pt x="59" y="33"/>
                    <a:pt x="59" y="34"/>
                  </a:cubicBezTo>
                  <a:cubicBezTo>
                    <a:pt x="59" y="35"/>
                    <a:pt x="59" y="36"/>
                    <a:pt x="58" y="37"/>
                  </a:cubicBezTo>
                  <a:cubicBezTo>
                    <a:pt x="58" y="37"/>
                    <a:pt x="58" y="38"/>
                    <a:pt x="57" y="39"/>
                  </a:cubicBezTo>
                  <a:cubicBezTo>
                    <a:pt x="57" y="40"/>
                    <a:pt x="57" y="40"/>
                    <a:pt x="57" y="41"/>
                  </a:cubicBezTo>
                  <a:cubicBezTo>
                    <a:pt x="56" y="42"/>
                    <a:pt x="56" y="42"/>
                    <a:pt x="55" y="43"/>
                  </a:cubicBezTo>
                  <a:cubicBezTo>
                    <a:pt x="55" y="43"/>
                    <a:pt x="55" y="44"/>
                    <a:pt x="54" y="44"/>
                  </a:cubicBezTo>
                  <a:cubicBezTo>
                    <a:pt x="54" y="45"/>
                    <a:pt x="53" y="45"/>
                    <a:pt x="53" y="45"/>
                  </a:cubicBezTo>
                  <a:cubicBezTo>
                    <a:pt x="52" y="46"/>
                    <a:pt x="52" y="46"/>
                    <a:pt x="51" y="47"/>
                  </a:cubicBezTo>
                  <a:cubicBezTo>
                    <a:pt x="50" y="47"/>
                    <a:pt x="50" y="47"/>
                    <a:pt x="49" y="47"/>
                  </a:cubicBezTo>
                  <a:cubicBezTo>
                    <a:pt x="48" y="48"/>
                    <a:pt x="48" y="48"/>
                    <a:pt x="47" y="48"/>
                  </a:cubicBezTo>
                  <a:cubicBezTo>
                    <a:pt x="46" y="49"/>
                    <a:pt x="45" y="49"/>
                    <a:pt x="44" y="49"/>
                  </a:cubicBezTo>
                  <a:cubicBezTo>
                    <a:pt x="43" y="49"/>
                    <a:pt x="42" y="49"/>
                    <a:pt x="41" y="49"/>
                  </a:cubicBezTo>
                  <a:cubicBezTo>
                    <a:pt x="40" y="49"/>
                    <a:pt x="38" y="49"/>
                    <a:pt x="37" y="49"/>
                  </a:cubicBezTo>
                  <a:cubicBezTo>
                    <a:pt x="33" y="48"/>
                    <a:pt x="28" y="47"/>
                    <a:pt x="24" y="45"/>
                  </a:cubicBezTo>
                  <a:cubicBezTo>
                    <a:pt x="23" y="44"/>
                    <a:pt x="21" y="43"/>
                    <a:pt x="20" y="43"/>
                  </a:cubicBezTo>
                  <a:cubicBezTo>
                    <a:pt x="18" y="42"/>
                    <a:pt x="17" y="41"/>
                    <a:pt x="15" y="40"/>
                  </a:cubicBezTo>
                  <a:cubicBezTo>
                    <a:pt x="14" y="39"/>
                    <a:pt x="13" y="38"/>
                    <a:pt x="13" y="37"/>
                  </a:cubicBezTo>
                  <a:cubicBezTo>
                    <a:pt x="12" y="37"/>
                    <a:pt x="12" y="37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2" y="29"/>
                    <a:pt x="12" y="28"/>
                  </a:cubicBezTo>
                  <a:cubicBezTo>
                    <a:pt x="12" y="27"/>
                    <a:pt x="12" y="26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19" y="17"/>
                    <a:pt x="20" y="16"/>
                    <a:pt x="21" y="16"/>
                  </a:cubicBezTo>
                  <a:cubicBezTo>
                    <a:pt x="22" y="15"/>
                    <a:pt x="23" y="14"/>
                    <a:pt x="24" y="13"/>
                  </a:cubicBezTo>
                  <a:cubicBezTo>
                    <a:pt x="26" y="12"/>
                    <a:pt x="27" y="12"/>
                    <a:pt x="28" y="11"/>
                  </a:cubicBezTo>
                  <a:cubicBezTo>
                    <a:pt x="29" y="11"/>
                    <a:pt x="30" y="10"/>
                    <a:pt x="32" y="10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9"/>
                    <a:pt x="36" y="9"/>
                  </a:cubicBezTo>
                  <a:cubicBezTo>
                    <a:pt x="37" y="9"/>
                    <a:pt x="38" y="9"/>
                    <a:pt x="39" y="9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48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lose/>
                  <a:moveTo>
                    <a:pt x="43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6" y="1"/>
                    <a:pt x="35" y="1"/>
                  </a:cubicBezTo>
                  <a:cubicBezTo>
                    <a:pt x="32" y="1"/>
                    <a:pt x="29" y="2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3" y="4"/>
                    <a:pt x="20" y="4"/>
                    <a:pt x="17" y="5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9"/>
                    <a:pt x="9" y="9"/>
                    <a:pt x="8" y="10"/>
                  </a:cubicBezTo>
                  <a:cubicBezTo>
                    <a:pt x="7" y="10"/>
                    <a:pt x="6" y="11"/>
                    <a:pt x="6" y="12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3" y="16"/>
                    <a:pt x="3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1"/>
                    <a:pt x="1" y="32"/>
                  </a:cubicBezTo>
                  <a:cubicBezTo>
                    <a:pt x="1" y="33"/>
                    <a:pt x="2" y="34"/>
                    <a:pt x="2" y="35"/>
                  </a:cubicBezTo>
                  <a:cubicBezTo>
                    <a:pt x="3" y="36"/>
                    <a:pt x="3" y="37"/>
                    <a:pt x="4" y="38"/>
                  </a:cubicBezTo>
                  <a:cubicBezTo>
                    <a:pt x="5" y="39"/>
                    <a:pt x="6" y="40"/>
                    <a:pt x="6" y="41"/>
                  </a:cubicBezTo>
                  <a:cubicBezTo>
                    <a:pt x="7" y="41"/>
                    <a:pt x="7" y="42"/>
                    <a:pt x="7" y="42"/>
                  </a:cubicBezTo>
                  <a:cubicBezTo>
                    <a:pt x="7" y="43"/>
                    <a:pt x="8" y="44"/>
                    <a:pt x="9" y="45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3" y="49"/>
                    <a:pt x="16" y="51"/>
                    <a:pt x="18" y="52"/>
                  </a:cubicBezTo>
                  <a:cubicBezTo>
                    <a:pt x="21" y="53"/>
                    <a:pt x="23" y="55"/>
                    <a:pt x="26" y="55"/>
                  </a:cubicBezTo>
                  <a:cubicBezTo>
                    <a:pt x="28" y="56"/>
                    <a:pt x="29" y="56"/>
                    <a:pt x="31" y="56"/>
                  </a:cubicBezTo>
                  <a:cubicBezTo>
                    <a:pt x="32" y="56"/>
                    <a:pt x="34" y="56"/>
                    <a:pt x="35" y="57"/>
                  </a:cubicBezTo>
                  <a:cubicBezTo>
                    <a:pt x="35" y="57"/>
                    <a:pt x="35" y="57"/>
                    <a:pt x="36" y="57"/>
                  </a:cubicBezTo>
                  <a:cubicBezTo>
                    <a:pt x="38" y="57"/>
                    <a:pt x="40" y="57"/>
                    <a:pt x="42" y="57"/>
                  </a:cubicBezTo>
                  <a:cubicBezTo>
                    <a:pt x="43" y="57"/>
                    <a:pt x="44" y="57"/>
                    <a:pt x="44" y="57"/>
                  </a:cubicBezTo>
                  <a:cubicBezTo>
                    <a:pt x="45" y="57"/>
                    <a:pt x="46" y="57"/>
                    <a:pt x="47" y="57"/>
                  </a:cubicBezTo>
                  <a:cubicBezTo>
                    <a:pt x="48" y="57"/>
                    <a:pt x="49" y="57"/>
                    <a:pt x="50" y="56"/>
                  </a:cubicBezTo>
                  <a:cubicBezTo>
                    <a:pt x="52" y="56"/>
                    <a:pt x="53" y="55"/>
                    <a:pt x="54" y="55"/>
                  </a:cubicBezTo>
                  <a:cubicBezTo>
                    <a:pt x="55" y="54"/>
                    <a:pt x="56" y="54"/>
                    <a:pt x="57" y="53"/>
                  </a:cubicBezTo>
                  <a:cubicBezTo>
                    <a:pt x="58" y="53"/>
                    <a:pt x="58" y="52"/>
                    <a:pt x="59" y="52"/>
                  </a:cubicBezTo>
                  <a:cubicBezTo>
                    <a:pt x="59" y="51"/>
                    <a:pt x="60" y="51"/>
                    <a:pt x="60" y="50"/>
                  </a:cubicBezTo>
                  <a:cubicBezTo>
                    <a:pt x="61" y="50"/>
                    <a:pt x="61" y="50"/>
                    <a:pt x="61" y="49"/>
                  </a:cubicBezTo>
                  <a:cubicBezTo>
                    <a:pt x="62" y="49"/>
                    <a:pt x="62" y="48"/>
                    <a:pt x="63" y="48"/>
                  </a:cubicBezTo>
                  <a:cubicBezTo>
                    <a:pt x="63" y="47"/>
                    <a:pt x="64" y="46"/>
                    <a:pt x="64" y="45"/>
                  </a:cubicBezTo>
                  <a:cubicBezTo>
                    <a:pt x="65" y="44"/>
                    <a:pt x="66" y="43"/>
                    <a:pt x="66" y="42"/>
                  </a:cubicBezTo>
                  <a:cubicBezTo>
                    <a:pt x="67" y="40"/>
                    <a:pt x="67" y="39"/>
                    <a:pt x="67" y="38"/>
                  </a:cubicBezTo>
                  <a:cubicBezTo>
                    <a:pt x="67" y="37"/>
                    <a:pt x="68" y="35"/>
                    <a:pt x="68" y="34"/>
                  </a:cubicBezTo>
                  <a:cubicBezTo>
                    <a:pt x="68" y="32"/>
                    <a:pt x="68" y="30"/>
                    <a:pt x="68" y="27"/>
                  </a:cubicBezTo>
                  <a:cubicBezTo>
                    <a:pt x="68" y="26"/>
                    <a:pt x="68" y="24"/>
                    <a:pt x="67" y="23"/>
                  </a:cubicBezTo>
                  <a:cubicBezTo>
                    <a:pt x="67" y="22"/>
                    <a:pt x="67" y="21"/>
                    <a:pt x="66" y="19"/>
                  </a:cubicBezTo>
                  <a:cubicBezTo>
                    <a:pt x="66" y="18"/>
                    <a:pt x="65" y="17"/>
                    <a:pt x="65" y="16"/>
                  </a:cubicBezTo>
                  <a:cubicBezTo>
                    <a:pt x="64" y="15"/>
                    <a:pt x="64" y="14"/>
                    <a:pt x="63" y="13"/>
                  </a:cubicBezTo>
                  <a:cubicBezTo>
                    <a:pt x="62" y="12"/>
                    <a:pt x="62" y="11"/>
                    <a:pt x="62" y="10"/>
                  </a:cubicBezTo>
                  <a:cubicBezTo>
                    <a:pt x="61" y="10"/>
                    <a:pt x="61" y="9"/>
                    <a:pt x="60" y="9"/>
                  </a:cubicBezTo>
                  <a:cubicBezTo>
                    <a:pt x="59" y="8"/>
                    <a:pt x="58" y="7"/>
                    <a:pt x="58" y="6"/>
                  </a:cubicBezTo>
                  <a:cubicBezTo>
                    <a:pt x="56" y="5"/>
                    <a:pt x="55" y="4"/>
                    <a:pt x="54" y="4"/>
                  </a:cubicBezTo>
                  <a:cubicBezTo>
                    <a:pt x="53" y="3"/>
                    <a:pt x="52" y="3"/>
                    <a:pt x="51" y="2"/>
                  </a:cubicBezTo>
                  <a:cubicBezTo>
                    <a:pt x="49" y="1"/>
                    <a:pt x="48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56"/>
            <p:cNvSpPr>
              <a:spLocks noEditPoints="1"/>
            </p:cNvSpPr>
            <p:nvPr/>
          </p:nvSpPr>
          <p:spPr bwMode="auto">
            <a:xfrm>
              <a:off x="1048788" y="3241025"/>
              <a:ext cx="950767" cy="271647"/>
            </a:xfrm>
            <a:custGeom>
              <a:avLst/>
              <a:gdLst>
                <a:gd name="T0" fmla="*/ 64 w 220"/>
                <a:gd name="T1" fmla="*/ 5 h 63"/>
                <a:gd name="T2" fmla="*/ 64 w 220"/>
                <a:gd name="T3" fmla="*/ 5 h 63"/>
                <a:gd name="T4" fmla="*/ 64 w 220"/>
                <a:gd name="T5" fmla="*/ 5 h 63"/>
                <a:gd name="T6" fmla="*/ 46 w 220"/>
                <a:gd name="T7" fmla="*/ 1 h 63"/>
                <a:gd name="T8" fmla="*/ 33 w 220"/>
                <a:gd name="T9" fmla="*/ 0 h 63"/>
                <a:gd name="T10" fmla="*/ 0 w 220"/>
                <a:gd name="T11" fmla="*/ 2 h 63"/>
                <a:gd name="T12" fmla="*/ 0 w 220"/>
                <a:gd name="T13" fmla="*/ 2 h 63"/>
                <a:gd name="T14" fmla="*/ 34 w 220"/>
                <a:gd name="T15" fmla="*/ 3 h 63"/>
                <a:gd name="T16" fmla="*/ 63 w 220"/>
                <a:gd name="T17" fmla="*/ 5 h 63"/>
                <a:gd name="T18" fmla="*/ 100 w 220"/>
                <a:gd name="T19" fmla="*/ 12 h 63"/>
                <a:gd name="T20" fmla="*/ 119 w 220"/>
                <a:gd name="T21" fmla="*/ 17 h 63"/>
                <a:gd name="T22" fmla="*/ 137 w 220"/>
                <a:gd name="T23" fmla="*/ 22 h 63"/>
                <a:gd name="T24" fmla="*/ 157 w 220"/>
                <a:gd name="T25" fmla="*/ 29 h 63"/>
                <a:gd name="T26" fmla="*/ 166 w 220"/>
                <a:gd name="T27" fmla="*/ 32 h 63"/>
                <a:gd name="T28" fmla="*/ 171 w 220"/>
                <a:gd name="T29" fmla="*/ 34 h 63"/>
                <a:gd name="T30" fmla="*/ 174 w 220"/>
                <a:gd name="T31" fmla="*/ 35 h 63"/>
                <a:gd name="T32" fmla="*/ 185 w 220"/>
                <a:gd name="T33" fmla="*/ 39 h 63"/>
                <a:gd name="T34" fmla="*/ 198 w 220"/>
                <a:gd name="T35" fmla="*/ 44 h 63"/>
                <a:gd name="T36" fmla="*/ 197 w 220"/>
                <a:gd name="T37" fmla="*/ 44 h 63"/>
                <a:gd name="T38" fmla="*/ 212 w 220"/>
                <a:gd name="T39" fmla="*/ 52 h 63"/>
                <a:gd name="T40" fmla="*/ 212 w 220"/>
                <a:gd name="T41" fmla="*/ 52 h 63"/>
                <a:gd name="T42" fmla="*/ 215 w 220"/>
                <a:gd name="T43" fmla="*/ 54 h 63"/>
                <a:gd name="T44" fmla="*/ 217 w 220"/>
                <a:gd name="T45" fmla="*/ 57 h 63"/>
                <a:gd name="T46" fmla="*/ 218 w 220"/>
                <a:gd name="T47" fmla="*/ 59 h 63"/>
                <a:gd name="T48" fmla="*/ 219 w 220"/>
                <a:gd name="T49" fmla="*/ 60 h 63"/>
                <a:gd name="T50" fmla="*/ 219 w 220"/>
                <a:gd name="T51" fmla="*/ 60 h 63"/>
                <a:gd name="T52" fmla="*/ 220 w 220"/>
                <a:gd name="T53" fmla="*/ 63 h 63"/>
                <a:gd name="T54" fmla="*/ 220 w 220"/>
                <a:gd name="T55" fmla="*/ 63 h 63"/>
                <a:gd name="T56" fmla="*/ 218 w 220"/>
                <a:gd name="T57" fmla="*/ 57 h 63"/>
                <a:gd name="T58" fmla="*/ 214 w 220"/>
                <a:gd name="T59" fmla="*/ 52 h 63"/>
                <a:gd name="T60" fmla="*/ 202 w 220"/>
                <a:gd name="T61" fmla="*/ 44 h 63"/>
                <a:gd name="T62" fmla="*/ 187 w 220"/>
                <a:gd name="T63" fmla="*/ 37 h 63"/>
                <a:gd name="T64" fmla="*/ 174 w 220"/>
                <a:gd name="T65" fmla="*/ 32 h 63"/>
                <a:gd name="T66" fmla="*/ 175 w 220"/>
                <a:gd name="T67" fmla="*/ 33 h 63"/>
                <a:gd name="T68" fmla="*/ 171 w 220"/>
                <a:gd name="T69" fmla="*/ 31 h 63"/>
                <a:gd name="T70" fmla="*/ 129 w 220"/>
                <a:gd name="T71" fmla="*/ 15 h 63"/>
                <a:gd name="T72" fmla="*/ 108 w 220"/>
                <a:gd name="T73" fmla="*/ 9 h 63"/>
                <a:gd name="T74" fmla="*/ 88 w 220"/>
                <a:gd name="T75" fmla="*/ 5 h 63"/>
                <a:gd name="T76" fmla="*/ 46 w 220"/>
                <a:gd name="T7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0" h="63"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46" y="1"/>
                  </a:moveTo>
                  <a:cubicBezTo>
                    <a:pt x="42" y="0"/>
                    <a:pt x="37" y="0"/>
                    <a:pt x="33" y="0"/>
                  </a:cubicBezTo>
                  <a:cubicBezTo>
                    <a:pt x="22" y="0"/>
                    <a:pt x="1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23" y="2"/>
                    <a:pt x="34" y="3"/>
                  </a:cubicBezTo>
                  <a:cubicBezTo>
                    <a:pt x="43" y="3"/>
                    <a:pt x="54" y="4"/>
                    <a:pt x="63" y="5"/>
                  </a:cubicBezTo>
                  <a:cubicBezTo>
                    <a:pt x="76" y="7"/>
                    <a:pt x="88" y="9"/>
                    <a:pt x="100" y="12"/>
                  </a:cubicBezTo>
                  <a:cubicBezTo>
                    <a:pt x="107" y="14"/>
                    <a:pt x="113" y="15"/>
                    <a:pt x="119" y="17"/>
                  </a:cubicBezTo>
                  <a:cubicBezTo>
                    <a:pt x="125" y="19"/>
                    <a:pt x="131" y="20"/>
                    <a:pt x="137" y="22"/>
                  </a:cubicBezTo>
                  <a:cubicBezTo>
                    <a:pt x="144" y="25"/>
                    <a:pt x="150" y="27"/>
                    <a:pt x="157" y="29"/>
                  </a:cubicBezTo>
                  <a:cubicBezTo>
                    <a:pt x="160" y="30"/>
                    <a:pt x="163" y="31"/>
                    <a:pt x="166" y="32"/>
                  </a:cubicBezTo>
                  <a:cubicBezTo>
                    <a:pt x="168" y="33"/>
                    <a:pt x="170" y="34"/>
                    <a:pt x="171" y="34"/>
                  </a:cubicBezTo>
                  <a:cubicBezTo>
                    <a:pt x="173" y="35"/>
                    <a:pt x="173" y="35"/>
                    <a:pt x="174" y="35"/>
                  </a:cubicBezTo>
                  <a:cubicBezTo>
                    <a:pt x="178" y="37"/>
                    <a:pt x="181" y="38"/>
                    <a:pt x="185" y="39"/>
                  </a:cubicBezTo>
                  <a:cubicBezTo>
                    <a:pt x="189" y="41"/>
                    <a:pt x="193" y="42"/>
                    <a:pt x="198" y="44"/>
                  </a:cubicBezTo>
                  <a:cubicBezTo>
                    <a:pt x="198" y="44"/>
                    <a:pt x="197" y="44"/>
                    <a:pt x="197" y="44"/>
                  </a:cubicBezTo>
                  <a:cubicBezTo>
                    <a:pt x="203" y="46"/>
                    <a:pt x="208" y="48"/>
                    <a:pt x="212" y="52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213" y="53"/>
                    <a:pt x="214" y="53"/>
                    <a:pt x="215" y="54"/>
                  </a:cubicBezTo>
                  <a:cubicBezTo>
                    <a:pt x="216" y="55"/>
                    <a:pt x="216" y="56"/>
                    <a:pt x="217" y="57"/>
                  </a:cubicBezTo>
                  <a:cubicBezTo>
                    <a:pt x="217" y="57"/>
                    <a:pt x="218" y="58"/>
                    <a:pt x="218" y="59"/>
                  </a:cubicBezTo>
                  <a:cubicBezTo>
                    <a:pt x="218" y="59"/>
                    <a:pt x="219" y="60"/>
                    <a:pt x="219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19" y="61"/>
                    <a:pt x="220" y="62"/>
                    <a:pt x="220" y="63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0" y="61"/>
                    <a:pt x="219" y="59"/>
                    <a:pt x="218" y="57"/>
                  </a:cubicBezTo>
                  <a:cubicBezTo>
                    <a:pt x="217" y="55"/>
                    <a:pt x="215" y="54"/>
                    <a:pt x="214" y="52"/>
                  </a:cubicBezTo>
                  <a:cubicBezTo>
                    <a:pt x="210" y="49"/>
                    <a:pt x="206" y="46"/>
                    <a:pt x="202" y="44"/>
                  </a:cubicBezTo>
                  <a:cubicBezTo>
                    <a:pt x="197" y="41"/>
                    <a:pt x="192" y="39"/>
                    <a:pt x="187" y="37"/>
                  </a:cubicBezTo>
                  <a:cubicBezTo>
                    <a:pt x="183" y="36"/>
                    <a:pt x="178" y="34"/>
                    <a:pt x="174" y="32"/>
                  </a:cubicBezTo>
                  <a:cubicBezTo>
                    <a:pt x="175" y="32"/>
                    <a:pt x="175" y="33"/>
                    <a:pt x="175" y="33"/>
                  </a:cubicBezTo>
                  <a:cubicBezTo>
                    <a:pt x="174" y="32"/>
                    <a:pt x="173" y="32"/>
                    <a:pt x="171" y="31"/>
                  </a:cubicBezTo>
                  <a:cubicBezTo>
                    <a:pt x="158" y="25"/>
                    <a:pt x="143" y="20"/>
                    <a:pt x="129" y="15"/>
                  </a:cubicBezTo>
                  <a:cubicBezTo>
                    <a:pt x="122" y="13"/>
                    <a:pt x="115" y="11"/>
                    <a:pt x="108" y="9"/>
                  </a:cubicBezTo>
                  <a:cubicBezTo>
                    <a:pt x="101" y="8"/>
                    <a:pt x="95" y="6"/>
                    <a:pt x="88" y="5"/>
                  </a:cubicBezTo>
                  <a:cubicBezTo>
                    <a:pt x="74" y="3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57"/>
            <p:cNvSpPr>
              <a:spLocks noEditPoints="1"/>
            </p:cNvSpPr>
            <p:nvPr/>
          </p:nvSpPr>
          <p:spPr bwMode="auto">
            <a:xfrm>
              <a:off x="1061933" y="3309668"/>
              <a:ext cx="1006265" cy="398709"/>
            </a:xfrm>
            <a:custGeom>
              <a:avLst/>
              <a:gdLst>
                <a:gd name="T0" fmla="*/ 145 w 233"/>
                <a:gd name="T1" fmla="*/ 35 h 92"/>
                <a:gd name="T2" fmla="*/ 144 w 233"/>
                <a:gd name="T3" fmla="*/ 35 h 92"/>
                <a:gd name="T4" fmla="*/ 145 w 233"/>
                <a:gd name="T5" fmla="*/ 35 h 92"/>
                <a:gd name="T6" fmla="*/ 41 w 233"/>
                <a:gd name="T7" fmla="*/ 2 h 92"/>
                <a:gd name="T8" fmla="*/ 0 w 233"/>
                <a:gd name="T9" fmla="*/ 0 h 92"/>
                <a:gd name="T10" fmla="*/ 0 w 233"/>
                <a:gd name="T11" fmla="*/ 0 h 92"/>
                <a:gd name="T12" fmla="*/ 24 w 233"/>
                <a:gd name="T13" fmla="*/ 3 h 92"/>
                <a:gd name="T14" fmla="*/ 24 w 233"/>
                <a:gd name="T15" fmla="*/ 3 h 92"/>
                <a:gd name="T16" fmla="*/ 85 w 233"/>
                <a:gd name="T17" fmla="*/ 15 h 92"/>
                <a:gd name="T18" fmla="*/ 116 w 233"/>
                <a:gd name="T19" fmla="*/ 24 h 92"/>
                <a:gd name="T20" fmla="*/ 131 w 233"/>
                <a:gd name="T21" fmla="*/ 30 h 92"/>
                <a:gd name="T22" fmla="*/ 144 w 233"/>
                <a:gd name="T23" fmla="*/ 35 h 92"/>
                <a:gd name="T24" fmla="*/ 144 w 233"/>
                <a:gd name="T25" fmla="*/ 35 h 92"/>
                <a:gd name="T26" fmla="*/ 184 w 233"/>
                <a:gd name="T27" fmla="*/ 55 h 92"/>
                <a:gd name="T28" fmla="*/ 202 w 233"/>
                <a:gd name="T29" fmla="*/ 66 h 92"/>
                <a:gd name="T30" fmla="*/ 220 w 233"/>
                <a:gd name="T31" fmla="*/ 79 h 92"/>
                <a:gd name="T32" fmla="*/ 220 w 233"/>
                <a:gd name="T33" fmla="*/ 79 h 92"/>
                <a:gd name="T34" fmla="*/ 233 w 233"/>
                <a:gd name="T35" fmla="*/ 89 h 92"/>
                <a:gd name="T36" fmla="*/ 232 w 233"/>
                <a:gd name="T37" fmla="*/ 90 h 92"/>
                <a:gd name="T38" fmla="*/ 232 w 233"/>
                <a:gd name="T39" fmla="*/ 90 h 92"/>
                <a:gd name="T40" fmla="*/ 232 w 233"/>
                <a:gd name="T41" fmla="*/ 91 h 92"/>
                <a:gd name="T42" fmla="*/ 232 w 233"/>
                <a:gd name="T43" fmla="*/ 91 h 92"/>
                <a:gd name="T44" fmla="*/ 232 w 233"/>
                <a:gd name="T45" fmla="*/ 91 h 92"/>
                <a:gd name="T46" fmla="*/ 232 w 233"/>
                <a:gd name="T47" fmla="*/ 91 h 92"/>
                <a:gd name="T48" fmla="*/ 231 w 233"/>
                <a:gd name="T49" fmla="*/ 92 h 92"/>
                <a:gd name="T50" fmla="*/ 231 w 233"/>
                <a:gd name="T51" fmla="*/ 92 h 92"/>
                <a:gd name="T52" fmla="*/ 231 w 233"/>
                <a:gd name="T53" fmla="*/ 92 h 92"/>
                <a:gd name="T54" fmla="*/ 231 w 233"/>
                <a:gd name="T55" fmla="*/ 92 h 92"/>
                <a:gd name="T56" fmla="*/ 229 w 233"/>
                <a:gd name="T57" fmla="*/ 92 h 92"/>
                <a:gd name="T58" fmla="*/ 229 w 233"/>
                <a:gd name="T59" fmla="*/ 92 h 92"/>
                <a:gd name="T60" fmla="*/ 228 w 233"/>
                <a:gd name="T61" fmla="*/ 91 h 92"/>
                <a:gd name="T62" fmla="*/ 227 w 233"/>
                <a:gd name="T63" fmla="*/ 91 h 92"/>
                <a:gd name="T64" fmla="*/ 227 w 233"/>
                <a:gd name="T65" fmla="*/ 91 h 92"/>
                <a:gd name="T66" fmla="*/ 229 w 233"/>
                <a:gd name="T67" fmla="*/ 92 h 92"/>
                <a:gd name="T68" fmla="*/ 229 w 233"/>
                <a:gd name="T69" fmla="*/ 92 h 92"/>
                <a:gd name="T70" fmla="*/ 230 w 233"/>
                <a:gd name="T71" fmla="*/ 92 h 92"/>
                <a:gd name="T72" fmla="*/ 232 w 233"/>
                <a:gd name="T73" fmla="*/ 92 h 92"/>
                <a:gd name="T74" fmla="*/ 233 w 233"/>
                <a:gd name="T75" fmla="*/ 91 h 92"/>
                <a:gd name="T76" fmla="*/ 233 w 233"/>
                <a:gd name="T77" fmla="*/ 90 h 92"/>
                <a:gd name="T78" fmla="*/ 233 w 233"/>
                <a:gd name="T79" fmla="*/ 89 h 92"/>
                <a:gd name="T80" fmla="*/ 233 w 233"/>
                <a:gd name="T81" fmla="*/ 89 h 92"/>
                <a:gd name="T82" fmla="*/ 160 w 233"/>
                <a:gd name="T83" fmla="*/ 37 h 92"/>
                <a:gd name="T84" fmla="*/ 141 w 233"/>
                <a:gd name="T85" fmla="*/ 28 h 92"/>
                <a:gd name="T86" fmla="*/ 122 w 233"/>
                <a:gd name="T87" fmla="*/ 21 h 92"/>
                <a:gd name="T88" fmla="*/ 82 w 233"/>
                <a:gd name="T89" fmla="*/ 9 h 92"/>
                <a:gd name="T90" fmla="*/ 41 w 233"/>
                <a:gd name="T91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3" h="92">
                  <a:moveTo>
                    <a:pt x="145" y="35"/>
                  </a:moveTo>
                  <a:cubicBezTo>
                    <a:pt x="145" y="35"/>
                    <a:pt x="144" y="35"/>
                    <a:pt x="144" y="35"/>
                  </a:cubicBezTo>
                  <a:cubicBezTo>
                    <a:pt x="144" y="35"/>
                    <a:pt x="145" y="35"/>
                    <a:pt x="145" y="35"/>
                  </a:cubicBezTo>
                  <a:close/>
                  <a:moveTo>
                    <a:pt x="41" y="2"/>
                  </a:moveTo>
                  <a:cubicBezTo>
                    <a:pt x="27" y="1"/>
                    <a:pt x="1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16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5" y="6"/>
                    <a:pt x="65" y="9"/>
                    <a:pt x="85" y="15"/>
                  </a:cubicBezTo>
                  <a:cubicBezTo>
                    <a:pt x="96" y="18"/>
                    <a:pt x="106" y="21"/>
                    <a:pt x="116" y="24"/>
                  </a:cubicBezTo>
                  <a:cubicBezTo>
                    <a:pt x="121" y="26"/>
                    <a:pt x="126" y="28"/>
                    <a:pt x="131" y="30"/>
                  </a:cubicBezTo>
                  <a:cubicBezTo>
                    <a:pt x="135" y="32"/>
                    <a:pt x="140" y="33"/>
                    <a:pt x="144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58" y="41"/>
                    <a:pt x="171" y="47"/>
                    <a:pt x="184" y="55"/>
                  </a:cubicBezTo>
                  <a:cubicBezTo>
                    <a:pt x="190" y="58"/>
                    <a:pt x="196" y="62"/>
                    <a:pt x="202" y="66"/>
                  </a:cubicBezTo>
                  <a:cubicBezTo>
                    <a:pt x="208" y="70"/>
                    <a:pt x="214" y="74"/>
                    <a:pt x="220" y="79"/>
                  </a:cubicBezTo>
                  <a:cubicBezTo>
                    <a:pt x="220" y="79"/>
                    <a:pt x="220" y="79"/>
                    <a:pt x="220" y="79"/>
                  </a:cubicBezTo>
                  <a:cubicBezTo>
                    <a:pt x="224" y="82"/>
                    <a:pt x="229" y="86"/>
                    <a:pt x="233" y="89"/>
                  </a:cubicBezTo>
                  <a:cubicBezTo>
                    <a:pt x="233" y="90"/>
                    <a:pt x="233" y="90"/>
                    <a:pt x="232" y="90"/>
                  </a:cubicBezTo>
                  <a:cubicBezTo>
                    <a:pt x="232" y="90"/>
                    <a:pt x="232" y="90"/>
                    <a:pt x="232" y="90"/>
                  </a:cubicBezTo>
                  <a:cubicBezTo>
                    <a:pt x="232" y="90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1" y="92"/>
                    <a:pt x="231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0" y="92"/>
                    <a:pt x="230" y="92"/>
                    <a:pt x="229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29" y="92"/>
                    <a:pt x="229" y="92"/>
                    <a:pt x="228" y="91"/>
                  </a:cubicBezTo>
                  <a:cubicBezTo>
                    <a:pt x="228" y="91"/>
                    <a:pt x="228" y="91"/>
                    <a:pt x="227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8" y="92"/>
                    <a:pt x="228" y="92"/>
                    <a:pt x="229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31" y="92"/>
                    <a:pt x="231" y="92"/>
                    <a:pt x="232" y="92"/>
                  </a:cubicBezTo>
                  <a:cubicBezTo>
                    <a:pt x="232" y="92"/>
                    <a:pt x="232" y="91"/>
                    <a:pt x="233" y="91"/>
                  </a:cubicBezTo>
                  <a:cubicBezTo>
                    <a:pt x="233" y="91"/>
                    <a:pt x="233" y="90"/>
                    <a:pt x="233" y="90"/>
                  </a:cubicBezTo>
                  <a:cubicBezTo>
                    <a:pt x="233" y="90"/>
                    <a:pt x="233" y="90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12" y="68"/>
                    <a:pt x="187" y="51"/>
                    <a:pt x="160" y="37"/>
                  </a:cubicBezTo>
                  <a:cubicBezTo>
                    <a:pt x="154" y="34"/>
                    <a:pt x="148" y="31"/>
                    <a:pt x="141" y="28"/>
                  </a:cubicBezTo>
                  <a:cubicBezTo>
                    <a:pt x="135" y="25"/>
                    <a:pt x="129" y="23"/>
                    <a:pt x="122" y="21"/>
                  </a:cubicBezTo>
                  <a:cubicBezTo>
                    <a:pt x="109" y="16"/>
                    <a:pt x="95" y="12"/>
                    <a:pt x="82" y="9"/>
                  </a:cubicBezTo>
                  <a:cubicBezTo>
                    <a:pt x="68" y="6"/>
                    <a:pt x="55" y="4"/>
                    <a:pt x="4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58"/>
            <p:cNvSpPr>
              <a:spLocks noEditPoints="1"/>
            </p:cNvSpPr>
            <p:nvPr/>
          </p:nvSpPr>
          <p:spPr bwMode="auto">
            <a:xfrm>
              <a:off x="1096985" y="3344719"/>
              <a:ext cx="898190" cy="511165"/>
            </a:xfrm>
            <a:custGeom>
              <a:avLst/>
              <a:gdLst>
                <a:gd name="T0" fmla="*/ 78 w 208"/>
                <a:gd name="T1" fmla="*/ 28 h 118"/>
                <a:gd name="T2" fmla="*/ 78 w 208"/>
                <a:gd name="T3" fmla="*/ 28 h 118"/>
                <a:gd name="T4" fmla="*/ 78 w 208"/>
                <a:gd name="T5" fmla="*/ 28 h 118"/>
                <a:gd name="T6" fmla="*/ 78 w 208"/>
                <a:gd name="T7" fmla="*/ 28 h 118"/>
                <a:gd name="T8" fmla="*/ 78 w 208"/>
                <a:gd name="T9" fmla="*/ 28 h 118"/>
                <a:gd name="T10" fmla="*/ 78 w 208"/>
                <a:gd name="T11" fmla="*/ 28 h 118"/>
                <a:gd name="T12" fmla="*/ 0 w 208"/>
                <a:gd name="T13" fmla="*/ 0 h 118"/>
                <a:gd name="T14" fmla="*/ 0 w 208"/>
                <a:gd name="T15" fmla="*/ 0 h 118"/>
                <a:gd name="T16" fmla="*/ 0 w 208"/>
                <a:gd name="T17" fmla="*/ 0 h 118"/>
                <a:gd name="T18" fmla="*/ 40 w 208"/>
                <a:gd name="T19" fmla="*/ 13 h 118"/>
                <a:gd name="T20" fmla="*/ 60 w 208"/>
                <a:gd name="T21" fmla="*/ 21 h 118"/>
                <a:gd name="T22" fmla="*/ 78 w 208"/>
                <a:gd name="T23" fmla="*/ 28 h 118"/>
                <a:gd name="T24" fmla="*/ 78 w 208"/>
                <a:gd name="T25" fmla="*/ 28 h 118"/>
                <a:gd name="T26" fmla="*/ 109 w 208"/>
                <a:gd name="T27" fmla="*/ 42 h 118"/>
                <a:gd name="T28" fmla="*/ 139 w 208"/>
                <a:gd name="T29" fmla="*/ 58 h 118"/>
                <a:gd name="T30" fmla="*/ 147 w 208"/>
                <a:gd name="T31" fmla="*/ 63 h 118"/>
                <a:gd name="T32" fmla="*/ 152 w 208"/>
                <a:gd name="T33" fmla="*/ 66 h 118"/>
                <a:gd name="T34" fmla="*/ 162 w 208"/>
                <a:gd name="T35" fmla="*/ 72 h 118"/>
                <a:gd name="T36" fmla="*/ 183 w 208"/>
                <a:gd name="T37" fmla="*/ 86 h 118"/>
                <a:gd name="T38" fmla="*/ 183 w 208"/>
                <a:gd name="T39" fmla="*/ 86 h 118"/>
                <a:gd name="T40" fmla="*/ 200 w 208"/>
                <a:gd name="T41" fmla="*/ 102 h 118"/>
                <a:gd name="T42" fmla="*/ 200 w 208"/>
                <a:gd name="T43" fmla="*/ 102 h 118"/>
                <a:gd name="T44" fmla="*/ 203 w 208"/>
                <a:gd name="T45" fmla="*/ 107 h 118"/>
                <a:gd name="T46" fmla="*/ 206 w 208"/>
                <a:gd name="T47" fmla="*/ 112 h 118"/>
                <a:gd name="T48" fmla="*/ 206 w 208"/>
                <a:gd name="T49" fmla="*/ 111 h 118"/>
                <a:gd name="T50" fmla="*/ 208 w 208"/>
                <a:gd name="T51" fmla="*/ 118 h 118"/>
                <a:gd name="T52" fmla="*/ 208 w 208"/>
                <a:gd name="T53" fmla="*/ 118 h 118"/>
                <a:gd name="T54" fmla="*/ 207 w 208"/>
                <a:gd name="T55" fmla="*/ 114 h 118"/>
                <a:gd name="T56" fmla="*/ 205 w 208"/>
                <a:gd name="T57" fmla="*/ 110 h 118"/>
                <a:gd name="T58" fmla="*/ 202 w 208"/>
                <a:gd name="T59" fmla="*/ 103 h 118"/>
                <a:gd name="T60" fmla="*/ 190 w 208"/>
                <a:gd name="T61" fmla="*/ 90 h 118"/>
                <a:gd name="T62" fmla="*/ 161 w 208"/>
                <a:gd name="T63" fmla="*/ 68 h 118"/>
                <a:gd name="T64" fmla="*/ 154 w 208"/>
                <a:gd name="T65" fmla="*/ 63 h 118"/>
                <a:gd name="T66" fmla="*/ 147 w 208"/>
                <a:gd name="T67" fmla="*/ 59 h 118"/>
                <a:gd name="T68" fmla="*/ 128 w 208"/>
                <a:gd name="T69" fmla="*/ 47 h 118"/>
                <a:gd name="T70" fmla="*/ 117 w 208"/>
                <a:gd name="T71" fmla="*/ 41 h 118"/>
                <a:gd name="T72" fmla="*/ 108 w 208"/>
                <a:gd name="T73" fmla="*/ 36 h 118"/>
                <a:gd name="T74" fmla="*/ 87 w 208"/>
                <a:gd name="T75" fmla="*/ 27 h 118"/>
                <a:gd name="T76" fmla="*/ 44 w 208"/>
                <a:gd name="T77" fmla="*/ 12 h 118"/>
                <a:gd name="T78" fmla="*/ 0 w 208"/>
                <a:gd name="T7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118">
                  <a:moveTo>
                    <a:pt x="78" y="28"/>
                  </a:move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lose/>
                  <a:moveTo>
                    <a:pt x="78" y="28"/>
                  </a:move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4"/>
                    <a:pt x="27" y="9"/>
                    <a:pt x="40" y="13"/>
                  </a:cubicBezTo>
                  <a:cubicBezTo>
                    <a:pt x="47" y="16"/>
                    <a:pt x="53" y="18"/>
                    <a:pt x="60" y="21"/>
                  </a:cubicBezTo>
                  <a:cubicBezTo>
                    <a:pt x="66" y="23"/>
                    <a:pt x="72" y="26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9" y="33"/>
                    <a:pt x="99" y="37"/>
                    <a:pt x="109" y="42"/>
                  </a:cubicBezTo>
                  <a:cubicBezTo>
                    <a:pt x="119" y="47"/>
                    <a:pt x="129" y="53"/>
                    <a:pt x="139" y="58"/>
                  </a:cubicBezTo>
                  <a:cubicBezTo>
                    <a:pt x="142" y="60"/>
                    <a:pt x="145" y="61"/>
                    <a:pt x="147" y="63"/>
                  </a:cubicBezTo>
                  <a:cubicBezTo>
                    <a:pt x="149" y="64"/>
                    <a:pt x="151" y="65"/>
                    <a:pt x="152" y="66"/>
                  </a:cubicBezTo>
                  <a:cubicBezTo>
                    <a:pt x="156" y="68"/>
                    <a:pt x="159" y="70"/>
                    <a:pt x="162" y="72"/>
                  </a:cubicBezTo>
                  <a:cubicBezTo>
                    <a:pt x="169" y="76"/>
                    <a:pt x="177" y="81"/>
                    <a:pt x="183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9" y="91"/>
                    <a:pt x="195" y="96"/>
                    <a:pt x="200" y="102"/>
                  </a:cubicBezTo>
                  <a:cubicBezTo>
                    <a:pt x="200" y="102"/>
                    <a:pt x="200" y="102"/>
                    <a:pt x="200" y="102"/>
                  </a:cubicBezTo>
                  <a:cubicBezTo>
                    <a:pt x="201" y="103"/>
                    <a:pt x="202" y="105"/>
                    <a:pt x="203" y="107"/>
                  </a:cubicBezTo>
                  <a:cubicBezTo>
                    <a:pt x="204" y="108"/>
                    <a:pt x="205" y="110"/>
                    <a:pt x="206" y="112"/>
                  </a:cubicBezTo>
                  <a:cubicBezTo>
                    <a:pt x="206" y="112"/>
                    <a:pt x="206" y="112"/>
                    <a:pt x="206" y="111"/>
                  </a:cubicBezTo>
                  <a:cubicBezTo>
                    <a:pt x="206" y="114"/>
                    <a:pt x="207" y="116"/>
                    <a:pt x="208" y="118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6"/>
                    <a:pt x="207" y="115"/>
                    <a:pt x="207" y="114"/>
                  </a:cubicBezTo>
                  <a:cubicBezTo>
                    <a:pt x="206" y="112"/>
                    <a:pt x="206" y="111"/>
                    <a:pt x="205" y="110"/>
                  </a:cubicBezTo>
                  <a:cubicBezTo>
                    <a:pt x="204" y="107"/>
                    <a:pt x="203" y="105"/>
                    <a:pt x="202" y="103"/>
                  </a:cubicBezTo>
                  <a:cubicBezTo>
                    <a:pt x="199" y="98"/>
                    <a:pt x="195" y="94"/>
                    <a:pt x="190" y="90"/>
                  </a:cubicBezTo>
                  <a:cubicBezTo>
                    <a:pt x="181" y="81"/>
                    <a:pt x="171" y="74"/>
                    <a:pt x="161" y="68"/>
                  </a:cubicBezTo>
                  <a:cubicBezTo>
                    <a:pt x="159" y="66"/>
                    <a:pt x="156" y="65"/>
                    <a:pt x="154" y="63"/>
                  </a:cubicBezTo>
                  <a:cubicBezTo>
                    <a:pt x="152" y="62"/>
                    <a:pt x="150" y="60"/>
                    <a:pt x="147" y="59"/>
                  </a:cubicBezTo>
                  <a:cubicBezTo>
                    <a:pt x="141" y="55"/>
                    <a:pt x="135" y="51"/>
                    <a:pt x="128" y="47"/>
                  </a:cubicBezTo>
                  <a:cubicBezTo>
                    <a:pt x="124" y="45"/>
                    <a:pt x="121" y="43"/>
                    <a:pt x="117" y="41"/>
                  </a:cubicBezTo>
                  <a:cubicBezTo>
                    <a:pt x="114" y="40"/>
                    <a:pt x="111" y="38"/>
                    <a:pt x="108" y="36"/>
                  </a:cubicBezTo>
                  <a:cubicBezTo>
                    <a:pt x="101" y="33"/>
                    <a:pt x="94" y="30"/>
                    <a:pt x="87" y="27"/>
                  </a:cubicBezTo>
                  <a:cubicBezTo>
                    <a:pt x="73" y="21"/>
                    <a:pt x="59" y="16"/>
                    <a:pt x="44" y="12"/>
                  </a:cubicBezTo>
                  <a:cubicBezTo>
                    <a:pt x="30" y="7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0"/>
          <p:cNvGrpSpPr/>
          <p:nvPr/>
        </p:nvGrpSpPr>
        <p:grpSpPr bwMode="auto">
          <a:xfrm rot="21285695">
            <a:off x="1530204" y="2169585"/>
            <a:ext cx="536464" cy="543547"/>
            <a:chOff x="1369378" y="1862976"/>
            <a:chExt cx="2321218" cy="2351881"/>
          </a:xfrm>
          <a:solidFill>
            <a:srgbClr val="000000"/>
          </a:solidFill>
        </p:grpSpPr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169692" y="1862976"/>
              <a:ext cx="1520904" cy="1523970"/>
            </a:xfrm>
            <a:custGeom>
              <a:avLst/>
              <a:gdLst>
                <a:gd name="T0" fmla="*/ 2147483646 w 483"/>
                <a:gd name="T1" fmla="*/ 0 h 483"/>
                <a:gd name="T2" fmla="*/ 0 w 483"/>
                <a:gd name="T3" fmla="*/ 2147483646 h 483"/>
                <a:gd name="T4" fmla="*/ 2147483646 w 483"/>
                <a:gd name="T5" fmla="*/ 2147483646 h 483"/>
                <a:gd name="T6" fmla="*/ 2147483646 w 483"/>
                <a:gd name="T7" fmla="*/ 2147483646 h 483"/>
                <a:gd name="T8" fmla="*/ 2147483646 w 483"/>
                <a:gd name="T9" fmla="*/ 0 h 483"/>
                <a:gd name="T10" fmla="*/ 2147483646 w 483"/>
                <a:gd name="T11" fmla="*/ 2147483646 h 483"/>
                <a:gd name="T12" fmla="*/ 585006434 w 483"/>
                <a:gd name="T13" fmla="*/ 2147483646 h 483"/>
                <a:gd name="T14" fmla="*/ 2147483646 w 483"/>
                <a:gd name="T15" fmla="*/ 587368959 h 483"/>
                <a:gd name="T16" fmla="*/ 2147483646 w 483"/>
                <a:gd name="T17" fmla="*/ 2147483646 h 483"/>
                <a:gd name="T18" fmla="*/ 2147483646 w 483"/>
                <a:gd name="T19" fmla="*/ 2147483646 h 4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3" h="483">
                  <a:moveTo>
                    <a:pt x="241" y="0"/>
                  </a:moveTo>
                  <a:cubicBezTo>
                    <a:pt x="108" y="0"/>
                    <a:pt x="0" y="108"/>
                    <a:pt x="0" y="242"/>
                  </a:cubicBezTo>
                  <a:cubicBezTo>
                    <a:pt x="0" y="375"/>
                    <a:pt x="108" y="483"/>
                    <a:pt x="241" y="483"/>
                  </a:cubicBezTo>
                  <a:cubicBezTo>
                    <a:pt x="375" y="483"/>
                    <a:pt x="483" y="375"/>
                    <a:pt x="483" y="242"/>
                  </a:cubicBezTo>
                  <a:cubicBezTo>
                    <a:pt x="483" y="108"/>
                    <a:pt x="375" y="0"/>
                    <a:pt x="241" y="0"/>
                  </a:cubicBezTo>
                  <a:moveTo>
                    <a:pt x="241" y="424"/>
                  </a:moveTo>
                  <a:cubicBezTo>
                    <a:pt x="141" y="424"/>
                    <a:pt x="59" y="342"/>
                    <a:pt x="59" y="242"/>
                  </a:cubicBezTo>
                  <a:cubicBezTo>
                    <a:pt x="59" y="141"/>
                    <a:pt x="141" y="59"/>
                    <a:pt x="241" y="59"/>
                  </a:cubicBezTo>
                  <a:cubicBezTo>
                    <a:pt x="342" y="59"/>
                    <a:pt x="424" y="141"/>
                    <a:pt x="424" y="242"/>
                  </a:cubicBezTo>
                  <a:cubicBezTo>
                    <a:pt x="424" y="342"/>
                    <a:pt x="342" y="424"/>
                    <a:pt x="241" y="4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2169692" y="2638759"/>
              <a:ext cx="1520904" cy="748186"/>
            </a:xfrm>
            <a:custGeom>
              <a:avLst/>
              <a:gdLst>
                <a:gd name="T0" fmla="*/ 2147483646 w 483"/>
                <a:gd name="T1" fmla="*/ 0 h 237"/>
                <a:gd name="T2" fmla="*/ 2147483646 w 483"/>
                <a:gd name="T3" fmla="*/ 1773955320 h 237"/>
                <a:gd name="T4" fmla="*/ 585006434 w 483"/>
                <a:gd name="T5" fmla="*/ 0 h 237"/>
                <a:gd name="T6" fmla="*/ 0 w 483"/>
                <a:gd name="T7" fmla="*/ 0 h 237"/>
                <a:gd name="T8" fmla="*/ 2147483646 w 483"/>
                <a:gd name="T9" fmla="*/ 2147483646 h 237"/>
                <a:gd name="T10" fmla="*/ 2147483646 w 483"/>
                <a:gd name="T11" fmla="*/ 0 h 237"/>
                <a:gd name="T12" fmla="*/ 2147483646 w 483"/>
                <a:gd name="T13" fmla="*/ 0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3" h="237">
                  <a:moveTo>
                    <a:pt x="424" y="0"/>
                  </a:moveTo>
                  <a:cubicBezTo>
                    <a:pt x="421" y="99"/>
                    <a:pt x="341" y="178"/>
                    <a:pt x="241" y="178"/>
                  </a:cubicBezTo>
                  <a:cubicBezTo>
                    <a:pt x="142" y="178"/>
                    <a:pt x="61" y="99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2"/>
                    <a:pt x="109" y="237"/>
                    <a:pt x="241" y="237"/>
                  </a:cubicBezTo>
                  <a:cubicBezTo>
                    <a:pt x="373" y="237"/>
                    <a:pt x="481" y="132"/>
                    <a:pt x="483" y="0"/>
                  </a:cubicBezTo>
                  <a:cubicBezTo>
                    <a:pt x="424" y="0"/>
                    <a:pt x="424" y="0"/>
                    <a:pt x="4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1" name="Freeform 29"/>
            <p:cNvSpPr/>
            <p:nvPr/>
          </p:nvSpPr>
          <p:spPr bwMode="auto">
            <a:xfrm>
              <a:off x="2301545" y="3149304"/>
              <a:ext cx="131853" cy="133386"/>
            </a:xfrm>
            <a:custGeom>
              <a:avLst/>
              <a:gdLst>
                <a:gd name="T0" fmla="*/ 110479015 w 86"/>
                <a:gd name="T1" fmla="*/ 204503736 h 87"/>
                <a:gd name="T2" fmla="*/ 0 w 86"/>
                <a:gd name="T3" fmla="*/ 91674511 h 87"/>
                <a:gd name="T4" fmla="*/ 91674631 w 86"/>
                <a:gd name="T5" fmla="*/ 0 h 87"/>
                <a:gd name="T6" fmla="*/ 202153647 w 86"/>
                <a:gd name="T7" fmla="*/ 112829224 h 87"/>
                <a:gd name="T8" fmla="*/ 110479015 w 86"/>
                <a:gd name="T9" fmla="*/ 20450373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87">
                  <a:moveTo>
                    <a:pt x="47" y="87"/>
                  </a:moveTo>
                  <a:lnTo>
                    <a:pt x="0" y="39"/>
                  </a:lnTo>
                  <a:lnTo>
                    <a:pt x="39" y="0"/>
                  </a:lnTo>
                  <a:lnTo>
                    <a:pt x="86" y="48"/>
                  </a:lnTo>
                  <a:lnTo>
                    <a:pt x="4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1369378" y="3238228"/>
              <a:ext cx="976629" cy="976629"/>
            </a:xfrm>
            <a:custGeom>
              <a:avLst/>
              <a:gdLst>
                <a:gd name="T0" fmla="*/ 2147483646 w 310"/>
                <a:gd name="T1" fmla="*/ 0 h 310"/>
                <a:gd name="T2" fmla="*/ 178650647 w 310"/>
                <a:gd name="T3" fmla="*/ 2147483646 h 310"/>
                <a:gd name="T4" fmla="*/ 178650647 w 310"/>
                <a:gd name="T5" fmla="*/ 2147483646 h 310"/>
                <a:gd name="T6" fmla="*/ 833710372 w 310"/>
                <a:gd name="T7" fmla="*/ 2147483646 h 310"/>
                <a:gd name="T8" fmla="*/ 2147483646 w 310"/>
                <a:gd name="T9" fmla="*/ 456555155 h 310"/>
                <a:gd name="T10" fmla="*/ 2147483646 w 310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310">
                  <a:moveTo>
                    <a:pt x="263" y="0"/>
                  </a:moveTo>
                  <a:cubicBezTo>
                    <a:pt x="18" y="226"/>
                    <a:pt x="18" y="226"/>
                    <a:pt x="18" y="226"/>
                  </a:cubicBezTo>
                  <a:cubicBezTo>
                    <a:pt x="0" y="244"/>
                    <a:pt x="0" y="273"/>
                    <a:pt x="18" y="291"/>
                  </a:cubicBezTo>
                  <a:cubicBezTo>
                    <a:pt x="36" y="310"/>
                    <a:pt x="66" y="310"/>
                    <a:pt x="84" y="291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263" y="0"/>
                    <a:pt x="263" y="0"/>
                    <a:pt x="2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3" name="Freeform 31"/>
            <p:cNvSpPr/>
            <p:nvPr/>
          </p:nvSpPr>
          <p:spPr bwMode="auto">
            <a:xfrm>
              <a:off x="2197289" y="3169236"/>
              <a:ext cx="217710" cy="217710"/>
            </a:xfrm>
            <a:custGeom>
              <a:avLst/>
              <a:gdLst>
                <a:gd name="T0" fmla="*/ 467902963 w 69"/>
                <a:gd name="T1" fmla="*/ 686922378 h 69"/>
                <a:gd name="T2" fmla="*/ 627190958 w 69"/>
                <a:gd name="T3" fmla="*/ 537592250 h 69"/>
                <a:gd name="T4" fmla="*/ 627190958 w 69"/>
                <a:gd name="T5" fmla="*/ 298663413 h 69"/>
                <a:gd name="T6" fmla="*/ 388258966 w 69"/>
                <a:gd name="T7" fmla="*/ 59731420 h 69"/>
                <a:gd name="T8" fmla="*/ 149330129 w 69"/>
                <a:gd name="T9" fmla="*/ 59731420 h 69"/>
                <a:gd name="T10" fmla="*/ 0 w 69"/>
                <a:gd name="T11" fmla="*/ 219019415 h 69"/>
                <a:gd name="T12" fmla="*/ 467902963 w 69"/>
                <a:gd name="T13" fmla="*/ 68692237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69">
                  <a:moveTo>
                    <a:pt x="47" y="69"/>
                  </a:moveTo>
                  <a:cubicBezTo>
                    <a:pt x="63" y="54"/>
                    <a:pt x="63" y="54"/>
                    <a:pt x="63" y="54"/>
                  </a:cubicBezTo>
                  <a:cubicBezTo>
                    <a:pt x="69" y="47"/>
                    <a:pt x="69" y="37"/>
                    <a:pt x="63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2" y="0"/>
                    <a:pt x="22" y="0"/>
                    <a:pt x="15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7" y="69"/>
                    <a:pt x="47" y="69"/>
                    <a:pt x="47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5" name="Freeform 32"/>
            <p:cNvSpPr/>
            <p:nvPr/>
          </p:nvSpPr>
          <p:spPr bwMode="auto">
            <a:xfrm>
              <a:off x="2280081" y="3229029"/>
              <a:ext cx="134919" cy="157917"/>
            </a:xfrm>
            <a:custGeom>
              <a:avLst/>
              <a:gdLst>
                <a:gd name="T0" fmla="*/ 364259336 w 43"/>
                <a:gd name="T1" fmla="*/ 109727048 h 50"/>
                <a:gd name="T2" fmla="*/ 246120495 w 43"/>
                <a:gd name="T3" fmla="*/ 0 h 50"/>
                <a:gd name="T4" fmla="*/ 177208262 w 43"/>
                <a:gd name="T5" fmla="*/ 99749852 h 50"/>
                <a:gd name="T6" fmla="*/ 0 w 43"/>
                <a:gd name="T7" fmla="*/ 279304640 h 50"/>
                <a:gd name="T8" fmla="*/ 206742973 w 43"/>
                <a:gd name="T9" fmla="*/ 498755578 h 50"/>
                <a:gd name="T10" fmla="*/ 364259336 w 43"/>
                <a:gd name="T11" fmla="*/ 339155183 h 50"/>
                <a:gd name="T12" fmla="*/ 364259336 w 43"/>
                <a:gd name="T13" fmla="*/ 10972704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50">
                  <a:moveTo>
                    <a:pt x="37" y="1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2" y="6"/>
                    <a:pt x="18" y="10"/>
                  </a:cubicBezTo>
                  <a:cubicBezTo>
                    <a:pt x="11" y="17"/>
                    <a:pt x="4" y="24"/>
                    <a:pt x="0" y="2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3" y="28"/>
                    <a:pt x="43" y="18"/>
                    <a:pt x="37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6" name="Freeform 33"/>
            <p:cNvSpPr/>
            <p:nvPr/>
          </p:nvSpPr>
          <p:spPr bwMode="auto">
            <a:xfrm>
              <a:off x="1403108" y="3247427"/>
              <a:ext cx="870840" cy="814113"/>
            </a:xfrm>
            <a:custGeom>
              <a:avLst/>
              <a:gdLst>
                <a:gd name="T0" fmla="*/ 2147483646 w 276"/>
                <a:gd name="T1" fmla="*/ 0 h 258"/>
                <a:gd name="T2" fmla="*/ 258841414 w 276"/>
                <a:gd name="T3" fmla="*/ 2100935349 h 258"/>
                <a:gd name="T4" fmla="*/ 149330129 w 276"/>
                <a:gd name="T5" fmla="*/ 2147483646 h 258"/>
                <a:gd name="T6" fmla="*/ 308618123 w 276"/>
                <a:gd name="T7" fmla="*/ 2147483646 h 258"/>
                <a:gd name="T8" fmla="*/ 507724962 w 276"/>
                <a:gd name="T9" fmla="*/ 2147483646 h 258"/>
                <a:gd name="T10" fmla="*/ 2147483646 w 276"/>
                <a:gd name="T11" fmla="*/ 248926094 h 258"/>
                <a:gd name="T12" fmla="*/ 2147483646 w 276"/>
                <a:gd name="T13" fmla="*/ 0 h 2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" h="258">
                  <a:moveTo>
                    <a:pt x="251" y="0"/>
                  </a:moveTo>
                  <a:cubicBezTo>
                    <a:pt x="26" y="211"/>
                    <a:pt x="26" y="211"/>
                    <a:pt x="26" y="211"/>
                  </a:cubicBezTo>
                  <a:cubicBezTo>
                    <a:pt x="26" y="211"/>
                    <a:pt x="0" y="232"/>
                    <a:pt x="15" y="250"/>
                  </a:cubicBezTo>
                  <a:cubicBezTo>
                    <a:pt x="20" y="256"/>
                    <a:pt x="26" y="258"/>
                    <a:pt x="31" y="258"/>
                  </a:cubicBezTo>
                  <a:cubicBezTo>
                    <a:pt x="42" y="258"/>
                    <a:pt x="51" y="249"/>
                    <a:pt x="51" y="249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51" y="0"/>
                    <a:pt x="251" y="0"/>
                    <a:pt x="2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7" name="组合 10"/>
          <p:cNvGrpSpPr/>
          <p:nvPr/>
        </p:nvGrpSpPr>
        <p:grpSpPr bwMode="auto">
          <a:xfrm rot="21285695">
            <a:off x="1577177" y="3296928"/>
            <a:ext cx="536464" cy="543547"/>
            <a:chOff x="1369378" y="1862976"/>
            <a:chExt cx="2321218" cy="2351881"/>
          </a:xfrm>
          <a:solidFill>
            <a:srgbClr val="000000"/>
          </a:solidFill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2169692" y="1862976"/>
              <a:ext cx="1520904" cy="1523970"/>
            </a:xfrm>
            <a:custGeom>
              <a:avLst/>
              <a:gdLst>
                <a:gd name="T0" fmla="*/ 2147483646 w 483"/>
                <a:gd name="T1" fmla="*/ 0 h 483"/>
                <a:gd name="T2" fmla="*/ 0 w 483"/>
                <a:gd name="T3" fmla="*/ 2147483646 h 483"/>
                <a:gd name="T4" fmla="*/ 2147483646 w 483"/>
                <a:gd name="T5" fmla="*/ 2147483646 h 483"/>
                <a:gd name="T6" fmla="*/ 2147483646 w 483"/>
                <a:gd name="T7" fmla="*/ 2147483646 h 483"/>
                <a:gd name="T8" fmla="*/ 2147483646 w 483"/>
                <a:gd name="T9" fmla="*/ 0 h 483"/>
                <a:gd name="T10" fmla="*/ 2147483646 w 483"/>
                <a:gd name="T11" fmla="*/ 2147483646 h 483"/>
                <a:gd name="T12" fmla="*/ 585006434 w 483"/>
                <a:gd name="T13" fmla="*/ 2147483646 h 483"/>
                <a:gd name="T14" fmla="*/ 2147483646 w 483"/>
                <a:gd name="T15" fmla="*/ 587368959 h 483"/>
                <a:gd name="T16" fmla="*/ 2147483646 w 483"/>
                <a:gd name="T17" fmla="*/ 2147483646 h 483"/>
                <a:gd name="T18" fmla="*/ 2147483646 w 483"/>
                <a:gd name="T19" fmla="*/ 2147483646 h 4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3" h="483">
                  <a:moveTo>
                    <a:pt x="241" y="0"/>
                  </a:moveTo>
                  <a:cubicBezTo>
                    <a:pt x="108" y="0"/>
                    <a:pt x="0" y="108"/>
                    <a:pt x="0" y="242"/>
                  </a:cubicBezTo>
                  <a:cubicBezTo>
                    <a:pt x="0" y="375"/>
                    <a:pt x="108" y="483"/>
                    <a:pt x="241" y="483"/>
                  </a:cubicBezTo>
                  <a:cubicBezTo>
                    <a:pt x="375" y="483"/>
                    <a:pt x="483" y="375"/>
                    <a:pt x="483" y="242"/>
                  </a:cubicBezTo>
                  <a:cubicBezTo>
                    <a:pt x="483" y="108"/>
                    <a:pt x="375" y="0"/>
                    <a:pt x="241" y="0"/>
                  </a:cubicBezTo>
                  <a:moveTo>
                    <a:pt x="241" y="424"/>
                  </a:moveTo>
                  <a:cubicBezTo>
                    <a:pt x="141" y="424"/>
                    <a:pt x="59" y="342"/>
                    <a:pt x="59" y="242"/>
                  </a:cubicBezTo>
                  <a:cubicBezTo>
                    <a:pt x="59" y="141"/>
                    <a:pt x="141" y="59"/>
                    <a:pt x="241" y="59"/>
                  </a:cubicBezTo>
                  <a:cubicBezTo>
                    <a:pt x="342" y="59"/>
                    <a:pt x="424" y="141"/>
                    <a:pt x="424" y="242"/>
                  </a:cubicBezTo>
                  <a:cubicBezTo>
                    <a:pt x="424" y="342"/>
                    <a:pt x="342" y="424"/>
                    <a:pt x="241" y="4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2169692" y="2638759"/>
              <a:ext cx="1520904" cy="748186"/>
            </a:xfrm>
            <a:custGeom>
              <a:avLst/>
              <a:gdLst>
                <a:gd name="T0" fmla="*/ 2147483646 w 483"/>
                <a:gd name="T1" fmla="*/ 0 h 237"/>
                <a:gd name="T2" fmla="*/ 2147483646 w 483"/>
                <a:gd name="T3" fmla="*/ 1773955320 h 237"/>
                <a:gd name="T4" fmla="*/ 585006434 w 483"/>
                <a:gd name="T5" fmla="*/ 0 h 237"/>
                <a:gd name="T6" fmla="*/ 0 w 483"/>
                <a:gd name="T7" fmla="*/ 0 h 237"/>
                <a:gd name="T8" fmla="*/ 2147483646 w 483"/>
                <a:gd name="T9" fmla="*/ 2147483646 h 237"/>
                <a:gd name="T10" fmla="*/ 2147483646 w 483"/>
                <a:gd name="T11" fmla="*/ 0 h 237"/>
                <a:gd name="T12" fmla="*/ 2147483646 w 483"/>
                <a:gd name="T13" fmla="*/ 0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3" h="237">
                  <a:moveTo>
                    <a:pt x="424" y="0"/>
                  </a:moveTo>
                  <a:cubicBezTo>
                    <a:pt x="421" y="99"/>
                    <a:pt x="341" y="178"/>
                    <a:pt x="241" y="178"/>
                  </a:cubicBezTo>
                  <a:cubicBezTo>
                    <a:pt x="142" y="178"/>
                    <a:pt x="61" y="99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2"/>
                    <a:pt x="109" y="237"/>
                    <a:pt x="241" y="237"/>
                  </a:cubicBezTo>
                  <a:cubicBezTo>
                    <a:pt x="373" y="237"/>
                    <a:pt x="481" y="132"/>
                    <a:pt x="483" y="0"/>
                  </a:cubicBezTo>
                  <a:cubicBezTo>
                    <a:pt x="424" y="0"/>
                    <a:pt x="424" y="0"/>
                    <a:pt x="4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2301545" y="3149304"/>
              <a:ext cx="131853" cy="133386"/>
            </a:xfrm>
            <a:custGeom>
              <a:avLst/>
              <a:gdLst>
                <a:gd name="T0" fmla="*/ 110479015 w 86"/>
                <a:gd name="T1" fmla="*/ 204503736 h 87"/>
                <a:gd name="T2" fmla="*/ 0 w 86"/>
                <a:gd name="T3" fmla="*/ 91674511 h 87"/>
                <a:gd name="T4" fmla="*/ 91674631 w 86"/>
                <a:gd name="T5" fmla="*/ 0 h 87"/>
                <a:gd name="T6" fmla="*/ 202153647 w 86"/>
                <a:gd name="T7" fmla="*/ 112829224 h 87"/>
                <a:gd name="T8" fmla="*/ 110479015 w 86"/>
                <a:gd name="T9" fmla="*/ 20450373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87">
                  <a:moveTo>
                    <a:pt x="47" y="87"/>
                  </a:moveTo>
                  <a:lnTo>
                    <a:pt x="0" y="39"/>
                  </a:lnTo>
                  <a:lnTo>
                    <a:pt x="39" y="0"/>
                  </a:lnTo>
                  <a:lnTo>
                    <a:pt x="86" y="48"/>
                  </a:lnTo>
                  <a:lnTo>
                    <a:pt x="4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1369378" y="3238228"/>
              <a:ext cx="976629" cy="976629"/>
            </a:xfrm>
            <a:custGeom>
              <a:avLst/>
              <a:gdLst>
                <a:gd name="T0" fmla="*/ 2147483646 w 310"/>
                <a:gd name="T1" fmla="*/ 0 h 310"/>
                <a:gd name="T2" fmla="*/ 178650647 w 310"/>
                <a:gd name="T3" fmla="*/ 2147483646 h 310"/>
                <a:gd name="T4" fmla="*/ 178650647 w 310"/>
                <a:gd name="T5" fmla="*/ 2147483646 h 310"/>
                <a:gd name="T6" fmla="*/ 833710372 w 310"/>
                <a:gd name="T7" fmla="*/ 2147483646 h 310"/>
                <a:gd name="T8" fmla="*/ 2147483646 w 310"/>
                <a:gd name="T9" fmla="*/ 456555155 h 310"/>
                <a:gd name="T10" fmla="*/ 2147483646 w 310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310">
                  <a:moveTo>
                    <a:pt x="263" y="0"/>
                  </a:moveTo>
                  <a:cubicBezTo>
                    <a:pt x="18" y="226"/>
                    <a:pt x="18" y="226"/>
                    <a:pt x="18" y="226"/>
                  </a:cubicBezTo>
                  <a:cubicBezTo>
                    <a:pt x="0" y="244"/>
                    <a:pt x="0" y="273"/>
                    <a:pt x="18" y="291"/>
                  </a:cubicBezTo>
                  <a:cubicBezTo>
                    <a:pt x="36" y="310"/>
                    <a:pt x="66" y="310"/>
                    <a:pt x="84" y="291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263" y="0"/>
                    <a:pt x="263" y="0"/>
                    <a:pt x="2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2" name="Freeform 31"/>
            <p:cNvSpPr/>
            <p:nvPr/>
          </p:nvSpPr>
          <p:spPr bwMode="auto">
            <a:xfrm>
              <a:off x="2197289" y="3169236"/>
              <a:ext cx="217710" cy="217710"/>
            </a:xfrm>
            <a:custGeom>
              <a:avLst/>
              <a:gdLst>
                <a:gd name="T0" fmla="*/ 467902963 w 69"/>
                <a:gd name="T1" fmla="*/ 686922378 h 69"/>
                <a:gd name="T2" fmla="*/ 627190958 w 69"/>
                <a:gd name="T3" fmla="*/ 537592250 h 69"/>
                <a:gd name="T4" fmla="*/ 627190958 w 69"/>
                <a:gd name="T5" fmla="*/ 298663413 h 69"/>
                <a:gd name="T6" fmla="*/ 388258966 w 69"/>
                <a:gd name="T7" fmla="*/ 59731420 h 69"/>
                <a:gd name="T8" fmla="*/ 149330129 w 69"/>
                <a:gd name="T9" fmla="*/ 59731420 h 69"/>
                <a:gd name="T10" fmla="*/ 0 w 69"/>
                <a:gd name="T11" fmla="*/ 219019415 h 69"/>
                <a:gd name="T12" fmla="*/ 467902963 w 69"/>
                <a:gd name="T13" fmla="*/ 68692237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69">
                  <a:moveTo>
                    <a:pt x="47" y="69"/>
                  </a:moveTo>
                  <a:cubicBezTo>
                    <a:pt x="63" y="54"/>
                    <a:pt x="63" y="54"/>
                    <a:pt x="63" y="54"/>
                  </a:cubicBezTo>
                  <a:cubicBezTo>
                    <a:pt x="69" y="47"/>
                    <a:pt x="69" y="37"/>
                    <a:pt x="63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2" y="0"/>
                    <a:pt x="22" y="0"/>
                    <a:pt x="15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7" y="69"/>
                    <a:pt x="47" y="69"/>
                    <a:pt x="47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2280081" y="3229029"/>
              <a:ext cx="134919" cy="157917"/>
            </a:xfrm>
            <a:custGeom>
              <a:avLst/>
              <a:gdLst>
                <a:gd name="T0" fmla="*/ 364259336 w 43"/>
                <a:gd name="T1" fmla="*/ 109727048 h 50"/>
                <a:gd name="T2" fmla="*/ 246120495 w 43"/>
                <a:gd name="T3" fmla="*/ 0 h 50"/>
                <a:gd name="T4" fmla="*/ 177208262 w 43"/>
                <a:gd name="T5" fmla="*/ 99749852 h 50"/>
                <a:gd name="T6" fmla="*/ 0 w 43"/>
                <a:gd name="T7" fmla="*/ 279304640 h 50"/>
                <a:gd name="T8" fmla="*/ 206742973 w 43"/>
                <a:gd name="T9" fmla="*/ 498755578 h 50"/>
                <a:gd name="T10" fmla="*/ 364259336 w 43"/>
                <a:gd name="T11" fmla="*/ 339155183 h 50"/>
                <a:gd name="T12" fmla="*/ 364259336 w 43"/>
                <a:gd name="T13" fmla="*/ 10972704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50">
                  <a:moveTo>
                    <a:pt x="37" y="1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2" y="6"/>
                    <a:pt x="18" y="10"/>
                  </a:cubicBezTo>
                  <a:cubicBezTo>
                    <a:pt x="11" y="17"/>
                    <a:pt x="4" y="24"/>
                    <a:pt x="0" y="2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3" y="28"/>
                    <a:pt x="43" y="18"/>
                    <a:pt x="37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auto">
            <a:xfrm>
              <a:off x="1403108" y="3247427"/>
              <a:ext cx="870840" cy="814113"/>
            </a:xfrm>
            <a:custGeom>
              <a:avLst/>
              <a:gdLst>
                <a:gd name="T0" fmla="*/ 2147483646 w 276"/>
                <a:gd name="T1" fmla="*/ 0 h 258"/>
                <a:gd name="T2" fmla="*/ 258841414 w 276"/>
                <a:gd name="T3" fmla="*/ 2100935349 h 258"/>
                <a:gd name="T4" fmla="*/ 149330129 w 276"/>
                <a:gd name="T5" fmla="*/ 2147483646 h 258"/>
                <a:gd name="T6" fmla="*/ 308618123 w 276"/>
                <a:gd name="T7" fmla="*/ 2147483646 h 258"/>
                <a:gd name="T8" fmla="*/ 507724962 w 276"/>
                <a:gd name="T9" fmla="*/ 2147483646 h 258"/>
                <a:gd name="T10" fmla="*/ 2147483646 w 276"/>
                <a:gd name="T11" fmla="*/ 248926094 h 258"/>
                <a:gd name="T12" fmla="*/ 2147483646 w 276"/>
                <a:gd name="T13" fmla="*/ 0 h 2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" h="258">
                  <a:moveTo>
                    <a:pt x="251" y="0"/>
                  </a:moveTo>
                  <a:cubicBezTo>
                    <a:pt x="26" y="211"/>
                    <a:pt x="26" y="211"/>
                    <a:pt x="26" y="211"/>
                  </a:cubicBezTo>
                  <a:cubicBezTo>
                    <a:pt x="26" y="211"/>
                    <a:pt x="0" y="232"/>
                    <a:pt x="15" y="250"/>
                  </a:cubicBezTo>
                  <a:cubicBezTo>
                    <a:pt x="20" y="256"/>
                    <a:pt x="26" y="258"/>
                    <a:pt x="31" y="258"/>
                  </a:cubicBezTo>
                  <a:cubicBezTo>
                    <a:pt x="42" y="258"/>
                    <a:pt x="51" y="249"/>
                    <a:pt x="51" y="249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51" y="0"/>
                    <a:pt x="251" y="0"/>
                    <a:pt x="2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6" name="组合 10"/>
          <p:cNvGrpSpPr/>
          <p:nvPr/>
        </p:nvGrpSpPr>
        <p:grpSpPr bwMode="auto">
          <a:xfrm rot="21285695">
            <a:off x="1576217" y="4412091"/>
            <a:ext cx="536464" cy="543547"/>
            <a:chOff x="1369378" y="1862976"/>
            <a:chExt cx="2321218" cy="2351881"/>
          </a:xfrm>
          <a:solidFill>
            <a:srgbClr val="000000"/>
          </a:solidFill>
        </p:grpSpPr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169692" y="1862976"/>
              <a:ext cx="1520904" cy="1523970"/>
            </a:xfrm>
            <a:custGeom>
              <a:avLst/>
              <a:gdLst>
                <a:gd name="T0" fmla="*/ 2147483646 w 483"/>
                <a:gd name="T1" fmla="*/ 0 h 483"/>
                <a:gd name="T2" fmla="*/ 0 w 483"/>
                <a:gd name="T3" fmla="*/ 2147483646 h 483"/>
                <a:gd name="T4" fmla="*/ 2147483646 w 483"/>
                <a:gd name="T5" fmla="*/ 2147483646 h 483"/>
                <a:gd name="T6" fmla="*/ 2147483646 w 483"/>
                <a:gd name="T7" fmla="*/ 2147483646 h 483"/>
                <a:gd name="T8" fmla="*/ 2147483646 w 483"/>
                <a:gd name="T9" fmla="*/ 0 h 483"/>
                <a:gd name="T10" fmla="*/ 2147483646 w 483"/>
                <a:gd name="T11" fmla="*/ 2147483646 h 483"/>
                <a:gd name="T12" fmla="*/ 585006434 w 483"/>
                <a:gd name="T13" fmla="*/ 2147483646 h 483"/>
                <a:gd name="T14" fmla="*/ 2147483646 w 483"/>
                <a:gd name="T15" fmla="*/ 587368959 h 483"/>
                <a:gd name="T16" fmla="*/ 2147483646 w 483"/>
                <a:gd name="T17" fmla="*/ 2147483646 h 483"/>
                <a:gd name="T18" fmla="*/ 2147483646 w 483"/>
                <a:gd name="T19" fmla="*/ 2147483646 h 4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3" h="483">
                  <a:moveTo>
                    <a:pt x="241" y="0"/>
                  </a:moveTo>
                  <a:cubicBezTo>
                    <a:pt x="108" y="0"/>
                    <a:pt x="0" y="108"/>
                    <a:pt x="0" y="242"/>
                  </a:cubicBezTo>
                  <a:cubicBezTo>
                    <a:pt x="0" y="375"/>
                    <a:pt x="108" y="483"/>
                    <a:pt x="241" y="483"/>
                  </a:cubicBezTo>
                  <a:cubicBezTo>
                    <a:pt x="375" y="483"/>
                    <a:pt x="483" y="375"/>
                    <a:pt x="483" y="242"/>
                  </a:cubicBezTo>
                  <a:cubicBezTo>
                    <a:pt x="483" y="108"/>
                    <a:pt x="375" y="0"/>
                    <a:pt x="241" y="0"/>
                  </a:cubicBezTo>
                  <a:moveTo>
                    <a:pt x="241" y="424"/>
                  </a:moveTo>
                  <a:cubicBezTo>
                    <a:pt x="141" y="424"/>
                    <a:pt x="59" y="342"/>
                    <a:pt x="59" y="242"/>
                  </a:cubicBezTo>
                  <a:cubicBezTo>
                    <a:pt x="59" y="141"/>
                    <a:pt x="141" y="59"/>
                    <a:pt x="241" y="59"/>
                  </a:cubicBezTo>
                  <a:cubicBezTo>
                    <a:pt x="342" y="59"/>
                    <a:pt x="424" y="141"/>
                    <a:pt x="424" y="242"/>
                  </a:cubicBezTo>
                  <a:cubicBezTo>
                    <a:pt x="424" y="342"/>
                    <a:pt x="342" y="424"/>
                    <a:pt x="241" y="4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69692" y="2638759"/>
              <a:ext cx="1520904" cy="748186"/>
            </a:xfrm>
            <a:custGeom>
              <a:avLst/>
              <a:gdLst>
                <a:gd name="T0" fmla="*/ 2147483646 w 483"/>
                <a:gd name="T1" fmla="*/ 0 h 237"/>
                <a:gd name="T2" fmla="*/ 2147483646 w 483"/>
                <a:gd name="T3" fmla="*/ 1773955320 h 237"/>
                <a:gd name="T4" fmla="*/ 585006434 w 483"/>
                <a:gd name="T5" fmla="*/ 0 h 237"/>
                <a:gd name="T6" fmla="*/ 0 w 483"/>
                <a:gd name="T7" fmla="*/ 0 h 237"/>
                <a:gd name="T8" fmla="*/ 2147483646 w 483"/>
                <a:gd name="T9" fmla="*/ 2147483646 h 237"/>
                <a:gd name="T10" fmla="*/ 2147483646 w 483"/>
                <a:gd name="T11" fmla="*/ 0 h 237"/>
                <a:gd name="T12" fmla="*/ 2147483646 w 483"/>
                <a:gd name="T13" fmla="*/ 0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3" h="237">
                  <a:moveTo>
                    <a:pt x="424" y="0"/>
                  </a:moveTo>
                  <a:cubicBezTo>
                    <a:pt x="421" y="99"/>
                    <a:pt x="341" y="178"/>
                    <a:pt x="241" y="178"/>
                  </a:cubicBezTo>
                  <a:cubicBezTo>
                    <a:pt x="142" y="178"/>
                    <a:pt x="61" y="99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2"/>
                    <a:pt x="109" y="237"/>
                    <a:pt x="241" y="237"/>
                  </a:cubicBezTo>
                  <a:cubicBezTo>
                    <a:pt x="373" y="237"/>
                    <a:pt x="481" y="132"/>
                    <a:pt x="483" y="0"/>
                  </a:cubicBezTo>
                  <a:cubicBezTo>
                    <a:pt x="424" y="0"/>
                    <a:pt x="424" y="0"/>
                    <a:pt x="4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2301545" y="3149304"/>
              <a:ext cx="131853" cy="133386"/>
            </a:xfrm>
            <a:custGeom>
              <a:avLst/>
              <a:gdLst>
                <a:gd name="T0" fmla="*/ 110479015 w 86"/>
                <a:gd name="T1" fmla="*/ 204503736 h 87"/>
                <a:gd name="T2" fmla="*/ 0 w 86"/>
                <a:gd name="T3" fmla="*/ 91674511 h 87"/>
                <a:gd name="T4" fmla="*/ 91674631 w 86"/>
                <a:gd name="T5" fmla="*/ 0 h 87"/>
                <a:gd name="T6" fmla="*/ 202153647 w 86"/>
                <a:gd name="T7" fmla="*/ 112829224 h 87"/>
                <a:gd name="T8" fmla="*/ 110479015 w 86"/>
                <a:gd name="T9" fmla="*/ 20450373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87">
                  <a:moveTo>
                    <a:pt x="47" y="87"/>
                  </a:moveTo>
                  <a:lnTo>
                    <a:pt x="0" y="39"/>
                  </a:lnTo>
                  <a:lnTo>
                    <a:pt x="39" y="0"/>
                  </a:lnTo>
                  <a:lnTo>
                    <a:pt x="86" y="48"/>
                  </a:lnTo>
                  <a:lnTo>
                    <a:pt x="4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1369378" y="3238228"/>
              <a:ext cx="976629" cy="976629"/>
            </a:xfrm>
            <a:custGeom>
              <a:avLst/>
              <a:gdLst>
                <a:gd name="T0" fmla="*/ 2147483646 w 310"/>
                <a:gd name="T1" fmla="*/ 0 h 310"/>
                <a:gd name="T2" fmla="*/ 178650647 w 310"/>
                <a:gd name="T3" fmla="*/ 2147483646 h 310"/>
                <a:gd name="T4" fmla="*/ 178650647 w 310"/>
                <a:gd name="T5" fmla="*/ 2147483646 h 310"/>
                <a:gd name="T6" fmla="*/ 833710372 w 310"/>
                <a:gd name="T7" fmla="*/ 2147483646 h 310"/>
                <a:gd name="T8" fmla="*/ 2147483646 w 310"/>
                <a:gd name="T9" fmla="*/ 456555155 h 310"/>
                <a:gd name="T10" fmla="*/ 2147483646 w 310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310">
                  <a:moveTo>
                    <a:pt x="263" y="0"/>
                  </a:moveTo>
                  <a:cubicBezTo>
                    <a:pt x="18" y="226"/>
                    <a:pt x="18" y="226"/>
                    <a:pt x="18" y="226"/>
                  </a:cubicBezTo>
                  <a:cubicBezTo>
                    <a:pt x="0" y="244"/>
                    <a:pt x="0" y="273"/>
                    <a:pt x="18" y="291"/>
                  </a:cubicBezTo>
                  <a:cubicBezTo>
                    <a:pt x="36" y="310"/>
                    <a:pt x="66" y="310"/>
                    <a:pt x="84" y="291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263" y="0"/>
                    <a:pt x="263" y="0"/>
                    <a:pt x="2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2197289" y="3169236"/>
              <a:ext cx="217710" cy="217710"/>
            </a:xfrm>
            <a:custGeom>
              <a:avLst/>
              <a:gdLst>
                <a:gd name="T0" fmla="*/ 467902963 w 69"/>
                <a:gd name="T1" fmla="*/ 686922378 h 69"/>
                <a:gd name="T2" fmla="*/ 627190958 w 69"/>
                <a:gd name="T3" fmla="*/ 537592250 h 69"/>
                <a:gd name="T4" fmla="*/ 627190958 w 69"/>
                <a:gd name="T5" fmla="*/ 298663413 h 69"/>
                <a:gd name="T6" fmla="*/ 388258966 w 69"/>
                <a:gd name="T7" fmla="*/ 59731420 h 69"/>
                <a:gd name="T8" fmla="*/ 149330129 w 69"/>
                <a:gd name="T9" fmla="*/ 59731420 h 69"/>
                <a:gd name="T10" fmla="*/ 0 w 69"/>
                <a:gd name="T11" fmla="*/ 219019415 h 69"/>
                <a:gd name="T12" fmla="*/ 467902963 w 69"/>
                <a:gd name="T13" fmla="*/ 68692237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69">
                  <a:moveTo>
                    <a:pt x="47" y="69"/>
                  </a:moveTo>
                  <a:cubicBezTo>
                    <a:pt x="63" y="54"/>
                    <a:pt x="63" y="54"/>
                    <a:pt x="63" y="54"/>
                  </a:cubicBezTo>
                  <a:cubicBezTo>
                    <a:pt x="69" y="47"/>
                    <a:pt x="69" y="37"/>
                    <a:pt x="63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2" y="0"/>
                    <a:pt x="22" y="0"/>
                    <a:pt x="15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7" y="69"/>
                    <a:pt x="47" y="69"/>
                    <a:pt x="47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2280081" y="3229029"/>
              <a:ext cx="134919" cy="157917"/>
            </a:xfrm>
            <a:custGeom>
              <a:avLst/>
              <a:gdLst>
                <a:gd name="T0" fmla="*/ 364259336 w 43"/>
                <a:gd name="T1" fmla="*/ 109727048 h 50"/>
                <a:gd name="T2" fmla="*/ 246120495 w 43"/>
                <a:gd name="T3" fmla="*/ 0 h 50"/>
                <a:gd name="T4" fmla="*/ 177208262 w 43"/>
                <a:gd name="T5" fmla="*/ 99749852 h 50"/>
                <a:gd name="T6" fmla="*/ 0 w 43"/>
                <a:gd name="T7" fmla="*/ 279304640 h 50"/>
                <a:gd name="T8" fmla="*/ 206742973 w 43"/>
                <a:gd name="T9" fmla="*/ 498755578 h 50"/>
                <a:gd name="T10" fmla="*/ 364259336 w 43"/>
                <a:gd name="T11" fmla="*/ 339155183 h 50"/>
                <a:gd name="T12" fmla="*/ 364259336 w 43"/>
                <a:gd name="T13" fmla="*/ 10972704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50">
                  <a:moveTo>
                    <a:pt x="37" y="1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2" y="6"/>
                    <a:pt x="18" y="10"/>
                  </a:cubicBezTo>
                  <a:cubicBezTo>
                    <a:pt x="11" y="17"/>
                    <a:pt x="4" y="24"/>
                    <a:pt x="0" y="2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3" y="28"/>
                    <a:pt x="43" y="18"/>
                    <a:pt x="37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403108" y="3247427"/>
              <a:ext cx="870840" cy="814113"/>
            </a:xfrm>
            <a:custGeom>
              <a:avLst/>
              <a:gdLst>
                <a:gd name="T0" fmla="*/ 2147483646 w 276"/>
                <a:gd name="T1" fmla="*/ 0 h 258"/>
                <a:gd name="T2" fmla="*/ 258841414 w 276"/>
                <a:gd name="T3" fmla="*/ 2100935349 h 258"/>
                <a:gd name="T4" fmla="*/ 149330129 w 276"/>
                <a:gd name="T5" fmla="*/ 2147483646 h 258"/>
                <a:gd name="T6" fmla="*/ 308618123 w 276"/>
                <a:gd name="T7" fmla="*/ 2147483646 h 258"/>
                <a:gd name="T8" fmla="*/ 507724962 w 276"/>
                <a:gd name="T9" fmla="*/ 2147483646 h 258"/>
                <a:gd name="T10" fmla="*/ 2147483646 w 276"/>
                <a:gd name="T11" fmla="*/ 248926094 h 258"/>
                <a:gd name="T12" fmla="*/ 2147483646 w 276"/>
                <a:gd name="T13" fmla="*/ 0 h 2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" h="258">
                  <a:moveTo>
                    <a:pt x="251" y="0"/>
                  </a:moveTo>
                  <a:cubicBezTo>
                    <a:pt x="26" y="211"/>
                    <a:pt x="26" y="211"/>
                    <a:pt x="26" y="211"/>
                  </a:cubicBezTo>
                  <a:cubicBezTo>
                    <a:pt x="26" y="211"/>
                    <a:pt x="0" y="232"/>
                    <a:pt x="15" y="250"/>
                  </a:cubicBezTo>
                  <a:cubicBezTo>
                    <a:pt x="20" y="256"/>
                    <a:pt x="26" y="258"/>
                    <a:pt x="31" y="258"/>
                  </a:cubicBezTo>
                  <a:cubicBezTo>
                    <a:pt x="42" y="258"/>
                    <a:pt x="51" y="249"/>
                    <a:pt x="51" y="249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51" y="0"/>
                    <a:pt x="251" y="0"/>
                    <a:pt x="2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174362" y="2043161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  <a:endParaRPr lang="zh-CN" altLang="en-US" sz="15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174362" y="2358430"/>
            <a:ext cx="20915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单击此处添加您的文字内容。本模板的所有素材和逻辑图表，均可自由编辑替换和移动。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174362" y="3542725"/>
            <a:ext cx="20915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单击此处添加您的文字内容。本模板的所有素材和逻辑图表，均可自由编辑替换和移动。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93482" y="3241386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  <a:endParaRPr lang="zh-CN" altLang="en-US" sz="15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74362" y="4737047"/>
            <a:ext cx="20915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单击此处添加您的文字内容。本模板的所有素材和逻辑图表，均可自由编辑替换和移动。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193482" y="4435707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  <a:endParaRPr lang="zh-CN" altLang="en-US" sz="15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428869" y="2135350"/>
            <a:ext cx="0" cy="76619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419209" y="3261471"/>
            <a:ext cx="0" cy="76619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418953" y="4479300"/>
            <a:ext cx="0" cy="76619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4613352" y="2234692"/>
            <a:ext cx="34372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单击此处添加您的文字内容。本模板的所有素材和逻辑图表，均可自由编辑替换和移动。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572510" y="3480496"/>
            <a:ext cx="34372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单击此处添加您的文字内容。本模板的所有素材和逻辑图表，均可自由编辑替换和移动。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13352" y="4669421"/>
            <a:ext cx="34372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单击此处添加您的文字内容。本模板的所有素材和逻辑图表，均可自由编辑替换和移动。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46" name="文本框 45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54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922006" y="1995621"/>
            <a:ext cx="2202707" cy="764865"/>
            <a:chOff x="5748439" y="1785470"/>
            <a:chExt cx="2773030" cy="962903"/>
          </a:xfrm>
          <a:solidFill>
            <a:srgbClr val="000000"/>
          </a:solidFill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7641659" y="1785470"/>
              <a:ext cx="879810" cy="962903"/>
            </a:xfrm>
            <a:custGeom>
              <a:avLst/>
              <a:gdLst>
                <a:gd name="T0" fmla="*/ 0 w 457"/>
                <a:gd name="T1" fmla="*/ 250 h 500"/>
                <a:gd name="T2" fmla="*/ 228 w 457"/>
                <a:gd name="T3" fmla="*/ 500 h 500"/>
                <a:gd name="T4" fmla="*/ 457 w 457"/>
                <a:gd name="T5" fmla="*/ 250 h 500"/>
                <a:gd name="T6" fmla="*/ 228 w 457"/>
                <a:gd name="T7" fmla="*/ 0 h 500"/>
                <a:gd name="T8" fmla="*/ 0 w 457"/>
                <a:gd name="T9" fmla="*/ 250 h 500"/>
                <a:gd name="T10" fmla="*/ 60 w 457"/>
                <a:gd name="T11" fmla="*/ 250 h 500"/>
                <a:gd name="T12" fmla="*/ 228 w 457"/>
                <a:gd name="T13" fmla="*/ 66 h 500"/>
                <a:gd name="T14" fmla="*/ 397 w 457"/>
                <a:gd name="T15" fmla="*/ 250 h 500"/>
                <a:gd name="T16" fmla="*/ 228 w 457"/>
                <a:gd name="T17" fmla="*/ 434 h 500"/>
                <a:gd name="T18" fmla="*/ 60 w 457"/>
                <a:gd name="T19" fmla="*/ 2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7" h="50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4" y="500"/>
                    <a:pt x="457" y="388"/>
                    <a:pt x="457" y="250"/>
                  </a:cubicBezTo>
                  <a:cubicBezTo>
                    <a:pt x="457" y="112"/>
                    <a:pt x="354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7366311" y="2056744"/>
              <a:ext cx="369846" cy="424427"/>
            </a:xfrm>
            <a:custGeom>
              <a:avLst/>
              <a:gdLst>
                <a:gd name="T0" fmla="*/ 192 w 192"/>
                <a:gd name="T1" fmla="*/ 58 h 220"/>
                <a:gd name="T2" fmla="*/ 134 w 192"/>
                <a:gd name="T3" fmla="*/ 0 h 220"/>
                <a:gd name="T4" fmla="*/ 58 w 192"/>
                <a:gd name="T5" fmla="*/ 0 h 220"/>
                <a:gd name="T6" fmla="*/ 0 w 192"/>
                <a:gd name="T7" fmla="*/ 58 h 220"/>
                <a:gd name="T8" fmla="*/ 0 w 192"/>
                <a:gd name="T9" fmla="*/ 162 h 220"/>
                <a:gd name="T10" fmla="*/ 58 w 192"/>
                <a:gd name="T11" fmla="*/ 220 h 220"/>
                <a:gd name="T12" fmla="*/ 134 w 192"/>
                <a:gd name="T13" fmla="*/ 220 h 220"/>
                <a:gd name="T14" fmla="*/ 192 w 192"/>
                <a:gd name="T15" fmla="*/ 162 h 220"/>
                <a:gd name="T16" fmla="*/ 192 w 192"/>
                <a:gd name="T17" fmla="*/ 5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2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5748439" y="2203379"/>
              <a:ext cx="1756361" cy="146635"/>
            </a:xfrm>
            <a:custGeom>
              <a:avLst/>
              <a:gdLst>
                <a:gd name="T0" fmla="*/ 912 w 912"/>
                <a:gd name="T1" fmla="*/ 37 h 76"/>
                <a:gd name="T2" fmla="*/ 875 w 912"/>
                <a:gd name="T3" fmla="*/ 0 h 76"/>
                <a:gd name="T4" fmla="*/ 37 w 912"/>
                <a:gd name="T5" fmla="*/ 0 h 76"/>
                <a:gd name="T6" fmla="*/ 0 w 912"/>
                <a:gd name="T7" fmla="*/ 37 h 76"/>
                <a:gd name="T8" fmla="*/ 0 w 912"/>
                <a:gd name="T9" fmla="*/ 39 h 76"/>
                <a:gd name="T10" fmla="*/ 37 w 912"/>
                <a:gd name="T11" fmla="*/ 76 h 76"/>
                <a:gd name="T12" fmla="*/ 875 w 912"/>
                <a:gd name="T13" fmla="*/ 76 h 76"/>
                <a:gd name="T14" fmla="*/ 912 w 912"/>
                <a:gd name="T15" fmla="*/ 39 h 76"/>
                <a:gd name="T16" fmla="*/ 912 w 912"/>
                <a:gd name="T1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2" h="76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6326018" y="2156945"/>
              <a:ext cx="92054" cy="262314"/>
            </a:xfrm>
            <a:custGeom>
              <a:avLst/>
              <a:gdLst>
                <a:gd name="T0" fmla="*/ 48 w 48"/>
                <a:gd name="T1" fmla="*/ 23 h 136"/>
                <a:gd name="T2" fmla="*/ 25 w 48"/>
                <a:gd name="T3" fmla="*/ 0 h 136"/>
                <a:gd name="T4" fmla="*/ 23 w 48"/>
                <a:gd name="T5" fmla="*/ 0 h 136"/>
                <a:gd name="T6" fmla="*/ 0 w 48"/>
                <a:gd name="T7" fmla="*/ 23 h 136"/>
                <a:gd name="T8" fmla="*/ 0 w 48"/>
                <a:gd name="T9" fmla="*/ 113 h 136"/>
                <a:gd name="T10" fmla="*/ 23 w 48"/>
                <a:gd name="T11" fmla="*/ 136 h 136"/>
                <a:gd name="T12" fmla="*/ 25 w 48"/>
                <a:gd name="T13" fmla="*/ 136 h 136"/>
                <a:gd name="T14" fmla="*/ 48 w 48"/>
                <a:gd name="T15" fmla="*/ 113 h 136"/>
                <a:gd name="T16" fmla="*/ 48 w 48"/>
                <a:gd name="T17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36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9"/>
            <p:cNvSpPr/>
            <p:nvPr/>
          </p:nvSpPr>
          <p:spPr bwMode="auto">
            <a:xfrm>
              <a:off x="5863303" y="2319058"/>
              <a:ext cx="331558" cy="323411"/>
            </a:xfrm>
            <a:custGeom>
              <a:avLst/>
              <a:gdLst>
                <a:gd name="T0" fmla="*/ 45 w 172"/>
                <a:gd name="T1" fmla="*/ 0 h 168"/>
                <a:gd name="T2" fmla="*/ 128 w 172"/>
                <a:gd name="T3" fmla="*/ 0 h 168"/>
                <a:gd name="T4" fmla="*/ 172 w 172"/>
                <a:gd name="T5" fmla="*/ 42 h 168"/>
                <a:gd name="T6" fmla="*/ 172 w 172"/>
                <a:gd name="T7" fmla="*/ 121 h 168"/>
                <a:gd name="T8" fmla="*/ 140 w 172"/>
                <a:gd name="T9" fmla="*/ 164 h 168"/>
                <a:gd name="T10" fmla="*/ 140 w 172"/>
                <a:gd name="T11" fmla="*/ 91 h 168"/>
                <a:gd name="T12" fmla="*/ 120 w 172"/>
                <a:gd name="T13" fmla="*/ 72 h 168"/>
                <a:gd name="T14" fmla="*/ 118 w 172"/>
                <a:gd name="T15" fmla="*/ 72 h 168"/>
                <a:gd name="T16" fmla="*/ 100 w 172"/>
                <a:gd name="T17" fmla="*/ 91 h 168"/>
                <a:gd name="T18" fmla="*/ 100 w 172"/>
                <a:gd name="T19" fmla="*/ 168 h 168"/>
                <a:gd name="T20" fmla="*/ 64 w 172"/>
                <a:gd name="T21" fmla="*/ 168 h 168"/>
                <a:gd name="T22" fmla="*/ 64 w 172"/>
                <a:gd name="T23" fmla="*/ 91 h 168"/>
                <a:gd name="T24" fmla="*/ 45 w 172"/>
                <a:gd name="T25" fmla="*/ 72 h 168"/>
                <a:gd name="T26" fmla="*/ 43 w 172"/>
                <a:gd name="T27" fmla="*/ 72 h 168"/>
                <a:gd name="T28" fmla="*/ 24 w 172"/>
                <a:gd name="T29" fmla="*/ 91 h 168"/>
                <a:gd name="T30" fmla="*/ 24 w 172"/>
                <a:gd name="T31" fmla="*/ 162 h 168"/>
                <a:gd name="T32" fmla="*/ 0 w 172"/>
                <a:gd name="T33" fmla="*/ 121 h 168"/>
                <a:gd name="T34" fmla="*/ 0 w 172"/>
                <a:gd name="T35" fmla="*/ 42 h 168"/>
                <a:gd name="T36" fmla="*/ 45 w 17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68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5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0" name="TextBox 25"/>
          <p:cNvSpPr txBox="1"/>
          <p:nvPr/>
        </p:nvSpPr>
        <p:spPr>
          <a:xfrm>
            <a:off x="4977129" y="1958252"/>
            <a:ext cx="1423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US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041343" y="2561881"/>
            <a:ext cx="2875040" cy="2952690"/>
            <a:chOff x="7411931" y="2371195"/>
            <a:chExt cx="3619440" cy="3717195"/>
          </a:xfrm>
        </p:grpSpPr>
        <p:sp>
          <p:nvSpPr>
            <p:cNvPr id="62" name="Freeform 10"/>
            <p:cNvSpPr/>
            <p:nvPr/>
          </p:nvSpPr>
          <p:spPr bwMode="auto">
            <a:xfrm>
              <a:off x="7411931" y="3151618"/>
              <a:ext cx="1186929" cy="2936772"/>
            </a:xfrm>
            <a:custGeom>
              <a:avLst/>
              <a:gdLst>
                <a:gd name="T0" fmla="*/ 191 w 616"/>
                <a:gd name="T1" fmla="*/ 76 h 1524"/>
                <a:gd name="T2" fmla="*/ 287 w 616"/>
                <a:gd name="T3" fmla="*/ 7 h 1524"/>
                <a:gd name="T4" fmla="*/ 538 w 616"/>
                <a:gd name="T5" fmla="*/ 42 h 1524"/>
                <a:gd name="T6" fmla="*/ 610 w 616"/>
                <a:gd name="T7" fmla="*/ 135 h 1524"/>
                <a:gd name="T8" fmla="*/ 425 w 616"/>
                <a:gd name="T9" fmla="*/ 1445 h 1524"/>
                <a:gd name="T10" fmla="*/ 329 w 616"/>
                <a:gd name="T11" fmla="*/ 1517 h 1524"/>
                <a:gd name="T12" fmla="*/ 79 w 616"/>
                <a:gd name="T13" fmla="*/ 1482 h 1524"/>
                <a:gd name="T14" fmla="*/ 6 w 616"/>
                <a:gd name="T15" fmla="*/ 1386 h 1524"/>
                <a:gd name="T16" fmla="*/ 191 w 616"/>
                <a:gd name="T17" fmla="*/ 76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6" h="1524">
                  <a:moveTo>
                    <a:pt x="191" y="76"/>
                  </a:moveTo>
                  <a:cubicBezTo>
                    <a:pt x="198" y="30"/>
                    <a:pt x="240" y="0"/>
                    <a:pt x="287" y="7"/>
                  </a:cubicBezTo>
                  <a:cubicBezTo>
                    <a:pt x="538" y="42"/>
                    <a:pt x="538" y="42"/>
                    <a:pt x="538" y="42"/>
                  </a:cubicBezTo>
                  <a:cubicBezTo>
                    <a:pt x="584" y="49"/>
                    <a:pt x="616" y="89"/>
                    <a:pt x="610" y="135"/>
                  </a:cubicBezTo>
                  <a:cubicBezTo>
                    <a:pt x="425" y="1445"/>
                    <a:pt x="425" y="1445"/>
                    <a:pt x="425" y="1445"/>
                  </a:cubicBezTo>
                  <a:cubicBezTo>
                    <a:pt x="419" y="1492"/>
                    <a:pt x="376" y="1524"/>
                    <a:pt x="329" y="1517"/>
                  </a:cubicBezTo>
                  <a:cubicBezTo>
                    <a:pt x="79" y="1482"/>
                    <a:pt x="79" y="1482"/>
                    <a:pt x="79" y="1482"/>
                  </a:cubicBezTo>
                  <a:cubicBezTo>
                    <a:pt x="32" y="1475"/>
                    <a:pt x="0" y="1433"/>
                    <a:pt x="6" y="1386"/>
                  </a:cubicBezTo>
                  <a:lnTo>
                    <a:pt x="19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7987881" y="3294180"/>
              <a:ext cx="250909" cy="250094"/>
            </a:xfrm>
            <a:custGeom>
              <a:avLst/>
              <a:gdLst>
                <a:gd name="T0" fmla="*/ 118 w 130"/>
                <a:gd name="T1" fmla="*/ 43 h 130"/>
                <a:gd name="T2" fmla="*/ 43 w 130"/>
                <a:gd name="T3" fmla="*/ 12 h 130"/>
                <a:gd name="T4" fmla="*/ 12 w 130"/>
                <a:gd name="T5" fmla="*/ 86 h 130"/>
                <a:gd name="T6" fmla="*/ 86 w 130"/>
                <a:gd name="T7" fmla="*/ 118 h 130"/>
                <a:gd name="T8" fmla="*/ 118 w 130"/>
                <a:gd name="T9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18" y="43"/>
                  </a:moveTo>
                  <a:cubicBezTo>
                    <a:pt x="106" y="14"/>
                    <a:pt x="73" y="0"/>
                    <a:pt x="43" y="12"/>
                  </a:cubicBezTo>
                  <a:cubicBezTo>
                    <a:pt x="14" y="24"/>
                    <a:pt x="0" y="57"/>
                    <a:pt x="12" y="86"/>
                  </a:cubicBezTo>
                  <a:cubicBezTo>
                    <a:pt x="24" y="116"/>
                    <a:pt x="57" y="130"/>
                    <a:pt x="86" y="118"/>
                  </a:cubicBezTo>
                  <a:cubicBezTo>
                    <a:pt x="116" y="106"/>
                    <a:pt x="130" y="73"/>
                    <a:pt x="118" y="43"/>
                  </a:cubicBezTo>
                  <a:close/>
                </a:path>
              </a:pathLst>
            </a:custGeom>
            <a:solidFill>
              <a:srgbClr val="8C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7987881" y="3301512"/>
              <a:ext cx="188996" cy="225655"/>
            </a:xfrm>
            <a:custGeom>
              <a:avLst/>
              <a:gdLst>
                <a:gd name="T0" fmla="*/ 66 w 98"/>
                <a:gd name="T1" fmla="*/ 17 h 117"/>
                <a:gd name="T2" fmla="*/ 98 w 98"/>
                <a:gd name="T3" fmla="*/ 14 h 117"/>
                <a:gd name="T4" fmla="*/ 43 w 98"/>
                <a:gd name="T5" fmla="*/ 8 h 117"/>
                <a:gd name="T6" fmla="*/ 12 w 98"/>
                <a:gd name="T7" fmla="*/ 82 h 117"/>
                <a:gd name="T8" fmla="*/ 54 w 98"/>
                <a:gd name="T9" fmla="*/ 117 h 117"/>
                <a:gd name="T10" fmla="*/ 35 w 98"/>
                <a:gd name="T11" fmla="*/ 92 h 117"/>
                <a:gd name="T12" fmla="*/ 66 w 98"/>
                <a:gd name="T13" fmla="*/ 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17">
                  <a:moveTo>
                    <a:pt x="66" y="17"/>
                  </a:moveTo>
                  <a:cubicBezTo>
                    <a:pt x="77" y="13"/>
                    <a:pt x="88" y="12"/>
                    <a:pt x="98" y="14"/>
                  </a:cubicBezTo>
                  <a:cubicBezTo>
                    <a:pt x="83" y="3"/>
                    <a:pt x="62" y="0"/>
                    <a:pt x="43" y="8"/>
                  </a:cubicBezTo>
                  <a:cubicBezTo>
                    <a:pt x="14" y="20"/>
                    <a:pt x="0" y="53"/>
                    <a:pt x="12" y="82"/>
                  </a:cubicBezTo>
                  <a:cubicBezTo>
                    <a:pt x="19" y="101"/>
                    <a:pt x="36" y="114"/>
                    <a:pt x="54" y="117"/>
                  </a:cubicBezTo>
                  <a:cubicBezTo>
                    <a:pt x="46" y="111"/>
                    <a:pt x="39" y="102"/>
                    <a:pt x="35" y="92"/>
                  </a:cubicBezTo>
                  <a:cubicBezTo>
                    <a:pt x="23" y="63"/>
                    <a:pt x="37" y="29"/>
                    <a:pt x="66" y="17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3"/>
            <p:cNvSpPr/>
            <p:nvPr/>
          </p:nvSpPr>
          <p:spPr bwMode="auto">
            <a:xfrm>
              <a:off x="8267302" y="3062823"/>
              <a:ext cx="1466350" cy="2946547"/>
            </a:xfrm>
            <a:custGeom>
              <a:avLst/>
              <a:gdLst>
                <a:gd name="T0" fmla="*/ 12 w 761"/>
                <a:gd name="T1" fmla="*/ 175 h 1529"/>
                <a:gd name="T2" fmla="*/ 73 w 761"/>
                <a:gd name="T3" fmla="*/ 75 h 1529"/>
                <a:gd name="T4" fmla="*/ 319 w 761"/>
                <a:gd name="T5" fmla="*/ 12 h 1529"/>
                <a:gd name="T6" fmla="*/ 421 w 761"/>
                <a:gd name="T7" fmla="*/ 70 h 1529"/>
                <a:gd name="T8" fmla="*/ 750 w 761"/>
                <a:gd name="T9" fmla="*/ 1352 h 1529"/>
                <a:gd name="T10" fmla="*/ 689 w 761"/>
                <a:gd name="T11" fmla="*/ 1455 h 1529"/>
                <a:gd name="T12" fmla="*/ 443 w 761"/>
                <a:gd name="T13" fmla="*/ 1518 h 1529"/>
                <a:gd name="T14" fmla="*/ 340 w 761"/>
                <a:gd name="T15" fmla="*/ 1457 h 1529"/>
                <a:gd name="T16" fmla="*/ 12 w 761"/>
                <a:gd name="T17" fmla="*/ 175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1" h="1529">
                  <a:moveTo>
                    <a:pt x="12" y="175"/>
                  </a:moveTo>
                  <a:cubicBezTo>
                    <a:pt x="0" y="130"/>
                    <a:pt x="28" y="86"/>
                    <a:pt x="73" y="75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64" y="0"/>
                    <a:pt x="410" y="25"/>
                    <a:pt x="421" y="70"/>
                  </a:cubicBezTo>
                  <a:cubicBezTo>
                    <a:pt x="750" y="1352"/>
                    <a:pt x="750" y="1352"/>
                    <a:pt x="750" y="1352"/>
                  </a:cubicBezTo>
                  <a:cubicBezTo>
                    <a:pt x="761" y="1397"/>
                    <a:pt x="734" y="1443"/>
                    <a:pt x="689" y="1455"/>
                  </a:cubicBezTo>
                  <a:cubicBezTo>
                    <a:pt x="443" y="1518"/>
                    <a:pt x="443" y="1518"/>
                    <a:pt x="443" y="1518"/>
                  </a:cubicBezTo>
                  <a:cubicBezTo>
                    <a:pt x="398" y="1529"/>
                    <a:pt x="352" y="1502"/>
                    <a:pt x="340" y="1457"/>
                  </a:cubicBezTo>
                  <a:lnTo>
                    <a:pt x="12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4"/>
            <p:cNvSpPr/>
            <p:nvPr/>
          </p:nvSpPr>
          <p:spPr bwMode="auto">
            <a:xfrm>
              <a:off x="8521469" y="3263224"/>
              <a:ext cx="242762" cy="242762"/>
            </a:xfrm>
            <a:custGeom>
              <a:avLst/>
              <a:gdLst>
                <a:gd name="T0" fmla="*/ 104 w 126"/>
                <a:gd name="T1" fmla="*/ 23 h 126"/>
                <a:gd name="T2" fmla="*/ 23 w 126"/>
                <a:gd name="T3" fmla="*/ 22 h 126"/>
                <a:gd name="T4" fmla="*/ 22 w 126"/>
                <a:gd name="T5" fmla="*/ 103 h 126"/>
                <a:gd name="T6" fmla="*/ 103 w 126"/>
                <a:gd name="T7" fmla="*/ 104 h 126"/>
                <a:gd name="T8" fmla="*/ 104 w 126"/>
                <a:gd name="T9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23"/>
                  </a:moveTo>
                  <a:cubicBezTo>
                    <a:pt x="82" y="1"/>
                    <a:pt x="45" y="0"/>
                    <a:pt x="23" y="22"/>
                  </a:cubicBezTo>
                  <a:cubicBezTo>
                    <a:pt x="0" y="44"/>
                    <a:pt x="0" y="81"/>
                    <a:pt x="22" y="103"/>
                  </a:cubicBezTo>
                  <a:cubicBezTo>
                    <a:pt x="44" y="126"/>
                    <a:pt x="80" y="126"/>
                    <a:pt x="103" y="104"/>
                  </a:cubicBezTo>
                  <a:cubicBezTo>
                    <a:pt x="126" y="82"/>
                    <a:pt x="126" y="46"/>
                    <a:pt x="104" y="23"/>
                  </a:cubicBezTo>
                  <a:close/>
                </a:path>
              </a:pathLst>
            </a:custGeom>
            <a:solidFill>
              <a:srgbClr val="8C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5"/>
            <p:cNvSpPr/>
            <p:nvPr/>
          </p:nvSpPr>
          <p:spPr bwMode="auto">
            <a:xfrm>
              <a:off x="8521469" y="3268926"/>
              <a:ext cx="146635" cy="231357"/>
            </a:xfrm>
            <a:custGeom>
              <a:avLst/>
              <a:gdLst>
                <a:gd name="T0" fmla="*/ 48 w 76"/>
                <a:gd name="T1" fmla="*/ 20 h 120"/>
                <a:gd name="T2" fmla="*/ 76 w 76"/>
                <a:gd name="T3" fmla="*/ 4 h 120"/>
                <a:gd name="T4" fmla="*/ 23 w 76"/>
                <a:gd name="T5" fmla="*/ 19 h 120"/>
                <a:gd name="T6" fmla="*/ 22 w 76"/>
                <a:gd name="T7" fmla="*/ 100 h 120"/>
                <a:gd name="T8" fmla="*/ 75 w 76"/>
                <a:gd name="T9" fmla="*/ 116 h 120"/>
                <a:gd name="T10" fmla="*/ 47 w 76"/>
                <a:gd name="T11" fmla="*/ 100 h 120"/>
                <a:gd name="T12" fmla="*/ 48 w 76"/>
                <a:gd name="T1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20">
                  <a:moveTo>
                    <a:pt x="48" y="20"/>
                  </a:moveTo>
                  <a:cubicBezTo>
                    <a:pt x="56" y="12"/>
                    <a:pt x="66" y="7"/>
                    <a:pt x="76" y="4"/>
                  </a:cubicBezTo>
                  <a:cubicBezTo>
                    <a:pt x="58" y="0"/>
                    <a:pt x="37" y="5"/>
                    <a:pt x="23" y="19"/>
                  </a:cubicBezTo>
                  <a:cubicBezTo>
                    <a:pt x="0" y="41"/>
                    <a:pt x="0" y="78"/>
                    <a:pt x="22" y="100"/>
                  </a:cubicBezTo>
                  <a:cubicBezTo>
                    <a:pt x="36" y="115"/>
                    <a:pt x="56" y="120"/>
                    <a:pt x="75" y="116"/>
                  </a:cubicBezTo>
                  <a:cubicBezTo>
                    <a:pt x="65" y="114"/>
                    <a:pt x="55" y="109"/>
                    <a:pt x="47" y="100"/>
                  </a:cubicBezTo>
                  <a:cubicBezTo>
                    <a:pt x="25" y="78"/>
                    <a:pt x="25" y="42"/>
                    <a:pt x="48" y="20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8745495" y="2729636"/>
              <a:ext cx="2285876" cy="2699712"/>
            </a:xfrm>
            <a:custGeom>
              <a:avLst/>
              <a:gdLst>
                <a:gd name="T0" fmla="*/ 28 w 1187"/>
                <a:gd name="T1" fmla="*/ 296 h 1401"/>
                <a:gd name="T2" fmla="*/ 47 w 1187"/>
                <a:gd name="T3" fmla="*/ 180 h 1401"/>
                <a:gd name="T4" fmla="*/ 250 w 1187"/>
                <a:gd name="T5" fmla="*/ 28 h 1401"/>
                <a:gd name="T6" fmla="*/ 367 w 1187"/>
                <a:gd name="T7" fmla="*/ 43 h 1401"/>
                <a:gd name="T8" fmla="*/ 1159 w 1187"/>
                <a:gd name="T9" fmla="*/ 1103 h 1401"/>
                <a:gd name="T10" fmla="*/ 1142 w 1187"/>
                <a:gd name="T11" fmla="*/ 1221 h 1401"/>
                <a:gd name="T12" fmla="*/ 939 w 1187"/>
                <a:gd name="T13" fmla="*/ 1373 h 1401"/>
                <a:gd name="T14" fmla="*/ 821 w 1187"/>
                <a:gd name="T15" fmla="*/ 1356 h 1401"/>
                <a:gd name="T16" fmla="*/ 28 w 1187"/>
                <a:gd name="T17" fmla="*/ 296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7" h="1401">
                  <a:moveTo>
                    <a:pt x="28" y="296"/>
                  </a:moveTo>
                  <a:cubicBezTo>
                    <a:pt x="0" y="259"/>
                    <a:pt x="10" y="208"/>
                    <a:pt x="47" y="180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87" y="0"/>
                    <a:pt x="339" y="6"/>
                    <a:pt x="367" y="43"/>
                  </a:cubicBezTo>
                  <a:cubicBezTo>
                    <a:pt x="1159" y="1103"/>
                    <a:pt x="1159" y="1103"/>
                    <a:pt x="1159" y="1103"/>
                  </a:cubicBezTo>
                  <a:cubicBezTo>
                    <a:pt x="1187" y="1140"/>
                    <a:pt x="1179" y="1193"/>
                    <a:pt x="1142" y="1221"/>
                  </a:cubicBezTo>
                  <a:cubicBezTo>
                    <a:pt x="939" y="1373"/>
                    <a:pt x="939" y="1373"/>
                    <a:pt x="939" y="1373"/>
                  </a:cubicBezTo>
                  <a:cubicBezTo>
                    <a:pt x="902" y="1401"/>
                    <a:pt x="848" y="1393"/>
                    <a:pt x="821" y="1356"/>
                  </a:cubicBezTo>
                  <a:lnTo>
                    <a:pt x="28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7"/>
            <p:cNvSpPr/>
            <p:nvPr/>
          </p:nvSpPr>
          <p:spPr bwMode="auto">
            <a:xfrm>
              <a:off x="8995589" y="3026164"/>
              <a:ext cx="250094" cy="250909"/>
            </a:xfrm>
            <a:custGeom>
              <a:avLst/>
              <a:gdLst>
                <a:gd name="T0" fmla="*/ 87 w 130"/>
                <a:gd name="T1" fmla="*/ 12 h 130"/>
                <a:gd name="T2" fmla="*/ 12 w 130"/>
                <a:gd name="T3" fmla="*/ 42 h 130"/>
                <a:gd name="T4" fmla="*/ 42 w 130"/>
                <a:gd name="T5" fmla="*/ 118 h 130"/>
                <a:gd name="T6" fmla="*/ 117 w 130"/>
                <a:gd name="T7" fmla="*/ 88 h 130"/>
                <a:gd name="T8" fmla="*/ 87 w 130"/>
                <a:gd name="T9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87" y="12"/>
                  </a:moveTo>
                  <a:cubicBezTo>
                    <a:pt x="58" y="0"/>
                    <a:pt x="24" y="13"/>
                    <a:pt x="12" y="42"/>
                  </a:cubicBezTo>
                  <a:cubicBezTo>
                    <a:pt x="0" y="71"/>
                    <a:pt x="13" y="105"/>
                    <a:pt x="42" y="118"/>
                  </a:cubicBezTo>
                  <a:cubicBezTo>
                    <a:pt x="71" y="130"/>
                    <a:pt x="105" y="117"/>
                    <a:pt x="117" y="88"/>
                  </a:cubicBezTo>
                  <a:cubicBezTo>
                    <a:pt x="130" y="58"/>
                    <a:pt x="116" y="25"/>
                    <a:pt x="87" y="12"/>
                  </a:cubicBezTo>
                  <a:close/>
                </a:path>
              </a:pathLst>
            </a:custGeom>
            <a:solidFill>
              <a:srgbClr val="8C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8"/>
            <p:cNvSpPr/>
            <p:nvPr/>
          </p:nvSpPr>
          <p:spPr bwMode="auto">
            <a:xfrm>
              <a:off x="8995589" y="3043271"/>
              <a:ext cx="186552" cy="225655"/>
            </a:xfrm>
            <a:custGeom>
              <a:avLst/>
              <a:gdLst>
                <a:gd name="T0" fmla="*/ 35 w 97"/>
                <a:gd name="T1" fmla="*/ 24 h 117"/>
                <a:gd name="T2" fmla="*/ 55 w 97"/>
                <a:gd name="T3" fmla="*/ 0 h 117"/>
                <a:gd name="T4" fmla="*/ 12 w 97"/>
                <a:gd name="T5" fmla="*/ 33 h 117"/>
                <a:gd name="T6" fmla="*/ 42 w 97"/>
                <a:gd name="T7" fmla="*/ 109 h 117"/>
                <a:gd name="T8" fmla="*/ 97 w 97"/>
                <a:gd name="T9" fmla="*/ 103 h 117"/>
                <a:gd name="T10" fmla="*/ 65 w 97"/>
                <a:gd name="T11" fmla="*/ 99 h 117"/>
                <a:gd name="T12" fmla="*/ 35 w 97"/>
                <a:gd name="T13" fmla="*/ 2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17">
                  <a:moveTo>
                    <a:pt x="35" y="24"/>
                  </a:moveTo>
                  <a:cubicBezTo>
                    <a:pt x="40" y="14"/>
                    <a:pt x="47" y="5"/>
                    <a:pt x="55" y="0"/>
                  </a:cubicBezTo>
                  <a:cubicBezTo>
                    <a:pt x="37" y="3"/>
                    <a:pt x="20" y="15"/>
                    <a:pt x="12" y="33"/>
                  </a:cubicBezTo>
                  <a:cubicBezTo>
                    <a:pt x="0" y="62"/>
                    <a:pt x="13" y="96"/>
                    <a:pt x="42" y="109"/>
                  </a:cubicBezTo>
                  <a:cubicBezTo>
                    <a:pt x="61" y="117"/>
                    <a:pt x="81" y="114"/>
                    <a:pt x="97" y="103"/>
                  </a:cubicBezTo>
                  <a:cubicBezTo>
                    <a:pt x="87" y="105"/>
                    <a:pt x="76" y="104"/>
                    <a:pt x="65" y="99"/>
                  </a:cubicBezTo>
                  <a:cubicBezTo>
                    <a:pt x="36" y="87"/>
                    <a:pt x="23" y="53"/>
                    <a:pt x="35" y="24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19"/>
            <p:cNvSpPr/>
            <p:nvPr/>
          </p:nvSpPr>
          <p:spPr bwMode="auto">
            <a:xfrm>
              <a:off x="8038388" y="2539010"/>
              <a:ext cx="132786" cy="801604"/>
            </a:xfrm>
            <a:custGeom>
              <a:avLst/>
              <a:gdLst>
                <a:gd name="T0" fmla="*/ 45 w 69"/>
                <a:gd name="T1" fmla="*/ 416 h 416"/>
                <a:gd name="T2" fmla="*/ 31 w 69"/>
                <a:gd name="T3" fmla="*/ 410 h 416"/>
                <a:gd name="T4" fmla="*/ 9 w 69"/>
                <a:gd name="T5" fmla="*/ 306 h 416"/>
                <a:gd name="T6" fmla="*/ 6 w 69"/>
                <a:gd name="T7" fmla="*/ 207 h 416"/>
                <a:gd name="T8" fmla="*/ 32 w 69"/>
                <a:gd name="T9" fmla="*/ 4 h 416"/>
                <a:gd name="T10" fmla="*/ 57 w 69"/>
                <a:gd name="T11" fmla="*/ 6 h 416"/>
                <a:gd name="T12" fmla="*/ 69 w 69"/>
                <a:gd name="T13" fmla="*/ 33 h 416"/>
                <a:gd name="T14" fmla="*/ 63 w 69"/>
                <a:gd name="T15" fmla="*/ 39 h 416"/>
                <a:gd name="T16" fmla="*/ 57 w 69"/>
                <a:gd name="T17" fmla="*/ 33 h 416"/>
                <a:gd name="T18" fmla="*/ 50 w 69"/>
                <a:gd name="T19" fmla="*/ 15 h 416"/>
                <a:gd name="T20" fmla="*/ 35 w 69"/>
                <a:gd name="T21" fmla="*/ 16 h 416"/>
                <a:gd name="T22" fmla="*/ 35 w 69"/>
                <a:gd name="T23" fmla="*/ 16 h 416"/>
                <a:gd name="T24" fmla="*/ 18 w 69"/>
                <a:gd name="T25" fmla="*/ 207 h 416"/>
                <a:gd name="T26" fmla="*/ 21 w 69"/>
                <a:gd name="T27" fmla="*/ 306 h 416"/>
                <a:gd name="T28" fmla="*/ 39 w 69"/>
                <a:gd name="T29" fmla="*/ 401 h 416"/>
                <a:gd name="T30" fmla="*/ 45 w 69"/>
                <a:gd name="T31" fmla="*/ 404 h 416"/>
                <a:gd name="T32" fmla="*/ 45 w 69"/>
                <a:gd name="T33" fmla="*/ 404 h 416"/>
                <a:gd name="T34" fmla="*/ 52 w 69"/>
                <a:gd name="T35" fmla="*/ 410 h 416"/>
                <a:gd name="T36" fmla="*/ 46 w 69"/>
                <a:gd name="T37" fmla="*/ 416 h 416"/>
                <a:gd name="T38" fmla="*/ 45 w 69"/>
                <a:gd name="T3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416">
                  <a:moveTo>
                    <a:pt x="45" y="416"/>
                  </a:moveTo>
                  <a:cubicBezTo>
                    <a:pt x="43" y="416"/>
                    <a:pt x="38" y="415"/>
                    <a:pt x="31" y="410"/>
                  </a:cubicBezTo>
                  <a:cubicBezTo>
                    <a:pt x="16" y="395"/>
                    <a:pt x="8" y="359"/>
                    <a:pt x="9" y="306"/>
                  </a:cubicBezTo>
                  <a:cubicBezTo>
                    <a:pt x="9" y="277"/>
                    <a:pt x="8" y="243"/>
                    <a:pt x="6" y="207"/>
                  </a:cubicBezTo>
                  <a:cubicBezTo>
                    <a:pt x="1" y="87"/>
                    <a:pt x="0" y="13"/>
                    <a:pt x="32" y="4"/>
                  </a:cubicBezTo>
                  <a:cubicBezTo>
                    <a:pt x="42" y="0"/>
                    <a:pt x="50" y="1"/>
                    <a:pt x="57" y="6"/>
                  </a:cubicBezTo>
                  <a:cubicBezTo>
                    <a:pt x="69" y="14"/>
                    <a:pt x="69" y="31"/>
                    <a:pt x="69" y="33"/>
                  </a:cubicBezTo>
                  <a:cubicBezTo>
                    <a:pt x="69" y="37"/>
                    <a:pt x="67" y="39"/>
                    <a:pt x="63" y="39"/>
                  </a:cubicBezTo>
                  <a:cubicBezTo>
                    <a:pt x="60" y="39"/>
                    <a:pt x="57" y="37"/>
                    <a:pt x="57" y="33"/>
                  </a:cubicBezTo>
                  <a:cubicBezTo>
                    <a:pt x="57" y="30"/>
                    <a:pt x="56" y="19"/>
                    <a:pt x="50" y="15"/>
                  </a:cubicBezTo>
                  <a:cubicBezTo>
                    <a:pt x="47" y="13"/>
                    <a:pt x="42" y="13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11" y="22"/>
                    <a:pt x="15" y="125"/>
                    <a:pt x="18" y="207"/>
                  </a:cubicBezTo>
                  <a:cubicBezTo>
                    <a:pt x="20" y="243"/>
                    <a:pt x="21" y="277"/>
                    <a:pt x="21" y="306"/>
                  </a:cubicBezTo>
                  <a:cubicBezTo>
                    <a:pt x="20" y="372"/>
                    <a:pt x="32" y="394"/>
                    <a:pt x="39" y="401"/>
                  </a:cubicBezTo>
                  <a:cubicBezTo>
                    <a:pt x="43" y="404"/>
                    <a:pt x="45" y="404"/>
                    <a:pt x="45" y="404"/>
                  </a:cubicBezTo>
                  <a:cubicBezTo>
                    <a:pt x="45" y="404"/>
                    <a:pt x="45" y="404"/>
                    <a:pt x="45" y="404"/>
                  </a:cubicBezTo>
                  <a:cubicBezTo>
                    <a:pt x="49" y="404"/>
                    <a:pt x="51" y="406"/>
                    <a:pt x="52" y="410"/>
                  </a:cubicBezTo>
                  <a:cubicBezTo>
                    <a:pt x="52" y="413"/>
                    <a:pt x="49" y="416"/>
                    <a:pt x="46" y="416"/>
                  </a:cubicBezTo>
                  <a:cubicBezTo>
                    <a:pt x="46" y="416"/>
                    <a:pt x="46" y="416"/>
                    <a:pt x="45" y="416"/>
                  </a:cubicBezTo>
                  <a:close/>
                </a:path>
              </a:pathLst>
            </a:custGeom>
            <a:solidFill>
              <a:srgbClr val="8C9B80"/>
            </a:solidFill>
            <a:ln>
              <a:solidFill>
                <a:srgbClr val="8C967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0"/>
            <p:cNvSpPr/>
            <p:nvPr/>
          </p:nvSpPr>
          <p:spPr bwMode="auto">
            <a:xfrm>
              <a:off x="8159769" y="2735338"/>
              <a:ext cx="53766" cy="470046"/>
            </a:xfrm>
            <a:custGeom>
              <a:avLst/>
              <a:gdLst>
                <a:gd name="T0" fmla="*/ 12 w 28"/>
                <a:gd name="T1" fmla="*/ 244 h 244"/>
                <a:gd name="T2" fmla="*/ 11 w 28"/>
                <a:gd name="T3" fmla="*/ 244 h 244"/>
                <a:gd name="T4" fmla="*/ 6 w 28"/>
                <a:gd name="T5" fmla="*/ 237 h 244"/>
                <a:gd name="T6" fmla="*/ 1 w 28"/>
                <a:gd name="T7" fmla="*/ 7 h 244"/>
                <a:gd name="T8" fmla="*/ 6 w 28"/>
                <a:gd name="T9" fmla="*/ 0 h 244"/>
                <a:gd name="T10" fmla="*/ 13 w 28"/>
                <a:gd name="T11" fmla="*/ 5 h 244"/>
                <a:gd name="T12" fmla="*/ 18 w 28"/>
                <a:gd name="T13" fmla="*/ 239 h 244"/>
                <a:gd name="T14" fmla="*/ 12 w 28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4">
                  <a:moveTo>
                    <a:pt x="12" y="244"/>
                  </a:moveTo>
                  <a:cubicBezTo>
                    <a:pt x="11" y="244"/>
                    <a:pt x="11" y="244"/>
                    <a:pt x="11" y="244"/>
                  </a:cubicBezTo>
                  <a:cubicBezTo>
                    <a:pt x="8" y="244"/>
                    <a:pt x="5" y="241"/>
                    <a:pt x="6" y="237"/>
                  </a:cubicBezTo>
                  <a:cubicBezTo>
                    <a:pt x="16" y="161"/>
                    <a:pt x="1" y="8"/>
                    <a:pt x="1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12"/>
                    <a:pt x="28" y="161"/>
                    <a:pt x="18" y="239"/>
                  </a:cubicBezTo>
                  <a:cubicBezTo>
                    <a:pt x="17" y="242"/>
                    <a:pt x="15" y="244"/>
                    <a:pt x="12" y="244"/>
                  </a:cubicBezTo>
                  <a:close/>
                </a:path>
              </a:pathLst>
            </a:custGeom>
            <a:solidFill>
              <a:srgbClr val="8C9B80"/>
            </a:solidFill>
            <a:ln>
              <a:solidFill>
                <a:srgbClr val="8C967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1"/>
            <p:cNvSpPr/>
            <p:nvPr/>
          </p:nvSpPr>
          <p:spPr bwMode="auto">
            <a:xfrm>
              <a:off x="8151623" y="2486873"/>
              <a:ext cx="468417" cy="834190"/>
            </a:xfrm>
            <a:custGeom>
              <a:avLst/>
              <a:gdLst>
                <a:gd name="T0" fmla="*/ 238 w 243"/>
                <a:gd name="T1" fmla="*/ 431 h 433"/>
                <a:gd name="T2" fmla="*/ 222 w 243"/>
                <a:gd name="T3" fmla="*/ 430 h 433"/>
                <a:gd name="T4" fmla="*/ 151 w 243"/>
                <a:gd name="T5" fmla="*/ 333 h 433"/>
                <a:gd name="T6" fmla="*/ 100 w 243"/>
                <a:gd name="T7" fmla="*/ 232 h 433"/>
                <a:gd name="T8" fmla="*/ 23 w 243"/>
                <a:gd name="T9" fmla="*/ 11 h 433"/>
                <a:gd name="T10" fmla="*/ 47 w 243"/>
                <a:gd name="T11" fmla="*/ 1 h 433"/>
                <a:gd name="T12" fmla="*/ 72 w 243"/>
                <a:gd name="T13" fmla="*/ 25 h 433"/>
                <a:gd name="T14" fmla="*/ 69 w 243"/>
                <a:gd name="T15" fmla="*/ 34 h 433"/>
                <a:gd name="T16" fmla="*/ 61 w 243"/>
                <a:gd name="T17" fmla="*/ 30 h 433"/>
                <a:gd name="T18" fmla="*/ 46 w 243"/>
                <a:gd name="T19" fmla="*/ 15 h 433"/>
                <a:gd name="T20" fmla="*/ 33 w 243"/>
                <a:gd name="T21" fmla="*/ 21 h 433"/>
                <a:gd name="T22" fmla="*/ 32 w 243"/>
                <a:gd name="T23" fmla="*/ 22 h 433"/>
                <a:gd name="T24" fmla="*/ 111 w 243"/>
                <a:gd name="T25" fmla="*/ 226 h 433"/>
                <a:gd name="T26" fmla="*/ 162 w 243"/>
                <a:gd name="T27" fmla="*/ 328 h 433"/>
                <a:gd name="T28" fmla="*/ 225 w 243"/>
                <a:gd name="T29" fmla="*/ 417 h 433"/>
                <a:gd name="T30" fmla="*/ 232 w 243"/>
                <a:gd name="T31" fmla="*/ 418 h 433"/>
                <a:gd name="T32" fmla="*/ 232 w 243"/>
                <a:gd name="T33" fmla="*/ 418 h 433"/>
                <a:gd name="T34" fmla="*/ 241 w 243"/>
                <a:gd name="T35" fmla="*/ 421 h 433"/>
                <a:gd name="T36" fmla="*/ 239 w 243"/>
                <a:gd name="T37" fmla="*/ 430 h 433"/>
                <a:gd name="T38" fmla="*/ 238 w 243"/>
                <a:gd name="T39" fmla="*/ 43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433">
                  <a:moveTo>
                    <a:pt x="238" y="431"/>
                  </a:moveTo>
                  <a:cubicBezTo>
                    <a:pt x="236" y="432"/>
                    <a:pt x="231" y="433"/>
                    <a:pt x="222" y="430"/>
                  </a:cubicBezTo>
                  <a:cubicBezTo>
                    <a:pt x="201" y="422"/>
                    <a:pt x="177" y="388"/>
                    <a:pt x="151" y="333"/>
                  </a:cubicBezTo>
                  <a:cubicBezTo>
                    <a:pt x="137" y="302"/>
                    <a:pt x="119" y="268"/>
                    <a:pt x="100" y="232"/>
                  </a:cubicBezTo>
                  <a:cubicBezTo>
                    <a:pt x="37" y="110"/>
                    <a:pt x="0" y="34"/>
                    <a:pt x="23" y="11"/>
                  </a:cubicBezTo>
                  <a:cubicBezTo>
                    <a:pt x="31" y="3"/>
                    <a:pt x="39" y="0"/>
                    <a:pt x="47" y="1"/>
                  </a:cubicBezTo>
                  <a:cubicBezTo>
                    <a:pt x="62" y="5"/>
                    <a:pt x="71" y="23"/>
                    <a:pt x="72" y="25"/>
                  </a:cubicBezTo>
                  <a:cubicBezTo>
                    <a:pt x="73" y="28"/>
                    <a:pt x="72" y="32"/>
                    <a:pt x="69" y="34"/>
                  </a:cubicBezTo>
                  <a:cubicBezTo>
                    <a:pt x="66" y="35"/>
                    <a:pt x="63" y="34"/>
                    <a:pt x="61" y="30"/>
                  </a:cubicBezTo>
                  <a:cubicBezTo>
                    <a:pt x="59" y="26"/>
                    <a:pt x="53" y="16"/>
                    <a:pt x="46" y="15"/>
                  </a:cubicBezTo>
                  <a:cubicBezTo>
                    <a:pt x="42" y="14"/>
                    <a:pt x="37" y="16"/>
                    <a:pt x="33" y="21"/>
                  </a:cubicBezTo>
                  <a:cubicBezTo>
                    <a:pt x="32" y="21"/>
                    <a:pt x="32" y="21"/>
                    <a:pt x="32" y="22"/>
                  </a:cubicBezTo>
                  <a:cubicBezTo>
                    <a:pt x="13" y="39"/>
                    <a:pt x="67" y="143"/>
                    <a:pt x="111" y="226"/>
                  </a:cubicBezTo>
                  <a:cubicBezTo>
                    <a:pt x="130" y="263"/>
                    <a:pt x="148" y="297"/>
                    <a:pt x="162" y="328"/>
                  </a:cubicBezTo>
                  <a:cubicBezTo>
                    <a:pt x="194" y="397"/>
                    <a:pt x="215" y="413"/>
                    <a:pt x="225" y="417"/>
                  </a:cubicBezTo>
                  <a:cubicBezTo>
                    <a:pt x="230" y="419"/>
                    <a:pt x="232" y="418"/>
                    <a:pt x="232" y="418"/>
                  </a:cubicBezTo>
                  <a:cubicBezTo>
                    <a:pt x="232" y="418"/>
                    <a:pt x="232" y="418"/>
                    <a:pt x="232" y="418"/>
                  </a:cubicBezTo>
                  <a:cubicBezTo>
                    <a:pt x="235" y="417"/>
                    <a:pt x="239" y="418"/>
                    <a:pt x="241" y="421"/>
                  </a:cubicBezTo>
                  <a:cubicBezTo>
                    <a:pt x="243" y="425"/>
                    <a:pt x="242" y="429"/>
                    <a:pt x="239" y="430"/>
                  </a:cubicBezTo>
                  <a:cubicBezTo>
                    <a:pt x="239" y="430"/>
                    <a:pt x="239" y="430"/>
                    <a:pt x="238" y="431"/>
                  </a:cubicBezTo>
                  <a:close/>
                </a:path>
              </a:pathLst>
            </a:custGeom>
            <a:solidFill>
              <a:srgbClr val="8C9B80"/>
            </a:solidFill>
            <a:ln>
              <a:solidFill>
                <a:srgbClr val="8C967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2"/>
            <p:cNvSpPr/>
            <p:nvPr/>
          </p:nvSpPr>
          <p:spPr bwMode="auto">
            <a:xfrm>
              <a:off x="8604970" y="2673426"/>
              <a:ext cx="265572" cy="509149"/>
            </a:xfrm>
            <a:custGeom>
              <a:avLst/>
              <a:gdLst>
                <a:gd name="T0" fmla="*/ 134 w 138"/>
                <a:gd name="T1" fmla="*/ 263 h 264"/>
                <a:gd name="T2" fmla="*/ 133 w 138"/>
                <a:gd name="T3" fmla="*/ 263 h 264"/>
                <a:gd name="T4" fmla="*/ 125 w 138"/>
                <a:gd name="T5" fmla="*/ 258 h 264"/>
                <a:gd name="T6" fmla="*/ 2 w 138"/>
                <a:gd name="T7" fmla="*/ 11 h 264"/>
                <a:gd name="T8" fmla="*/ 3 w 138"/>
                <a:gd name="T9" fmla="*/ 1 h 264"/>
                <a:gd name="T10" fmla="*/ 12 w 138"/>
                <a:gd name="T11" fmla="*/ 4 h 264"/>
                <a:gd name="T12" fmla="*/ 136 w 138"/>
                <a:gd name="T13" fmla="*/ 254 h 264"/>
                <a:gd name="T14" fmla="*/ 134 w 138"/>
                <a:gd name="T15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64">
                  <a:moveTo>
                    <a:pt x="134" y="263"/>
                  </a:moveTo>
                  <a:cubicBezTo>
                    <a:pt x="133" y="263"/>
                    <a:pt x="133" y="263"/>
                    <a:pt x="133" y="263"/>
                  </a:cubicBezTo>
                  <a:cubicBezTo>
                    <a:pt x="130" y="264"/>
                    <a:pt x="126" y="262"/>
                    <a:pt x="125" y="258"/>
                  </a:cubicBezTo>
                  <a:cubicBezTo>
                    <a:pt x="94" y="171"/>
                    <a:pt x="3" y="12"/>
                    <a:pt x="2" y="11"/>
                  </a:cubicBezTo>
                  <a:cubicBezTo>
                    <a:pt x="0" y="7"/>
                    <a:pt x="0" y="3"/>
                    <a:pt x="3" y="1"/>
                  </a:cubicBezTo>
                  <a:cubicBezTo>
                    <a:pt x="6" y="0"/>
                    <a:pt x="10" y="1"/>
                    <a:pt x="12" y="4"/>
                  </a:cubicBezTo>
                  <a:cubicBezTo>
                    <a:pt x="16" y="11"/>
                    <a:pt x="105" y="166"/>
                    <a:pt x="136" y="254"/>
                  </a:cubicBezTo>
                  <a:cubicBezTo>
                    <a:pt x="138" y="258"/>
                    <a:pt x="136" y="261"/>
                    <a:pt x="134" y="263"/>
                  </a:cubicBezTo>
                  <a:close/>
                </a:path>
              </a:pathLst>
            </a:custGeom>
            <a:solidFill>
              <a:srgbClr val="8C9B80"/>
            </a:solidFill>
            <a:ln>
              <a:solidFill>
                <a:srgbClr val="8C967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3"/>
            <p:cNvSpPr/>
            <p:nvPr/>
          </p:nvSpPr>
          <p:spPr bwMode="auto">
            <a:xfrm>
              <a:off x="8234716" y="2371195"/>
              <a:ext cx="859444" cy="745394"/>
            </a:xfrm>
            <a:custGeom>
              <a:avLst/>
              <a:gdLst>
                <a:gd name="T0" fmla="*/ 444 w 446"/>
                <a:gd name="T1" fmla="*/ 382 h 387"/>
                <a:gd name="T2" fmla="*/ 428 w 446"/>
                <a:gd name="T3" fmla="*/ 386 h 387"/>
                <a:gd name="T4" fmla="*/ 306 w 446"/>
                <a:gd name="T5" fmla="*/ 310 h 387"/>
                <a:gd name="T6" fmla="*/ 204 w 446"/>
                <a:gd name="T7" fmla="*/ 222 h 387"/>
                <a:gd name="T8" fmla="*/ 12 w 446"/>
                <a:gd name="T9" fmla="*/ 19 h 387"/>
                <a:gd name="T10" fmla="*/ 30 w 446"/>
                <a:gd name="T11" fmla="*/ 1 h 387"/>
                <a:gd name="T12" fmla="*/ 67 w 446"/>
                <a:gd name="T13" fmla="*/ 17 h 387"/>
                <a:gd name="T14" fmla="*/ 69 w 446"/>
                <a:gd name="T15" fmla="*/ 27 h 387"/>
                <a:gd name="T16" fmla="*/ 59 w 446"/>
                <a:gd name="T17" fmla="*/ 26 h 387"/>
                <a:gd name="T18" fmla="*/ 36 w 446"/>
                <a:gd name="T19" fmla="*/ 15 h 387"/>
                <a:gd name="T20" fmla="*/ 26 w 446"/>
                <a:gd name="T21" fmla="*/ 27 h 387"/>
                <a:gd name="T22" fmla="*/ 26 w 446"/>
                <a:gd name="T23" fmla="*/ 27 h 387"/>
                <a:gd name="T24" fmla="*/ 211 w 446"/>
                <a:gd name="T25" fmla="*/ 213 h 387"/>
                <a:gd name="T26" fmla="*/ 315 w 446"/>
                <a:gd name="T27" fmla="*/ 301 h 387"/>
                <a:gd name="T28" fmla="*/ 424 w 446"/>
                <a:gd name="T29" fmla="*/ 372 h 387"/>
                <a:gd name="T30" fmla="*/ 431 w 446"/>
                <a:gd name="T31" fmla="*/ 371 h 387"/>
                <a:gd name="T32" fmla="*/ 431 w 446"/>
                <a:gd name="T33" fmla="*/ 371 h 387"/>
                <a:gd name="T34" fmla="*/ 441 w 446"/>
                <a:gd name="T35" fmla="*/ 371 h 387"/>
                <a:gd name="T36" fmla="*/ 444 w 446"/>
                <a:gd name="T37" fmla="*/ 381 h 387"/>
                <a:gd name="T38" fmla="*/ 444 w 446"/>
                <a:gd name="T39" fmla="*/ 38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6" h="387">
                  <a:moveTo>
                    <a:pt x="444" y="382"/>
                  </a:moveTo>
                  <a:cubicBezTo>
                    <a:pt x="442" y="383"/>
                    <a:pt x="438" y="387"/>
                    <a:pt x="428" y="386"/>
                  </a:cubicBezTo>
                  <a:cubicBezTo>
                    <a:pt x="403" y="385"/>
                    <a:pt x="361" y="358"/>
                    <a:pt x="306" y="310"/>
                  </a:cubicBezTo>
                  <a:cubicBezTo>
                    <a:pt x="277" y="283"/>
                    <a:pt x="241" y="254"/>
                    <a:pt x="204" y="222"/>
                  </a:cubicBezTo>
                  <a:cubicBezTo>
                    <a:pt x="77" y="117"/>
                    <a:pt x="0" y="51"/>
                    <a:pt x="12" y="19"/>
                  </a:cubicBezTo>
                  <a:cubicBezTo>
                    <a:pt x="15" y="8"/>
                    <a:pt x="21" y="2"/>
                    <a:pt x="30" y="1"/>
                  </a:cubicBezTo>
                  <a:cubicBezTo>
                    <a:pt x="47" y="0"/>
                    <a:pt x="65" y="16"/>
                    <a:pt x="67" y="17"/>
                  </a:cubicBezTo>
                  <a:cubicBezTo>
                    <a:pt x="70" y="20"/>
                    <a:pt x="71" y="25"/>
                    <a:pt x="69" y="27"/>
                  </a:cubicBezTo>
                  <a:cubicBezTo>
                    <a:pt x="67" y="30"/>
                    <a:pt x="62" y="29"/>
                    <a:pt x="59" y="26"/>
                  </a:cubicBezTo>
                  <a:cubicBezTo>
                    <a:pt x="55" y="23"/>
                    <a:pt x="44" y="15"/>
                    <a:pt x="36" y="15"/>
                  </a:cubicBezTo>
                  <a:cubicBezTo>
                    <a:pt x="31" y="16"/>
                    <a:pt x="28" y="20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17" y="51"/>
                    <a:pt x="124" y="141"/>
                    <a:pt x="211" y="213"/>
                  </a:cubicBezTo>
                  <a:cubicBezTo>
                    <a:pt x="249" y="244"/>
                    <a:pt x="285" y="274"/>
                    <a:pt x="315" y="301"/>
                  </a:cubicBezTo>
                  <a:cubicBezTo>
                    <a:pt x="382" y="361"/>
                    <a:pt x="412" y="372"/>
                    <a:pt x="424" y="372"/>
                  </a:cubicBezTo>
                  <a:cubicBezTo>
                    <a:pt x="429" y="373"/>
                    <a:pt x="431" y="371"/>
                    <a:pt x="431" y="371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3" y="368"/>
                    <a:pt x="438" y="368"/>
                    <a:pt x="441" y="371"/>
                  </a:cubicBezTo>
                  <a:cubicBezTo>
                    <a:pt x="445" y="374"/>
                    <a:pt x="446" y="378"/>
                    <a:pt x="444" y="381"/>
                  </a:cubicBezTo>
                  <a:cubicBezTo>
                    <a:pt x="444" y="381"/>
                    <a:pt x="444" y="381"/>
                    <a:pt x="444" y="382"/>
                  </a:cubicBezTo>
                  <a:close/>
                </a:path>
              </a:pathLst>
            </a:custGeom>
            <a:solidFill>
              <a:srgbClr val="8C9B80"/>
            </a:solidFill>
            <a:ln>
              <a:solidFill>
                <a:srgbClr val="8C967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4"/>
            <p:cNvSpPr/>
            <p:nvPr/>
          </p:nvSpPr>
          <p:spPr bwMode="auto">
            <a:xfrm>
              <a:off x="8456298" y="2492576"/>
              <a:ext cx="549066" cy="468417"/>
            </a:xfrm>
            <a:custGeom>
              <a:avLst/>
              <a:gdLst>
                <a:gd name="T0" fmla="*/ 283 w 285"/>
                <a:gd name="T1" fmla="*/ 241 h 243"/>
                <a:gd name="T2" fmla="*/ 283 w 285"/>
                <a:gd name="T3" fmla="*/ 241 h 243"/>
                <a:gd name="T4" fmla="*/ 272 w 285"/>
                <a:gd name="T5" fmla="*/ 238 h 243"/>
                <a:gd name="T6" fmla="*/ 6 w 285"/>
                <a:gd name="T7" fmla="*/ 14 h 243"/>
                <a:gd name="T8" fmla="*/ 2 w 285"/>
                <a:gd name="T9" fmla="*/ 3 h 243"/>
                <a:gd name="T10" fmla="*/ 13 w 285"/>
                <a:gd name="T11" fmla="*/ 3 h 243"/>
                <a:gd name="T12" fmla="*/ 281 w 285"/>
                <a:gd name="T13" fmla="*/ 231 h 243"/>
                <a:gd name="T14" fmla="*/ 283 w 285"/>
                <a:gd name="T15" fmla="*/ 24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43">
                  <a:moveTo>
                    <a:pt x="283" y="241"/>
                  </a:moveTo>
                  <a:cubicBezTo>
                    <a:pt x="283" y="241"/>
                    <a:pt x="283" y="241"/>
                    <a:pt x="283" y="241"/>
                  </a:cubicBezTo>
                  <a:cubicBezTo>
                    <a:pt x="280" y="243"/>
                    <a:pt x="275" y="242"/>
                    <a:pt x="272" y="238"/>
                  </a:cubicBezTo>
                  <a:cubicBezTo>
                    <a:pt x="191" y="155"/>
                    <a:pt x="8" y="15"/>
                    <a:pt x="6" y="14"/>
                  </a:cubicBezTo>
                  <a:cubicBezTo>
                    <a:pt x="2" y="11"/>
                    <a:pt x="0" y="6"/>
                    <a:pt x="2" y="3"/>
                  </a:cubicBezTo>
                  <a:cubicBezTo>
                    <a:pt x="4" y="0"/>
                    <a:pt x="9" y="0"/>
                    <a:pt x="13" y="3"/>
                  </a:cubicBezTo>
                  <a:cubicBezTo>
                    <a:pt x="20" y="9"/>
                    <a:pt x="199" y="146"/>
                    <a:pt x="281" y="231"/>
                  </a:cubicBezTo>
                  <a:cubicBezTo>
                    <a:pt x="285" y="234"/>
                    <a:pt x="285" y="238"/>
                    <a:pt x="283" y="241"/>
                  </a:cubicBezTo>
                  <a:close/>
                </a:path>
              </a:pathLst>
            </a:custGeom>
            <a:solidFill>
              <a:srgbClr val="8C9B80"/>
            </a:solidFill>
            <a:ln>
              <a:solidFill>
                <a:srgbClr val="8C967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TextBox 26"/>
            <p:cNvSpPr txBox="1"/>
            <p:nvPr/>
          </p:nvSpPr>
          <p:spPr>
            <a:xfrm rot="5960285">
              <a:off x="7419615" y="476371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此处编辑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Box 27"/>
            <p:cNvSpPr txBox="1"/>
            <p:nvPr/>
          </p:nvSpPr>
          <p:spPr>
            <a:xfrm rot="4520413">
              <a:off x="8517464" y="4605476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此处编辑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TextBox 28"/>
            <p:cNvSpPr txBox="1"/>
            <p:nvPr/>
          </p:nvSpPr>
          <p:spPr>
            <a:xfrm rot="3201610">
              <a:off x="9426539" y="4032535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此处编辑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Oval 43"/>
          <p:cNvSpPr/>
          <p:nvPr/>
        </p:nvSpPr>
        <p:spPr>
          <a:xfrm>
            <a:off x="899904" y="1741704"/>
            <a:ext cx="755703" cy="75570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prstClr val="white"/>
              </a:solidFill>
            </a:endParaRPr>
          </a:p>
        </p:txBody>
      </p:sp>
      <p:sp>
        <p:nvSpPr>
          <p:cNvPr id="81" name="Freeform 44"/>
          <p:cNvSpPr>
            <a:spLocks noEditPoints="1"/>
          </p:cNvSpPr>
          <p:nvPr/>
        </p:nvSpPr>
        <p:spPr bwMode="auto">
          <a:xfrm>
            <a:off x="1109685" y="1977972"/>
            <a:ext cx="337768" cy="330136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u="sng">
              <a:solidFill>
                <a:prstClr val="black"/>
              </a:solidFill>
            </a:endParaRPr>
          </a:p>
        </p:txBody>
      </p:sp>
      <p:sp>
        <p:nvSpPr>
          <p:cNvPr id="83" name="Rectangle 29"/>
          <p:cNvSpPr/>
          <p:nvPr/>
        </p:nvSpPr>
        <p:spPr>
          <a:xfrm>
            <a:off x="1800098" y="1954894"/>
            <a:ext cx="2701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4" name="TextBox 45"/>
          <p:cNvSpPr txBox="1"/>
          <p:nvPr/>
        </p:nvSpPr>
        <p:spPr>
          <a:xfrm>
            <a:off x="1805593" y="163788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Oval 34"/>
          <p:cNvSpPr/>
          <p:nvPr/>
        </p:nvSpPr>
        <p:spPr>
          <a:xfrm>
            <a:off x="899904" y="4789554"/>
            <a:ext cx="755703" cy="75570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prstClr val="white"/>
              </a:solidFill>
            </a:endParaRPr>
          </a:p>
        </p:txBody>
      </p:sp>
      <p:sp>
        <p:nvSpPr>
          <p:cNvPr id="86" name="Freeform 35"/>
          <p:cNvSpPr>
            <a:spLocks noEditPoints="1"/>
          </p:cNvSpPr>
          <p:nvPr/>
        </p:nvSpPr>
        <p:spPr bwMode="auto">
          <a:xfrm>
            <a:off x="1082155" y="5010924"/>
            <a:ext cx="391200" cy="312961"/>
          </a:xfrm>
          <a:custGeom>
            <a:avLst/>
            <a:gdLst>
              <a:gd name="T0" fmla="*/ 0 w 205"/>
              <a:gd name="T1" fmla="*/ 24 h 164"/>
              <a:gd name="T2" fmla="*/ 22 w 205"/>
              <a:gd name="T3" fmla="*/ 24 h 164"/>
              <a:gd name="T4" fmla="*/ 28 w 205"/>
              <a:gd name="T5" fmla="*/ 0 h 164"/>
              <a:gd name="T6" fmla="*/ 52 w 205"/>
              <a:gd name="T7" fmla="*/ 0 h 164"/>
              <a:gd name="T8" fmla="*/ 61 w 205"/>
              <a:gd name="T9" fmla="*/ 24 h 164"/>
              <a:gd name="T10" fmla="*/ 143 w 205"/>
              <a:gd name="T11" fmla="*/ 24 h 164"/>
              <a:gd name="T12" fmla="*/ 151 w 205"/>
              <a:gd name="T13" fmla="*/ 0 h 164"/>
              <a:gd name="T14" fmla="*/ 175 w 205"/>
              <a:gd name="T15" fmla="*/ 0 h 164"/>
              <a:gd name="T16" fmla="*/ 184 w 205"/>
              <a:gd name="T17" fmla="*/ 24 h 164"/>
              <a:gd name="T18" fmla="*/ 203 w 205"/>
              <a:gd name="T19" fmla="*/ 24 h 164"/>
              <a:gd name="T20" fmla="*/ 203 w 205"/>
              <a:gd name="T21" fmla="*/ 54 h 164"/>
              <a:gd name="T22" fmla="*/ 0 w 205"/>
              <a:gd name="T23" fmla="*/ 54 h 164"/>
              <a:gd name="T24" fmla="*/ 0 w 205"/>
              <a:gd name="T25" fmla="*/ 24 h 164"/>
              <a:gd name="T26" fmla="*/ 0 w 205"/>
              <a:gd name="T27" fmla="*/ 24 h 164"/>
              <a:gd name="T28" fmla="*/ 80 w 205"/>
              <a:gd name="T29" fmla="*/ 74 h 164"/>
              <a:gd name="T30" fmla="*/ 123 w 205"/>
              <a:gd name="T31" fmla="*/ 74 h 164"/>
              <a:gd name="T32" fmla="*/ 110 w 205"/>
              <a:gd name="T33" fmla="*/ 108 h 164"/>
              <a:gd name="T34" fmla="*/ 132 w 205"/>
              <a:gd name="T35" fmla="*/ 108 h 164"/>
              <a:gd name="T36" fmla="*/ 91 w 205"/>
              <a:gd name="T37" fmla="*/ 149 h 164"/>
              <a:gd name="T38" fmla="*/ 97 w 205"/>
              <a:gd name="T39" fmla="*/ 128 h 164"/>
              <a:gd name="T40" fmla="*/ 76 w 205"/>
              <a:gd name="T41" fmla="*/ 115 h 164"/>
              <a:gd name="T42" fmla="*/ 80 w 205"/>
              <a:gd name="T43" fmla="*/ 74 h 164"/>
              <a:gd name="T44" fmla="*/ 80 w 205"/>
              <a:gd name="T45" fmla="*/ 74 h 164"/>
              <a:gd name="T46" fmla="*/ 0 w 205"/>
              <a:gd name="T47" fmla="*/ 138 h 164"/>
              <a:gd name="T48" fmla="*/ 0 w 205"/>
              <a:gd name="T49" fmla="*/ 164 h 164"/>
              <a:gd name="T50" fmla="*/ 205 w 205"/>
              <a:gd name="T51" fmla="*/ 164 h 164"/>
              <a:gd name="T52" fmla="*/ 205 w 205"/>
              <a:gd name="T53" fmla="*/ 138 h 164"/>
              <a:gd name="T54" fmla="*/ 188 w 205"/>
              <a:gd name="T55" fmla="*/ 138 h 164"/>
              <a:gd name="T56" fmla="*/ 188 w 205"/>
              <a:gd name="T57" fmla="*/ 63 h 164"/>
              <a:gd name="T58" fmla="*/ 15 w 205"/>
              <a:gd name="T59" fmla="*/ 63 h 164"/>
              <a:gd name="T60" fmla="*/ 15 w 205"/>
              <a:gd name="T61" fmla="*/ 138 h 164"/>
              <a:gd name="T62" fmla="*/ 0 w 205"/>
              <a:gd name="T63" fmla="*/ 1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5" h="164">
                <a:moveTo>
                  <a:pt x="0" y="24"/>
                </a:moveTo>
                <a:lnTo>
                  <a:pt x="22" y="24"/>
                </a:lnTo>
                <a:lnTo>
                  <a:pt x="28" y="0"/>
                </a:lnTo>
                <a:lnTo>
                  <a:pt x="52" y="0"/>
                </a:lnTo>
                <a:lnTo>
                  <a:pt x="61" y="24"/>
                </a:lnTo>
                <a:lnTo>
                  <a:pt x="143" y="24"/>
                </a:lnTo>
                <a:lnTo>
                  <a:pt x="151" y="0"/>
                </a:lnTo>
                <a:lnTo>
                  <a:pt x="175" y="0"/>
                </a:lnTo>
                <a:lnTo>
                  <a:pt x="184" y="24"/>
                </a:lnTo>
                <a:lnTo>
                  <a:pt x="203" y="24"/>
                </a:lnTo>
                <a:lnTo>
                  <a:pt x="203" y="54"/>
                </a:lnTo>
                <a:lnTo>
                  <a:pt x="0" y="54"/>
                </a:lnTo>
                <a:lnTo>
                  <a:pt x="0" y="24"/>
                </a:lnTo>
                <a:lnTo>
                  <a:pt x="0" y="24"/>
                </a:lnTo>
                <a:close/>
                <a:moveTo>
                  <a:pt x="80" y="74"/>
                </a:moveTo>
                <a:lnTo>
                  <a:pt x="123" y="74"/>
                </a:lnTo>
                <a:lnTo>
                  <a:pt x="110" y="108"/>
                </a:lnTo>
                <a:lnTo>
                  <a:pt x="132" y="108"/>
                </a:lnTo>
                <a:lnTo>
                  <a:pt x="91" y="149"/>
                </a:lnTo>
                <a:lnTo>
                  <a:pt x="97" y="128"/>
                </a:lnTo>
                <a:lnTo>
                  <a:pt x="76" y="115"/>
                </a:lnTo>
                <a:lnTo>
                  <a:pt x="80" y="74"/>
                </a:lnTo>
                <a:lnTo>
                  <a:pt x="80" y="74"/>
                </a:lnTo>
                <a:close/>
                <a:moveTo>
                  <a:pt x="0" y="138"/>
                </a:moveTo>
                <a:lnTo>
                  <a:pt x="0" y="164"/>
                </a:lnTo>
                <a:lnTo>
                  <a:pt x="205" y="164"/>
                </a:lnTo>
                <a:lnTo>
                  <a:pt x="205" y="138"/>
                </a:lnTo>
                <a:lnTo>
                  <a:pt x="188" y="138"/>
                </a:lnTo>
                <a:lnTo>
                  <a:pt x="188" y="63"/>
                </a:lnTo>
                <a:lnTo>
                  <a:pt x="15" y="63"/>
                </a:lnTo>
                <a:lnTo>
                  <a:pt x="15" y="138"/>
                </a:lnTo>
                <a:lnTo>
                  <a:pt x="0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u="sng">
              <a:solidFill>
                <a:prstClr val="black"/>
              </a:solidFill>
            </a:endParaRPr>
          </a:p>
        </p:txBody>
      </p:sp>
      <p:sp>
        <p:nvSpPr>
          <p:cNvPr id="88" name="Rectangle 50"/>
          <p:cNvSpPr/>
          <p:nvPr/>
        </p:nvSpPr>
        <p:spPr>
          <a:xfrm>
            <a:off x="1800097" y="5002743"/>
            <a:ext cx="2701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9" name="TextBox 51"/>
          <p:cNvSpPr txBox="1"/>
          <p:nvPr/>
        </p:nvSpPr>
        <p:spPr>
          <a:xfrm>
            <a:off x="1805593" y="468573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Oval 37"/>
          <p:cNvSpPr/>
          <p:nvPr/>
        </p:nvSpPr>
        <p:spPr>
          <a:xfrm>
            <a:off x="899904" y="2757654"/>
            <a:ext cx="755703" cy="75570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prstClr val="white"/>
              </a:solidFill>
            </a:endParaRPr>
          </a:p>
        </p:txBody>
      </p:sp>
      <p:sp>
        <p:nvSpPr>
          <p:cNvPr id="91" name="Freeform 38"/>
          <p:cNvSpPr>
            <a:spLocks noEditPoints="1"/>
          </p:cNvSpPr>
          <p:nvPr/>
        </p:nvSpPr>
        <p:spPr bwMode="auto">
          <a:xfrm>
            <a:off x="1084763" y="2944998"/>
            <a:ext cx="374026" cy="374026"/>
          </a:xfrm>
          <a:custGeom>
            <a:avLst/>
            <a:gdLst>
              <a:gd name="T0" fmla="*/ 46 w 91"/>
              <a:gd name="T1" fmla="*/ 0 h 91"/>
              <a:gd name="T2" fmla="*/ 78 w 91"/>
              <a:gd name="T3" fmla="*/ 14 h 91"/>
              <a:gd name="T4" fmla="*/ 91 w 91"/>
              <a:gd name="T5" fmla="*/ 46 h 91"/>
              <a:gd name="T6" fmla="*/ 78 w 91"/>
              <a:gd name="T7" fmla="*/ 78 h 91"/>
              <a:gd name="T8" fmla="*/ 46 w 91"/>
              <a:gd name="T9" fmla="*/ 91 h 91"/>
              <a:gd name="T10" fmla="*/ 13 w 91"/>
              <a:gd name="T11" fmla="*/ 78 h 91"/>
              <a:gd name="T12" fmla="*/ 0 w 91"/>
              <a:gd name="T13" fmla="*/ 46 h 91"/>
              <a:gd name="T14" fmla="*/ 13 w 91"/>
              <a:gd name="T15" fmla="*/ 14 h 91"/>
              <a:gd name="T16" fmla="*/ 46 w 91"/>
              <a:gd name="T17" fmla="*/ 0 h 91"/>
              <a:gd name="T18" fmla="*/ 63 w 91"/>
              <a:gd name="T19" fmla="*/ 51 h 91"/>
              <a:gd name="T20" fmla="*/ 64 w 91"/>
              <a:gd name="T21" fmla="*/ 41 h 91"/>
              <a:gd name="T22" fmla="*/ 52 w 91"/>
              <a:gd name="T23" fmla="*/ 34 h 91"/>
              <a:gd name="T24" fmla="*/ 41 w 91"/>
              <a:gd name="T25" fmla="*/ 27 h 91"/>
              <a:gd name="T26" fmla="*/ 32 w 91"/>
              <a:gd name="T27" fmla="*/ 32 h 91"/>
              <a:gd name="T28" fmla="*/ 32 w 91"/>
              <a:gd name="T29" fmla="*/ 46 h 91"/>
              <a:gd name="T30" fmla="*/ 32 w 91"/>
              <a:gd name="T31" fmla="*/ 59 h 91"/>
              <a:gd name="T32" fmla="*/ 40 w 91"/>
              <a:gd name="T33" fmla="*/ 65 h 91"/>
              <a:gd name="T34" fmla="*/ 52 w 91"/>
              <a:gd name="T35" fmla="*/ 58 h 91"/>
              <a:gd name="T36" fmla="*/ 63 w 91"/>
              <a:gd name="T37" fmla="*/ 51 h 91"/>
              <a:gd name="T38" fmla="*/ 66 w 91"/>
              <a:gd name="T39" fmla="*/ 25 h 91"/>
              <a:gd name="T40" fmla="*/ 46 w 91"/>
              <a:gd name="T41" fmla="*/ 16 h 91"/>
              <a:gd name="T42" fmla="*/ 25 w 91"/>
              <a:gd name="T43" fmla="*/ 25 h 91"/>
              <a:gd name="T44" fmla="*/ 16 w 91"/>
              <a:gd name="T45" fmla="*/ 46 h 91"/>
              <a:gd name="T46" fmla="*/ 25 w 91"/>
              <a:gd name="T47" fmla="*/ 67 h 91"/>
              <a:gd name="T48" fmla="*/ 46 w 91"/>
              <a:gd name="T49" fmla="*/ 75 h 91"/>
              <a:gd name="T50" fmla="*/ 66 w 91"/>
              <a:gd name="T51" fmla="*/ 67 h 91"/>
              <a:gd name="T52" fmla="*/ 75 w 91"/>
              <a:gd name="T53" fmla="*/ 46 h 91"/>
              <a:gd name="T54" fmla="*/ 66 w 91"/>
              <a:gd name="T55" fmla="*/ 2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1" h="91">
                <a:moveTo>
                  <a:pt x="46" y="0"/>
                </a:moveTo>
                <a:cubicBezTo>
                  <a:pt x="58" y="0"/>
                  <a:pt x="70" y="5"/>
                  <a:pt x="78" y="14"/>
                </a:cubicBezTo>
                <a:cubicBezTo>
                  <a:pt x="86" y="22"/>
                  <a:pt x="91" y="33"/>
                  <a:pt x="91" y="46"/>
                </a:cubicBezTo>
                <a:cubicBezTo>
                  <a:pt x="91" y="58"/>
                  <a:pt x="86" y="70"/>
                  <a:pt x="78" y="78"/>
                </a:cubicBezTo>
                <a:cubicBezTo>
                  <a:pt x="70" y="86"/>
                  <a:pt x="58" y="91"/>
                  <a:pt x="46" y="91"/>
                </a:cubicBezTo>
                <a:cubicBezTo>
                  <a:pt x="33" y="91"/>
                  <a:pt x="22" y="86"/>
                  <a:pt x="13" y="78"/>
                </a:cubicBezTo>
                <a:cubicBezTo>
                  <a:pt x="5" y="70"/>
                  <a:pt x="0" y="58"/>
                  <a:pt x="0" y="46"/>
                </a:cubicBezTo>
                <a:cubicBezTo>
                  <a:pt x="0" y="33"/>
                  <a:pt x="5" y="22"/>
                  <a:pt x="13" y="14"/>
                </a:cubicBezTo>
                <a:cubicBezTo>
                  <a:pt x="22" y="5"/>
                  <a:pt x="33" y="0"/>
                  <a:pt x="46" y="0"/>
                </a:cubicBezTo>
                <a:close/>
                <a:moveTo>
                  <a:pt x="63" y="51"/>
                </a:moveTo>
                <a:cubicBezTo>
                  <a:pt x="68" y="48"/>
                  <a:pt x="69" y="44"/>
                  <a:pt x="64" y="41"/>
                </a:cubicBezTo>
                <a:cubicBezTo>
                  <a:pt x="60" y="39"/>
                  <a:pt x="56" y="36"/>
                  <a:pt x="52" y="34"/>
                </a:cubicBezTo>
                <a:cubicBezTo>
                  <a:pt x="48" y="32"/>
                  <a:pt x="44" y="30"/>
                  <a:pt x="41" y="27"/>
                </a:cubicBezTo>
                <a:cubicBezTo>
                  <a:pt x="36" y="25"/>
                  <a:pt x="32" y="26"/>
                  <a:pt x="32" y="32"/>
                </a:cubicBezTo>
                <a:cubicBezTo>
                  <a:pt x="32" y="36"/>
                  <a:pt x="32" y="41"/>
                  <a:pt x="32" y="46"/>
                </a:cubicBezTo>
                <a:cubicBezTo>
                  <a:pt x="32" y="50"/>
                  <a:pt x="32" y="55"/>
                  <a:pt x="32" y="59"/>
                </a:cubicBezTo>
                <a:cubicBezTo>
                  <a:pt x="32" y="64"/>
                  <a:pt x="35" y="67"/>
                  <a:pt x="40" y="65"/>
                </a:cubicBezTo>
                <a:cubicBezTo>
                  <a:pt x="44" y="62"/>
                  <a:pt x="48" y="60"/>
                  <a:pt x="52" y="58"/>
                </a:cubicBezTo>
                <a:cubicBezTo>
                  <a:pt x="56" y="55"/>
                  <a:pt x="60" y="53"/>
                  <a:pt x="63" y="51"/>
                </a:cubicBezTo>
                <a:close/>
                <a:moveTo>
                  <a:pt x="66" y="25"/>
                </a:moveTo>
                <a:cubicBezTo>
                  <a:pt x="61" y="20"/>
                  <a:pt x="54" y="16"/>
                  <a:pt x="46" y="16"/>
                </a:cubicBezTo>
                <a:cubicBezTo>
                  <a:pt x="38" y="16"/>
                  <a:pt x="30" y="20"/>
                  <a:pt x="25" y="25"/>
                </a:cubicBezTo>
                <a:cubicBezTo>
                  <a:pt x="20" y="30"/>
                  <a:pt x="16" y="38"/>
                  <a:pt x="16" y="46"/>
                </a:cubicBezTo>
                <a:cubicBezTo>
                  <a:pt x="16" y="54"/>
                  <a:pt x="20" y="61"/>
                  <a:pt x="25" y="67"/>
                </a:cubicBezTo>
                <a:cubicBezTo>
                  <a:pt x="30" y="72"/>
                  <a:pt x="38" y="75"/>
                  <a:pt x="46" y="75"/>
                </a:cubicBezTo>
                <a:cubicBezTo>
                  <a:pt x="54" y="75"/>
                  <a:pt x="61" y="72"/>
                  <a:pt x="66" y="67"/>
                </a:cubicBezTo>
                <a:cubicBezTo>
                  <a:pt x="72" y="61"/>
                  <a:pt x="75" y="54"/>
                  <a:pt x="75" y="46"/>
                </a:cubicBezTo>
                <a:cubicBezTo>
                  <a:pt x="75" y="38"/>
                  <a:pt x="72" y="30"/>
                  <a:pt x="66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u="sng">
              <a:solidFill>
                <a:prstClr val="black"/>
              </a:solidFill>
            </a:endParaRPr>
          </a:p>
        </p:txBody>
      </p:sp>
      <p:sp>
        <p:nvSpPr>
          <p:cNvPr id="93" name="Rectangle 53"/>
          <p:cNvSpPr/>
          <p:nvPr/>
        </p:nvSpPr>
        <p:spPr>
          <a:xfrm>
            <a:off x="1800097" y="2970004"/>
            <a:ext cx="2701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4" name="TextBox 54"/>
          <p:cNvSpPr txBox="1"/>
          <p:nvPr/>
        </p:nvSpPr>
        <p:spPr>
          <a:xfrm>
            <a:off x="1805593" y="265299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Oval 40"/>
          <p:cNvSpPr/>
          <p:nvPr/>
        </p:nvSpPr>
        <p:spPr>
          <a:xfrm>
            <a:off x="899904" y="3773604"/>
            <a:ext cx="755703" cy="75570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prstClr val="white"/>
              </a:solidFill>
            </a:endParaRPr>
          </a:p>
        </p:txBody>
      </p:sp>
      <p:sp>
        <p:nvSpPr>
          <p:cNvPr id="96" name="Freeform 41"/>
          <p:cNvSpPr>
            <a:spLocks noEditPoints="1"/>
          </p:cNvSpPr>
          <p:nvPr/>
        </p:nvSpPr>
        <p:spPr bwMode="auto">
          <a:xfrm>
            <a:off x="1070705" y="3996505"/>
            <a:ext cx="402650" cy="366393"/>
          </a:xfrm>
          <a:custGeom>
            <a:avLst/>
            <a:gdLst>
              <a:gd name="T0" fmla="*/ 78 w 98"/>
              <a:gd name="T1" fmla="*/ 37 h 89"/>
              <a:gd name="T2" fmla="*/ 70 w 98"/>
              <a:gd name="T3" fmla="*/ 21 h 89"/>
              <a:gd name="T4" fmla="*/ 49 w 98"/>
              <a:gd name="T5" fmla="*/ 13 h 89"/>
              <a:gd name="T6" fmla="*/ 28 w 98"/>
              <a:gd name="T7" fmla="*/ 21 h 89"/>
              <a:gd name="T8" fmla="*/ 20 w 98"/>
              <a:gd name="T9" fmla="*/ 37 h 89"/>
              <a:gd name="T10" fmla="*/ 29 w 98"/>
              <a:gd name="T11" fmla="*/ 45 h 89"/>
              <a:gd name="T12" fmla="*/ 37 w 98"/>
              <a:gd name="T13" fmla="*/ 68 h 89"/>
              <a:gd name="T14" fmla="*/ 29 w 98"/>
              <a:gd name="T15" fmla="*/ 85 h 89"/>
              <a:gd name="T16" fmla="*/ 18 w 98"/>
              <a:gd name="T17" fmla="*/ 89 h 89"/>
              <a:gd name="T18" fmla="*/ 17 w 98"/>
              <a:gd name="T19" fmla="*/ 88 h 89"/>
              <a:gd name="T20" fmla="*/ 1 w 98"/>
              <a:gd name="T21" fmla="*/ 42 h 89"/>
              <a:gd name="T22" fmla="*/ 1 w 98"/>
              <a:gd name="T23" fmla="*/ 41 h 89"/>
              <a:gd name="T24" fmla="*/ 7 w 98"/>
              <a:gd name="T25" fmla="*/ 38 h 89"/>
              <a:gd name="T26" fmla="*/ 19 w 98"/>
              <a:gd name="T27" fmla="*/ 12 h 89"/>
              <a:gd name="T28" fmla="*/ 49 w 98"/>
              <a:gd name="T29" fmla="*/ 0 h 89"/>
              <a:gd name="T30" fmla="*/ 79 w 98"/>
              <a:gd name="T31" fmla="*/ 12 h 89"/>
              <a:gd name="T32" fmla="*/ 92 w 98"/>
              <a:gd name="T33" fmla="*/ 39 h 89"/>
              <a:gd name="T34" fmla="*/ 97 w 98"/>
              <a:gd name="T35" fmla="*/ 41 h 89"/>
              <a:gd name="T36" fmla="*/ 97 w 98"/>
              <a:gd name="T37" fmla="*/ 42 h 89"/>
              <a:gd name="T38" fmla="*/ 81 w 98"/>
              <a:gd name="T39" fmla="*/ 88 h 89"/>
              <a:gd name="T40" fmla="*/ 80 w 98"/>
              <a:gd name="T41" fmla="*/ 89 h 89"/>
              <a:gd name="T42" fmla="*/ 69 w 98"/>
              <a:gd name="T43" fmla="*/ 85 h 89"/>
              <a:gd name="T44" fmla="*/ 61 w 98"/>
              <a:gd name="T45" fmla="*/ 68 h 89"/>
              <a:gd name="T46" fmla="*/ 69 w 98"/>
              <a:gd name="T47" fmla="*/ 45 h 89"/>
              <a:gd name="T48" fmla="*/ 78 w 98"/>
              <a:gd name="T49" fmla="*/ 37 h 89"/>
              <a:gd name="T50" fmla="*/ 9 w 98"/>
              <a:gd name="T51" fmla="*/ 49 h 89"/>
              <a:gd name="T52" fmla="*/ 19 w 98"/>
              <a:gd name="T53" fmla="*/ 77 h 89"/>
              <a:gd name="T54" fmla="*/ 23 w 98"/>
              <a:gd name="T55" fmla="*/ 75 h 89"/>
              <a:gd name="T56" fmla="*/ 13 w 98"/>
              <a:gd name="T57" fmla="*/ 48 h 89"/>
              <a:gd name="T58" fmla="*/ 9 w 98"/>
              <a:gd name="T59" fmla="*/ 49 h 89"/>
              <a:gd name="T60" fmla="*/ 89 w 98"/>
              <a:gd name="T61" fmla="*/ 49 h 89"/>
              <a:gd name="T62" fmla="*/ 85 w 98"/>
              <a:gd name="T63" fmla="*/ 48 h 89"/>
              <a:gd name="T64" fmla="*/ 75 w 98"/>
              <a:gd name="T65" fmla="*/ 75 h 89"/>
              <a:gd name="T66" fmla="*/ 79 w 98"/>
              <a:gd name="T67" fmla="*/ 77 h 89"/>
              <a:gd name="T68" fmla="*/ 89 w 98"/>
              <a:gd name="T69" fmla="*/ 4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89">
                <a:moveTo>
                  <a:pt x="78" y="37"/>
                </a:moveTo>
                <a:cubicBezTo>
                  <a:pt x="77" y="31"/>
                  <a:pt x="74" y="26"/>
                  <a:pt x="70" y="21"/>
                </a:cubicBezTo>
                <a:cubicBezTo>
                  <a:pt x="65" y="16"/>
                  <a:pt x="57" y="13"/>
                  <a:pt x="49" y="13"/>
                </a:cubicBezTo>
                <a:cubicBezTo>
                  <a:pt x="41" y="13"/>
                  <a:pt x="34" y="16"/>
                  <a:pt x="28" y="21"/>
                </a:cubicBezTo>
                <a:cubicBezTo>
                  <a:pt x="24" y="26"/>
                  <a:pt x="21" y="31"/>
                  <a:pt x="20" y="37"/>
                </a:cubicBezTo>
                <a:cubicBezTo>
                  <a:pt x="24" y="38"/>
                  <a:pt x="27" y="40"/>
                  <a:pt x="29" y="45"/>
                </a:cubicBezTo>
                <a:cubicBezTo>
                  <a:pt x="37" y="68"/>
                  <a:pt x="37" y="68"/>
                  <a:pt x="37" y="68"/>
                </a:cubicBezTo>
                <a:cubicBezTo>
                  <a:pt x="39" y="75"/>
                  <a:pt x="36" y="82"/>
                  <a:pt x="29" y="85"/>
                </a:cubicBezTo>
                <a:cubicBezTo>
                  <a:pt x="18" y="89"/>
                  <a:pt x="18" y="89"/>
                  <a:pt x="18" y="89"/>
                </a:cubicBezTo>
                <a:cubicBezTo>
                  <a:pt x="17" y="88"/>
                  <a:pt x="17" y="88"/>
                  <a:pt x="17" y="88"/>
                </a:cubicBezTo>
                <a:cubicBezTo>
                  <a:pt x="4" y="75"/>
                  <a:pt x="0" y="59"/>
                  <a:pt x="1" y="42"/>
                </a:cubicBezTo>
                <a:cubicBezTo>
                  <a:pt x="1" y="41"/>
                  <a:pt x="1" y="41"/>
                  <a:pt x="1" y="41"/>
                </a:cubicBezTo>
                <a:cubicBezTo>
                  <a:pt x="3" y="40"/>
                  <a:pt x="5" y="39"/>
                  <a:pt x="7" y="38"/>
                </a:cubicBezTo>
                <a:cubicBezTo>
                  <a:pt x="8" y="28"/>
                  <a:pt x="12" y="19"/>
                  <a:pt x="19" y="12"/>
                </a:cubicBezTo>
                <a:cubicBezTo>
                  <a:pt x="27" y="4"/>
                  <a:pt x="38" y="0"/>
                  <a:pt x="49" y="0"/>
                </a:cubicBezTo>
                <a:cubicBezTo>
                  <a:pt x="61" y="0"/>
                  <a:pt x="71" y="4"/>
                  <a:pt x="79" y="12"/>
                </a:cubicBezTo>
                <a:cubicBezTo>
                  <a:pt x="86" y="19"/>
                  <a:pt x="91" y="29"/>
                  <a:pt x="92" y="39"/>
                </a:cubicBezTo>
                <a:cubicBezTo>
                  <a:pt x="94" y="39"/>
                  <a:pt x="95" y="40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59"/>
                  <a:pt x="94" y="75"/>
                  <a:pt x="81" y="88"/>
                </a:cubicBezTo>
                <a:cubicBezTo>
                  <a:pt x="80" y="89"/>
                  <a:pt x="80" y="89"/>
                  <a:pt x="80" y="89"/>
                </a:cubicBezTo>
                <a:cubicBezTo>
                  <a:pt x="69" y="85"/>
                  <a:pt x="69" y="85"/>
                  <a:pt x="69" y="85"/>
                </a:cubicBezTo>
                <a:cubicBezTo>
                  <a:pt x="62" y="82"/>
                  <a:pt x="58" y="75"/>
                  <a:pt x="61" y="68"/>
                </a:cubicBezTo>
                <a:cubicBezTo>
                  <a:pt x="69" y="45"/>
                  <a:pt x="69" y="45"/>
                  <a:pt x="69" y="45"/>
                </a:cubicBezTo>
                <a:cubicBezTo>
                  <a:pt x="71" y="40"/>
                  <a:pt x="74" y="38"/>
                  <a:pt x="78" y="37"/>
                </a:cubicBezTo>
                <a:close/>
                <a:moveTo>
                  <a:pt x="9" y="49"/>
                </a:moveTo>
                <a:cubicBezTo>
                  <a:pt x="9" y="60"/>
                  <a:pt x="12" y="70"/>
                  <a:pt x="19" y="77"/>
                </a:cubicBezTo>
                <a:cubicBezTo>
                  <a:pt x="20" y="76"/>
                  <a:pt x="21" y="76"/>
                  <a:pt x="23" y="75"/>
                </a:cubicBezTo>
                <a:cubicBezTo>
                  <a:pt x="20" y="66"/>
                  <a:pt x="16" y="57"/>
                  <a:pt x="13" y="48"/>
                </a:cubicBezTo>
                <a:cubicBezTo>
                  <a:pt x="12" y="49"/>
                  <a:pt x="10" y="49"/>
                  <a:pt x="9" y="49"/>
                </a:cubicBezTo>
                <a:close/>
                <a:moveTo>
                  <a:pt x="89" y="49"/>
                </a:moveTo>
                <a:cubicBezTo>
                  <a:pt x="88" y="49"/>
                  <a:pt x="86" y="49"/>
                  <a:pt x="85" y="48"/>
                </a:cubicBezTo>
                <a:cubicBezTo>
                  <a:pt x="81" y="57"/>
                  <a:pt x="78" y="66"/>
                  <a:pt x="75" y="75"/>
                </a:cubicBezTo>
                <a:cubicBezTo>
                  <a:pt x="77" y="76"/>
                  <a:pt x="78" y="76"/>
                  <a:pt x="79" y="77"/>
                </a:cubicBezTo>
                <a:cubicBezTo>
                  <a:pt x="86" y="70"/>
                  <a:pt x="89" y="60"/>
                  <a:pt x="89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u="sng">
              <a:solidFill>
                <a:prstClr val="black"/>
              </a:solidFill>
            </a:endParaRPr>
          </a:p>
        </p:txBody>
      </p:sp>
      <p:sp>
        <p:nvSpPr>
          <p:cNvPr id="98" name="Rectangle 62"/>
          <p:cNvSpPr/>
          <p:nvPr/>
        </p:nvSpPr>
        <p:spPr>
          <a:xfrm>
            <a:off x="1800097" y="3986794"/>
            <a:ext cx="2701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9" name="TextBox 63"/>
          <p:cNvSpPr txBox="1"/>
          <p:nvPr/>
        </p:nvSpPr>
        <p:spPr>
          <a:xfrm>
            <a:off x="1805593" y="366978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此处编辑</a:t>
            </a:r>
            <a:endParaRPr 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51" name="文本框 50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82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C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4657" r="47693" b="23214"/>
          <a:stretch>
            <a:fillRect/>
          </a:stretch>
        </p:blipFill>
        <p:spPr>
          <a:xfrm>
            <a:off x="139351" y="4051540"/>
            <a:ext cx="8865298" cy="29718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443378" y="1283144"/>
            <a:ext cx="4257245" cy="1784229"/>
            <a:chOff x="2275093" y="1687382"/>
            <a:chExt cx="2780910" cy="1784229"/>
          </a:xfrm>
        </p:grpSpPr>
        <p:sp>
          <p:nvSpPr>
            <p:cNvPr id="19" name="文本框 12"/>
            <p:cNvSpPr txBox="1">
              <a:spLocks noChangeArrowheads="1"/>
            </p:cNvSpPr>
            <p:nvPr/>
          </p:nvSpPr>
          <p:spPr bwMode="auto">
            <a:xfrm>
              <a:off x="2275093" y="2517486"/>
              <a:ext cx="278091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2384" y="1687382"/>
              <a:ext cx="6463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75048" y="3133057"/>
              <a:ext cx="21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 PROFESSIONAL  TEMPLATE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4670425" y="2292350"/>
            <a:ext cx="1176338" cy="1227138"/>
          </a:xfrm>
          <a:custGeom>
            <a:avLst/>
            <a:gdLst>
              <a:gd name="connsiteX0" fmla="*/ 1193828 w 1567944"/>
              <a:gd name="connsiteY0" fmla="*/ 112 h 1634445"/>
              <a:gd name="connsiteX1" fmla="*/ 1567944 w 1567944"/>
              <a:gd name="connsiteY1" fmla="*/ 14896 h 1634445"/>
              <a:gd name="connsiteX2" fmla="*/ 1093465 w 1567944"/>
              <a:gd name="connsiteY2" fmla="*/ 1603880 h 1634445"/>
              <a:gd name="connsiteX3" fmla="*/ 964661 w 1567944"/>
              <a:gd name="connsiteY3" fmla="*/ 1634445 h 1634445"/>
              <a:gd name="connsiteX4" fmla="*/ 0 w 1567944"/>
              <a:gd name="connsiteY4" fmla="*/ 1634445 h 1634445"/>
              <a:gd name="connsiteX5" fmla="*/ 0 w 1567944"/>
              <a:gd name="connsiteY5" fmla="*/ 391984 h 1634445"/>
              <a:gd name="connsiteX6" fmla="*/ 18173 w 1567944"/>
              <a:gd name="connsiteY6" fmla="*/ 358600 h 1634445"/>
              <a:gd name="connsiteX7" fmla="*/ 1193828 w 1567944"/>
              <a:gd name="connsiteY7" fmla="*/ 112 h 163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944" h="1634445">
                <a:moveTo>
                  <a:pt x="1193828" y="112"/>
                </a:moveTo>
                <a:cubicBezTo>
                  <a:pt x="1308400" y="891"/>
                  <a:pt x="1432831" y="5719"/>
                  <a:pt x="1567944" y="14896"/>
                </a:cubicBezTo>
                <a:cubicBezTo>
                  <a:pt x="1521762" y="1062149"/>
                  <a:pt x="1567854" y="1458053"/>
                  <a:pt x="1093465" y="1603880"/>
                </a:cubicBezTo>
                <a:lnTo>
                  <a:pt x="964661" y="1634445"/>
                </a:lnTo>
                <a:lnTo>
                  <a:pt x="0" y="1634445"/>
                </a:lnTo>
                <a:lnTo>
                  <a:pt x="0" y="391984"/>
                </a:lnTo>
                <a:lnTo>
                  <a:pt x="18173" y="358600"/>
                </a:lnTo>
                <a:cubicBezTo>
                  <a:pt x="173880" y="136556"/>
                  <a:pt x="506399" y="-4557"/>
                  <a:pt x="1193828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598863" y="2506663"/>
            <a:ext cx="1025525" cy="1012825"/>
          </a:xfrm>
          <a:custGeom>
            <a:avLst/>
            <a:gdLst>
              <a:gd name="connsiteX0" fmla="*/ 310624 w 1365466"/>
              <a:gd name="connsiteY0" fmla="*/ 93 h 1348409"/>
              <a:gd name="connsiteX1" fmla="*/ 1339850 w 1365466"/>
              <a:gd name="connsiteY1" fmla="*/ 395273 h 1348409"/>
              <a:gd name="connsiteX2" fmla="*/ 1365466 w 1365466"/>
              <a:gd name="connsiteY2" fmla="*/ 479194 h 1348409"/>
              <a:gd name="connsiteX3" fmla="*/ 1365466 w 1365466"/>
              <a:gd name="connsiteY3" fmla="*/ 1348409 h 1348409"/>
              <a:gd name="connsiteX4" fmla="*/ 464435 w 1365466"/>
              <a:gd name="connsiteY4" fmla="*/ 1348409 h 1348409"/>
              <a:gd name="connsiteX5" fmla="*/ 393955 w 1365466"/>
              <a:gd name="connsiteY5" fmla="*/ 1331685 h 1348409"/>
              <a:gd name="connsiteX6" fmla="*/ 0 w 1365466"/>
              <a:gd name="connsiteY6" fmla="*/ 12368 h 1348409"/>
              <a:gd name="connsiteX7" fmla="*/ 310624 w 1365466"/>
              <a:gd name="connsiteY7" fmla="*/ 93 h 134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5466" h="1348409">
                <a:moveTo>
                  <a:pt x="310624" y="93"/>
                </a:moveTo>
                <a:cubicBezTo>
                  <a:pt x="976517" y="-4430"/>
                  <a:pt x="1241319" y="155799"/>
                  <a:pt x="1339850" y="395273"/>
                </a:cubicBezTo>
                <a:lnTo>
                  <a:pt x="1365466" y="479194"/>
                </a:lnTo>
                <a:lnTo>
                  <a:pt x="1365466" y="1348409"/>
                </a:lnTo>
                <a:lnTo>
                  <a:pt x="464435" y="1348409"/>
                </a:lnTo>
                <a:lnTo>
                  <a:pt x="393955" y="1331685"/>
                </a:lnTo>
                <a:cubicBezTo>
                  <a:pt x="75" y="1210606"/>
                  <a:pt x="38345" y="881891"/>
                  <a:pt x="0" y="12368"/>
                </a:cubicBezTo>
                <a:cubicBezTo>
                  <a:pt x="112183" y="4748"/>
                  <a:pt x="215496" y="740"/>
                  <a:pt x="310624" y="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386138" y="3557588"/>
            <a:ext cx="1238250" cy="1235075"/>
          </a:xfrm>
          <a:custGeom>
            <a:avLst/>
            <a:gdLst>
              <a:gd name="connsiteX0" fmla="*/ 669841 w 1650278"/>
              <a:gd name="connsiteY0" fmla="*/ 0 h 1646008"/>
              <a:gd name="connsiteX1" fmla="*/ 1650278 w 1650278"/>
              <a:gd name="connsiteY1" fmla="*/ 0 h 1646008"/>
              <a:gd name="connsiteX2" fmla="*/ 1650278 w 1650278"/>
              <a:gd name="connsiteY2" fmla="*/ 1050158 h 1646008"/>
              <a:gd name="connsiteX3" fmla="*/ 1613715 w 1650278"/>
              <a:gd name="connsiteY3" fmla="*/ 1169942 h 1646008"/>
              <a:gd name="connsiteX4" fmla="*/ 0 w 1650278"/>
              <a:gd name="connsiteY4" fmla="*/ 1631112 h 1646008"/>
              <a:gd name="connsiteX5" fmla="*/ 617223 w 1650278"/>
              <a:gd name="connsiteY5" fmla="*/ 8255 h 1646008"/>
              <a:gd name="connsiteX6" fmla="*/ 669841 w 1650278"/>
              <a:gd name="connsiteY6" fmla="*/ 0 h 16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278" h="1646008">
                <a:moveTo>
                  <a:pt x="669841" y="0"/>
                </a:moveTo>
                <a:lnTo>
                  <a:pt x="1650278" y="0"/>
                </a:lnTo>
                <a:lnTo>
                  <a:pt x="1650278" y="1050158"/>
                </a:lnTo>
                <a:lnTo>
                  <a:pt x="1613715" y="1169942"/>
                </a:lnTo>
                <a:cubicBezTo>
                  <a:pt x="1478091" y="1499568"/>
                  <a:pt x="1080908" y="1704533"/>
                  <a:pt x="0" y="1631112"/>
                </a:cubicBezTo>
                <a:cubicBezTo>
                  <a:pt x="50380" y="488654"/>
                  <a:pt x="-9053" y="121356"/>
                  <a:pt x="617223" y="8255"/>
                </a:cubicBezTo>
                <a:lnTo>
                  <a:pt x="6698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670425" y="3557588"/>
            <a:ext cx="992188" cy="1025525"/>
          </a:xfrm>
          <a:custGeom>
            <a:avLst/>
            <a:gdLst>
              <a:gd name="connsiteX0" fmla="*/ 0 w 1321773"/>
              <a:gd name="connsiteY0" fmla="*/ 0 h 1366414"/>
              <a:gd name="connsiteX1" fmla="*/ 760682 w 1321773"/>
              <a:gd name="connsiteY1" fmla="*/ 0 h 1366414"/>
              <a:gd name="connsiteX2" fmla="*/ 809300 w 1321773"/>
              <a:gd name="connsiteY2" fmla="*/ 6607 h 1366414"/>
              <a:gd name="connsiteX3" fmla="*/ 1321773 w 1321773"/>
              <a:gd name="connsiteY3" fmla="*/ 1354047 h 1366414"/>
              <a:gd name="connsiteX4" fmla="*/ 35015 w 1321773"/>
              <a:gd name="connsiteY4" fmla="*/ 1068673 h 1366414"/>
              <a:gd name="connsiteX5" fmla="*/ 0 w 1321773"/>
              <a:gd name="connsiteY5" fmla="*/ 1004350 h 1366414"/>
              <a:gd name="connsiteX6" fmla="*/ 0 w 1321773"/>
              <a:gd name="connsiteY6" fmla="*/ 0 h 136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1773" h="1366414">
                <a:moveTo>
                  <a:pt x="0" y="0"/>
                </a:moveTo>
                <a:lnTo>
                  <a:pt x="760682" y="0"/>
                </a:lnTo>
                <a:lnTo>
                  <a:pt x="809300" y="6607"/>
                </a:lnTo>
                <a:cubicBezTo>
                  <a:pt x="1329290" y="100513"/>
                  <a:pt x="1279943" y="405476"/>
                  <a:pt x="1321773" y="1354047"/>
                </a:cubicBezTo>
                <a:cubicBezTo>
                  <a:pt x="536490" y="1407387"/>
                  <a:pt x="185844" y="1283761"/>
                  <a:pt x="35015" y="1068673"/>
                </a:cubicBezTo>
                <a:lnTo>
                  <a:pt x="0" y="10043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2" name="组合 9"/>
          <p:cNvGrpSpPr/>
          <p:nvPr/>
        </p:nvGrpSpPr>
        <p:grpSpPr>
          <a:xfrm>
            <a:off x="3972134" y="2709288"/>
            <a:ext cx="278685" cy="324522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13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3938588" y="3030538"/>
            <a:ext cx="415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104"/>
          <p:cNvSpPr/>
          <p:nvPr/>
        </p:nvSpPr>
        <p:spPr bwMode="auto">
          <a:xfrm>
            <a:off x="5140325" y="2743200"/>
            <a:ext cx="236538" cy="207963"/>
          </a:xfrm>
          <a:custGeom>
            <a:avLst/>
            <a:gdLst>
              <a:gd name="T0" fmla="*/ 0 w 128"/>
              <a:gd name="T1" fmla="*/ 48 h 112"/>
              <a:gd name="T2" fmla="*/ 32 w 128"/>
              <a:gd name="T3" fmla="*/ 48 h 112"/>
              <a:gd name="T4" fmla="*/ 48 w 128"/>
              <a:gd name="T5" fmla="*/ 80 h 112"/>
              <a:gd name="T6" fmla="*/ 96 w 128"/>
              <a:gd name="T7" fmla="*/ 0 h 112"/>
              <a:gd name="T8" fmla="*/ 128 w 128"/>
              <a:gd name="T9" fmla="*/ 0 h 112"/>
              <a:gd name="T10" fmla="*/ 64 w 128"/>
              <a:gd name="T11" fmla="*/ 112 h 112"/>
              <a:gd name="T12" fmla="*/ 32 w 128"/>
              <a:gd name="T13" fmla="*/ 112 h 112"/>
              <a:gd name="T14" fmla="*/ 0 w 128"/>
              <a:gd name="T15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12">
                <a:moveTo>
                  <a:pt x="0" y="48"/>
                </a:moveTo>
                <a:lnTo>
                  <a:pt x="32" y="48"/>
                </a:lnTo>
                <a:lnTo>
                  <a:pt x="48" y="80"/>
                </a:lnTo>
                <a:lnTo>
                  <a:pt x="96" y="0"/>
                </a:lnTo>
                <a:lnTo>
                  <a:pt x="128" y="0"/>
                </a:lnTo>
                <a:lnTo>
                  <a:pt x="64" y="112"/>
                </a:lnTo>
                <a:lnTo>
                  <a:pt x="32" y="112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1" name="文本框 12"/>
          <p:cNvSpPr txBox="1">
            <a:spLocks noChangeArrowheads="1"/>
          </p:cNvSpPr>
          <p:nvPr/>
        </p:nvSpPr>
        <p:spPr bwMode="auto">
          <a:xfrm>
            <a:off x="5051425" y="3030538"/>
            <a:ext cx="4143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13"/>
          <p:cNvGrpSpPr/>
          <p:nvPr/>
        </p:nvGrpSpPr>
        <p:grpSpPr>
          <a:xfrm>
            <a:off x="4017386" y="3861213"/>
            <a:ext cx="258757" cy="146427"/>
            <a:chOff x="2854325" y="1114425"/>
            <a:chExt cx="204788" cy="115887"/>
          </a:xfrm>
          <a:solidFill>
            <a:schemeClr val="bg1"/>
          </a:solidFill>
        </p:grpSpPr>
        <p:sp>
          <p:nvSpPr>
            <p:cNvPr id="23" name="Freeform 15"/>
            <p:cNvSpPr/>
            <p:nvPr/>
          </p:nvSpPr>
          <p:spPr bwMode="auto">
            <a:xfrm>
              <a:off x="2941638" y="1114425"/>
              <a:ext cx="117475" cy="115887"/>
            </a:xfrm>
            <a:custGeom>
              <a:avLst/>
              <a:gdLst>
                <a:gd name="T0" fmla="*/ 74 w 74"/>
                <a:gd name="T1" fmla="*/ 36 h 73"/>
                <a:gd name="T2" fmla="*/ 0 w 74"/>
                <a:gd name="T3" fmla="*/ 0 h 73"/>
                <a:gd name="T4" fmla="*/ 0 w 74"/>
                <a:gd name="T5" fmla="*/ 28 h 73"/>
                <a:gd name="T6" fmla="*/ 19 w 74"/>
                <a:gd name="T7" fmla="*/ 36 h 73"/>
                <a:gd name="T8" fmla="*/ 0 w 74"/>
                <a:gd name="T9" fmla="*/ 46 h 73"/>
                <a:gd name="T10" fmla="*/ 0 w 74"/>
                <a:gd name="T11" fmla="*/ 73 h 73"/>
                <a:gd name="T12" fmla="*/ 74 w 74"/>
                <a:gd name="T13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74" y="36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9" y="36"/>
                  </a:lnTo>
                  <a:lnTo>
                    <a:pt x="0" y="46"/>
                  </a:lnTo>
                  <a:lnTo>
                    <a:pt x="0" y="73"/>
                  </a:lnTo>
                  <a:lnTo>
                    <a:pt x="74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2854325" y="1114425"/>
              <a:ext cx="117475" cy="115887"/>
            </a:xfrm>
            <a:custGeom>
              <a:avLst/>
              <a:gdLst>
                <a:gd name="T0" fmla="*/ 55 w 74"/>
                <a:gd name="T1" fmla="*/ 28 h 73"/>
                <a:gd name="T2" fmla="*/ 0 w 74"/>
                <a:gd name="T3" fmla="*/ 0 h 73"/>
                <a:gd name="T4" fmla="*/ 0 w 74"/>
                <a:gd name="T5" fmla="*/ 73 h 73"/>
                <a:gd name="T6" fmla="*/ 55 w 74"/>
                <a:gd name="T7" fmla="*/ 46 h 73"/>
                <a:gd name="T8" fmla="*/ 74 w 74"/>
                <a:gd name="T9" fmla="*/ 36 h 73"/>
                <a:gd name="T10" fmla="*/ 55 w 74"/>
                <a:gd name="T11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3">
                  <a:moveTo>
                    <a:pt x="55" y="28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55" y="46"/>
                  </a:lnTo>
                  <a:lnTo>
                    <a:pt x="74" y="36"/>
                  </a:lnTo>
                  <a:lnTo>
                    <a:pt x="5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" name="文本框 14"/>
          <p:cNvSpPr txBox="1">
            <a:spLocks noChangeArrowheads="1"/>
          </p:cNvSpPr>
          <p:nvPr/>
        </p:nvSpPr>
        <p:spPr bwMode="auto">
          <a:xfrm>
            <a:off x="3973513" y="4006850"/>
            <a:ext cx="415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15"/>
          <p:cNvGrpSpPr/>
          <p:nvPr/>
        </p:nvGrpSpPr>
        <p:grpSpPr>
          <a:xfrm>
            <a:off x="4980797" y="3822138"/>
            <a:ext cx="275056" cy="185503"/>
            <a:chOff x="4076700" y="1917701"/>
            <a:chExt cx="204787" cy="138112"/>
          </a:xfrm>
          <a:solidFill>
            <a:schemeClr val="bg1"/>
          </a:solidFill>
        </p:grpSpPr>
        <p:sp>
          <p:nvSpPr>
            <p:cNvPr id="28" name="Freeform 370"/>
            <p:cNvSpPr/>
            <p:nvPr/>
          </p:nvSpPr>
          <p:spPr bwMode="auto">
            <a:xfrm>
              <a:off x="4076700" y="1925638"/>
              <a:ext cx="204787" cy="130175"/>
            </a:xfrm>
            <a:custGeom>
              <a:avLst/>
              <a:gdLst>
                <a:gd name="T0" fmla="*/ 288 w 289"/>
                <a:gd name="T1" fmla="*/ 0 h 183"/>
                <a:gd name="T2" fmla="*/ 199 w 289"/>
                <a:gd name="T3" fmla="*/ 76 h 183"/>
                <a:gd name="T4" fmla="*/ 144 w 289"/>
                <a:gd name="T5" fmla="*/ 121 h 183"/>
                <a:gd name="T6" fmla="*/ 90 w 289"/>
                <a:gd name="T7" fmla="*/ 76 h 183"/>
                <a:gd name="T8" fmla="*/ 1 w 289"/>
                <a:gd name="T9" fmla="*/ 0 h 183"/>
                <a:gd name="T10" fmla="*/ 0 w 289"/>
                <a:gd name="T11" fmla="*/ 6 h 183"/>
                <a:gd name="T12" fmla="*/ 0 w 289"/>
                <a:gd name="T13" fmla="*/ 166 h 183"/>
                <a:gd name="T14" fmla="*/ 0 w 289"/>
                <a:gd name="T15" fmla="*/ 169 h 183"/>
                <a:gd name="T16" fmla="*/ 17 w 289"/>
                <a:gd name="T17" fmla="*/ 183 h 183"/>
                <a:gd name="T18" fmla="*/ 271 w 289"/>
                <a:gd name="T19" fmla="*/ 183 h 183"/>
                <a:gd name="T20" fmla="*/ 287 w 289"/>
                <a:gd name="T21" fmla="*/ 171 h 183"/>
                <a:gd name="T22" fmla="*/ 288 w 289"/>
                <a:gd name="T23" fmla="*/ 171 h 183"/>
                <a:gd name="T24" fmla="*/ 289 w 289"/>
                <a:gd name="T25" fmla="*/ 166 h 183"/>
                <a:gd name="T26" fmla="*/ 289 w 289"/>
                <a:gd name="T27" fmla="*/ 6 h 183"/>
                <a:gd name="T28" fmla="*/ 288 w 289"/>
                <a:gd name="T2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83">
                  <a:moveTo>
                    <a:pt x="288" y="0"/>
                  </a:moveTo>
                  <a:cubicBezTo>
                    <a:pt x="199" y="76"/>
                    <a:pt x="199" y="76"/>
                    <a:pt x="199" y="76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7"/>
                    <a:pt x="0" y="168"/>
                    <a:pt x="0" y="169"/>
                  </a:cubicBezTo>
                  <a:cubicBezTo>
                    <a:pt x="2" y="177"/>
                    <a:pt x="9" y="183"/>
                    <a:pt x="17" y="183"/>
                  </a:cubicBezTo>
                  <a:cubicBezTo>
                    <a:pt x="271" y="183"/>
                    <a:pt x="271" y="183"/>
                    <a:pt x="271" y="183"/>
                  </a:cubicBezTo>
                  <a:cubicBezTo>
                    <a:pt x="279" y="183"/>
                    <a:pt x="285" y="178"/>
                    <a:pt x="287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69"/>
                    <a:pt x="289" y="168"/>
                    <a:pt x="289" y="166"/>
                  </a:cubicBezTo>
                  <a:cubicBezTo>
                    <a:pt x="289" y="6"/>
                    <a:pt x="289" y="6"/>
                    <a:pt x="289" y="6"/>
                  </a:cubicBezTo>
                  <a:cubicBezTo>
                    <a:pt x="289" y="4"/>
                    <a:pt x="288" y="2"/>
                    <a:pt x="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371"/>
            <p:cNvSpPr/>
            <p:nvPr/>
          </p:nvSpPr>
          <p:spPr bwMode="auto">
            <a:xfrm>
              <a:off x="4086225" y="1917701"/>
              <a:ext cx="185737" cy="79375"/>
            </a:xfrm>
            <a:custGeom>
              <a:avLst/>
              <a:gdLst>
                <a:gd name="T0" fmla="*/ 108 w 264"/>
                <a:gd name="T1" fmla="*/ 92 h 112"/>
                <a:gd name="T2" fmla="*/ 132 w 264"/>
                <a:gd name="T3" fmla="*/ 112 h 112"/>
                <a:gd name="T4" fmla="*/ 157 w 264"/>
                <a:gd name="T5" fmla="*/ 92 h 112"/>
                <a:gd name="T6" fmla="*/ 170 w 264"/>
                <a:gd name="T7" fmla="*/ 82 h 112"/>
                <a:gd name="T8" fmla="*/ 264 w 264"/>
                <a:gd name="T9" fmla="*/ 1 h 112"/>
                <a:gd name="T10" fmla="*/ 259 w 264"/>
                <a:gd name="T11" fmla="*/ 0 h 112"/>
                <a:gd name="T12" fmla="*/ 5 w 264"/>
                <a:gd name="T13" fmla="*/ 0 h 112"/>
                <a:gd name="T14" fmla="*/ 0 w 264"/>
                <a:gd name="T15" fmla="*/ 1 h 112"/>
                <a:gd name="T16" fmla="*/ 95 w 264"/>
                <a:gd name="T17" fmla="*/ 82 h 112"/>
                <a:gd name="T18" fmla="*/ 108 w 264"/>
                <a:gd name="T19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112">
                  <a:moveTo>
                    <a:pt x="108" y="92"/>
                  </a:moveTo>
                  <a:cubicBezTo>
                    <a:pt x="132" y="112"/>
                    <a:pt x="132" y="112"/>
                    <a:pt x="132" y="112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1" y="0"/>
                    <a:pt x="25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95" y="82"/>
                    <a:pt x="95" y="82"/>
                    <a:pt x="95" y="82"/>
                  </a:cubicBezTo>
                  <a:lnTo>
                    <a:pt x="108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文本框 16"/>
          <p:cNvSpPr txBox="1">
            <a:spLocks noChangeArrowheads="1"/>
          </p:cNvSpPr>
          <p:nvPr/>
        </p:nvSpPr>
        <p:spPr bwMode="auto">
          <a:xfrm>
            <a:off x="4959350" y="4005263"/>
            <a:ext cx="4143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884863" y="3543300"/>
            <a:ext cx="22209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084263" y="3543300"/>
            <a:ext cx="22209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 bwMode="auto">
          <a:xfrm>
            <a:off x="1014413" y="2455863"/>
            <a:ext cx="1944687" cy="871220"/>
            <a:chOff x="1058443" y="2227675"/>
            <a:chExt cx="2593558" cy="1162577"/>
          </a:xfrm>
        </p:grpSpPr>
        <p:sp>
          <p:nvSpPr>
            <p:cNvPr id="34" name="文本框 33"/>
            <p:cNvSpPr txBox="1"/>
            <p:nvPr/>
          </p:nvSpPr>
          <p:spPr>
            <a:xfrm>
              <a:off x="1058443" y="2621697"/>
              <a:ext cx="2593558" cy="7685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>
              <a:spLocks noChangeArrowheads="1"/>
            </p:cNvSpPr>
            <p:nvPr/>
          </p:nvSpPr>
          <p:spPr bwMode="auto">
            <a:xfrm>
              <a:off x="1058443" y="2227675"/>
              <a:ext cx="20220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1014413" y="3711575"/>
            <a:ext cx="1944687" cy="871220"/>
            <a:chOff x="1058443" y="2227675"/>
            <a:chExt cx="2593558" cy="1162576"/>
          </a:xfrm>
        </p:grpSpPr>
        <p:sp>
          <p:nvSpPr>
            <p:cNvPr id="37" name="文本框 36"/>
            <p:cNvSpPr txBox="1"/>
            <p:nvPr/>
          </p:nvSpPr>
          <p:spPr>
            <a:xfrm>
              <a:off x="1058443" y="2621697"/>
              <a:ext cx="2593558" cy="76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>
              <a:spLocks noChangeArrowheads="1"/>
            </p:cNvSpPr>
            <p:nvPr/>
          </p:nvSpPr>
          <p:spPr bwMode="auto">
            <a:xfrm>
              <a:off x="1058443" y="2227675"/>
              <a:ext cx="20220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6305550" y="2455863"/>
            <a:ext cx="1944688" cy="871220"/>
            <a:chOff x="1058443" y="2227675"/>
            <a:chExt cx="2593558" cy="1162577"/>
          </a:xfrm>
        </p:grpSpPr>
        <p:sp>
          <p:nvSpPr>
            <p:cNvPr id="40" name="文本框 39"/>
            <p:cNvSpPr txBox="1"/>
            <p:nvPr/>
          </p:nvSpPr>
          <p:spPr>
            <a:xfrm>
              <a:off x="1058443" y="2621697"/>
              <a:ext cx="2593558" cy="7685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>
              <a:spLocks noChangeArrowheads="1"/>
            </p:cNvSpPr>
            <p:nvPr/>
          </p:nvSpPr>
          <p:spPr bwMode="auto">
            <a:xfrm>
              <a:off x="1058443" y="2227675"/>
              <a:ext cx="20220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6305550" y="3711575"/>
            <a:ext cx="1944688" cy="871220"/>
            <a:chOff x="1058443" y="2227675"/>
            <a:chExt cx="2593558" cy="1162576"/>
          </a:xfrm>
        </p:grpSpPr>
        <p:sp>
          <p:nvSpPr>
            <p:cNvPr id="43" name="文本框 42"/>
            <p:cNvSpPr txBox="1"/>
            <p:nvPr/>
          </p:nvSpPr>
          <p:spPr>
            <a:xfrm>
              <a:off x="1058443" y="2621697"/>
              <a:ext cx="2593558" cy="76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>
              <a:spLocks noChangeArrowheads="1"/>
            </p:cNvSpPr>
            <p:nvPr/>
          </p:nvSpPr>
          <p:spPr bwMode="auto">
            <a:xfrm>
              <a:off x="1058443" y="2227675"/>
              <a:ext cx="20220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46" name="文本框 45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53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/>
          <p:nvPr/>
        </p:nvSpPr>
        <p:spPr>
          <a:xfrm>
            <a:off x="728007" y="2546591"/>
            <a:ext cx="4354033" cy="1124393"/>
          </a:xfrm>
          <a:prstGeom prst="rect">
            <a:avLst/>
          </a:prstGeom>
          <a:solidFill>
            <a:srgbClr val="00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61" name="组合 260"/>
          <p:cNvGrpSpPr/>
          <p:nvPr/>
        </p:nvGrpSpPr>
        <p:grpSpPr>
          <a:xfrm>
            <a:off x="4073654" y="2369506"/>
            <a:ext cx="5231258" cy="2511750"/>
            <a:chOff x="-4549775" y="-390525"/>
            <a:chExt cx="6675438" cy="3205163"/>
          </a:xfrm>
        </p:grpSpPr>
        <p:sp>
          <p:nvSpPr>
            <p:cNvPr id="4" name="Freeform 5"/>
            <p:cNvSpPr/>
            <p:nvPr/>
          </p:nvSpPr>
          <p:spPr bwMode="auto">
            <a:xfrm>
              <a:off x="-52387" y="169863"/>
              <a:ext cx="1657350" cy="2443163"/>
            </a:xfrm>
            <a:custGeom>
              <a:avLst/>
              <a:gdLst>
                <a:gd name="T0" fmla="*/ 260 w 353"/>
                <a:gd name="T1" fmla="*/ 1 h 519"/>
                <a:gd name="T2" fmla="*/ 277 w 353"/>
                <a:gd name="T3" fmla="*/ 13 h 519"/>
                <a:gd name="T4" fmla="*/ 274 w 353"/>
                <a:gd name="T5" fmla="*/ 46 h 519"/>
                <a:gd name="T6" fmla="*/ 277 w 353"/>
                <a:gd name="T7" fmla="*/ 50 h 519"/>
                <a:gd name="T8" fmla="*/ 304 w 353"/>
                <a:gd name="T9" fmla="*/ 92 h 519"/>
                <a:gd name="T10" fmla="*/ 335 w 353"/>
                <a:gd name="T11" fmla="*/ 241 h 519"/>
                <a:gd name="T12" fmla="*/ 336 w 353"/>
                <a:gd name="T13" fmla="*/ 247 h 519"/>
                <a:gd name="T14" fmla="*/ 352 w 353"/>
                <a:gd name="T15" fmla="*/ 369 h 519"/>
                <a:gd name="T16" fmla="*/ 343 w 353"/>
                <a:gd name="T17" fmla="*/ 424 h 519"/>
                <a:gd name="T18" fmla="*/ 315 w 353"/>
                <a:gd name="T19" fmla="*/ 473 h 519"/>
                <a:gd name="T20" fmla="*/ 263 w 353"/>
                <a:gd name="T21" fmla="*/ 506 h 519"/>
                <a:gd name="T22" fmla="*/ 206 w 353"/>
                <a:gd name="T23" fmla="*/ 518 h 519"/>
                <a:gd name="T24" fmla="*/ 146 w 353"/>
                <a:gd name="T25" fmla="*/ 517 h 519"/>
                <a:gd name="T26" fmla="*/ 80 w 353"/>
                <a:gd name="T27" fmla="*/ 505 h 519"/>
                <a:gd name="T28" fmla="*/ 31 w 353"/>
                <a:gd name="T29" fmla="*/ 479 h 519"/>
                <a:gd name="T30" fmla="*/ 4 w 353"/>
                <a:gd name="T31" fmla="*/ 428 h 519"/>
                <a:gd name="T32" fmla="*/ 2 w 353"/>
                <a:gd name="T33" fmla="*/ 367 h 519"/>
                <a:gd name="T34" fmla="*/ 15 w 353"/>
                <a:gd name="T35" fmla="*/ 295 h 519"/>
                <a:gd name="T36" fmla="*/ 47 w 353"/>
                <a:gd name="T37" fmla="*/ 177 h 519"/>
                <a:gd name="T38" fmla="*/ 96 w 353"/>
                <a:gd name="T39" fmla="*/ 56 h 519"/>
                <a:gd name="T40" fmla="*/ 132 w 353"/>
                <a:gd name="T41" fmla="*/ 17 h 519"/>
                <a:gd name="T42" fmla="*/ 156 w 353"/>
                <a:gd name="T43" fmla="*/ 6 h 519"/>
                <a:gd name="T44" fmla="*/ 184 w 353"/>
                <a:gd name="T45" fmla="*/ 3 h 519"/>
                <a:gd name="T46" fmla="*/ 212 w 353"/>
                <a:gd name="T47" fmla="*/ 10 h 519"/>
                <a:gd name="T48" fmla="*/ 239 w 353"/>
                <a:gd name="T49" fmla="*/ 3 h 519"/>
                <a:gd name="T50" fmla="*/ 253 w 353"/>
                <a:gd name="T51" fmla="*/ 0 h 519"/>
                <a:gd name="T52" fmla="*/ 260 w 353"/>
                <a:gd name="T53" fmla="*/ 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3" h="519">
                  <a:moveTo>
                    <a:pt x="260" y="1"/>
                  </a:moveTo>
                  <a:cubicBezTo>
                    <a:pt x="267" y="3"/>
                    <a:pt x="273" y="7"/>
                    <a:pt x="277" y="13"/>
                  </a:cubicBezTo>
                  <a:cubicBezTo>
                    <a:pt x="282" y="23"/>
                    <a:pt x="281" y="38"/>
                    <a:pt x="274" y="46"/>
                  </a:cubicBezTo>
                  <a:cubicBezTo>
                    <a:pt x="275" y="47"/>
                    <a:pt x="276" y="49"/>
                    <a:pt x="277" y="50"/>
                  </a:cubicBezTo>
                  <a:cubicBezTo>
                    <a:pt x="289" y="62"/>
                    <a:pt x="297" y="77"/>
                    <a:pt x="304" y="92"/>
                  </a:cubicBezTo>
                  <a:cubicBezTo>
                    <a:pt x="325" y="138"/>
                    <a:pt x="333" y="190"/>
                    <a:pt x="335" y="241"/>
                  </a:cubicBezTo>
                  <a:cubicBezTo>
                    <a:pt x="335" y="243"/>
                    <a:pt x="336" y="245"/>
                    <a:pt x="336" y="247"/>
                  </a:cubicBezTo>
                  <a:cubicBezTo>
                    <a:pt x="344" y="287"/>
                    <a:pt x="353" y="328"/>
                    <a:pt x="352" y="369"/>
                  </a:cubicBezTo>
                  <a:cubicBezTo>
                    <a:pt x="352" y="387"/>
                    <a:pt x="349" y="407"/>
                    <a:pt x="343" y="424"/>
                  </a:cubicBezTo>
                  <a:cubicBezTo>
                    <a:pt x="337" y="443"/>
                    <a:pt x="327" y="459"/>
                    <a:pt x="315" y="473"/>
                  </a:cubicBezTo>
                  <a:cubicBezTo>
                    <a:pt x="301" y="489"/>
                    <a:pt x="282" y="498"/>
                    <a:pt x="263" y="506"/>
                  </a:cubicBezTo>
                  <a:cubicBezTo>
                    <a:pt x="245" y="514"/>
                    <a:pt x="225" y="516"/>
                    <a:pt x="206" y="518"/>
                  </a:cubicBezTo>
                  <a:cubicBezTo>
                    <a:pt x="186" y="519"/>
                    <a:pt x="166" y="519"/>
                    <a:pt x="146" y="517"/>
                  </a:cubicBezTo>
                  <a:cubicBezTo>
                    <a:pt x="124" y="516"/>
                    <a:pt x="101" y="512"/>
                    <a:pt x="80" y="505"/>
                  </a:cubicBezTo>
                  <a:cubicBezTo>
                    <a:pt x="62" y="500"/>
                    <a:pt x="46" y="491"/>
                    <a:pt x="31" y="479"/>
                  </a:cubicBezTo>
                  <a:cubicBezTo>
                    <a:pt x="17" y="466"/>
                    <a:pt x="8" y="446"/>
                    <a:pt x="4" y="428"/>
                  </a:cubicBezTo>
                  <a:cubicBezTo>
                    <a:pt x="0" y="408"/>
                    <a:pt x="0" y="387"/>
                    <a:pt x="2" y="367"/>
                  </a:cubicBezTo>
                  <a:cubicBezTo>
                    <a:pt x="4" y="343"/>
                    <a:pt x="9" y="319"/>
                    <a:pt x="15" y="295"/>
                  </a:cubicBezTo>
                  <a:cubicBezTo>
                    <a:pt x="25" y="256"/>
                    <a:pt x="38" y="217"/>
                    <a:pt x="47" y="177"/>
                  </a:cubicBezTo>
                  <a:cubicBezTo>
                    <a:pt x="57" y="135"/>
                    <a:pt x="66" y="89"/>
                    <a:pt x="96" y="56"/>
                  </a:cubicBezTo>
                  <a:cubicBezTo>
                    <a:pt x="105" y="40"/>
                    <a:pt x="117" y="27"/>
                    <a:pt x="132" y="17"/>
                  </a:cubicBezTo>
                  <a:cubicBezTo>
                    <a:pt x="139" y="12"/>
                    <a:pt x="148" y="9"/>
                    <a:pt x="156" y="6"/>
                  </a:cubicBezTo>
                  <a:cubicBezTo>
                    <a:pt x="165" y="4"/>
                    <a:pt x="175" y="3"/>
                    <a:pt x="184" y="3"/>
                  </a:cubicBezTo>
                  <a:cubicBezTo>
                    <a:pt x="194" y="4"/>
                    <a:pt x="203" y="6"/>
                    <a:pt x="212" y="10"/>
                  </a:cubicBezTo>
                  <a:cubicBezTo>
                    <a:pt x="221" y="8"/>
                    <a:pt x="230" y="6"/>
                    <a:pt x="239" y="3"/>
                  </a:cubicBezTo>
                  <a:cubicBezTo>
                    <a:pt x="244" y="1"/>
                    <a:pt x="249" y="0"/>
                    <a:pt x="253" y="0"/>
                  </a:cubicBezTo>
                  <a:cubicBezTo>
                    <a:pt x="255" y="0"/>
                    <a:pt x="258" y="0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-1292225" y="649288"/>
              <a:ext cx="1685925" cy="1920875"/>
            </a:xfrm>
            <a:custGeom>
              <a:avLst/>
              <a:gdLst>
                <a:gd name="T0" fmla="*/ 93 w 359"/>
                <a:gd name="T1" fmla="*/ 13 h 408"/>
                <a:gd name="T2" fmla="*/ 81 w 359"/>
                <a:gd name="T3" fmla="*/ 34 h 408"/>
                <a:gd name="T4" fmla="*/ 67 w 359"/>
                <a:gd name="T5" fmla="*/ 37 h 408"/>
                <a:gd name="T6" fmla="*/ 60 w 359"/>
                <a:gd name="T7" fmla="*/ 42 h 408"/>
                <a:gd name="T8" fmla="*/ 52 w 359"/>
                <a:gd name="T9" fmla="*/ 49 h 408"/>
                <a:gd name="T10" fmla="*/ 45 w 359"/>
                <a:gd name="T11" fmla="*/ 62 h 408"/>
                <a:gd name="T12" fmla="*/ 37 w 359"/>
                <a:gd name="T13" fmla="*/ 92 h 408"/>
                <a:gd name="T14" fmla="*/ 39 w 359"/>
                <a:gd name="T15" fmla="*/ 179 h 408"/>
                <a:gd name="T16" fmla="*/ 58 w 359"/>
                <a:gd name="T17" fmla="*/ 258 h 408"/>
                <a:gd name="T18" fmla="*/ 79 w 359"/>
                <a:gd name="T19" fmla="*/ 295 h 408"/>
                <a:gd name="T20" fmla="*/ 109 w 359"/>
                <a:gd name="T21" fmla="*/ 325 h 408"/>
                <a:gd name="T22" fmla="*/ 150 w 359"/>
                <a:gd name="T23" fmla="*/ 349 h 408"/>
                <a:gd name="T24" fmla="*/ 213 w 359"/>
                <a:gd name="T25" fmla="*/ 366 h 408"/>
                <a:gd name="T26" fmla="*/ 312 w 359"/>
                <a:gd name="T27" fmla="*/ 365 h 408"/>
                <a:gd name="T28" fmla="*/ 336 w 359"/>
                <a:gd name="T29" fmla="*/ 361 h 408"/>
                <a:gd name="T30" fmla="*/ 357 w 359"/>
                <a:gd name="T31" fmla="*/ 373 h 408"/>
                <a:gd name="T32" fmla="*/ 345 w 359"/>
                <a:gd name="T33" fmla="*/ 395 h 408"/>
                <a:gd name="T34" fmla="*/ 157 w 359"/>
                <a:gd name="T35" fmla="*/ 388 h 408"/>
                <a:gd name="T36" fmla="*/ 79 w 359"/>
                <a:gd name="T37" fmla="*/ 345 h 408"/>
                <a:gd name="T38" fmla="*/ 25 w 359"/>
                <a:gd name="T39" fmla="*/ 270 h 408"/>
                <a:gd name="T40" fmla="*/ 6 w 359"/>
                <a:gd name="T41" fmla="*/ 196 h 408"/>
                <a:gd name="T42" fmla="*/ 0 w 359"/>
                <a:gd name="T43" fmla="*/ 115 h 408"/>
                <a:gd name="T44" fmla="*/ 17 w 359"/>
                <a:gd name="T45" fmla="*/ 39 h 408"/>
                <a:gd name="T46" fmla="*/ 71 w 359"/>
                <a:gd name="T47" fmla="*/ 1 h 408"/>
                <a:gd name="T48" fmla="*/ 75 w 359"/>
                <a:gd name="T49" fmla="*/ 0 h 408"/>
                <a:gd name="T50" fmla="*/ 93 w 359"/>
                <a:gd name="T51" fmla="*/ 1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408">
                  <a:moveTo>
                    <a:pt x="93" y="13"/>
                  </a:moveTo>
                  <a:cubicBezTo>
                    <a:pt x="95" y="21"/>
                    <a:pt x="90" y="33"/>
                    <a:pt x="81" y="34"/>
                  </a:cubicBezTo>
                  <a:cubicBezTo>
                    <a:pt x="76" y="35"/>
                    <a:pt x="72" y="36"/>
                    <a:pt x="67" y="37"/>
                  </a:cubicBezTo>
                  <a:cubicBezTo>
                    <a:pt x="65" y="39"/>
                    <a:pt x="62" y="40"/>
                    <a:pt x="60" y="42"/>
                  </a:cubicBezTo>
                  <a:cubicBezTo>
                    <a:pt x="57" y="44"/>
                    <a:pt x="55" y="47"/>
                    <a:pt x="52" y="49"/>
                  </a:cubicBezTo>
                  <a:cubicBezTo>
                    <a:pt x="49" y="53"/>
                    <a:pt x="47" y="58"/>
                    <a:pt x="45" y="62"/>
                  </a:cubicBezTo>
                  <a:cubicBezTo>
                    <a:pt x="41" y="72"/>
                    <a:pt x="39" y="82"/>
                    <a:pt x="37" y="92"/>
                  </a:cubicBezTo>
                  <a:cubicBezTo>
                    <a:pt x="34" y="121"/>
                    <a:pt x="35" y="150"/>
                    <a:pt x="39" y="179"/>
                  </a:cubicBezTo>
                  <a:cubicBezTo>
                    <a:pt x="43" y="206"/>
                    <a:pt x="48" y="233"/>
                    <a:pt x="58" y="258"/>
                  </a:cubicBezTo>
                  <a:cubicBezTo>
                    <a:pt x="64" y="271"/>
                    <a:pt x="71" y="283"/>
                    <a:pt x="79" y="295"/>
                  </a:cubicBezTo>
                  <a:cubicBezTo>
                    <a:pt x="88" y="306"/>
                    <a:pt x="98" y="316"/>
                    <a:pt x="109" y="325"/>
                  </a:cubicBezTo>
                  <a:cubicBezTo>
                    <a:pt x="122" y="334"/>
                    <a:pt x="136" y="342"/>
                    <a:pt x="150" y="349"/>
                  </a:cubicBezTo>
                  <a:cubicBezTo>
                    <a:pt x="171" y="357"/>
                    <a:pt x="192" y="362"/>
                    <a:pt x="213" y="366"/>
                  </a:cubicBezTo>
                  <a:cubicBezTo>
                    <a:pt x="246" y="370"/>
                    <a:pt x="279" y="369"/>
                    <a:pt x="312" y="365"/>
                  </a:cubicBezTo>
                  <a:cubicBezTo>
                    <a:pt x="320" y="364"/>
                    <a:pt x="328" y="363"/>
                    <a:pt x="336" y="361"/>
                  </a:cubicBezTo>
                  <a:cubicBezTo>
                    <a:pt x="345" y="360"/>
                    <a:pt x="354" y="364"/>
                    <a:pt x="357" y="373"/>
                  </a:cubicBezTo>
                  <a:cubicBezTo>
                    <a:pt x="359" y="382"/>
                    <a:pt x="354" y="393"/>
                    <a:pt x="345" y="395"/>
                  </a:cubicBezTo>
                  <a:cubicBezTo>
                    <a:pt x="283" y="406"/>
                    <a:pt x="218" y="408"/>
                    <a:pt x="157" y="388"/>
                  </a:cubicBezTo>
                  <a:cubicBezTo>
                    <a:pt x="128" y="379"/>
                    <a:pt x="102" y="364"/>
                    <a:pt x="79" y="345"/>
                  </a:cubicBezTo>
                  <a:cubicBezTo>
                    <a:pt x="55" y="325"/>
                    <a:pt x="37" y="298"/>
                    <a:pt x="25" y="270"/>
                  </a:cubicBezTo>
                  <a:cubicBezTo>
                    <a:pt x="16" y="246"/>
                    <a:pt x="10" y="221"/>
                    <a:pt x="6" y="196"/>
                  </a:cubicBezTo>
                  <a:cubicBezTo>
                    <a:pt x="2" y="169"/>
                    <a:pt x="0" y="142"/>
                    <a:pt x="0" y="115"/>
                  </a:cubicBezTo>
                  <a:cubicBezTo>
                    <a:pt x="1" y="89"/>
                    <a:pt x="5" y="63"/>
                    <a:pt x="17" y="39"/>
                  </a:cubicBezTo>
                  <a:cubicBezTo>
                    <a:pt x="28" y="18"/>
                    <a:pt x="48" y="4"/>
                    <a:pt x="71" y="1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83" y="0"/>
                    <a:pt x="91" y="4"/>
                    <a:pt x="9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322263" y="-146050"/>
              <a:ext cx="427038" cy="752475"/>
            </a:xfrm>
            <a:custGeom>
              <a:avLst/>
              <a:gdLst>
                <a:gd name="T0" fmla="*/ 34 w 91"/>
                <a:gd name="T1" fmla="*/ 9 h 160"/>
                <a:gd name="T2" fmla="*/ 90 w 91"/>
                <a:gd name="T3" fmla="*/ 136 h 160"/>
                <a:gd name="T4" fmla="*/ 78 w 91"/>
                <a:gd name="T5" fmla="*/ 157 h 160"/>
                <a:gd name="T6" fmla="*/ 56 w 91"/>
                <a:gd name="T7" fmla="*/ 145 h 160"/>
                <a:gd name="T8" fmla="*/ 43 w 91"/>
                <a:gd name="T9" fmla="*/ 101 h 160"/>
                <a:gd name="T10" fmla="*/ 4 w 91"/>
                <a:gd name="T11" fmla="*/ 26 h 160"/>
                <a:gd name="T12" fmla="*/ 10 w 91"/>
                <a:gd name="T13" fmla="*/ 2 h 160"/>
                <a:gd name="T14" fmla="*/ 19 w 91"/>
                <a:gd name="T15" fmla="*/ 0 h 160"/>
                <a:gd name="T16" fmla="*/ 34 w 91"/>
                <a:gd name="T17" fmla="*/ 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60">
                  <a:moveTo>
                    <a:pt x="34" y="9"/>
                  </a:moveTo>
                  <a:cubicBezTo>
                    <a:pt x="56" y="49"/>
                    <a:pt x="82" y="89"/>
                    <a:pt x="90" y="136"/>
                  </a:cubicBezTo>
                  <a:cubicBezTo>
                    <a:pt x="91" y="145"/>
                    <a:pt x="87" y="154"/>
                    <a:pt x="78" y="157"/>
                  </a:cubicBezTo>
                  <a:cubicBezTo>
                    <a:pt x="69" y="160"/>
                    <a:pt x="58" y="154"/>
                    <a:pt x="56" y="145"/>
                  </a:cubicBezTo>
                  <a:cubicBezTo>
                    <a:pt x="53" y="130"/>
                    <a:pt x="49" y="115"/>
                    <a:pt x="43" y="101"/>
                  </a:cubicBezTo>
                  <a:cubicBezTo>
                    <a:pt x="32" y="75"/>
                    <a:pt x="17" y="51"/>
                    <a:pt x="4" y="26"/>
                  </a:cubicBezTo>
                  <a:cubicBezTo>
                    <a:pt x="0" y="18"/>
                    <a:pt x="2" y="7"/>
                    <a:pt x="10" y="2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5" y="0"/>
                    <a:pt x="31" y="3"/>
                    <a:pt x="3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1077913" y="-42863"/>
              <a:ext cx="342900" cy="376238"/>
            </a:xfrm>
            <a:custGeom>
              <a:avLst/>
              <a:gdLst>
                <a:gd name="T0" fmla="*/ 65 w 73"/>
                <a:gd name="T1" fmla="*/ 5 h 80"/>
                <a:gd name="T2" fmla="*/ 65 w 73"/>
                <a:gd name="T3" fmla="*/ 29 h 80"/>
                <a:gd name="T4" fmla="*/ 32 w 73"/>
                <a:gd name="T5" fmla="*/ 72 h 80"/>
                <a:gd name="T6" fmla="*/ 7 w 73"/>
                <a:gd name="T7" fmla="*/ 72 h 80"/>
                <a:gd name="T8" fmla="*/ 7 w 73"/>
                <a:gd name="T9" fmla="*/ 48 h 80"/>
                <a:gd name="T10" fmla="*/ 41 w 73"/>
                <a:gd name="T11" fmla="*/ 5 h 80"/>
                <a:gd name="T12" fmla="*/ 52 w 73"/>
                <a:gd name="T13" fmla="*/ 0 h 80"/>
                <a:gd name="T14" fmla="*/ 65 w 73"/>
                <a:gd name="T15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80">
                  <a:moveTo>
                    <a:pt x="65" y="5"/>
                  </a:moveTo>
                  <a:cubicBezTo>
                    <a:pt x="73" y="12"/>
                    <a:pt x="71" y="22"/>
                    <a:pt x="65" y="29"/>
                  </a:cubicBezTo>
                  <a:cubicBezTo>
                    <a:pt x="54" y="44"/>
                    <a:pt x="43" y="58"/>
                    <a:pt x="32" y="72"/>
                  </a:cubicBezTo>
                  <a:cubicBezTo>
                    <a:pt x="26" y="80"/>
                    <a:pt x="13" y="79"/>
                    <a:pt x="7" y="72"/>
                  </a:cubicBezTo>
                  <a:cubicBezTo>
                    <a:pt x="0" y="65"/>
                    <a:pt x="1" y="55"/>
                    <a:pt x="7" y="48"/>
                  </a:cubicBezTo>
                  <a:cubicBezTo>
                    <a:pt x="18" y="33"/>
                    <a:pt x="30" y="19"/>
                    <a:pt x="41" y="5"/>
                  </a:cubicBezTo>
                  <a:cubicBezTo>
                    <a:pt x="44" y="1"/>
                    <a:pt x="48" y="0"/>
                    <a:pt x="52" y="0"/>
                  </a:cubicBezTo>
                  <a:cubicBezTo>
                    <a:pt x="57" y="0"/>
                    <a:pt x="62" y="2"/>
                    <a:pt x="6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280988" y="1393825"/>
              <a:ext cx="995363" cy="1077913"/>
            </a:xfrm>
            <a:custGeom>
              <a:avLst/>
              <a:gdLst>
                <a:gd name="T0" fmla="*/ 22 w 212"/>
                <a:gd name="T1" fmla="*/ 112 h 229"/>
                <a:gd name="T2" fmla="*/ 22 w 212"/>
                <a:gd name="T3" fmla="*/ 113 h 229"/>
                <a:gd name="T4" fmla="*/ 22 w 212"/>
                <a:gd name="T5" fmla="*/ 112 h 229"/>
                <a:gd name="T6" fmla="*/ 101 w 212"/>
                <a:gd name="T7" fmla="*/ 7 h 229"/>
                <a:gd name="T8" fmla="*/ 73 w 212"/>
                <a:gd name="T9" fmla="*/ 0 h 229"/>
                <a:gd name="T10" fmla="*/ 65 w 212"/>
                <a:gd name="T11" fmla="*/ 1 h 229"/>
                <a:gd name="T12" fmla="*/ 30 w 212"/>
                <a:gd name="T13" fmla="*/ 13 h 229"/>
                <a:gd name="T14" fmla="*/ 9 w 212"/>
                <a:gd name="T15" fmla="*/ 44 h 229"/>
                <a:gd name="T16" fmla="*/ 14 w 212"/>
                <a:gd name="T17" fmla="*/ 147 h 229"/>
                <a:gd name="T18" fmla="*/ 59 w 212"/>
                <a:gd name="T19" fmla="*/ 224 h 229"/>
                <a:gd name="T20" fmla="*/ 66 w 212"/>
                <a:gd name="T21" fmla="*/ 211 h 229"/>
                <a:gd name="T22" fmla="*/ 60 w 212"/>
                <a:gd name="T23" fmla="*/ 207 h 229"/>
                <a:gd name="T24" fmla="*/ 62 w 212"/>
                <a:gd name="T25" fmla="*/ 208 h 229"/>
                <a:gd name="T26" fmla="*/ 54 w 212"/>
                <a:gd name="T27" fmla="*/ 200 h 229"/>
                <a:gd name="T28" fmla="*/ 38 w 212"/>
                <a:gd name="T29" fmla="*/ 171 h 229"/>
                <a:gd name="T30" fmla="*/ 22 w 212"/>
                <a:gd name="T31" fmla="*/ 111 h 229"/>
                <a:gd name="T32" fmla="*/ 21 w 212"/>
                <a:gd name="T33" fmla="*/ 65 h 229"/>
                <a:gd name="T34" fmla="*/ 27 w 212"/>
                <a:gd name="T35" fmla="*/ 41 h 229"/>
                <a:gd name="T36" fmla="*/ 31 w 212"/>
                <a:gd name="T37" fmla="*/ 33 h 229"/>
                <a:gd name="T38" fmla="*/ 38 w 212"/>
                <a:gd name="T39" fmla="*/ 26 h 229"/>
                <a:gd name="T40" fmla="*/ 49 w 212"/>
                <a:gd name="T41" fmla="*/ 20 h 229"/>
                <a:gd name="T42" fmla="*/ 66 w 212"/>
                <a:gd name="T43" fmla="*/ 16 h 229"/>
                <a:gd name="T44" fmla="*/ 81 w 212"/>
                <a:gd name="T45" fmla="*/ 16 h 229"/>
                <a:gd name="T46" fmla="*/ 91 w 212"/>
                <a:gd name="T47" fmla="*/ 18 h 229"/>
                <a:gd name="T48" fmla="*/ 97 w 212"/>
                <a:gd name="T49" fmla="*/ 22 h 229"/>
                <a:gd name="T50" fmla="*/ 100 w 212"/>
                <a:gd name="T51" fmla="*/ 25 h 229"/>
                <a:gd name="T52" fmla="*/ 104 w 212"/>
                <a:gd name="T53" fmla="*/ 32 h 229"/>
                <a:gd name="T54" fmla="*/ 106 w 212"/>
                <a:gd name="T55" fmla="*/ 37 h 229"/>
                <a:gd name="T56" fmla="*/ 118 w 212"/>
                <a:gd name="T57" fmla="*/ 41 h 229"/>
                <a:gd name="T58" fmla="*/ 128 w 212"/>
                <a:gd name="T59" fmla="*/ 31 h 229"/>
                <a:gd name="T60" fmla="*/ 136 w 212"/>
                <a:gd name="T61" fmla="*/ 26 h 229"/>
                <a:gd name="T62" fmla="*/ 141 w 212"/>
                <a:gd name="T63" fmla="*/ 25 h 229"/>
                <a:gd name="T64" fmla="*/ 153 w 212"/>
                <a:gd name="T65" fmla="*/ 25 h 229"/>
                <a:gd name="T66" fmla="*/ 165 w 212"/>
                <a:gd name="T67" fmla="*/ 28 h 229"/>
                <a:gd name="T68" fmla="*/ 175 w 212"/>
                <a:gd name="T69" fmla="*/ 33 h 229"/>
                <a:gd name="T70" fmla="*/ 183 w 212"/>
                <a:gd name="T71" fmla="*/ 42 h 229"/>
                <a:gd name="T72" fmla="*/ 192 w 212"/>
                <a:gd name="T73" fmla="*/ 57 h 229"/>
                <a:gd name="T74" fmla="*/ 196 w 212"/>
                <a:gd name="T75" fmla="*/ 71 h 229"/>
                <a:gd name="T76" fmla="*/ 196 w 212"/>
                <a:gd name="T77" fmla="*/ 92 h 229"/>
                <a:gd name="T78" fmla="*/ 177 w 212"/>
                <a:gd name="T79" fmla="*/ 153 h 229"/>
                <a:gd name="T80" fmla="*/ 159 w 212"/>
                <a:gd name="T81" fmla="*/ 185 h 229"/>
                <a:gd name="T82" fmla="*/ 160 w 212"/>
                <a:gd name="T83" fmla="*/ 184 h 229"/>
                <a:gd name="T84" fmla="*/ 153 w 212"/>
                <a:gd name="T85" fmla="*/ 193 h 229"/>
                <a:gd name="T86" fmla="*/ 163 w 212"/>
                <a:gd name="T87" fmla="*/ 203 h 229"/>
                <a:gd name="T88" fmla="*/ 201 w 212"/>
                <a:gd name="T89" fmla="*/ 133 h 229"/>
                <a:gd name="T90" fmla="*/ 211 w 212"/>
                <a:gd name="T91" fmla="*/ 93 h 229"/>
                <a:gd name="T92" fmla="*/ 206 w 212"/>
                <a:gd name="T93" fmla="*/ 52 h 229"/>
                <a:gd name="T94" fmla="*/ 161 w 212"/>
                <a:gd name="T95" fmla="*/ 11 h 229"/>
                <a:gd name="T96" fmla="*/ 131 w 212"/>
                <a:gd name="T97" fmla="*/ 12 h 229"/>
                <a:gd name="T98" fmla="*/ 116 w 212"/>
                <a:gd name="T99" fmla="*/ 22 h 229"/>
                <a:gd name="T100" fmla="*/ 101 w 212"/>
                <a:gd name="T101" fmla="*/ 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2" h="229">
                  <a:moveTo>
                    <a:pt x="22" y="112"/>
                  </a:moveTo>
                  <a:cubicBezTo>
                    <a:pt x="22" y="112"/>
                    <a:pt x="22" y="112"/>
                    <a:pt x="22" y="113"/>
                  </a:cubicBezTo>
                  <a:cubicBezTo>
                    <a:pt x="22" y="112"/>
                    <a:pt x="22" y="112"/>
                    <a:pt x="22" y="112"/>
                  </a:cubicBezTo>
                  <a:close/>
                  <a:moveTo>
                    <a:pt x="101" y="7"/>
                  </a:moveTo>
                  <a:cubicBezTo>
                    <a:pt x="92" y="2"/>
                    <a:pt x="82" y="0"/>
                    <a:pt x="73" y="0"/>
                  </a:cubicBezTo>
                  <a:cubicBezTo>
                    <a:pt x="70" y="0"/>
                    <a:pt x="68" y="0"/>
                    <a:pt x="65" y="1"/>
                  </a:cubicBezTo>
                  <a:cubicBezTo>
                    <a:pt x="53" y="2"/>
                    <a:pt x="41" y="6"/>
                    <a:pt x="30" y="13"/>
                  </a:cubicBezTo>
                  <a:cubicBezTo>
                    <a:pt x="20" y="21"/>
                    <a:pt x="13" y="32"/>
                    <a:pt x="9" y="44"/>
                  </a:cubicBezTo>
                  <a:cubicBezTo>
                    <a:pt x="0" y="77"/>
                    <a:pt x="4" y="114"/>
                    <a:pt x="14" y="147"/>
                  </a:cubicBezTo>
                  <a:cubicBezTo>
                    <a:pt x="22" y="175"/>
                    <a:pt x="33" y="208"/>
                    <a:pt x="59" y="224"/>
                  </a:cubicBezTo>
                  <a:cubicBezTo>
                    <a:pt x="67" y="229"/>
                    <a:pt x="75" y="216"/>
                    <a:pt x="66" y="211"/>
                  </a:cubicBezTo>
                  <a:cubicBezTo>
                    <a:pt x="64" y="210"/>
                    <a:pt x="62" y="208"/>
                    <a:pt x="60" y="207"/>
                  </a:cubicBezTo>
                  <a:cubicBezTo>
                    <a:pt x="61" y="207"/>
                    <a:pt x="61" y="208"/>
                    <a:pt x="62" y="208"/>
                  </a:cubicBezTo>
                  <a:cubicBezTo>
                    <a:pt x="59" y="205"/>
                    <a:pt x="56" y="203"/>
                    <a:pt x="54" y="200"/>
                  </a:cubicBezTo>
                  <a:cubicBezTo>
                    <a:pt x="47" y="191"/>
                    <a:pt x="42" y="181"/>
                    <a:pt x="38" y="171"/>
                  </a:cubicBezTo>
                  <a:cubicBezTo>
                    <a:pt x="30" y="152"/>
                    <a:pt x="25" y="132"/>
                    <a:pt x="22" y="111"/>
                  </a:cubicBezTo>
                  <a:cubicBezTo>
                    <a:pt x="20" y="96"/>
                    <a:pt x="19" y="80"/>
                    <a:pt x="21" y="65"/>
                  </a:cubicBezTo>
                  <a:cubicBezTo>
                    <a:pt x="22" y="57"/>
                    <a:pt x="24" y="49"/>
                    <a:pt x="27" y="41"/>
                  </a:cubicBezTo>
                  <a:cubicBezTo>
                    <a:pt x="28" y="38"/>
                    <a:pt x="30" y="36"/>
                    <a:pt x="31" y="33"/>
                  </a:cubicBezTo>
                  <a:cubicBezTo>
                    <a:pt x="33" y="30"/>
                    <a:pt x="36" y="28"/>
                    <a:pt x="38" y="26"/>
                  </a:cubicBezTo>
                  <a:cubicBezTo>
                    <a:pt x="42" y="24"/>
                    <a:pt x="45" y="22"/>
                    <a:pt x="49" y="20"/>
                  </a:cubicBezTo>
                  <a:cubicBezTo>
                    <a:pt x="54" y="18"/>
                    <a:pt x="60" y="17"/>
                    <a:pt x="66" y="16"/>
                  </a:cubicBezTo>
                  <a:cubicBezTo>
                    <a:pt x="71" y="15"/>
                    <a:pt x="76" y="15"/>
                    <a:pt x="81" y="16"/>
                  </a:cubicBezTo>
                  <a:cubicBezTo>
                    <a:pt x="84" y="16"/>
                    <a:pt x="87" y="17"/>
                    <a:pt x="91" y="18"/>
                  </a:cubicBezTo>
                  <a:cubicBezTo>
                    <a:pt x="93" y="20"/>
                    <a:pt x="95" y="21"/>
                    <a:pt x="97" y="22"/>
                  </a:cubicBezTo>
                  <a:cubicBezTo>
                    <a:pt x="98" y="23"/>
                    <a:pt x="99" y="24"/>
                    <a:pt x="100" y="25"/>
                  </a:cubicBezTo>
                  <a:cubicBezTo>
                    <a:pt x="102" y="27"/>
                    <a:pt x="103" y="29"/>
                    <a:pt x="104" y="32"/>
                  </a:cubicBezTo>
                  <a:cubicBezTo>
                    <a:pt x="105" y="34"/>
                    <a:pt x="105" y="35"/>
                    <a:pt x="106" y="37"/>
                  </a:cubicBezTo>
                  <a:cubicBezTo>
                    <a:pt x="107" y="43"/>
                    <a:pt x="114" y="45"/>
                    <a:pt x="118" y="41"/>
                  </a:cubicBezTo>
                  <a:cubicBezTo>
                    <a:pt x="121" y="37"/>
                    <a:pt x="124" y="34"/>
                    <a:pt x="128" y="31"/>
                  </a:cubicBezTo>
                  <a:cubicBezTo>
                    <a:pt x="130" y="29"/>
                    <a:pt x="133" y="28"/>
                    <a:pt x="136" y="26"/>
                  </a:cubicBezTo>
                  <a:cubicBezTo>
                    <a:pt x="137" y="26"/>
                    <a:pt x="139" y="25"/>
                    <a:pt x="141" y="25"/>
                  </a:cubicBezTo>
                  <a:cubicBezTo>
                    <a:pt x="145" y="24"/>
                    <a:pt x="149" y="24"/>
                    <a:pt x="153" y="25"/>
                  </a:cubicBezTo>
                  <a:cubicBezTo>
                    <a:pt x="157" y="26"/>
                    <a:pt x="161" y="26"/>
                    <a:pt x="165" y="28"/>
                  </a:cubicBezTo>
                  <a:cubicBezTo>
                    <a:pt x="168" y="29"/>
                    <a:pt x="171" y="31"/>
                    <a:pt x="175" y="33"/>
                  </a:cubicBezTo>
                  <a:cubicBezTo>
                    <a:pt x="178" y="36"/>
                    <a:pt x="180" y="38"/>
                    <a:pt x="183" y="42"/>
                  </a:cubicBezTo>
                  <a:cubicBezTo>
                    <a:pt x="186" y="46"/>
                    <a:pt x="189" y="51"/>
                    <a:pt x="192" y="57"/>
                  </a:cubicBezTo>
                  <a:cubicBezTo>
                    <a:pt x="194" y="61"/>
                    <a:pt x="195" y="66"/>
                    <a:pt x="196" y="71"/>
                  </a:cubicBezTo>
                  <a:cubicBezTo>
                    <a:pt x="197" y="78"/>
                    <a:pt x="196" y="85"/>
                    <a:pt x="196" y="92"/>
                  </a:cubicBezTo>
                  <a:cubicBezTo>
                    <a:pt x="192" y="113"/>
                    <a:pt x="185" y="134"/>
                    <a:pt x="177" y="153"/>
                  </a:cubicBezTo>
                  <a:cubicBezTo>
                    <a:pt x="172" y="165"/>
                    <a:pt x="166" y="175"/>
                    <a:pt x="159" y="185"/>
                  </a:cubicBezTo>
                  <a:cubicBezTo>
                    <a:pt x="159" y="185"/>
                    <a:pt x="159" y="184"/>
                    <a:pt x="160" y="184"/>
                  </a:cubicBezTo>
                  <a:cubicBezTo>
                    <a:pt x="158" y="187"/>
                    <a:pt x="155" y="190"/>
                    <a:pt x="153" y="193"/>
                  </a:cubicBezTo>
                  <a:cubicBezTo>
                    <a:pt x="146" y="200"/>
                    <a:pt x="157" y="211"/>
                    <a:pt x="163" y="203"/>
                  </a:cubicBezTo>
                  <a:cubicBezTo>
                    <a:pt x="181" y="183"/>
                    <a:pt x="192" y="159"/>
                    <a:pt x="201" y="133"/>
                  </a:cubicBezTo>
                  <a:cubicBezTo>
                    <a:pt x="205" y="120"/>
                    <a:pt x="209" y="107"/>
                    <a:pt x="211" y="93"/>
                  </a:cubicBezTo>
                  <a:cubicBezTo>
                    <a:pt x="212" y="78"/>
                    <a:pt x="211" y="65"/>
                    <a:pt x="206" y="52"/>
                  </a:cubicBezTo>
                  <a:cubicBezTo>
                    <a:pt x="199" y="33"/>
                    <a:pt x="181" y="14"/>
                    <a:pt x="161" y="11"/>
                  </a:cubicBezTo>
                  <a:cubicBezTo>
                    <a:pt x="150" y="9"/>
                    <a:pt x="141" y="9"/>
                    <a:pt x="131" y="12"/>
                  </a:cubicBezTo>
                  <a:cubicBezTo>
                    <a:pt x="125" y="14"/>
                    <a:pt x="120" y="17"/>
                    <a:pt x="116" y="22"/>
                  </a:cubicBezTo>
                  <a:cubicBezTo>
                    <a:pt x="112" y="15"/>
                    <a:pt x="107" y="10"/>
                    <a:pt x="10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0"/>
            <p:cNvSpPr/>
            <p:nvPr/>
          </p:nvSpPr>
          <p:spPr bwMode="auto">
            <a:xfrm>
              <a:off x="866775" y="2428875"/>
              <a:ext cx="338138" cy="217488"/>
            </a:xfrm>
            <a:custGeom>
              <a:avLst/>
              <a:gdLst>
                <a:gd name="T0" fmla="*/ 62 w 72"/>
                <a:gd name="T1" fmla="*/ 8 h 46"/>
                <a:gd name="T2" fmla="*/ 70 w 72"/>
                <a:gd name="T3" fmla="*/ 22 h 46"/>
                <a:gd name="T4" fmla="*/ 70 w 72"/>
                <a:gd name="T5" fmla="*/ 26 h 46"/>
                <a:gd name="T6" fmla="*/ 66 w 72"/>
                <a:gd name="T7" fmla="*/ 38 h 46"/>
                <a:gd name="T8" fmla="*/ 30 w 72"/>
                <a:gd name="T9" fmla="*/ 45 h 46"/>
                <a:gd name="T10" fmla="*/ 0 w 72"/>
                <a:gd name="T11" fmla="*/ 25 h 46"/>
                <a:gd name="T12" fmla="*/ 4 w 72"/>
                <a:gd name="T13" fmla="*/ 16 h 46"/>
                <a:gd name="T14" fmla="*/ 4 w 72"/>
                <a:gd name="T15" fmla="*/ 14 h 46"/>
                <a:gd name="T16" fmla="*/ 10 w 72"/>
                <a:gd name="T17" fmla="*/ 5 h 46"/>
                <a:gd name="T18" fmla="*/ 22 w 72"/>
                <a:gd name="T19" fmla="*/ 3 h 46"/>
                <a:gd name="T20" fmla="*/ 26 w 72"/>
                <a:gd name="T21" fmla="*/ 1 h 46"/>
                <a:gd name="T22" fmla="*/ 37 w 72"/>
                <a:gd name="T23" fmla="*/ 0 h 46"/>
                <a:gd name="T24" fmla="*/ 62 w 72"/>
                <a:gd name="T2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46">
                  <a:moveTo>
                    <a:pt x="62" y="8"/>
                  </a:moveTo>
                  <a:cubicBezTo>
                    <a:pt x="66" y="11"/>
                    <a:pt x="70" y="16"/>
                    <a:pt x="70" y="22"/>
                  </a:cubicBezTo>
                  <a:cubicBezTo>
                    <a:pt x="70" y="24"/>
                    <a:pt x="70" y="25"/>
                    <a:pt x="70" y="26"/>
                  </a:cubicBezTo>
                  <a:cubicBezTo>
                    <a:pt x="72" y="30"/>
                    <a:pt x="71" y="35"/>
                    <a:pt x="66" y="38"/>
                  </a:cubicBezTo>
                  <a:cubicBezTo>
                    <a:pt x="56" y="45"/>
                    <a:pt x="42" y="46"/>
                    <a:pt x="30" y="45"/>
                  </a:cubicBezTo>
                  <a:cubicBezTo>
                    <a:pt x="18" y="44"/>
                    <a:pt x="4" y="39"/>
                    <a:pt x="0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3" y="10"/>
                    <a:pt x="6" y="6"/>
                    <a:pt x="10" y="5"/>
                  </a:cubicBezTo>
                  <a:cubicBezTo>
                    <a:pt x="14" y="4"/>
                    <a:pt x="18" y="4"/>
                    <a:pt x="22" y="3"/>
                  </a:cubicBezTo>
                  <a:cubicBezTo>
                    <a:pt x="23" y="2"/>
                    <a:pt x="24" y="2"/>
                    <a:pt x="26" y="1"/>
                  </a:cubicBezTo>
                  <a:cubicBezTo>
                    <a:pt x="29" y="0"/>
                    <a:pt x="33" y="0"/>
                    <a:pt x="37" y="0"/>
                  </a:cubicBezTo>
                  <a:cubicBezTo>
                    <a:pt x="46" y="0"/>
                    <a:pt x="55" y="3"/>
                    <a:pt x="6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1"/>
            <p:cNvSpPr/>
            <p:nvPr/>
          </p:nvSpPr>
          <p:spPr bwMode="auto">
            <a:xfrm>
              <a:off x="369888" y="2476500"/>
              <a:ext cx="258763" cy="141288"/>
            </a:xfrm>
            <a:custGeom>
              <a:avLst/>
              <a:gdLst>
                <a:gd name="T0" fmla="*/ 14 w 55"/>
                <a:gd name="T1" fmla="*/ 0 h 30"/>
                <a:gd name="T2" fmla="*/ 49 w 55"/>
                <a:gd name="T3" fmla="*/ 10 h 30"/>
                <a:gd name="T4" fmla="*/ 46 w 55"/>
                <a:gd name="T5" fmla="*/ 27 h 30"/>
                <a:gd name="T6" fmla="*/ 8 w 55"/>
                <a:gd name="T7" fmla="*/ 26 h 30"/>
                <a:gd name="T8" fmla="*/ 3 w 55"/>
                <a:gd name="T9" fmla="*/ 11 h 30"/>
                <a:gd name="T10" fmla="*/ 3 w 55"/>
                <a:gd name="T11" fmla="*/ 6 h 30"/>
                <a:gd name="T12" fmla="*/ 12 w 55"/>
                <a:gd name="T13" fmla="*/ 0 h 30"/>
                <a:gd name="T14" fmla="*/ 14 w 55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0">
                  <a:moveTo>
                    <a:pt x="14" y="0"/>
                  </a:moveTo>
                  <a:cubicBezTo>
                    <a:pt x="26" y="2"/>
                    <a:pt x="38" y="3"/>
                    <a:pt x="49" y="10"/>
                  </a:cubicBezTo>
                  <a:cubicBezTo>
                    <a:pt x="55" y="14"/>
                    <a:pt x="55" y="25"/>
                    <a:pt x="46" y="27"/>
                  </a:cubicBezTo>
                  <a:cubicBezTo>
                    <a:pt x="34" y="29"/>
                    <a:pt x="20" y="30"/>
                    <a:pt x="8" y="26"/>
                  </a:cubicBezTo>
                  <a:cubicBezTo>
                    <a:pt x="2" y="24"/>
                    <a:pt x="0" y="16"/>
                    <a:pt x="3" y="11"/>
                  </a:cubicBezTo>
                  <a:cubicBezTo>
                    <a:pt x="3" y="10"/>
                    <a:pt x="2" y="8"/>
                    <a:pt x="3" y="6"/>
                  </a:cubicBezTo>
                  <a:cubicBezTo>
                    <a:pt x="4" y="2"/>
                    <a:pt x="8" y="0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2"/>
            <p:cNvSpPr/>
            <p:nvPr/>
          </p:nvSpPr>
          <p:spPr bwMode="auto">
            <a:xfrm>
              <a:off x="-1244600" y="654050"/>
              <a:ext cx="539750" cy="461963"/>
            </a:xfrm>
            <a:custGeom>
              <a:avLst/>
              <a:gdLst>
                <a:gd name="T0" fmla="*/ 109 w 115"/>
                <a:gd name="T1" fmla="*/ 15 h 98"/>
                <a:gd name="T2" fmla="*/ 48 w 115"/>
                <a:gd name="T3" fmla="*/ 75 h 98"/>
                <a:gd name="T4" fmla="*/ 47 w 115"/>
                <a:gd name="T5" fmla="*/ 76 h 98"/>
                <a:gd name="T6" fmla="*/ 36 w 115"/>
                <a:gd name="T7" fmla="*/ 87 h 98"/>
                <a:gd name="T8" fmla="*/ 27 w 115"/>
                <a:gd name="T9" fmla="*/ 89 h 98"/>
                <a:gd name="T10" fmla="*/ 26 w 115"/>
                <a:gd name="T11" fmla="*/ 90 h 98"/>
                <a:gd name="T12" fmla="*/ 15 w 115"/>
                <a:gd name="T13" fmla="*/ 96 h 98"/>
                <a:gd name="T14" fmla="*/ 8 w 115"/>
                <a:gd name="T15" fmla="*/ 85 h 98"/>
                <a:gd name="T16" fmla="*/ 9 w 115"/>
                <a:gd name="T17" fmla="*/ 84 h 98"/>
                <a:gd name="T18" fmla="*/ 3 w 115"/>
                <a:gd name="T19" fmla="*/ 73 h 98"/>
                <a:gd name="T20" fmla="*/ 27 w 115"/>
                <a:gd name="T21" fmla="*/ 29 h 98"/>
                <a:gd name="T22" fmla="*/ 38 w 115"/>
                <a:gd name="T23" fmla="*/ 16 h 98"/>
                <a:gd name="T24" fmla="*/ 38 w 115"/>
                <a:gd name="T25" fmla="*/ 16 h 98"/>
                <a:gd name="T26" fmla="*/ 41 w 115"/>
                <a:gd name="T27" fmla="*/ 14 h 98"/>
                <a:gd name="T28" fmla="*/ 61 w 115"/>
                <a:gd name="T29" fmla="*/ 2 h 98"/>
                <a:gd name="T30" fmla="*/ 72 w 115"/>
                <a:gd name="T31" fmla="*/ 9 h 98"/>
                <a:gd name="T32" fmla="*/ 83 w 115"/>
                <a:gd name="T33" fmla="*/ 15 h 98"/>
                <a:gd name="T34" fmla="*/ 96 w 115"/>
                <a:gd name="T35" fmla="*/ 2 h 98"/>
                <a:gd name="T36" fmla="*/ 102 w 115"/>
                <a:gd name="T37" fmla="*/ 0 h 98"/>
                <a:gd name="T38" fmla="*/ 109 w 115"/>
                <a:gd name="T39" fmla="*/ 1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" h="98">
                  <a:moveTo>
                    <a:pt x="109" y="15"/>
                  </a:moveTo>
                  <a:cubicBezTo>
                    <a:pt x="88" y="35"/>
                    <a:pt x="71" y="57"/>
                    <a:pt x="48" y="75"/>
                  </a:cubicBezTo>
                  <a:cubicBezTo>
                    <a:pt x="48" y="75"/>
                    <a:pt x="48" y="75"/>
                    <a:pt x="47" y="76"/>
                  </a:cubicBezTo>
                  <a:cubicBezTo>
                    <a:pt x="44" y="80"/>
                    <a:pt x="40" y="84"/>
                    <a:pt x="36" y="87"/>
                  </a:cubicBezTo>
                  <a:cubicBezTo>
                    <a:pt x="33" y="90"/>
                    <a:pt x="30" y="90"/>
                    <a:pt x="27" y="89"/>
                  </a:cubicBezTo>
                  <a:cubicBezTo>
                    <a:pt x="26" y="89"/>
                    <a:pt x="26" y="90"/>
                    <a:pt x="26" y="90"/>
                  </a:cubicBezTo>
                  <a:cubicBezTo>
                    <a:pt x="24" y="95"/>
                    <a:pt x="20" y="98"/>
                    <a:pt x="15" y="96"/>
                  </a:cubicBezTo>
                  <a:cubicBezTo>
                    <a:pt x="10" y="95"/>
                    <a:pt x="7" y="90"/>
                    <a:pt x="8" y="85"/>
                  </a:cubicBezTo>
                  <a:cubicBezTo>
                    <a:pt x="9" y="85"/>
                    <a:pt x="9" y="84"/>
                    <a:pt x="9" y="84"/>
                  </a:cubicBezTo>
                  <a:cubicBezTo>
                    <a:pt x="4" y="83"/>
                    <a:pt x="0" y="79"/>
                    <a:pt x="3" y="73"/>
                  </a:cubicBezTo>
                  <a:cubicBezTo>
                    <a:pt x="8" y="57"/>
                    <a:pt x="16" y="42"/>
                    <a:pt x="27" y="29"/>
                  </a:cubicBezTo>
                  <a:cubicBezTo>
                    <a:pt x="30" y="24"/>
                    <a:pt x="34" y="20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5"/>
                    <a:pt x="40" y="14"/>
                    <a:pt x="41" y="14"/>
                  </a:cubicBezTo>
                  <a:cubicBezTo>
                    <a:pt x="47" y="9"/>
                    <a:pt x="53" y="5"/>
                    <a:pt x="61" y="2"/>
                  </a:cubicBezTo>
                  <a:cubicBezTo>
                    <a:pt x="66" y="1"/>
                    <a:pt x="71" y="4"/>
                    <a:pt x="72" y="9"/>
                  </a:cubicBezTo>
                  <a:cubicBezTo>
                    <a:pt x="76" y="8"/>
                    <a:pt x="81" y="11"/>
                    <a:pt x="83" y="15"/>
                  </a:cubicBezTo>
                  <a:cubicBezTo>
                    <a:pt x="87" y="11"/>
                    <a:pt x="91" y="7"/>
                    <a:pt x="96" y="2"/>
                  </a:cubicBezTo>
                  <a:cubicBezTo>
                    <a:pt x="98" y="1"/>
                    <a:pt x="100" y="0"/>
                    <a:pt x="102" y="0"/>
                  </a:cubicBezTo>
                  <a:cubicBezTo>
                    <a:pt x="109" y="0"/>
                    <a:pt x="115" y="9"/>
                    <a:pt x="109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3"/>
            <p:cNvSpPr/>
            <p:nvPr/>
          </p:nvSpPr>
          <p:spPr bwMode="auto">
            <a:xfrm>
              <a:off x="1257300" y="579438"/>
              <a:ext cx="412750" cy="1962150"/>
            </a:xfrm>
            <a:custGeom>
              <a:avLst/>
              <a:gdLst>
                <a:gd name="T0" fmla="*/ 19 w 88"/>
                <a:gd name="T1" fmla="*/ 4 h 417"/>
                <a:gd name="T2" fmla="*/ 61 w 88"/>
                <a:gd name="T3" fmla="*/ 106 h 417"/>
                <a:gd name="T4" fmla="*/ 79 w 88"/>
                <a:gd name="T5" fmla="*/ 213 h 417"/>
                <a:gd name="T6" fmla="*/ 61 w 88"/>
                <a:gd name="T7" fmla="*/ 411 h 417"/>
                <a:gd name="T8" fmla="*/ 48 w 88"/>
                <a:gd name="T9" fmla="*/ 415 h 417"/>
                <a:gd name="T10" fmla="*/ 45 w 88"/>
                <a:gd name="T11" fmla="*/ 402 h 417"/>
                <a:gd name="T12" fmla="*/ 46 w 88"/>
                <a:gd name="T13" fmla="*/ 398 h 417"/>
                <a:gd name="T14" fmla="*/ 61 w 88"/>
                <a:gd name="T15" fmla="*/ 342 h 417"/>
                <a:gd name="T16" fmla="*/ 57 w 88"/>
                <a:gd name="T17" fmla="*/ 183 h 417"/>
                <a:gd name="T18" fmla="*/ 47 w 88"/>
                <a:gd name="T19" fmla="*/ 125 h 417"/>
                <a:gd name="T20" fmla="*/ 24 w 88"/>
                <a:gd name="T21" fmla="*/ 58 h 417"/>
                <a:gd name="T22" fmla="*/ 4 w 88"/>
                <a:gd name="T23" fmla="*/ 14 h 417"/>
                <a:gd name="T24" fmla="*/ 12 w 88"/>
                <a:gd name="T25" fmla="*/ 0 h 417"/>
                <a:gd name="T26" fmla="*/ 19 w 88"/>
                <a:gd name="T27" fmla="*/ 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417">
                  <a:moveTo>
                    <a:pt x="19" y="4"/>
                  </a:moveTo>
                  <a:cubicBezTo>
                    <a:pt x="36" y="37"/>
                    <a:pt x="51" y="71"/>
                    <a:pt x="61" y="106"/>
                  </a:cubicBezTo>
                  <a:cubicBezTo>
                    <a:pt x="71" y="141"/>
                    <a:pt x="75" y="177"/>
                    <a:pt x="79" y="213"/>
                  </a:cubicBezTo>
                  <a:cubicBezTo>
                    <a:pt x="86" y="279"/>
                    <a:pt x="88" y="349"/>
                    <a:pt x="61" y="411"/>
                  </a:cubicBezTo>
                  <a:cubicBezTo>
                    <a:pt x="59" y="416"/>
                    <a:pt x="52" y="417"/>
                    <a:pt x="48" y="415"/>
                  </a:cubicBezTo>
                  <a:cubicBezTo>
                    <a:pt x="43" y="412"/>
                    <a:pt x="43" y="407"/>
                    <a:pt x="45" y="402"/>
                  </a:cubicBezTo>
                  <a:cubicBezTo>
                    <a:pt x="45" y="401"/>
                    <a:pt x="46" y="399"/>
                    <a:pt x="46" y="398"/>
                  </a:cubicBezTo>
                  <a:cubicBezTo>
                    <a:pt x="54" y="380"/>
                    <a:pt x="58" y="361"/>
                    <a:pt x="61" y="342"/>
                  </a:cubicBezTo>
                  <a:cubicBezTo>
                    <a:pt x="68" y="289"/>
                    <a:pt x="63" y="236"/>
                    <a:pt x="57" y="183"/>
                  </a:cubicBezTo>
                  <a:cubicBezTo>
                    <a:pt x="54" y="164"/>
                    <a:pt x="51" y="144"/>
                    <a:pt x="47" y="125"/>
                  </a:cubicBezTo>
                  <a:cubicBezTo>
                    <a:pt x="41" y="102"/>
                    <a:pt x="33" y="80"/>
                    <a:pt x="24" y="58"/>
                  </a:cubicBezTo>
                  <a:cubicBezTo>
                    <a:pt x="18" y="43"/>
                    <a:pt x="11" y="28"/>
                    <a:pt x="4" y="14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5" y="0"/>
                    <a:pt x="18" y="1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384175" y="1477963"/>
              <a:ext cx="849313" cy="974725"/>
            </a:xfrm>
            <a:custGeom>
              <a:avLst/>
              <a:gdLst>
                <a:gd name="T0" fmla="*/ 154 w 181"/>
                <a:gd name="T1" fmla="*/ 48 h 207"/>
                <a:gd name="T2" fmla="*/ 153 w 181"/>
                <a:gd name="T3" fmla="*/ 49 h 207"/>
                <a:gd name="T4" fmla="*/ 154 w 181"/>
                <a:gd name="T5" fmla="*/ 48 h 207"/>
                <a:gd name="T6" fmla="*/ 100 w 181"/>
                <a:gd name="T7" fmla="*/ 35 h 207"/>
                <a:gd name="T8" fmla="*/ 56 w 181"/>
                <a:gd name="T9" fmla="*/ 0 h 207"/>
                <a:gd name="T10" fmla="*/ 43 w 181"/>
                <a:gd name="T11" fmla="*/ 2 h 207"/>
                <a:gd name="T12" fmla="*/ 33 w 181"/>
                <a:gd name="T13" fmla="*/ 8 h 207"/>
                <a:gd name="T14" fmla="*/ 28 w 181"/>
                <a:gd name="T15" fmla="*/ 7 h 207"/>
                <a:gd name="T16" fmla="*/ 4 w 181"/>
                <a:gd name="T17" fmla="*/ 26 h 207"/>
                <a:gd name="T18" fmla="*/ 1 w 181"/>
                <a:gd name="T19" fmla="*/ 77 h 207"/>
                <a:gd name="T20" fmla="*/ 10 w 181"/>
                <a:gd name="T21" fmla="*/ 131 h 207"/>
                <a:gd name="T22" fmla="*/ 36 w 181"/>
                <a:gd name="T23" fmla="*/ 179 h 207"/>
                <a:gd name="T24" fmla="*/ 50 w 181"/>
                <a:gd name="T25" fmla="*/ 191 h 207"/>
                <a:gd name="T26" fmla="*/ 65 w 181"/>
                <a:gd name="T27" fmla="*/ 204 h 207"/>
                <a:gd name="T28" fmla="*/ 83 w 181"/>
                <a:gd name="T29" fmla="*/ 207 h 207"/>
                <a:gd name="T30" fmla="*/ 95 w 181"/>
                <a:gd name="T31" fmla="*/ 205 h 207"/>
                <a:gd name="T32" fmla="*/ 108 w 181"/>
                <a:gd name="T33" fmla="*/ 197 h 207"/>
                <a:gd name="T34" fmla="*/ 138 w 181"/>
                <a:gd name="T35" fmla="*/ 178 h 207"/>
                <a:gd name="T36" fmla="*/ 155 w 181"/>
                <a:gd name="T37" fmla="*/ 149 h 207"/>
                <a:gd name="T38" fmla="*/ 168 w 181"/>
                <a:gd name="T39" fmla="*/ 120 h 207"/>
                <a:gd name="T40" fmla="*/ 178 w 181"/>
                <a:gd name="T41" fmla="*/ 53 h 207"/>
                <a:gd name="T42" fmla="*/ 148 w 181"/>
                <a:gd name="T43" fmla="*/ 5 h 207"/>
                <a:gd name="T44" fmla="*/ 119 w 181"/>
                <a:gd name="T45" fmla="*/ 13 h 207"/>
                <a:gd name="T46" fmla="*/ 102 w 181"/>
                <a:gd name="T47" fmla="*/ 33 h 207"/>
                <a:gd name="T48" fmla="*/ 100 w 181"/>
                <a:gd name="T49" fmla="*/ 36 h 207"/>
                <a:gd name="T50" fmla="*/ 100 w 181"/>
                <a:gd name="T51" fmla="*/ 3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1" h="207">
                  <a:moveTo>
                    <a:pt x="154" y="48"/>
                  </a:moveTo>
                  <a:cubicBezTo>
                    <a:pt x="154" y="48"/>
                    <a:pt x="153" y="49"/>
                    <a:pt x="153" y="49"/>
                  </a:cubicBezTo>
                  <a:cubicBezTo>
                    <a:pt x="153" y="49"/>
                    <a:pt x="154" y="48"/>
                    <a:pt x="154" y="48"/>
                  </a:cubicBezTo>
                  <a:close/>
                  <a:moveTo>
                    <a:pt x="100" y="35"/>
                  </a:moveTo>
                  <a:cubicBezTo>
                    <a:pt x="92" y="17"/>
                    <a:pt x="76" y="0"/>
                    <a:pt x="56" y="0"/>
                  </a:cubicBezTo>
                  <a:cubicBezTo>
                    <a:pt x="52" y="0"/>
                    <a:pt x="47" y="1"/>
                    <a:pt x="43" y="2"/>
                  </a:cubicBezTo>
                  <a:cubicBezTo>
                    <a:pt x="39" y="4"/>
                    <a:pt x="36" y="6"/>
                    <a:pt x="33" y="8"/>
                  </a:cubicBezTo>
                  <a:cubicBezTo>
                    <a:pt x="31" y="7"/>
                    <a:pt x="30" y="7"/>
                    <a:pt x="28" y="7"/>
                  </a:cubicBezTo>
                  <a:cubicBezTo>
                    <a:pt x="18" y="7"/>
                    <a:pt x="5" y="15"/>
                    <a:pt x="4" y="26"/>
                  </a:cubicBezTo>
                  <a:cubicBezTo>
                    <a:pt x="1" y="43"/>
                    <a:pt x="0" y="60"/>
                    <a:pt x="1" y="77"/>
                  </a:cubicBezTo>
                  <a:cubicBezTo>
                    <a:pt x="2" y="95"/>
                    <a:pt x="4" y="114"/>
                    <a:pt x="10" y="131"/>
                  </a:cubicBezTo>
                  <a:cubicBezTo>
                    <a:pt x="15" y="149"/>
                    <a:pt x="23" y="166"/>
                    <a:pt x="36" y="179"/>
                  </a:cubicBezTo>
                  <a:cubicBezTo>
                    <a:pt x="40" y="184"/>
                    <a:pt x="45" y="188"/>
                    <a:pt x="50" y="191"/>
                  </a:cubicBezTo>
                  <a:cubicBezTo>
                    <a:pt x="53" y="197"/>
                    <a:pt x="59" y="202"/>
                    <a:pt x="65" y="204"/>
                  </a:cubicBezTo>
                  <a:cubicBezTo>
                    <a:pt x="71" y="206"/>
                    <a:pt x="77" y="206"/>
                    <a:pt x="83" y="207"/>
                  </a:cubicBezTo>
                  <a:cubicBezTo>
                    <a:pt x="87" y="206"/>
                    <a:pt x="91" y="206"/>
                    <a:pt x="95" y="205"/>
                  </a:cubicBezTo>
                  <a:cubicBezTo>
                    <a:pt x="101" y="204"/>
                    <a:pt x="105" y="201"/>
                    <a:pt x="108" y="197"/>
                  </a:cubicBezTo>
                  <a:cubicBezTo>
                    <a:pt x="120" y="194"/>
                    <a:pt x="130" y="187"/>
                    <a:pt x="138" y="178"/>
                  </a:cubicBezTo>
                  <a:cubicBezTo>
                    <a:pt x="146" y="170"/>
                    <a:pt x="150" y="159"/>
                    <a:pt x="155" y="149"/>
                  </a:cubicBezTo>
                  <a:cubicBezTo>
                    <a:pt x="159" y="139"/>
                    <a:pt x="164" y="130"/>
                    <a:pt x="168" y="120"/>
                  </a:cubicBezTo>
                  <a:cubicBezTo>
                    <a:pt x="177" y="98"/>
                    <a:pt x="181" y="76"/>
                    <a:pt x="178" y="53"/>
                  </a:cubicBezTo>
                  <a:cubicBezTo>
                    <a:pt x="175" y="33"/>
                    <a:pt x="169" y="11"/>
                    <a:pt x="148" y="5"/>
                  </a:cubicBezTo>
                  <a:cubicBezTo>
                    <a:pt x="137" y="1"/>
                    <a:pt x="127" y="6"/>
                    <a:pt x="119" y="13"/>
                  </a:cubicBezTo>
                  <a:cubicBezTo>
                    <a:pt x="112" y="18"/>
                    <a:pt x="107" y="25"/>
                    <a:pt x="102" y="33"/>
                  </a:cubicBezTo>
                  <a:cubicBezTo>
                    <a:pt x="102" y="34"/>
                    <a:pt x="101" y="35"/>
                    <a:pt x="100" y="36"/>
                  </a:cubicBezTo>
                  <a:cubicBezTo>
                    <a:pt x="100" y="35"/>
                    <a:pt x="100" y="35"/>
                    <a:pt x="10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5"/>
            <p:cNvSpPr/>
            <p:nvPr/>
          </p:nvSpPr>
          <p:spPr bwMode="auto">
            <a:xfrm>
              <a:off x="398463" y="498475"/>
              <a:ext cx="895350" cy="334963"/>
            </a:xfrm>
            <a:custGeom>
              <a:avLst/>
              <a:gdLst>
                <a:gd name="T0" fmla="*/ 186 w 191"/>
                <a:gd name="T1" fmla="*/ 24 h 71"/>
                <a:gd name="T2" fmla="*/ 164 w 191"/>
                <a:gd name="T3" fmla="*/ 62 h 71"/>
                <a:gd name="T4" fmla="*/ 100 w 191"/>
                <a:gd name="T5" fmla="*/ 70 h 71"/>
                <a:gd name="T6" fmla="*/ 31 w 191"/>
                <a:gd name="T7" fmla="*/ 63 h 71"/>
                <a:gd name="T8" fmla="*/ 0 w 191"/>
                <a:gd name="T9" fmla="*/ 32 h 71"/>
                <a:gd name="T10" fmla="*/ 31 w 191"/>
                <a:gd name="T11" fmla="*/ 1 h 71"/>
                <a:gd name="T12" fmla="*/ 125 w 191"/>
                <a:gd name="T13" fmla="*/ 8 h 71"/>
                <a:gd name="T14" fmla="*/ 148 w 191"/>
                <a:gd name="T15" fmla="*/ 2 h 71"/>
                <a:gd name="T16" fmla="*/ 156 w 191"/>
                <a:gd name="T17" fmla="*/ 1 h 71"/>
                <a:gd name="T18" fmla="*/ 186 w 191"/>
                <a:gd name="T19" fmla="*/ 2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71">
                  <a:moveTo>
                    <a:pt x="186" y="24"/>
                  </a:moveTo>
                  <a:cubicBezTo>
                    <a:pt x="191" y="40"/>
                    <a:pt x="180" y="56"/>
                    <a:pt x="164" y="62"/>
                  </a:cubicBezTo>
                  <a:cubicBezTo>
                    <a:pt x="144" y="68"/>
                    <a:pt x="122" y="71"/>
                    <a:pt x="100" y="70"/>
                  </a:cubicBezTo>
                  <a:cubicBezTo>
                    <a:pt x="77" y="69"/>
                    <a:pt x="54" y="64"/>
                    <a:pt x="31" y="63"/>
                  </a:cubicBezTo>
                  <a:cubicBezTo>
                    <a:pt x="14" y="61"/>
                    <a:pt x="0" y="50"/>
                    <a:pt x="0" y="32"/>
                  </a:cubicBezTo>
                  <a:cubicBezTo>
                    <a:pt x="0" y="16"/>
                    <a:pt x="14" y="0"/>
                    <a:pt x="31" y="1"/>
                  </a:cubicBezTo>
                  <a:cubicBezTo>
                    <a:pt x="63" y="3"/>
                    <a:pt x="93" y="10"/>
                    <a:pt x="125" y="8"/>
                  </a:cubicBezTo>
                  <a:cubicBezTo>
                    <a:pt x="133" y="7"/>
                    <a:pt x="140" y="5"/>
                    <a:pt x="148" y="2"/>
                  </a:cubicBezTo>
                  <a:cubicBezTo>
                    <a:pt x="151" y="1"/>
                    <a:pt x="154" y="1"/>
                    <a:pt x="156" y="1"/>
                  </a:cubicBezTo>
                  <a:cubicBezTo>
                    <a:pt x="170" y="1"/>
                    <a:pt x="182" y="11"/>
                    <a:pt x="18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425450" y="508000"/>
              <a:ext cx="742950" cy="282575"/>
            </a:xfrm>
            <a:custGeom>
              <a:avLst/>
              <a:gdLst>
                <a:gd name="T0" fmla="*/ 153 w 158"/>
                <a:gd name="T1" fmla="*/ 31 h 60"/>
                <a:gd name="T2" fmla="*/ 25 w 158"/>
                <a:gd name="T3" fmla="*/ 42 h 60"/>
                <a:gd name="T4" fmla="*/ 140 w 158"/>
                <a:gd name="T5" fmla="*/ 45 h 60"/>
                <a:gd name="T6" fmla="*/ 115 w 158"/>
                <a:gd name="T7" fmla="*/ 55 h 60"/>
                <a:gd name="T8" fmla="*/ 102 w 158"/>
                <a:gd name="T9" fmla="*/ 55 h 60"/>
                <a:gd name="T10" fmla="*/ 68 w 158"/>
                <a:gd name="T11" fmla="*/ 47 h 60"/>
                <a:gd name="T12" fmla="*/ 69 w 158"/>
                <a:gd name="T13" fmla="*/ 47 h 60"/>
                <a:gd name="T14" fmla="*/ 4 w 158"/>
                <a:gd name="T15" fmla="*/ 28 h 60"/>
                <a:gd name="T16" fmla="*/ 2 w 158"/>
                <a:gd name="T17" fmla="*/ 25 h 60"/>
                <a:gd name="T18" fmla="*/ 81 w 158"/>
                <a:gd name="T19" fmla="*/ 0 h 60"/>
                <a:gd name="T20" fmla="*/ 76 w 158"/>
                <a:gd name="T21" fmla="*/ 2 h 60"/>
                <a:gd name="T22" fmla="*/ 72 w 158"/>
                <a:gd name="T23" fmla="*/ 3 h 60"/>
                <a:gd name="T24" fmla="*/ 68 w 158"/>
                <a:gd name="T25" fmla="*/ 5 h 60"/>
                <a:gd name="T26" fmla="*/ 64 w 158"/>
                <a:gd name="T27" fmla="*/ 11 h 60"/>
                <a:gd name="T28" fmla="*/ 64 w 158"/>
                <a:gd name="T29" fmla="*/ 19 h 60"/>
                <a:gd name="T30" fmla="*/ 65 w 158"/>
                <a:gd name="T31" fmla="*/ 24 h 60"/>
                <a:gd name="T32" fmla="*/ 67 w 158"/>
                <a:gd name="T33" fmla="*/ 29 h 60"/>
                <a:gd name="T34" fmla="*/ 73 w 158"/>
                <a:gd name="T35" fmla="*/ 43 h 60"/>
                <a:gd name="T36" fmla="*/ 68 w 158"/>
                <a:gd name="T37" fmla="*/ 47 h 60"/>
                <a:gd name="T38" fmla="*/ 25 w 158"/>
                <a:gd name="T39" fmla="*/ 42 h 60"/>
                <a:gd name="T40" fmla="*/ 10 w 158"/>
                <a:gd name="T41" fmla="*/ 33 h 60"/>
                <a:gd name="T42" fmla="*/ 2 w 158"/>
                <a:gd name="T43" fmla="*/ 25 h 60"/>
                <a:gd name="T44" fmla="*/ 1 w 158"/>
                <a:gd name="T45" fmla="*/ 20 h 60"/>
                <a:gd name="T46" fmla="*/ 3 w 158"/>
                <a:gd name="T47" fmla="*/ 17 h 60"/>
                <a:gd name="T48" fmla="*/ 6 w 158"/>
                <a:gd name="T49" fmla="*/ 14 h 60"/>
                <a:gd name="T50" fmla="*/ 1 w 158"/>
                <a:gd name="T51" fmla="*/ 18 h 60"/>
                <a:gd name="T52" fmla="*/ 5 w 158"/>
                <a:gd name="T53" fmla="*/ 32 h 60"/>
                <a:gd name="T54" fmla="*/ 43 w 158"/>
                <a:gd name="T55" fmla="*/ 52 h 60"/>
                <a:gd name="T56" fmla="*/ 64 w 158"/>
                <a:gd name="T57" fmla="*/ 55 h 60"/>
                <a:gd name="T58" fmla="*/ 74 w 158"/>
                <a:gd name="T59" fmla="*/ 52 h 60"/>
                <a:gd name="T60" fmla="*/ 78 w 158"/>
                <a:gd name="T61" fmla="*/ 49 h 60"/>
                <a:gd name="T62" fmla="*/ 89 w 158"/>
                <a:gd name="T63" fmla="*/ 56 h 60"/>
                <a:gd name="T64" fmla="*/ 102 w 158"/>
                <a:gd name="T65" fmla="*/ 59 h 60"/>
                <a:gd name="T66" fmla="*/ 136 w 158"/>
                <a:gd name="T67" fmla="*/ 51 h 60"/>
                <a:gd name="T68" fmla="*/ 158 w 158"/>
                <a:gd name="T69" fmla="*/ 25 h 60"/>
                <a:gd name="T70" fmla="*/ 153 w 158"/>
                <a:gd name="T71" fmla="*/ 31 h 60"/>
                <a:gd name="T72" fmla="*/ 140 w 158"/>
                <a:gd name="T73" fmla="*/ 44 h 60"/>
                <a:gd name="T74" fmla="*/ 121 w 158"/>
                <a:gd name="T75" fmla="*/ 54 h 60"/>
                <a:gd name="T76" fmla="*/ 102 w 158"/>
                <a:gd name="T77" fmla="*/ 55 h 60"/>
                <a:gd name="T78" fmla="*/ 90 w 158"/>
                <a:gd name="T79" fmla="*/ 51 h 60"/>
                <a:gd name="T80" fmla="*/ 81 w 158"/>
                <a:gd name="T81" fmla="*/ 44 h 60"/>
                <a:gd name="T82" fmla="*/ 82 w 158"/>
                <a:gd name="T83" fmla="*/ 36 h 60"/>
                <a:gd name="T84" fmla="*/ 85 w 158"/>
                <a:gd name="T85" fmla="*/ 34 h 60"/>
                <a:gd name="T86" fmla="*/ 92 w 158"/>
                <a:gd name="T87" fmla="*/ 31 h 60"/>
                <a:gd name="T88" fmla="*/ 96 w 158"/>
                <a:gd name="T89" fmla="*/ 26 h 60"/>
                <a:gd name="T90" fmla="*/ 100 w 158"/>
                <a:gd name="T91" fmla="*/ 22 h 60"/>
                <a:gd name="T92" fmla="*/ 101 w 158"/>
                <a:gd name="T93" fmla="*/ 19 h 60"/>
                <a:gd name="T94" fmla="*/ 102 w 158"/>
                <a:gd name="T95" fmla="*/ 15 h 60"/>
                <a:gd name="T96" fmla="*/ 100 w 158"/>
                <a:gd name="T97" fmla="*/ 9 h 60"/>
                <a:gd name="T98" fmla="*/ 97 w 158"/>
                <a:gd name="T99" fmla="*/ 6 h 60"/>
                <a:gd name="T100" fmla="*/ 92 w 158"/>
                <a:gd name="T101" fmla="*/ 4 h 60"/>
                <a:gd name="T102" fmla="*/ 85 w 158"/>
                <a:gd name="T10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60">
                  <a:moveTo>
                    <a:pt x="153" y="31"/>
                  </a:moveTo>
                  <a:cubicBezTo>
                    <a:pt x="153" y="31"/>
                    <a:pt x="153" y="31"/>
                    <a:pt x="153" y="31"/>
                  </a:cubicBezTo>
                  <a:cubicBezTo>
                    <a:pt x="153" y="31"/>
                    <a:pt x="153" y="31"/>
                    <a:pt x="153" y="31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lose/>
                  <a:moveTo>
                    <a:pt x="140" y="45"/>
                  </a:move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lose/>
                  <a:moveTo>
                    <a:pt x="115" y="55"/>
                  </a:move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5" y="55"/>
                    <a:pt x="115" y="55"/>
                  </a:cubicBezTo>
                  <a:close/>
                  <a:moveTo>
                    <a:pt x="102" y="55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5"/>
                    <a:pt x="102" y="55"/>
                  </a:cubicBezTo>
                  <a:close/>
                  <a:moveTo>
                    <a:pt x="68" y="47"/>
                  </a:moveTo>
                  <a:cubicBezTo>
                    <a:pt x="68" y="47"/>
                    <a:pt x="68" y="47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lose/>
                  <a:moveTo>
                    <a:pt x="69" y="47"/>
                  </a:moveTo>
                  <a:cubicBezTo>
                    <a:pt x="68" y="47"/>
                    <a:pt x="68" y="47"/>
                    <a:pt x="68" y="47"/>
                  </a:cubicBezTo>
                  <a:cubicBezTo>
                    <a:pt x="68" y="47"/>
                    <a:pt x="68" y="47"/>
                    <a:pt x="69" y="47"/>
                  </a:cubicBezTo>
                  <a:close/>
                  <a:moveTo>
                    <a:pt x="4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83" y="0"/>
                  </a:moveTo>
                  <a:cubicBezTo>
                    <a:pt x="83" y="0"/>
                    <a:pt x="82" y="0"/>
                    <a:pt x="82" y="0"/>
                  </a:cubicBezTo>
                  <a:cubicBezTo>
                    <a:pt x="82" y="0"/>
                    <a:pt x="82" y="0"/>
                    <a:pt x="81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9" y="0"/>
                    <a:pt x="78" y="0"/>
                    <a:pt x="78" y="1"/>
                  </a:cubicBezTo>
                  <a:cubicBezTo>
                    <a:pt x="77" y="1"/>
                    <a:pt x="76" y="1"/>
                    <a:pt x="76" y="2"/>
                  </a:cubicBezTo>
                  <a:cubicBezTo>
                    <a:pt x="76" y="2"/>
                    <a:pt x="75" y="2"/>
                    <a:pt x="75" y="2"/>
                  </a:cubicBezTo>
                  <a:cubicBezTo>
                    <a:pt x="74" y="2"/>
                    <a:pt x="74" y="2"/>
                    <a:pt x="73" y="2"/>
                  </a:cubicBezTo>
                  <a:cubicBezTo>
                    <a:pt x="73" y="3"/>
                    <a:pt x="73" y="3"/>
                    <a:pt x="72" y="3"/>
                  </a:cubicBezTo>
                  <a:cubicBezTo>
                    <a:pt x="72" y="3"/>
                    <a:pt x="71" y="3"/>
                    <a:pt x="70" y="3"/>
                  </a:cubicBezTo>
                  <a:cubicBezTo>
                    <a:pt x="70" y="3"/>
                    <a:pt x="70" y="3"/>
                    <a:pt x="70" y="4"/>
                  </a:cubicBezTo>
                  <a:cubicBezTo>
                    <a:pt x="69" y="4"/>
                    <a:pt x="69" y="4"/>
                    <a:pt x="68" y="5"/>
                  </a:cubicBezTo>
                  <a:cubicBezTo>
                    <a:pt x="67" y="6"/>
                    <a:pt x="67" y="6"/>
                    <a:pt x="66" y="7"/>
                  </a:cubicBezTo>
                  <a:cubicBezTo>
                    <a:pt x="66" y="8"/>
                    <a:pt x="66" y="8"/>
                    <a:pt x="65" y="9"/>
                  </a:cubicBezTo>
                  <a:cubicBezTo>
                    <a:pt x="65" y="9"/>
                    <a:pt x="65" y="10"/>
                    <a:pt x="64" y="11"/>
                  </a:cubicBezTo>
                  <a:cubicBezTo>
                    <a:pt x="64" y="12"/>
                    <a:pt x="64" y="13"/>
                    <a:pt x="64" y="14"/>
                  </a:cubicBezTo>
                  <a:cubicBezTo>
                    <a:pt x="64" y="15"/>
                    <a:pt x="64" y="15"/>
                    <a:pt x="64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5" y="20"/>
                    <a:pt x="65" y="20"/>
                    <a:pt x="65" y="21"/>
                  </a:cubicBezTo>
                  <a:cubicBezTo>
                    <a:pt x="65" y="22"/>
                    <a:pt x="65" y="22"/>
                    <a:pt x="66" y="23"/>
                  </a:cubicBezTo>
                  <a:cubicBezTo>
                    <a:pt x="66" y="23"/>
                    <a:pt x="65" y="24"/>
                    <a:pt x="65" y="24"/>
                  </a:cubicBezTo>
                  <a:cubicBezTo>
                    <a:pt x="65" y="25"/>
                    <a:pt x="65" y="26"/>
                    <a:pt x="65" y="27"/>
                  </a:cubicBezTo>
                  <a:cubicBezTo>
                    <a:pt x="65" y="27"/>
                    <a:pt x="66" y="28"/>
                    <a:pt x="66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7" y="30"/>
                    <a:pt x="67" y="31"/>
                    <a:pt x="68" y="32"/>
                  </a:cubicBezTo>
                  <a:cubicBezTo>
                    <a:pt x="69" y="35"/>
                    <a:pt x="70" y="38"/>
                    <a:pt x="72" y="40"/>
                  </a:cubicBezTo>
                  <a:cubicBezTo>
                    <a:pt x="72" y="41"/>
                    <a:pt x="73" y="42"/>
                    <a:pt x="73" y="43"/>
                  </a:cubicBezTo>
                  <a:cubicBezTo>
                    <a:pt x="73" y="43"/>
                    <a:pt x="73" y="43"/>
                    <a:pt x="73" y="44"/>
                  </a:cubicBezTo>
                  <a:cubicBezTo>
                    <a:pt x="72" y="44"/>
                    <a:pt x="72" y="45"/>
                    <a:pt x="71" y="45"/>
                  </a:cubicBezTo>
                  <a:cubicBezTo>
                    <a:pt x="70" y="46"/>
                    <a:pt x="69" y="47"/>
                    <a:pt x="68" y="47"/>
                  </a:cubicBezTo>
                  <a:cubicBezTo>
                    <a:pt x="66" y="48"/>
                    <a:pt x="64" y="48"/>
                    <a:pt x="62" y="49"/>
                  </a:cubicBezTo>
                  <a:cubicBezTo>
                    <a:pt x="58" y="49"/>
                    <a:pt x="53" y="49"/>
                    <a:pt x="49" y="48"/>
                  </a:cubicBezTo>
                  <a:cubicBezTo>
                    <a:pt x="40" y="47"/>
                    <a:pt x="32" y="45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9" y="39"/>
                    <a:pt x="14" y="37"/>
                    <a:pt x="9" y="33"/>
                  </a:cubicBezTo>
                  <a:cubicBezTo>
                    <a:pt x="9" y="33"/>
                    <a:pt x="9" y="33"/>
                    <a:pt x="10" y="33"/>
                  </a:cubicBezTo>
                  <a:cubicBezTo>
                    <a:pt x="7" y="32"/>
                    <a:pt x="6" y="30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7"/>
                    <a:pt x="3" y="26"/>
                    <a:pt x="2" y="25"/>
                  </a:cubicBezTo>
                  <a:cubicBezTo>
                    <a:pt x="2" y="24"/>
                    <a:pt x="2" y="23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8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5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15"/>
                    <a:pt x="2" y="16"/>
                    <a:pt x="1" y="18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4"/>
                    <a:pt x="1" y="26"/>
                    <a:pt x="2" y="27"/>
                  </a:cubicBezTo>
                  <a:cubicBezTo>
                    <a:pt x="3" y="29"/>
                    <a:pt x="4" y="31"/>
                    <a:pt x="5" y="32"/>
                  </a:cubicBezTo>
                  <a:cubicBezTo>
                    <a:pt x="7" y="34"/>
                    <a:pt x="9" y="36"/>
                    <a:pt x="11" y="37"/>
                  </a:cubicBezTo>
                  <a:cubicBezTo>
                    <a:pt x="15" y="41"/>
                    <a:pt x="20" y="44"/>
                    <a:pt x="25" y="46"/>
                  </a:cubicBezTo>
                  <a:cubicBezTo>
                    <a:pt x="31" y="49"/>
                    <a:pt x="37" y="51"/>
                    <a:pt x="43" y="52"/>
                  </a:cubicBezTo>
                  <a:cubicBezTo>
                    <a:pt x="46" y="53"/>
                    <a:pt x="49" y="54"/>
                    <a:pt x="51" y="54"/>
                  </a:cubicBezTo>
                  <a:cubicBezTo>
                    <a:pt x="54" y="55"/>
                    <a:pt x="57" y="55"/>
                    <a:pt x="60" y="55"/>
                  </a:cubicBezTo>
                  <a:cubicBezTo>
                    <a:pt x="61" y="55"/>
                    <a:pt x="63" y="55"/>
                    <a:pt x="64" y="55"/>
                  </a:cubicBezTo>
                  <a:cubicBezTo>
                    <a:pt x="65" y="55"/>
                    <a:pt x="67" y="55"/>
                    <a:pt x="68" y="54"/>
                  </a:cubicBezTo>
                  <a:cubicBezTo>
                    <a:pt x="69" y="54"/>
                    <a:pt x="70" y="54"/>
                    <a:pt x="71" y="53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75" y="52"/>
                    <a:pt x="75" y="51"/>
                    <a:pt x="76" y="51"/>
                  </a:cubicBezTo>
                  <a:cubicBezTo>
                    <a:pt x="76" y="51"/>
                    <a:pt x="77" y="50"/>
                    <a:pt x="77" y="50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9" y="49"/>
                    <a:pt x="80" y="50"/>
                    <a:pt x="81" y="51"/>
                  </a:cubicBezTo>
                  <a:cubicBezTo>
                    <a:pt x="82" y="52"/>
                    <a:pt x="83" y="53"/>
                    <a:pt x="85" y="54"/>
                  </a:cubicBezTo>
                  <a:cubicBezTo>
                    <a:pt x="86" y="55"/>
                    <a:pt x="88" y="56"/>
                    <a:pt x="89" y="56"/>
                  </a:cubicBezTo>
                  <a:cubicBezTo>
                    <a:pt x="91" y="57"/>
                    <a:pt x="92" y="58"/>
                    <a:pt x="93" y="58"/>
                  </a:cubicBezTo>
                  <a:cubicBezTo>
                    <a:pt x="95" y="58"/>
                    <a:pt x="96" y="59"/>
                    <a:pt x="98" y="59"/>
                  </a:cubicBezTo>
                  <a:cubicBezTo>
                    <a:pt x="99" y="59"/>
                    <a:pt x="101" y="59"/>
                    <a:pt x="102" y="59"/>
                  </a:cubicBezTo>
                  <a:cubicBezTo>
                    <a:pt x="105" y="60"/>
                    <a:pt x="109" y="60"/>
                    <a:pt x="112" y="59"/>
                  </a:cubicBezTo>
                  <a:cubicBezTo>
                    <a:pt x="115" y="59"/>
                    <a:pt x="117" y="59"/>
                    <a:pt x="120" y="58"/>
                  </a:cubicBezTo>
                  <a:cubicBezTo>
                    <a:pt x="126" y="56"/>
                    <a:pt x="131" y="54"/>
                    <a:pt x="136" y="51"/>
                  </a:cubicBezTo>
                  <a:cubicBezTo>
                    <a:pt x="140" y="47"/>
                    <a:pt x="145" y="44"/>
                    <a:pt x="148" y="39"/>
                  </a:cubicBezTo>
                  <a:cubicBezTo>
                    <a:pt x="150" y="37"/>
                    <a:pt x="152" y="35"/>
                    <a:pt x="153" y="32"/>
                  </a:cubicBezTo>
                  <a:cubicBezTo>
                    <a:pt x="155" y="30"/>
                    <a:pt x="156" y="27"/>
                    <a:pt x="158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6" y="27"/>
                    <a:pt x="155" y="29"/>
                    <a:pt x="153" y="31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1" y="34"/>
                    <a:pt x="149" y="36"/>
                    <a:pt x="147" y="39"/>
                  </a:cubicBezTo>
                  <a:cubicBezTo>
                    <a:pt x="144" y="41"/>
                    <a:pt x="142" y="43"/>
                    <a:pt x="140" y="45"/>
                  </a:cubicBezTo>
                  <a:cubicBezTo>
                    <a:pt x="140" y="45"/>
                    <a:pt x="140" y="45"/>
                    <a:pt x="140" y="44"/>
                  </a:cubicBezTo>
                  <a:cubicBezTo>
                    <a:pt x="138" y="46"/>
                    <a:pt x="136" y="47"/>
                    <a:pt x="134" y="49"/>
                  </a:cubicBezTo>
                  <a:cubicBezTo>
                    <a:pt x="132" y="50"/>
                    <a:pt x="130" y="51"/>
                    <a:pt x="128" y="52"/>
                  </a:cubicBezTo>
                  <a:cubicBezTo>
                    <a:pt x="125" y="53"/>
                    <a:pt x="123" y="53"/>
                    <a:pt x="121" y="54"/>
                  </a:cubicBezTo>
                  <a:cubicBezTo>
                    <a:pt x="119" y="54"/>
                    <a:pt x="117" y="55"/>
                    <a:pt x="115" y="55"/>
                  </a:cubicBezTo>
                  <a:cubicBezTo>
                    <a:pt x="113" y="55"/>
                    <a:pt x="111" y="56"/>
                    <a:pt x="109" y="55"/>
                  </a:cubicBezTo>
                  <a:cubicBezTo>
                    <a:pt x="107" y="55"/>
                    <a:pt x="105" y="55"/>
                    <a:pt x="102" y="55"/>
                  </a:cubicBezTo>
                  <a:cubicBezTo>
                    <a:pt x="101" y="55"/>
                    <a:pt x="99" y="55"/>
                    <a:pt x="97" y="54"/>
                  </a:cubicBezTo>
                  <a:cubicBezTo>
                    <a:pt x="96" y="54"/>
                    <a:pt x="95" y="53"/>
                    <a:pt x="94" y="53"/>
                  </a:cubicBezTo>
                  <a:cubicBezTo>
                    <a:pt x="92" y="52"/>
                    <a:pt x="91" y="52"/>
                    <a:pt x="90" y="51"/>
                  </a:cubicBezTo>
                  <a:cubicBezTo>
                    <a:pt x="89" y="50"/>
                    <a:pt x="88" y="49"/>
                    <a:pt x="86" y="49"/>
                  </a:cubicBezTo>
                  <a:cubicBezTo>
                    <a:pt x="85" y="48"/>
                    <a:pt x="84" y="46"/>
                    <a:pt x="83" y="45"/>
                  </a:cubicBezTo>
                  <a:cubicBezTo>
                    <a:pt x="82" y="45"/>
                    <a:pt x="82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3"/>
                    <a:pt x="82" y="42"/>
                    <a:pt x="82" y="41"/>
                  </a:cubicBezTo>
                  <a:cubicBezTo>
                    <a:pt x="82" y="39"/>
                    <a:pt x="82" y="38"/>
                    <a:pt x="82" y="36"/>
                  </a:cubicBezTo>
                  <a:cubicBezTo>
                    <a:pt x="82" y="36"/>
                    <a:pt x="82" y="35"/>
                    <a:pt x="82" y="35"/>
                  </a:cubicBezTo>
                  <a:cubicBezTo>
                    <a:pt x="83" y="35"/>
                    <a:pt x="84" y="35"/>
                    <a:pt x="84" y="35"/>
                  </a:cubicBezTo>
                  <a:cubicBezTo>
                    <a:pt x="84" y="35"/>
                    <a:pt x="85" y="34"/>
                    <a:pt x="85" y="34"/>
                  </a:cubicBezTo>
                  <a:cubicBezTo>
                    <a:pt x="86" y="34"/>
                    <a:pt x="87" y="34"/>
                    <a:pt x="88" y="33"/>
                  </a:cubicBezTo>
                  <a:cubicBezTo>
                    <a:pt x="89" y="33"/>
                    <a:pt x="89" y="32"/>
                    <a:pt x="90" y="32"/>
                  </a:cubicBezTo>
                  <a:cubicBezTo>
                    <a:pt x="91" y="32"/>
                    <a:pt x="91" y="31"/>
                    <a:pt x="92" y="31"/>
                  </a:cubicBezTo>
                  <a:cubicBezTo>
                    <a:pt x="92" y="30"/>
                    <a:pt x="93" y="30"/>
                    <a:pt x="93" y="30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ubicBezTo>
                    <a:pt x="96" y="26"/>
                    <a:pt x="97" y="26"/>
                    <a:pt x="97" y="25"/>
                  </a:cubicBezTo>
                  <a:cubicBezTo>
                    <a:pt x="97" y="25"/>
                    <a:pt x="98" y="24"/>
                    <a:pt x="98" y="24"/>
                  </a:cubicBezTo>
                  <a:cubicBezTo>
                    <a:pt x="99" y="23"/>
                    <a:pt x="99" y="23"/>
                    <a:pt x="100" y="22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1" y="20"/>
                    <a:pt x="101" y="20"/>
                    <a:pt x="101" y="19"/>
                  </a:cubicBezTo>
                  <a:cubicBezTo>
                    <a:pt x="101" y="19"/>
                    <a:pt x="101" y="18"/>
                    <a:pt x="101" y="18"/>
                  </a:cubicBezTo>
                  <a:cubicBezTo>
                    <a:pt x="102" y="17"/>
                    <a:pt x="102" y="17"/>
                    <a:pt x="102" y="16"/>
                  </a:cubicBezTo>
                  <a:cubicBezTo>
                    <a:pt x="102" y="16"/>
                    <a:pt x="102" y="15"/>
                    <a:pt x="102" y="15"/>
                  </a:cubicBezTo>
                  <a:cubicBezTo>
                    <a:pt x="102" y="14"/>
                    <a:pt x="102" y="13"/>
                    <a:pt x="102" y="13"/>
                  </a:cubicBezTo>
                  <a:cubicBezTo>
                    <a:pt x="101" y="12"/>
                    <a:pt x="101" y="11"/>
                    <a:pt x="101" y="10"/>
                  </a:cubicBezTo>
                  <a:cubicBezTo>
                    <a:pt x="101" y="10"/>
                    <a:pt x="100" y="10"/>
                    <a:pt x="100" y="9"/>
                  </a:cubicBezTo>
                  <a:cubicBezTo>
                    <a:pt x="100" y="9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7" y="7"/>
                    <a:pt x="97" y="6"/>
                  </a:cubicBezTo>
                  <a:cubicBezTo>
                    <a:pt x="96" y="6"/>
                    <a:pt x="96" y="5"/>
                    <a:pt x="95" y="5"/>
                  </a:cubicBezTo>
                  <a:cubicBezTo>
                    <a:pt x="94" y="5"/>
                    <a:pt x="93" y="4"/>
                    <a:pt x="93" y="4"/>
                  </a:cubicBezTo>
                  <a:cubicBezTo>
                    <a:pt x="93" y="4"/>
                    <a:pt x="93" y="4"/>
                    <a:pt x="92" y="4"/>
                  </a:cubicBezTo>
                  <a:cubicBezTo>
                    <a:pt x="92" y="4"/>
                    <a:pt x="92" y="4"/>
                    <a:pt x="91" y="3"/>
                  </a:cubicBezTo>
                  <a:cubicBezTo>
                    <a:pt x="90" y="2"/>
                    <a:pt x="89" y="2"/>
                    <a:pt x="88" y="1"/>
                  </a:cubicBezTo>
                  <a:cubicBezTo>
                    <a:pt x="87" y="1"/>
                    <a:pt x="86" y="0"/>
                    <a:pt x="85" y="0"/>
                  </a:cubicBezTo>
                  <a:cubicBezTo>
                    <a:pt x="84" y="0"/>
                    <a:pt x="84" y="0"/>
                    <a:pt x="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520700" y="333375"/>
              <a:ext cx="242888" cy="169863"/>
            </a:xfrm>
            <a:custGeom>
              <a:avLst/>
              <a:gdLst>
                <a:gd name="T0" fmla="*/ 9 w 52"/>
                <a:gd name="T1" fmla="*/ 11 h 36"/>
                <a:gd name="T2" fmla="*/ 10 w 52"/>
                <a:gd name="T3" fmla="*/ 12 h 36"/>
                <a:gd name="T4" fmla="*/ 10 w 52"/>
                <a:gd name="T5" fmla="*/ 13 h 36"/>
                <a:gd name="T6" fmla="*/ 9 w 52"/>
                <a:gd name="T7" fmla="*/ 12 h 36"/>
                <a:gd name="T8" fmla="*/ 10 w 52"/>
                <a:gd name="T9" fmla="*/ 12 h 36"/>
                <a:gd name="T10" fmla="*/ 9 w 52"/>
                <a:gd name="T11" fmla="*/ 11 h 36"/>
                <a:gd name="T12" fmla="*/ 6 w 52"/>
                <a:gd name="T13" fmla="*/ 3 h 36"/>
                <a:gd name="T14" fmla="*/ 8 w 52"/>
                <a:gd name="T15" fmla="*/ 4 h 36"/>
                <a:gd name="T16" fmla="*/ 8 w 52"/>
                <a:gd name="T17" fmla="*/ 4 h 36"/>
                <a:gd name="T18" fmla="*/ 11 w 52"/>
                <a:gd name="T19" fmla="*/ 4 h 36"/>
                <a:gd name="T20" fmla="*/ 9 w 52"/>
                <a:gd name="T21" fmla="*/ 4 h 36"/>
                <a:gd name="T22" fmla="*/ 7 w 52"/>
                <a:gd name="T23" fmla="*/ 4 h 36"/>
                <a:gd name="T24" fmla="*/ 6 w 52"/>
                <a:gd name="T25" fmla="*/ 3 h 36"/>
                <a:gd name="T26" fmla="*/ 5 w 52"/>
                <a:gd name="T27" fmla="*/ 0 h 36"/>
                <a:gd name="T28" fmla="*/ 4 w 52"/>
                <a:gd name="T29" fmla="*/ 0 h 36"/>
                <a:gd name="T30" fmla="*/ 3 w 52"/>
                <a:gd name="T31" fmla="*/ 0 h 36"/>
                <a:gd name="T32" fmla="*/ 1 w 52"/>
                <a:gd name="T33" fmla="*/ 0 h 36"/>
                <a:gd name="T34" fmla="*/ 0 w 52"/>
                <a:gd name="T35" fmla="*/ 2 h 36"/>
                <a:gd name="T36" fmla="*/ 0 w 52"/>
                <a:gd name="T37" fmla="*/ 3 h 36"/>
                <a:gd name="T38" fmla="*/ 3 w 52"/>
                <a:gd name="T39" fmla="*/ 6 h 36"/>
                <a:gd name="T40" fmla="*/ 3 w 52"/>
                <a:gd name="T41" fmla="*/ 7 h 36"/>
                <a:gd name="T42" fmla="*/ 6 w 52"/>
                <a:gd name="T43" fmla="*/ 12 h 36"/>
                <a:gd name="T44" fmla="*/ 9 w 52"/>
                <a:gd name="T45" fmla="*/ 16 h 36"/>
                <a:gd name="T46" fmla="*/ 19 w 52"/>
                <a:gd name="T47" fmla="*/ 23 h 36"/>
                <a:gd name="T48" fmla="*/ 22 w 52"/>
                <a:gd name="T49" fmla="*/ 24 h 36"/>
                <a:gd name="T50" fmla="*/ 29 w 52"/>
                <a:gd name="T51" fmla="*/ 28 h 36"/>
                <a:gd name="T52" fmla="*/ 33 w 52"/>
                <a:gd name="T53" fmla="*/ 31 h 36"/>
                <a:gd name="T54" fmla="*/ 37 w 52"/>
                <a:gd name="T55" fmla="*/ 33 h 36"/>
                <a:gd name="T56" fmla="*/ 42 w 52"/>
                <a:gd name="T57" fmla="*/ 35 h 36"/>
                <a:gd name="T58" fmla="*/ 45 w 52"/>
                <a:gd name="T59" fmla="*/ 36 h 36"/>
                <a:gd name="T60" fmla="*/ 47 w 52"/>
                <a:gd name="T61" fmla="*/ 36 h 36"/>
                <a:gd name="T62" fmla="*/ 49 w 52"/>
                <a:gd name="T63" fmla="*/ 36 h 36"/>
                <a:gd name="T64" fmla="*/ 50 w 52"/>
                <a:gd name="T65" fmla="*/ 36 h 36"/>
                <a:gd name="T66" fmla="*/ 52 w 52"/>
                <a:gd name="T67" fmla="*/ 34 h 36"/>
                <a:gd name="T68" fmla="*/ 52 w 52"/>
                <a:gd name="T69" fmla="*/ 32 h 36"/>
                <a:gd name="T70" fmla="*/ 52 w 52"/>
                <a:gd name="T71" fmla="*/ 29 h 36"/>
                <a:gd name="T72" fmla="*/ 51 w 52"/>
                <a:gd name="T73" fmla="*/ 28 h 36"/>
                <a:gd name="T74" fmla="*/ 50 w 52"/>
                <a:gd name="T75" fmla="*/ 28 h 36"/>
                <a:gd name="T76" fmla="*/ 49 w 52"/>
                <a:gd name="T77" fmla="*/ 27 h 36"/>
                <a:gd name="T78" fmla="*/ 48 w 52"/>
                <a:gd name="T79" fmla="*/ 25 h 36"/>
                <a:gd name="T80" fmla="*/ 44 w 52"/>
                <a:gd name="T81" fmla="*/ 21 h 36"/>
                <a:gd name="T82" fmla="*/ 39 w 52"/>
                <a:gd name="T83" fmla="*/ 17 h 36"/>
                <a:gd name="T84" fmla="*/ 34 w 52"/>
                <a:gd name="T85" fmla="*/ 13 h 36"/>
                <a:gd name="T86" fmla="*/ 29 w 52"/>
                <a:gd name="T87" fmla="*/ 10 h 36"/>
                <a:gd name="T88" fmla="*/ 23 w 52"/>
                <a:gd name="T89" fmla="*/ 6 h 36"/>
                <a:gd name="T90" fmla="*/ 17 w 52"/>
                <a:gd name="T91" fmla="*/ 3 h 36"/>
                <a:gd name="T92" fmla="*/ 11 w 52"/>
                <a:gd name="T93" fmla="*/ 1 h 36"/>
                <a:gd name="T94" fmla="*/ 5 w 52"/>
                <a:gd name="T9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" h="36">
                  <a:moveTo>
                    <a:pt x="9" y="11"/>
                  </a:move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10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1"/>
                  </a:cubicBezTo>
                  <a:close/>
                  <a:moveTo>
                    <a:pt x="6" y="3"/>
                  </a:moveTo>
                  <a:cubicBezTo>
                    <a:pt x="7" y="3"/>
                    <a:pt x="8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lose/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9"/>
                    <a:pt x="5" y="11"/>
                    <a:pt x="6" y="12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2" y="19"/>
                    <a:pt x="15" y="21"/>
                    <a:pt x="19" y="23"/>
                  </a:cubicBezTo>
                  <a:cubicBezTo>
                    <a:pt x="20" y="23"/>
                    <a:pt x="21" y="23"/>
                    <a:pt x="22" y="24"/>
                  </a:cubicBezTo>
                  <a:cubicBezTo>
                    <a:pt x="24" y="26"/>
                    <a:pt x="26" y="27"/>
                    <a:pt x="29" y="28"/>
                  </a:cubicBezTo>
                  <a:cubicBezTo>
                    <a:pt x="30" y="29"/>
                    <a:pt x="32" y="30"/>
                    <a:pt x="33" y="31"/>
                  </a:cubicBezTo>
                  <a:cubicBezTo>
                    <a:pt x="35" y="32"/>
                    <a:pt x="36" y="32"/>
                    <a:pt x="37" y="33"/>
                  </a:cubicBezTo>
                  <a:cubicBezTo>
                    <a:pt x="39" y="34"/>
                    <a:pt x="41" y="34"/>
                    <a:pt x="42" y="35"/>
                  </a:cubicBezTo>
                  <a:cubicBezTo>
                    <a:pt x="43" y="35"/>
                    <a:pt x="44" y="35"/>
                    <a:pt x="45" y="36"/>
                  </a:cubicBezTo>
                  <a:cubicBezTo>
                    <a:pt x="46" y="36"/>
                    <a:pt x="46" y="36"/>
                    <a:pt x="47" y="36"/>
                  </a:cubicBezTo>
                  <a:cubicBezTo>
                    <a:pt x="47" y="36"/>
                    <a:pt x="48" y="36"/>
                    <a:pt x="49" y="36"/>
                  </a:cubicBezTo>
                  <a:cubicBezTo>
                    <a:pt x="49" y="36"/>
                    <a:pt x="50" y="36"/>
                    <a:pt x="50" y="36"/>
                  </a:cubicBezTo>
                  <a:cubicBezTo>
                    <a:pt x="51" y="35"/>
                    <a:pt x="51" y="35"/>
                    <a:pt x="52" y="34"/>
                  </a:cubicBezTo>
                  <a:cubicBezTo>
                    <a:pt x="52" y="33"/>
                    <a:pt x="52" y="32"/>
                    <a:pt x="52" y="32"/>
                  </a:cubicBezTo>
                  <a:cubicBezTo>
                    <a:pt x="52" y="31"/>
                    <a:pt x="52" y="30"/>
                    <a:pt x="52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0" y="28"/>
                    <a:pt x="50" y="28"/>
                  </a:cubicBezTo>
                  <a:cubicBezTo>
                    <a:pt x="50" y="27"/>
                    <a:pt x="50" y="27"/>
                    <a:pt x="49" y="27"/>
                  </a:cubicBezTo>
                  <a:cubicBezTo>
                    <a:pt x="49" y="26"/>
                    <a:pt x="48" y="25"/>
                    <a:pt x="48" y="25"/>
                  </a:cubicBezTo>
                  <a:cubicBezTo>
                    <a:pt x="46" y="23"/>
                    <a:pt x="45" y="22"/>
                    <a:pt x="44" y="21"/>
                  </a:cubicBezTo>
                  <a:cubicBezTo>
                    <a:pt x="42" y="19"/>
                    <a:pt x="40" y="18"/>
                    <a:pt x="39" y="17"/>
                  </a:cubicBezTo>
                  <a:cubicBezTo>
                    <a:pt x="37" y="15"/>
                    <a:pt x="35" y="14"/>
                    <a:pt x="34" y="13"/>
                  </a:cubicBezTo>
                  <a:cubicBezTo>
                    <a:pt x="32" y="12"/>
                    <a:pt x="30" y="11"/>
                    <a:pt x="29" y="10"/>
                  </a:cubicBezTo>
                  <a:cubicBezTo>
                    <a:pt x="27" y="9"/>
                    <a:pt x="25" y="8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3"/>
                    <a:pt x="13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881063" y="400050"/>
              <a:ext cx="244475" cy="127000"/>
            </a:xfrm>
            <a:custGeom>
              <a:avLst/>
              <a:gdLst>
                <a:gd name="T0" fmla="*/ 46 w 52"/>
                <a:gd name="T1" fmla="*/ 5 h 27"/>
                <a:gd name="T2" fmla="*/ 43 w 52"/>
                <a:gd name="T3" fmla="*/ 7 h 27"/>
                <a:gd name="T4" fmla="*/ 43 w 52"/>
                <a:gd name="T5" fmla="*/ 7 h 27"/>
                <a:gd name="T6" fmla="*/ 41 w 52"/>
                <a:gd name="T7" fmla="*/ 8 h 27"/>
                <a:gd name="T8" fmla="*/ 43 w 52"/>
                <a:gd name="T9" fmla="*/ 7 h 27"/>
                <a:gd name="T10" fmla="*/ 44 w 52"/>
                <a:gd name="T11" fmla="*/ 5 h 27"/>
                <a:gd name="T12" fmla="*/ 44 w 52"/>
                <a:gd name="T13" fmla="*/ 5 h 27"/>
                <a:gd name="T14" fmla="*/ 47 w 52"/>
                <a:gd name="T15" fmla="*/ 4 h 27"/>
                <a:gd name="T16" fmla="*/ 46 w 52"/>
                <a:gd name="T17" fmla="*/ 5 h 27"/>
                <a:gd name="T18" fmla="*/ 52 w 52"/>
                <a:gd name="T19" fmla="*/ 1 h 27"/>
                <a:gd name="T20" fmla="*/ 51 w 52"/>
                <a:gd name="T21" fmla="*/ 0 h 27"/>
                <a:gd name="T22" fmla="*/ 51 w 52"/>
                <a:gd name="T23" fmla="*/ 0 h 27"/>
                <a:gd name="T24" fmla="*/ 46 w 52"/>
                <a:gd name="T25" fmla="*/ 1 h 27"/>
                <a:gd name="T26" fmla="*/ 41 w 52"/>
                <a:gd name="T27" fmla="*/ 3 h 27"/>
                <a:gd name="T28" fmla="*/ 41 w 52"/>
                <a:gd name="T29" fmla="*/ 3 h 27"/>
                <a:gd name="T30" fmla="*/ 36 w 52"/>
                <a:gd name="T31" fmla="*/ 4 h 27"/>
                <a:gd name="T32" fmla="*/ 36 w 52"/>
                <a:gd name="T33" fmla="*/ 4 h 27"/>
                <a:gd name="T34" fmla="*/ 31 w 52"/>
                <a:gd name="T35" fmla="*/ 3 h 27"/>
                <a:gd name="T36" fmla="*/ 26 w 52"/>
                <a:gd name="T37" fmla="*/ 4 h 27"/>
                <a:gd name="T38" fmla="*/ 17 w 52"/>
                <a:gd name="T39" fmla="*/ 7 h 27"/>
                <a:gd name="T40" fmla="*/ 13 w 52"/>
                <a:gd name="T41" fmla="*/ 10 h 27"/>
                <a:gd name="T42" fmla="*/ 9 w 52"/>
                <a:gd name="T43" fmla="*/ 13 h 27"/>
                <a:gd name="T44" fmla="*/ 5 w 52"/>
                <a:gd name="T45" fmla="*/ 17 h 27"/>
                <a:gd name="T46" fmla="*/ 3 w 52"/>
                <a:gd name="T47" fmla="*/ 20 h 27"/>
                <a:gd name="T48" fmla="*/ 2 w 52"/>
                <a:gd name="T49" fmla="*/ 21 h 27"/>
                <a:gd name="T50" fmla="*/ 1 w 52"/>
                <a:gd name="T51" fmla="*/ 23 h 27"/>
                <a:gd name="T52" fmla="*/ 0 w 52"/>
                <a:gd name="T53" fmla="*/ 24 h 27"/>
                <a:gd name="T54" fmla="*/ 0 w 52"/>
                <a:gd name="T55" fmla="*/ 26 h 27"/>
                <a:gd name="T56" fmla="*/ 2 w 52"/>
                <a:gd name="T57" fmla="*/ 27 h 27"/>
                <a:gd name="T58" fmla="*/ 3 w 52"/>
                <a:gd name="T59" fmla="*/ 27 h 27"/>
                <a:gd name="T60" fmla="*/ 8 w 52"/>
                <a:gd name="T61" fmla="*/ 25 h 27"/>
                <a:gd name="T62" fmla="*/ 10 w 52"/>
                <a:gd name="T63" fmla="*/ 26 h 27"/>
                <a:gd name="T64" fmla="*/ 19 w 52"/>
                <a:gd name="T65" fmla="*/ 23 h 27"/>
                <a:gd name="T66" fmla="*/ 24 w 52"/>
                <a:gd name="T67" fmla="*/ 21 h 27"/>
                <a:gd name="T68" fmla="*/ 30 w 52"/>
                <a:gd name="T69" fmla="*/ 19 h 27"/>
                <a:gd name="T70" fmla="*/ 42 w 52"/>
                <a:gd name="T71" fmla="*/ 12 h 27"/>
                <a:gd name="T72" fmla="*/ 48 w 52"/>
                <a:gd name="T73" fmla="*/ 7 h 27"/>
                <a:gd name="T74" fmla="*/ 50 w 52"/>
                <a:gd name="T75" fmla="*/ 5 h 27"/>
                <a:gd name="T76" fmla="*/ 52 w 52"/>
                <a:gd name="T77" fmla="*/ 2 h 27"/>
                <a:gd name="T78" fmla="*/ 52 w 52"/>
                <a:gd name="T7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27">
                  <a:moveTo>
                    <a:pt x="46" y="5"/>
                  </a:moveTo>
                  <a:cubicBezTo>
                    <a:pt x="45" y="6"/>
                    <a:pt x="44" y="6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8"/>
                    <a:pt x="42" y="8"/>
                    <a:pt x="41" y="8"/>
                  </a:cubicBezTo>
                  <a:cubicBezTo>
                    <a:pt x="42" y="8"/>
                    <a:pt x="42" y="7"/>
                    <a:pt x="43" y="7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4"/>
                    <a:pt x="46" y="4"/>
                    <a:pt x="47" y="4"/>
                  </a:cubicBezTo>
                  <a:cubicBezTo>
                    <a:pt x="47" y="4"/>
                    <a:pt x="46" y="4"/>
                    <a:pt x="46" y="5"/>
                  </a:cubicBezTo>
                  <a:close/>
                  <a:moveTo>
                    <a:pt x="52" y="1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0"/>
                    <a:pt x="47" y="1"/>
                    <a:pt x="46" y="1"/>
                  </a:cubicBezTo>
                  <a:cubicBezTo>
                    <a:pt x="44" y="2"/>
                    <a:pt x="42" y="2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3"/>
                    <a:pt x="38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30" y="3"/>
                    <a:pt x="28" y="3"/>
                    <a:pt x="26" y="4"/>
                  </a:cubicBezTo>
                  <a:cubicBezTo>
                    <a:pt x="23" y="4"/>
                    <a:pt x="20" y="6"/>
                    <a:pt x="17" y="7"/>
                  </a:cubicBezTo>
                  <a:cubicBezTo>
                    <a:pt x="16" y="8"/>
                    <a:pt x="14" y="9"/>
                    <a:pt x="13" y="10"/>
                  </a:cubicBezTo>
                  <a:cubicBezTo>
                    <a:pt x="11" y="11"/>
                    <a:pt x="10" y="12"/>
                    <a:pt x="9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3" y="19"/>
                    <a:pt x="3" y="20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2"/>
                    <a:pt x="1" y="22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1" y="26"/>
                    <a:pt x="1" y="26"/>
                    <a:pt x="2" y="27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5" y="26"/>
                    <a:pt x="6" y="26"/>
                    <a:pt x="8" y="25"/>
                  </a:cubicBezTo>
                  <a:cubicBezTo>
                    <a:pt x="9" y="26"/>
                    <a:pt x="9" y="26"/>
                    <a:pt x="10" y="26"/>
                  </a:cubicBezTo>
                  <a:cubicBezTo>
                    <a:pt x="13" y="25"/>
                    <a:pt x="16" y="24"/>
                    <a:pt x="19" y="23"/>
                  </a:cubicBezTo>
                  <a:cubicBezTo>
                    <a:pt x="20" y="23"/>
                    <a:pt x="22" y="22"/>
                    <a:pt x="24" y="21"/>
                  </a:cubicBezTo>
                  <a:cubicBezTo>
                    <a:pt x="26" y="20"/>
                    <a:pt x="28" y="20"/>
                    <a:pt x="30" y="19"/>
                  </a:cubicBezTo>
                  <a:cubicBezTo>
                    <a:pt x="35" y="17"/>
                    <a:pt x="39" y="15"/>
                    <a:pt x="42" y="12"/>
                  </a:cubicBezTo>
                  <a:cubicBezTo>
                    <a:pt x="44" y="10"/>
                    <a:pt x="46" y="9"/>
                    <a:pt x="48" y="7"/>
                  </a:cubicBezTo>
                  <a:cubicBezTo>
                    <a:pt x="49" y="6"/>
                    <a:pt x="50" y="6"/>
                    <a:pt x="50" y="5"/>
                  </a:cubicBezTo>
                  <a:cubicBezTo>
                    <a:pt x="51" y="4"/>
                    <a:pt x="51" y="3"/>
                    <a:pt x="52" y="2"/>
                  </a:cubicBezTo>
                  <a:cubicBezTo>
                    <a:pt x="52" y="2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9"/>
            <p:cNvSpPr>
              <a:spLocks noEditPoints="1"/>
            </p:cNvSpPr>
            <p:nvPr/>
          </p:nvSpPr>
          <p:spPr bwMode="auto">
            <a:xfrm>
              <a:off x="844550" y="2381250"/>
              <a:ext cx="379413" cy="260350"/>
            </a:xfrm>
            <a:custGeom>
              <a:avLst/>
              <a:gdLst>
                <a:gd name="T0" fmla="*/ 59 w 81"/>
                <a:gd name="T1" fmla="*/ 50 h 55"/>
                <a:gd name="T2" fmla="*/ 58 w 81"/>
                <a:gd name="T3" fmla="*/ 50 h 55"/>
                <a:gd name="T4" fmla="*/ 70 w 81"/>
                <a:gd name="T5" fmla="*/ 47 h 55"/>
                <a:gd name="T6" fmla="*/ 73 w 81"/>
                <a:gd name="T7" fmla="*/ 46 h 55"/>
                <a:gd name="T8" fmla="*/ 73 w 81"/>
                <a:gd name="T9" fmla="*/ 46 h 55"/>
                <a:gd name="T10" fmla="*/ 42 w 81"/>
                <a:gd name="T11" fmla="*/ 8 h 55"/>
                <a:gd name="T12" fmla="*/ 49 w 81"/>
                <a:gd name="T13" fmla="*/ 10 h 55"/>
                <a:gd name="T14" fmla="*/ 72 w 81"/>
                <a:gd name="T15" fmla="*/ 28 h 55"/>
                <a:gd name="T16" fmla="*/ 74 w 81"/>
                <a:gd name="T17" fmla="*/ 30 h 55"/>
                <a:gd name="T18" fmla="*/ 72 w 81"/>
                <a:gd name="T19" fmla="*/ 30 h 55"/>
                <a:gd name="T20" fmla="*/ 65 w 81"/>
                <a:gd name="T21" fmla="*/ 24 h 55"/>
                <a:gd name="T22" fmla="*/ 75 w 81"/>
                <a:gd name="T23" fmla="*/ 34 h 55"/>
                <a:gd name="T24" fmla="*/ 77 w 81"/>
                <a:gd name="T25" fmla="*/ 41 h 55"/>
                <a:gd name="T26" fmla="*/ 76 w 81"/>
                <a:gd name="T27" fmla="*/ 43 h 55"/>
                <a:gd name="T28" fmla="*/ 75 w 81"/>
                <a:gd name="T29" fmla="*/ 45 h 55"/>
                <a:gd name="T30" fmla="*/ 73 w 81"/>
                <a:gd name="T31" fmla="*/ 46 h 55"/>
                <a:gd name="T32" fmla="*/ 70 w 81"/>
                <a:gd name="T33" fmla="*/ 47 h 55"/>
                <a:gd name="T34" fmla="*/ 49 w 81"/>
                <a:gd name="T35" fmla="*/ 46 h 55"/>
                <a:gd name="T36" fmla="*/ 51 w 81"/>
                <a:gd name="T37" fmla="*/ 47 h 55"/>
                <a:gd name="T38" fmla="*/ 59 w 81"/>
                <a:gd name="T39" fmla="*/ 48 h 55"/>
                <a:gd name="T40" fmla="*/ 65 w 81"/>
                <a:gd name="T41" fmla="*/ 49 h 55"/>
                <a:gd name="T42" fmla="*/ 59 w 81"/>
                <a:gd name="T43" fmla="*/ 50 h 55"/>
                <a:gd name="T44" fmla="*/ 58 w 81"/>
                <a:gd name="T45" fmla="*/ 50 h 55"/>
                <a:gd name="T46" fmla="*/ 36 w 81"/>
                <a:gd name="T47" fmla="*/ 50 h 55"/>
                <a:gd name="T48" fmla="*/ 22 w 81"/>
                <a:gd name="T49" fmla="*/ 46 h 55"/>
                <a:gd name="T50" fmla="*/ 18 w 81"/>
                <a:gd name="T51" fmla="*/ 44 h 55"/>
                <a:gd name="T52" fmla="*/ 13 w 81"/>
                <a:gd name="T53" fmla="*/ 40 h 55"/>
                <a:gd name="T54" fmla="*/ 9 w 81"/>
                <a:gd name="T55" fmla="*/ 36 h 55"/>
                <a:gd name="T56" fmla="*/ 7 w 81"/>
                <a:gd name="T57" fmla="*/ 29 h 55"/>
                <a:gd name="T58" fmla="*/ 7 w 81"/>
                <a:gd name="T59" fmla="*/ 25 h 55"/>
                <a:gd name="T60" fmla="*/ 8 w 81"/>
                <a:gd name="T61" fmla="*/ 21 h 55"/>
                <a:gd name="T62" fmla="*/ 11 w 81"/>
                <a:gd name="T63" fmla="*/ 16 h 55"/>
                <a:gd name="T64" fmla="*/ 19 w 81"/>
                <a:gd name="T65" fmla="*/ 11 h 55"/>
                <a:gd name="T66" fmla="*/ 37 w 81"/>
                <a:gd name="T67" fmla="*/ 0 h 55"/>
                <a:gd name="T68" fmla="*/ 29 w 81"/>
                <a:gd name="T69" fmla="*/ 0 h 55"/>
                <a:gd name="T70" fmla="*/ 15 w 81"/>
                <a:gd name="T71" fmla="*/ 4 h 55"/>
                <a:gd name="T72" fmla="*/ 5 w 81"/>
                <a:gd name="T73" fmla="*/ 12 h 55"/>
                <a:gd name="T74" fmla="*/ 2 w 81"/>
                <a:gd name="T75" fmla="*/ 16 h 55"/>
                <a:gd name="T76" fmla="*/ 0 w 81"/>
                <a:gd name="T77" fmla="*/ 21 h 55"/>
                <a:gd name="T78" fmla="*/ 0 w 81"/>
                <a:gd name="T79" fmla="*/ 24 h 55"/>
                <a:gd name="T80" fmla="*/ 2 w 81"/>
                <a:gd name="T81" fmla="*/ 35 h 55"/>
                <a:gd name="T82" fmla="*/ 5 w 81"/>
                <a:gd name="T83" fmla="*/ 40 h 55"/>
                <a:gd name="T84" fmla="*/ 9 w 81"/>
                <a:gd name="T85" fmla="*/ 45 h 55"/>
                <a:gd name="T86" fmla="*/ 18 w 81"/>
                <a:gd name="T87" fmla="*/ 50 h 55"/>
                <a:gd name="T88" fmla="*/ 39 w 81"/>
                <a:gd name="T89" fmla="*/ 55 h 55"/>
                <a:gd name="T90" fmla="*/ 60 w 81"/>
                <a:gd name="T91" fmla="*/ 53 h 55"/>
                <a:gd name="T92" fmla="*/ 73 w 81"/>
                <a:gd name="T93" fmla="*/ 49 h 55"/>
                <a:gd name="T94" fmla="*/ 79 w 81"/>
                <a:gd name="T95" fmla="*/ 45 h 55"/>
                <a:gd name="T96" fmla="*/ 81 w 81"/>
                <a:gd name="T97" fmla="*/ 42 h 55"/>
                <a:gd name="T98" fmla="*/ 81 w 81"/>
                <a:gd name="T99" fmla="*/ 39 h 55"/>
                <a:gd name="T100" fmla="*/ 79 w 81"/>
                <a:gd name="T101" fmla="*/ 34 h 55"/>
                <a:gd name="T102" fmla="*/ 77 w 81"/>
                <a:gd name="T103" fmla="*/ 27 h 55"/>
                <a:gd name="T104" fmla="*/ 63 w 81"/>
                <a:gd name="T105" fmla="*/ 11 h 55"/>
                <a:gd name="T106" fmla="*/ 43 w 81"/>
                <a:gd name="T10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" h="55">
                  <a:moveTo>
                    <a:pt x="58" y="50"/>
                  </a:moveTo>
                  <a:cubicBezTo>
                    <a:pt x="58" y="50"/>
                    <a:pt x="59" y="50"/>
                    <a:pt x="59" y="50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lose/>
                  <a:moveTo>
                    <a:pt x="73" y="46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lose/>
                  <a:moveTo>
                    <a:pt x="30" y="8"/>
                  </a:moveTo>
                  <a:cubicBezTo>
                    <a:pt x="34" y="8"/>
                    <a:pt x="38" y="8"/>
                    <a:pt x="42" y="8"/>
                  </a:cubicBezTo>
                  <a:cubicBezTo>
                    <a:pt x="43" y="8"/>
                    <a:pt x="44" y="9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4" y="12"/>
                    <a:pt x="58" y="15"/>
                    <a:pt x="62" y="18"/>
                  </a:cubicBezTo>
                  <a:cubicBezTo>
                    <a:pt x="65" y="21"/>
                    <a:pt x="69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3" y="29"/>
                    <a:pt x="74" y="3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3" y="31"/>
                    <a:pt x="72" y="30"/>
                  </a:cubicBezTo>
                  <a:cubicBezTo>
                    <a:pt x="70" y="28"/>
                    <a:pt x="68" y="26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8" y="26"/>
                    <a:pt x="70" y="29"/>
                    <a:pt x="72" y="31"/>
                  </a:cubicBezTo>
                  <a:cubicBezTo>
                    <a:pt x="73" y="32"/>
                    <a:pt x="74" y="33"/>
                    <a:pt x="75" y="34"/>
                  </a:cubicBezTo>
                  <a:cubicBezTo>
                    <a:pt x="76" y="36"/>
                    <a:pt x="76" y="37"/>
                    <a:pt x="77" y="39"/>
                  </a:cubicBezTo>
                  <a:cubicBezTo>
                    <a:pt x="77" y="40"/>
                    <a:pt x="77" y="40"/>
                    <a:pt x="77" y="41"/>
                  </a:cubicBezTo>
                  <a:cubicBezTo>
                    <a:pt x="77" y="41"/>
                    <a:pt x="77" y="41"/>
                    <a:pt x="77" y="42"/>
                  </a:cubicBezTo>
                  <a:cubicBezTo>
                    <a:pt x="76" y="42"/>
                    <a:pt x="76" y="43"/>
                    <a:pt x="76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4" y="45"/>
                    <a:pt x="74" y="45"/>
                  </a:cubicBezTo>
                  <a:cubicBezTo>
                    <a:pt x="74" y="46"/>
                    <a:pt x="74" y="46"/>
                    <a:pt x="73" y="46"/>
                  </a:cubicBezTo>
                  <a:cubicBezTo>
                    <a:pt x="73" y="46"/>
                    <a:pt x="72" y="46"/>
                    <a:pt x="72" y="47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7" y="47"/>
                    <a:pt x="63" y="47"/>
                    <a:pt x="60" y="47"/>
                  </a:cubicBezTo>
                  <a:cubicBezTo>
                    <a:pt x="56" y="47"/>
                    <a:pt x="52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50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6" y="47"/>
                    <a:pt x="59" y="48"/>
                  </a:cubicBezTo>
                  <a:cubicBezTo>
                    <a:pt x="61" y="48"/>
                    <a:pt x="63" y="48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3" y="49"/>
                    <a:pt x="61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1" y="51"/>
                    <a:pt x="43" y="51"/>
                    <a:pt x="36" y="50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2" y="49"/>
                    <a:pt x="27" y="48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5"/>
                    <a:pt x="19" y="45"/>
                    <a:pt x="18" y="44"/>
                  </a:cubicBezTo>
                  <a:cubicBezTo>
                    <a:pt x="17" y="44"/>
                    <a:pt x="16" y="43"/>
                    <a:pt x="15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2" y="39"/>
                    <a:pt x="11" y="39"/>
                    <a:pt x="11" y="38"/>
                  </a:cubicBezTo>
                  <a:cubicBezTo>
                    <a:pt x="10" y="37"/>
                    <a:pt x="10" y="37"/>
                    <a:pt x="9" y="36"/>
                  </a:cubicBezTo>
                  <a:cubicBezTo>
                    <a:pt x="9" y="35"/>
                    <a:pt x="9" y="35"/>
                    <a:pt x="8" y="34"/>
                  </a:cubicBezTo>
                  <a:cubicBezTo>
                    <a:pt x="8" y="32"/>
                    <a:pt x="7" y="31"/>
                    <a:pt x="7" y="29"/>
                  </a:cubicBezTo>
                  <a:cubicBezTo>
                    <a:pt x="7" y="28"/>
                    <a:pt x="7" y="28"/>
                    <a:pt x="7" y="27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7" y="24"/>
                    <a:pt x="7" y="23"/>
                    <a:pt x="8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9" y="20"/>
                    <a:pt x="9" y="19"/>
                    <a:pt x="10" y="18"/>
                  </a:cubicBezTo>
                  <a:cubicBezTo>
                    <a:pt x="10" y="18"/>
                    <a:pt x="11" y="17"/>
                    <a:pt x="11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5" y="13"/>
                    <a:pt x="17" y="12"/>
                    <a:pt x="19" y="11"/>
                  </a:cubicBezTo>
                  <a:cubicBezTo>
                    <a:pt x="23" y="10"/>
                    <a:pt x="26" y="9"/>
                    <a:pt x="30" y="8"/>
                  </a:cubicBezTo>
                  <a:close/>
                  <a:moveTo>
                    <a:pt x="37" y="0"/>
                  </a:moveTo>
                  <a:cubicBezTo>
                    <a:pt x="36" y="0"/>
                    <a:pt x="35" y="0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27" y="0"/>
                    <a:pt x="25" y="1"/>
                    <a:pt x="22" y="1"/>
                  </a:cubicBezTo>
                  <a:cubicBezTo>
                    <a:pt x="20" y="2"/>
                    <a:pt x="17" y="3"/>
                    <a:pt x="15" y="4"/>
                  </a:cubicBezTo>
                  <a:cubicBezTo>
                    <a:pt x="13" y="5"/>
                    <a:pt x="12" y="6"/>
                    <a:pt x="10" y="7"/>
                  </a:cubicBezTo>
                  <a:cubicBezTo>
                    <a:pt x="8" y="8"/>
                    <a:pt x="6" y="10"/>
                    <a:pt x="5" y="12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2" y="16"/>
                    <a:pt x="1" y="17"/>
                    <a:pt x="1" y="17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6"/>
                    <a:pt x="0" y="29"/>
                    <a:pt x="0" y="31"/>
                  </a:cubicBezTo>
                  <a:cubicBezTo>
                    <a:pt x="1" y="32"/>
                    <a:pt x="1" y="33"/>
                    <a:pt x="2" y="35"/>
                  </a:cubicBezTo>
                  <a:cubicBezTo>
                    <a:pt x="2" y="36"/>
                    <a:pt x="3" y="37"/>
                    <a:pt x="3" y="38"/>
                  </a:cubicBezTo>
                  <a:cubicBezTo>
                    <a:pt x="4" y="39"/>
                    <a:pt x="4" y="39"/>
                    <a:pt x="5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4" y="48"/>
                    <a:pt x="16" y="49"/>
                    <a:pt x="18" y="50"/>
                  </a:cubicBezTo>
                  <a:cubicBezTo>
                    <a:pt x="22" y="52"/>
                    <a:pt x="27" y="53"/>
                    <a:pt x="31" y="54"/>
                  </a:cubicBezTo>
                  <a:cubicBezTo>
                    <a:pt x="34" y="54"/>
                    <a:pt x="37" y="55"/>
                    <a:pt x="39" y="55"/>
                  </a:cubicBezTo>
                  <a:cubicBezTo>
                    <a:pt x="41" y="55"/>
                    <a:pt x="44" y="55"/>
                    <a:pt x="46" y="55"/>
                  </a:cubicBezTo>
                  <a:cubicBezTo>
                    <a:pt x="51" y="55"/>
                    <a:pt x="55" y="54"/>
                    <a:pt x="60" y="53"/>
                  </a:cubicBezTo>
                  <a:cubicBezTo>
                    <a:pt x="62" y="53"/>
                    <a:pt x="64" y="52"/>
                    <a:pt x="66" y="52"/>
                  </a:cubicBezTo>
                  <a:cubicBezTo>
                    <a:pt x="68" y="51"/>
                    <a:pt x="71" y="50"/>
                    <a:pt x="73" y="49"/>
                  </a:cubicBezTo>
                  <a:cubicBezTo>
                    <a:pt x="74" y="48"/>
                    <a:pt x="75" y="48"/>
                    <a:pt x="77" y="47"/>
                  </a:cubicBezTo>
                  <a:cubicBezTo>
                    <a:pt x="77" y="47"/>
                    <a:pt x="78" y="46"/>
                    <a:pt x="79" y="45"/>
                  </a:cubicBezTo>
                  <a:cubicBezTo>
                    <a:pt x="79" y="45"/>
                    <a:pt x="80" y="45"/>
                    <a:pt x="80" y="44"/>
                  </a:cubicBezTo>
                  <a:cubicBezTo>
                    <a:pt x="81" y="43"/>
                    <a:pt x="81" y="43"/>
                    <a:pt x="81" y="42"/>
                  </a:cubicBezTo>
                  <a:cubicBezTo>
                    <a:pt x="81" y="42"/>
                    <a:pt x="81" y="41"/>
                    <a:pt x="81" y="40"/>
                  </a:cubicBezTo>
                  <a:cubicBezTo>
                    <a:pt x="81" y="40"/>
                    <a:pt x="81" y="39"/>
                    <a:pt x="81" y="39"/>
                  </a:cubicBezTo>
                  <a:cubicBezTo>
                    <a:pt x="81" y="38"/>
                    <a:pt x="80" y="38"/>
                    <a:pt x="80" y="37"/>
                  </a:cubicBezTo>
                  <a:cubicBezTo>
                    <a:pt x="80" y="36"/>
                    <a:pt x="80" y="35"/>
                    <a:pt x="79" y="34"/>
                  </a:cubicBezTo>
                  <a:cubicBezTo>
                    <a:pt x="79" y="32"/>
                    <a:pt x="79" y="31"/>
                    <a:pt x="78" y="30"/>
                  </a:cubicBezTo>
                  <a:cubicBezTo>
                    <a:pt x="78" y="29"/>
                    <a:pt x="78" y="28"/>
                    <a:pt x="77" y="27"/>
                  </a:cubicBezTo>
                  <a:cubicBezTo>
                    <a:pt x="76" y="26"/>
                    <a:pt x="76" y="25"/>
                    <a:pt x="75" y="24"/>
                  </a:cubicBezTo>
                  <a:cubicBezTo>
                    <a:pt x="72" y="19"/>
                    <a:pt x="68" y="14"/>
                    <a:pt x="63" y="11"/>
                  </a:cubicBezTo>
                  <a:cubicBezTo>
                    <a:pt x="59" y="7"/>
                    <a:pt x="54" y="4"/>
                    <a:pt x="49" y="2"/>
                  </a:cubicBezTo>
                  <a:cubicBezTo>
                    <a:pt x="47" y="2"/>
                    <a:pt x="45" y="1"/>
                    <a:pt x="43" y="1"/>
                  </a:cubicBezTo>
                  <a:cubicBezTo>
                    <a:pt x="41" y="0"/>
                    <a:pt x="39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360363" y="2433638"/>
              <a:ext cx="295275" cy="193675"/>
            </a:xfrm>
            <a:custGeom>
              <a:avLst/>
              <a:gdLst>
                <a:gd name="T0" fmla="*/ 37 w 63"/>
                <a:gd name="T1" fmla="*/ 13 h 41"/>
                <a:gd name="T2" fmla="*/ 59 w 63"/>
                <a:gd name="T3" fmla="*/ 32 h 41"/>
                <a:gd name="T4" fmla="*/ 59 w 63"/>
                <a:gd name="T5" fmla="*/ 32 h 41"/>
                <a:gd name="T6" fmla="*/ 32 w 63"/>
                <a:gd name="T7" fmla="*/ 35 h 41"/>
                <a:gd name="T8" fmla="*/ 32 w 63"/>
                <a:gd name="T9" fmla="*/ 35 h 41"/>
                <a:gd name="T10" fmla="*/ 51 w 63"/>
                <a:gd name="T11" fmla="*/ 36 h 41"/>
                <a:gd name="T12" fmla="*/ 51 w 63"/>
                <a:gd name="T13" fmla="*/ 36 h 41"/>
                <a:gd name="T14" fmla="*/ 56 w 63"/>
                <a:gd name="T15" fmla="*/ 34 h 41"/>
                <a:gd name="T16" fmla="*/ 9 w 63"/>
                <a:gd name="T17" fmla="*/ 30 h 41"/>
                <a:gd name="T18" fmla="*/ 9 w 63"/>
                <a:gd name="T19" fmla="*/ 30 h 41"/>
                <a:gd name="T20" fmla="*/ 60 w 63"/>
                <a:gd name="T21" fmla="*/ 29 h 41"/>
                <a:gd name="T22" fmla="*/ 12 w 63"/>
                <a:gd name="T23" fmla="*/ 15 h 41"/>
                <a:gd name="T24" fmla="*/ 12 w 63"/>
                <a:gd name="T25" fmla="*/ 15 h 41"/>
                <a:gd name="T26" fmla="*/ 37 w 63"/>
                <a:gd name="T27" fmla="*/ 13 h 41"/>
                <a:gd name="T28" fmla="*/ 49 w 63"/>
                <a:gd name="T29" fmla="*/ 16 h 41"/>
                <a:gd name="T30" fmla="*/ 52 w 63"/>
                <a:gd name="T31" fmla="*/ 17 h 41"/>
                <a:gd name="T32" fmla="*/ 56 w 63"/>
                <a:gd name="T33" fmla="*/ 22 h 41"/>
                <a:gd name="T34" fmla="*/ 59 w 63"/>
                <a:gd name="T35" fmla="*/ 27 h 41"/>
                <a:gd name="T36" fmla="*/ 60 w 63"/>
                <a:gd name="T37" fmla="*/ 30 h 41"/>
                <a:gd name="T38" fmla="*/ 59 w 63"/>
                <a:gd name="T39" fmla="*/ 32 h 41"/>
                <a:gd name="T40" fmla="*/ 59 w 63"/>
                <a:gd name="T41" fmla="*/ 32 h 41"/>
                <a:gd name="T42" fmla="*/ 59 w 63"/>
                <a:gd name="T43" fmla="*/ 32 h 41"/>
                <a:gd name="T44" fmla="*/ 56 w 63"/>
                <a:gd name="T45" fmla="*/ 34 h 41"/>
                <a:gd name="T46" fmla="*/ 50 w 63"/>
                <a:gd name="T47" fmla="*/ 36 h 41"/>
                <a:gd name="T48" fmla="*/ 32 w 63"/>
                <a:gd name="T49" fmla="*/ 35 h 41"/>
                <a:gd name="T50" fmla="*/ 32 w 63"/>
                <a:gd name="T51" fmla="*/ 35 h 41"/>
                <a:gd name="T52" fmla="*/ 31 w 63"/>
                <a:gd name="T53" fmla="*/ 35 h 41"/>
                <a:gd name="T54" fmla="*/ 9 w 63"/>
                <a:gd name="T55" fmla="*/ 30 h 41"/>
                <a:gd name="T56" fmla="*/ 5 w 63"/>
                <a:gd name="T57" fmla="*/ 27 h 41"/>
                <a:gd name="T58" fmla="*/ 4 w 63"/>
                <a:gd name="T59" fmla="*/ 25 h 41"/>
                <a:gd name="T60" fmla="*/ 5 w 63"/>
                <a:gd name="T61" fmla="*/ 21 h 41"/>
                <a:gd name="T62" fmla="*/ 8 w 63"/>
                <a:gd name="T63" fmla="*/ 17 h 41"/>
                <a:gd name="T64" fmla="*/ 12 w 63"/>
                <a:gd name="T65" fmla="*/ 15 h 41"/>
                <a:gd name="T66" fmla="*/ 31 w 63"/>
                <a:gd name="T67" fmla="*/ 0 h 41"/>
                <a:gd name="T68" fmla="*/ 31 w 63"/>
                <a:gd name="T69" fmla="*/ 0 h 41"/>
                <a:gd name="T70" fmla="*/ 37 w 63"/>
                <a:gd name="T71" fmla="*/ 4 h 41"/>
                <a:gd name="T72" fmla="*/ 50 w 63"/>
                <a:gd name="T73" fmla="*/ 15 h 41"/>
                <a:gd name="T74" fmla="*/ 33 w 63"/>
                <a:gd name="T75" fmla="*/ 10 h 41"/>
                <a:gd name="T76" fmla="*/ 10 w 63"/>
                <a:gd name="T77" fmla="*/ 12 h 41"/>
                <a:gd name="T78" fmla="*/ 4 w 63"/>
                <a:gd name="T79" fmla="*/ 15 h 41"/>
                <a:gd name="T80" fmla="*/ 2 w 63"/>
                <a:gd name="T81" fmla="*/ 19 h 41"/>
                <a:gd name="T82" fmla="*/ 0 w 63"/>
                <a:gd name="T83" fmla="*/ 23 h 41"/>
                <a:gd name="T84" fmla="*/ 1 w 63"/>
                <a:gd name="T85" fmla="*/ 28 h 41"/>
                <a:gd name="T86" fmla="*/ 2 w 63"/>
                <a:gd name="T87" fmla="*/ 31 h 41"/>
                <a:gd name="T88" fmla="*/ 5 w 63"/>
                <a:gd name="T89" fmla="*/ 33 h 41"/>
                <a:gd name="T90" fmla="*/ 26 w 63"/>
                <a:gd name="T91" fmla="*/ 39 h 41"/>
                <a:gd name="T92" fmla="*/ 51 w 63"/>
                <a:gd name="T93" fmla="*/ 40 h 41"/>
                <a:gd name="T94" fmla="*/ 61 w 63"/>
                <a:gd name="T95" fmla="*/ 35 h 41"/>
                <a:gd name="T96" fmla="*/ 63 w 63"/>
                <a:gd name="T97" fmla="*/ 30 h 41"/>
                <a:gd name="T98" fmla="*/ 56 w 63"/>
                <a:gd name="T99" fmla="*/ 18 h 41"/>
                <a:gd name="T100" fmla="*/ 31 w 63"/>
                <a:gd name="T10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41">
                  <a:moveTo>
                    <a:pt x="3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lose/>
                  <a:moveTo>
                    <a:pt x="59" y="32"/>
                  </a:move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lose/>
                  <a:moveTo>
                    <a:pt x="32" y="35"/>
                  </a:moveTo>
                  <a:cubicBezTo>
                    <a:pt x="32" y="35"/>
                    <a:pt x="31" y="35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lose/>
                  <a:moveTo>
                    <a:pt x="51" y="36"/>
                  </a:moveTo>
                  <a:cubicBezTo>
                    <a:pt x="51" y="36"/>
                    <a:pt x="51" y="36"/>
                    <a:pt x="50" y="36"/>
                  </a:cubicBezTo>
                  <a:cubicBezTo>
                    <a:pt x="51" y="36"/>
                    <a:pt x="51" y="36"/>
                    <a:pt x="51" y="36"/>
                  </a:cubicBezTo>
                  <a:close/>
                  <a:moveTo>
                    <a:pt x="56" y="34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lose/>
                  <a:moveTo>
                    <a:pt x="60" y="29"/>
                  </a:move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lose/>
                  <a:moveTo>
                    <a:pt x="1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21" y="13"/>
                  </a:moveTo>
                  <a:cubicBezTo>
                    <a:pt x="26" y="12"/>
                    <a:pt x="31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1" y="13"/>
                    <a:pt x="45" y="14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1" y="17"/>
                    <a:pt x="52" y="17"/>
                  </a:cubicBezTo>
                  <a:cubicBezTo>
                    <a:pt x="53" y="19"/>
                    <a:pt x="55" y="20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60" y="28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0" y="31"/>
                    <a:pt x="60" y="31"/>
                    <a:pt x="59" y="3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3"/>
                    <a:pt x="59" y="33"/>
                  </a:cubicBezTo>
                  <a:cubicBezTo>
                    <a:pt x="59" y="33"/>
                    <a:pt x="59" y="32"/>
                    <a:pt x="59" y="32"/>
                  </a:cubicBezTo>
                  <a:cubicBezTo>
                    <a:pt x="59" y="33"/>
                    <a:pt x="58" y="33"/>
                    <a:pt x="58" y="33"/>
                  </a:cubicBezTo>
                  <a:cubicBezTo>
                    <a:pt x="57" y="34"/>
                    <a:pt x="57" y="34"/>
                    <a:pt x="56" y="34"/>
                  </a:cubicBezTo>
                  <a:cubicBezTo>
                    <a:pt x="54" y="35"/>
                    <a:pt x="52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36"/>
                    <a:pt x="44" y="36"/>
                    <a:pt x="41" y="36"/>
                  </a:cubicBezTo>
                  <a:cubicBezTo>
                    <a:pt x="38" y="36"/>
                    <a:pt x="35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7" y="35"/>
                    <a:pt x="23" y="34"/>
                    <a:pt x="19" y="33"/>
                  </a:cubicBezTo>
                  <a:cubicBezTo>
                    <a:pt x="16" y="32"/>
                    <a:pt x="13" y="31"/>
                    <a:pt x="9" y="30"/>
                  </a:cubicBezTo>
                  <a:cubicBezTo>
                    <a:pt x="8" y="29"/>
                    <a:pt x="7" y="29"/>
                    <a:pt x="6" y="28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6"/>
                    <a:pt x="5" y="26"/>
                    <a:pt x="4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5" y="22"/>
                    <a:pt x="5" y="21"/>
                    <a:pt x="5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7" y="18"/>
                    <a:pt x="7" y="18"/>
                    <a:pt x="8" y="17"/>
                  </a:cubicBezTo>
                  <a:cubicBezTo>
                    <a:pt x="9" y="16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4"/>
                    <a:pt x="18" y="13"/>
                    <a:pt x="21" y="13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1"/>
                    <a:pt x="35" y="3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41" y="8"/>
                    <a:pt x="45" y="11"/>
                    <a:pt x="49" y="14"/>
                  </a:cubicBezTo>
                  <a:cubicBezTo>
                    <a:pt x="49" y="15"/>
                    <a:pt x="50" y="15"/>
                    <a:pt x="50" y="15"/>
                  </a:cubicBezTo>
                  <a:cubicBezTo>
                    <a:pt x="49" y="15"/>
                    <a:pt x="49" y="15"/>
                    <a:pt x="48" y="14"/>
                  </a:cubicBezTo>
                  <a:cubicBezTo>
                    <a:pt x="43" y="12"/>
                    <a:pt x="38" y="11"/>
                    <a:pt x="33" y="10"/>
                  </a:cubicBezTo>
                  <a:cubicBezTo>
                    <a:pt x="27" y="9"/>
                    <a:pt x="22" y="9"/>
                    <a:pt x="16" y="10"/>
                  </a:cubicBezTo>
                  <a:cubicBezTo>
                    <a:pt x="14" y="11"/>
                    <a:pt x="12" y="11"/>
                    <a:pt x="10" y="12"/>
                  </a:cubicBezTo>
                  <a:cubicBezTo>
                    <a:pt x="9" y="13"/>
                    <a:pt x="8" y="13"/>
                    <a:pt x="7" y="14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4" y="16"/>
                    <a:pt x="3" y="17"/>
                    <a:pt x="3" y="17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0" y="22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29"/>
                    <a:pt x="1" y="29"/>
                    <a:pt x="2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2"/>
                    <a:pt x="5" y="33"/>
                    <a:pt x="5" y="33"/>
                  </a:cubicBezTo>
                  <a:cubicBezTo>
                    <a:pt x="7" y="34"/>
                    <a:pt x="9" y="35"/>
                    <a:pt x="11" y="35"/>
                  </a:cubicBezTo>
                  <a:cubicBezTo>
                    <a:pt x="16" y="37"/>
                    <a:pt x="21" y="38"/>
                    <a:pt x="26" y="39"/>
                  </a:cubicBezTo>
                  <a:cubicBezTo>
                    <a:pt x="32" y="40"/>
                    <a:pt x="38" y="41"/>
                    <a:pt x="43" y="40"/>
                  </a:cubicBezTo>
                  <a:cubicBezTo>
                    <a:pt x="46" y="40"/>
                    <a:pt x="48" y="40"/>
                    <a:pt x="51" y="40"/>
                  </a:cubicBezTo>
                  <a:cubicBezTo>
                    <a:pt x="53" y="39"/>
                    <a:pt x="55" y="39"/>
                    <a:pt x="57" y="38"/>
                  </a:cubicBezTo>
                  <a:cubicBezTo>
                    <a:pt x="59" y="37"/>
                    <a:pt x="60" y="36"/>
                    <a:pt x="61" y="35"/>
                  </a:cubicBezTo>
                  <a:cubicBezTo>
                    <a:pt x="62" y="34"/>
                    <a:pt x="62" y="33"/>
                    <a:pt x="63" y="33"/>
                  </a:cubicBezTo>
                  <a:cubicBezTo>
                    <a:pt x="63" y="32"/>
                    <a:pt x="63" y="31"/>
                    <a:pt x="63" y="30"/>
                  </a:cubicBezTo>
                  <a:cubicBezTo>
                    <a:pt x="63" y="28"/>
                    <a:pt x="62" y="26"/>
                    <a:pt x="61" y="24"/>
                  </a:cubicBezTo>
                  <a:cubicBezTo>
                    <a:pt x="60" y="22"/>
                    <a:pt x="58" y="20"/>
                    <a:pt x="56" y="18"/>
                  </a:cubicBezTo>
                  <a:cubicBezTo>
                    <a:pt x="53" y="15"/>
                    <a:pt x="49" y="12"/>
                    <a:pt x="46" y="10"/>
                  </a:cubicBezTo>
                  <a:cubicBezTo>
                    <a:pt x="41" y="6"/>
                    <a:pt x="36" y="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1"/>
            <p:cNvSpPr>
              <a:spLocks noEditPoints="1"/>
            </p:cNvSpPr>
            <p:nvPr/>
          </p:nvSpPr>
          <p:spPr bwMode="auto">
            <a:xfrm>
              <a:off x="-23812" y="42863"/>
              <a:ext cx="1665288" cy="2565400"/>
            </a:xfrm>
            <a:custGeom>
              <a:avLst/>
              <a:gdLst>
                <a:gd name="T0" fmla="*/ 338 w 355"/>
                <a:gd name="T1" fmla="*/ 305 h 545"/>
                <a:gd name="T2" fmla="*/ 13 w 355"/>
                <a:gd name="T3" fmla="*/ 390 h 545"/>
                <a:gd name="T4" fmla="*/ 340 w 355"/>
                <a:gd name="T5" fmla="*/ 476 h 545"/>
                <a:gd name="T6" fmla="*/ 38 w 355"/>
                <a:gd name="T7" fmla="*/ 529 h 545"/>
                <a:gd name="T8" fmla="*/ 311 w 355"/>
                <a:gd name="T9" fmla="*/ 537 h 545"/>
                <a:gd name="T10" fmla="*/ 311 w 355"/>
                <a:gd name="T11" fmla="*/ 537 h 545"/>
                <a:gd name="T12" fmla="*/ 54 w 355"/>
                <a:gd name="T13" fmla="*/ 538 h 545"/>
                <a:gd name="T14" fmla="*/ 77 w 355"/>
                <a:gd name="T15" fmla="*/ 544 h 545"/>
                <a:gd name="T16" fmla="*/ 33 w 355"/>
                <a:gd name="T17" fmla="*/ 243 h 545"/>
                <a:gd name="T18" fmla="*/ 233 w 355"/>
                <a:gd name="T19" fmla="*/ 42 h 545"/>
                <a:gd name="T20" fmla="*/ 153 w 355"/>
                <a:gd name="T21" fmla="*/ 22 h 545"/>
                <a:gd name="T22" fmla="*/ 171 w 355"/>
                <a:gd name="T23" fmla="*/ 0 h 545"/>
                <a:gd name="T24" fmla="*/ 151 w 355"/>
                <a:gd name="T25" fmla="*/ 1 h 545"/>
                <a:gd name="T26" fmla="*/ 124 w 355"/>
                <a:gd name="T27" fmla="*/ 7 h 545"/>
                <a:gd name="T28" fmla="*/ 95 w 355"/>
                <a:gd name="T29" fmla="*/ 24 h 545"/>
                <a:gd name="T30" fmla="*/ 73 w 355"/>
                <a:gd name="T31" fmla="*/ 48 h 545"/>
                <a:gd name="T32" fmla="*/ 50 w 355"/>
                <a:gd name="T33" fmla="*/ 87 h 545"/>
                <a:gd name="T34" fmla="*/ 19 w 355"/>
                <a:gd name="T35" fmla="*/ 217 h 545"/>
                <a:gd name="T36" fmla="*/ 3 w 355"/>
                <a:gd name="T37" fmla="*/ 374 h 545"/>
                <a:gd name="T38" fmla="*/ 2 w 355"/>
                <a:gd name="T39" fmla="*/ 464 h 545"/>
                <a:gd name="T40" fmla="*/ 19 w 355"/>
                <a:gd name="T41" fmla="*/ 514 h 545"/>
                <a:gd name="T42" fmla="*/ 59 w 355"/>
                <a:gd name="T43" fmla="*/ 542 h 545"/>
                <a:gd name="T44" fmla="*/ 91 w 355"/>
                <a:gd name="T45" fmla="*/ 545 h 545"/>
                <a:gd name="T46" fmla="*/ 77 w 355"/>
                <a:gd name="T47" fmla="*/ 544 h 545"/>
                <a:gd name="T48" fmla="*/ 54 w 355"/>
                <a:gd name="T49" fmla="*/ 538 h 545"/>
                <a:gd name="T50" fmla="*/ 54 w 355"/>
                <a:gd name="T51" fmla="*/ 538 h 545"/>
                <a:gd name="T52" fmla="*/ 38 w 355"/>
                <a:gd name="T53" fmla="*/ 529 h 545"/>
                <a:gd name="T54" fmla="*/ 38 w 355"/>
                <a:gd name="T55" fmla="*/ 529 h 545"/>
                <a:gd name="T56" fmla="*/ 27 w 355"/>
                <a:gd name="T57" fmla="*/ 518 h 545"/>
                <a:gd name="T58" fmla="*/ 18 w 355"/>
                <a:gd name="T59" fmla="*/ 502 h 545"/>
                <a:gd name="T60" fmla="*/ 9 w 355"/>
                <a:gd name="T61" fmla="*/ 432 h 545"/>
                <a:gd name="T62" fmla="*/ 13 w 355"/>
                <a:gd name="T63" fmla="*/ 390 h 545"/>
                <a:gd name="T64" fmla="*/ 20 w 355"/>
                <a:gd name="T65" fmla="*/ 344 h 545"/>
                <a:gd name="T66" fmla="*/ 33 w 355"/>
                <a:gd name="T67" fmla="*/ 245 h 545"/>
                <a:gd name="T68" fmla="*/ 49 w 355"/>
                <a:gd name="T69" fmla="*/ 155 h 545"/>
                <a:gd name="T70" fmla="*/ 84 w 355"/>
                <a:gd name="T71" fmla="*/ 69 h 545"/>
                <a:gd name="T72" fmla="*/ 111 w 355"/>
                <a:gd name="T73" fmla="*/ 39 h 545"/>
                <a:gd name="T74" fmla="*/ 141 w 355"/>
                <a:gd name="T75" fmla="*/ 24 h 545"/>
                <a:gd name="T76" fmla="*/ 183 w 355"/>
                <a:gd name="T77" fmla="*/ 22 h 545"/>
                <a:gd name="T78" fmla="*/ 210 w 355"/>
                <a:gd name="T79" fmla="*/ 29 h 545"/>
                <a:gd name="T80" fmla="*/ 247 w 355"/>
                <a:gd name="T81" fmla="*/ 55 h 545"/>
                <a:gd name="T82" fmla="*/ 294 w 355"/>
                <a:gd name="T83" fmla="*/ 131 h 545"/>
                <a:gd name="T84" fmla="*/ 338 w 355"/>
                <a:gd name="T85" fmla="*/ 306 h 545"/>
                <a:gd name="T86" fmla="*/ 344 w 355"/>
                <a:gd name="T87" fmla="*/ 434 h 545"/>
                <a:gd name="T88" fmla="*/ 341 w 355"/>
                <a:gd name="T89" fmla="*/ 476 h 545"/>
                <a:gd name="T90" fmla="*/ 340 w 355"/>
                <a:gd name="T91" fmla="*/ 476 h 545"/>
                <a:gd name="T92" fmla="*/ 328 w 355"/>
                <a:gd name="T93" fmla="*/ 521 h 545"/>
                <a:gd name="T94" fmla="*/ 319 w 355"/>
                <a:gd name="T95" fmla="*/ 533 h 545"/>
                <a:gd name="T96" fmla="*/ 311 w 355"/>
                <a:gd name="T97" fmla="*/ 537 h 545"/>
                <a:gd name="T98" fmla="*/ 310 w 355"/>
                <a:gd name="T99" fmla="*/ 537 h 545"/>
                <a:gd name="T100" fmla="*/ 296 w 355"/>
                <a:gd name="T101" fmla="*/ 541 h 545"/>
                <a:gd name="T102" fmla="*/ 259 w 355"/>
                <a:gd name="T103" fmla="*/ 541 h 545"/>
                <a:gd name="T104" fmla="*/ 301 w 355"/>
                <a:gd name="T105" fmla="*/ 543 h 545"/>
                <a:gd name="T106" fmla="*/ 327 w 355"/>
                <a:gd name="T107" fmla="*/ 530 h 545"/>
                <a:gd name="T108" fmla="*/ 344 w 355"/>
                <a:gd name="T109" fmla="*/ 492 h 545"/>
                <a:gd name="T110" fmla="*/ 350 w 355"/>
                <a:gd name="T111" fmla="*/ 307 h 545"/>
                <a:gd name="T112" fmla="*/ 326 w 355"/>
                <a:gd name="T113" fmla="*/ 172 h 545"/>
                <a:gd name="T114" fmla="*/ 302 w 355"/>
                <a:gd name="T115" fmla="*/ 106 h 545"/>
                <a:gd name="T116" fmla="*/ 272 w 355"/>
                <a:gd name="T117" fmla="*/ 55 h 545"/>
                <a:gd name="T118" fmla="*/ 237 w 355"/>
                <a:gd name="T119" fmla="*/ 21 h 545"/>
                <a:gd name="T120" fmla="*/ 210 w 355"/>
                <a:gd name="T121" fmla="*/ 7 h 545"/>
                <a:gd name="T122" fmla="*/ 171 w 355"/>
                <a:gd name="T123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5" h="545">
                  <a:moveTo>
                    <a:pt x="338" y="305"/>
                  </a:moveTo>
                  <a:cubicBezTo>
                    <a:pt x="338" y="305"/>
                    <a:pt x="337" y="304"/>
                    <a:pt x="337" y="304"/>
                  </a:cubicBezTo>
                  <a:cubicBezTo>
                    <a:pt x="337" y="304"/>
                    <a:pt x="338" y="305"/>
                    <a:pt x="338" y="305"/>
                  </a:cubicBezTo>
                  <a:close/>
                  <a:moveTo>
                    <a:pt x="13" y="390"/>
                  </a:moveTo>
                  <a:cubicBezTo>
                    <a:pt x="13" y="390"/>
                    <a:pt x="13" y="390"/>
                    <a:pt x="13" y="390"/>
                  </a:cubicBezTo>
                  <a:cubicBezTo>
                    <a:pt x="13" y="390"/>
                    <a:pt x="13" y="390"/>
                    <a:pt x="13" y="390"/>
                  </a:cubicBezTo>
                  <a:close/>
                  <a:moveTo>
                    <a:pt x="341" y="476"/>
                  </a:moveTo>
                  <a:cubicBezTo>
                    <a:pt x="341" y="476"/>
                    <a:pt x="341" y="476"/>
                    <a:pt x="341" y="476"/>
                  </a:cubicBezTo>
                  <a:cubicBezTo>
                    <a:pt x="341" y="476"/>
                    <a:pt x="340" y="476"/>
                    <a:pt x="340" y="476"/>
                  </a:cubicBezTo>
                  <a:cubicBezTo>
                    <a:pt x="340" y="476"/>
                    <a:pt x="341" y="476"/>
                    <a:pt x="341" y="476"/>
                  </a:cubicBezTo>
                  <a:close/>
                  <a:moveTo>
                    <a:pt x="38" y="529"/>
                  </a:moveTo>
                  <a:cubicBezTo>
                    <a:pt x="38" y="529"/>
                    <a:pt x="38" y="529"/>
                    <a:pt x="38" y="529"/>
                  </a:cubicBezTo>
                  <a:cubicBezTo>
                    <a:pt x="38" y="529"/>
                    <a:pt x="38" y="529"/>
                    <a:pt x="38" y="529"/>
                  </a:cubicBezTo>
                  <a:cubicBezTo>
                    <a:pt x="38" y="529"/>
                    <a:pt x="38" y="529"/>
                    <a:pt x="38" y="529"/>
                  </a:cubicBezTo>
                  <a:close/>
                  <a:moveTo>
                    <a:pt x="311" y="537"/>
                  </a:moveTo>
                  <a:cubicBezTo>
                    <a:pt x="311" y="537"/>
                    <a:pt x="311" y="537"/>
                    <a:pt x="311" y="537"/>
                  </a:cubicBezTo>
                  <a:cubicBezTo>
                    <a:pt x="311" y="537"/>
                    <a:pt x="311" y="537"/>
                    <a:pt x="310" y="537"/>
                  </a:cubicBezTo>
                  <a:cubicBezTo>
                    <a:pt x="310" y="537"/>
                    <a:pt x="310" y="537"/>
                    <a:pt x="311" y="537"/>
                  </a:cubicBezTo>
                  <a:close/>
                  <a:moveTo>
                    <a:pt x="54" y="538"/>
                  </a:moveTo>
                  <a:cubicBezTo>
                    <a:pt x="54" y="538"/>
                    <a:pt x="54" y="538"/>
                    <a:pt x="54" y="538"/>
                  </a:cubicBezTo>
                  <a:cubicBezTo>
                    <a:pt x="54" y="538"/>
                    <a:pt x="54" y="538"/>
                    <a:pt x="54" y="538"/>
                  </a:cubicBezTo>
                  <a:cubicBezTo>
                    <a:pt x="54" y="538"/>
                    <a:pt x="54" y="538"/>
                    <a:pt x="54" y="538"/>
                  </a:cubicBezTo>
                  <a:close/>
                  <a:moveTo>
                    <a:pt x="77" y="544"/>
                  </a:moveTo>
                  <a:cubicBezTo>
                    <a:pt x="77" y="544"/>
                    <a:pt x="77" y="544"/>
                    <a:pt x="77" y="544"/>
                  </a:cubicBezTo>
                  <a:cubicBezTo>
                    <a:pt x="77" y="544"/>
                    <a:pt x="77" y="544"/>
                    <a:pt x="77" y="544"/>
                  </a:cubicBezTo>
                  <a:cubicBezTo>
                    <a:pt x="77" y="544"/>
                    <a:pt x="77" y="544"/>
                    <a:pt x="77" y="544"/>
                  </a:cubicBezTo>
                  <a:close/>
                  <a:moveTo>
                    <a:pt x="33" y="243"/>
                  </a:moveTo>
                  <a:cubicBezTo>
                    <a:pt x="33" y="244"/>
                    <a:pt x="33" y="245"/>
                    <a:pt x="33" y="245"/>
                  </a:cubicBezTo>
                  <a:cubicBezTo>
                    <a:pt x="33" y="245"/>
                    <a:pt x="33" y="244"/>
                    <a:pt x="33" y="243"/>
                  </a:cubicBezTo>
                  <a:close/>
                  <a:moveTo>
                    <a:pt x="233" y="42"/>
                  </a:moveTo>
                  <a:cubicBezTo>
                    <a:pt x="234" y="43"/>
                    <a:pt x="234" y="43"/>
                    <a:pt x="234" y="43"/>
                  </a:cubicBezTo>
                  <a:cubicBezTo>
                    <a:pt x="234" y="43"/>
                    <a:pt x="234" y="43"/>
                    <a:pt x="233" y="42"/>
                  </a:cubicBezTo>
                  <a:close/>
                  <a:moveTo>
                    <a:pt x="153" y="22"/>
                  </a:move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3" y="22"/>
                  </a:cubicBezTo>
                  <a:close/>
                  <a:moveTo>
                    <a:pt x="171" y="0"/>
                  </a:moveTo>
                  <a:cubicBezTo>
                    <a:pt x="169" y="0"/>
                    <a:pt x="167" y="0"/>
                    <a:pt x="165" y="0"/>
                  </a:cubicBezTo>
                  <a:cubicBezTo>
                    <a:pt x="162" y="0"/>
                    <a:pt x="160" y="0"/>
                    <a:pt x="157" y="0"/>
                  </a:cubicBezTo>
                  <a:cubicBezTo>
                    <a:pt x="155" y="0"/>
                    <a:pt x="153" y="1"/>
                    <a:pt x="151" y="1"/>
                  </a:cubicBezTo>
                  <a:cubicBezTo>
                    <a:pt x="148" y="1"/>
                    <a:pt x="145" y="2"/>
                    <a:pt x="142" y="2"/>
                  </a:cubicBezTo>
                  <a:cubicBezTo>
                    <a:pt x="138" y="3"/>
                    <a:pt x="134" y="4"/>
                    <a:pt x="130" y="5"/>
                  </a:cubicBezTo>
                  <a:cubicBezTo>
                    <a:pt x="128" y="6"/>
                    <a:pt x="126" y="6"/>
                    <a:pt x="124" y="7"/>
                  </a:cubicBezTo>
                  <a:cubicBezTo>
                    <a:pt x="122" y="8"/>
                    <a:pt x="120" y="9"/>
                    <a:pt x="117" y="10"/>
                  </a:cubicBezTo>
                  <a:cubicBezTo>
                    <a:pt x="114" y="12"/>
                    <a:pt x="110" y="14"/>
                    <a:pt x="107" y="16"/>
                  </a:cubicBezTo>
                  <a:cubicBezTo>
                    <a:pt x="103" y="18"/>
                    <a:pt x="99" y="21"/>
                    <a:pt x="95" y="24"/>
                  </a:cubicBezTo>
                  <a:cubicBezTo>
                    <a:pt x="92" y="27"/>
                    <a:pt x="89" y="29"/>
                    <a:pt x="86" y="32"/>
                  </a:cubicBezTo>
                  <a:cubicBezTo>
                    <a:pt x="84" y="35"/>
                    <a:pt x="81" y="38"/>
                    <a:pt x="78" y="41"/>
                  </a:cubicBezTo>
                  <a:cubicBezTo>
                    <a:pt x="76" y="43"/>
                    <a:pt x="75" y="45"/>
                    <a:pt x="73" y="48"/>
                  </a:cubicBezTo>
                  <a:cubicBezTo>
                    <a:pt x="72" y="49"/>
                    <a:pt x="71" y="51"/>
                    <a:pt x="69" y="53"/>
                  </a:cubicBezTo>
                  <a:cubicBezTo>
                    <a:pt x="64" y="60"/>
                    <a:pt x="60" y="67"/>
                    <a:pt x="56" y="75"/>
                  </a:cubicBezTo>
                  <a:cubicBezTo>
                    <a:pt x="54" y="79"/>
                    <a:pt x="52" y="83"/>
                    <a:pt x="50" y="87"/>
                  </a:cubicBezTo>
                  <a:cubicBezTo>
                    <a:pt x="48" y="92"/>
                    <a:pt x="46" y="97"/>
                    <a:pt x="44" y="102"/>
                  </a:cubicBezTo>
                  <a:cubicBezTo>
                    <a:pt x="38" y="119"/>
                    <a:pt x="33" y="138"/>
                    <a:pt x="29" y="157"/>
                  </a:cubicBezTo>
                  <a:cubicBezTo>
                    <a:pt x="24" y="177"/>
                    <a:pt x="21" y="197"/>
                    <a:pt x="19" y="217"/>
                  </a:cubicBezTo>
                  <a:cubicBezTo>
                    <a:pt x="16" y="235"/>
                    <a:pt x="15" y="254"/>
                    <a:pt x="13" y="272"/>
                  </a:cubicBezTo>
                  <a:cubicBezTo>
                    <a:pt x="12" y="288"/>
                    <a:pt x="11" y="304"/>
                    <a:pt x="9" y="320"/>
                  </a:cubicBezTo>
                  <a:cubicBezTo>
                    <a:pt x="8" y="338"/>
                    <a:pt x="5" y="356"/>
                    <a:pt x="3" y="374"/>
                  </a:cubicBezTo>
                  <a:cubicBezTo>
                    <a:pt x="2" y="384"/>
                    <a:pt x="1" y="394"/>
                    <a:pt x="1" y="404"/>
                  </a:cubicBezTo>
                  <a:cubicBezTo>
                    <a:pt x="0" y="414"/>
                    <a:pt x="0" y="425"/>
                    <a:pt x="0" y="435"/>
                  </a:cubicBezTo>
                  <a:cubicBezTo>
                    <a:pt x="0" y="445"/>
                    <a:pt x="0" y="454"/>
                    <a:pt x="2" y="464"/>
                  </a:cubicBezTo>
                  <a:cubicBezTo>
                    <a:pt x="3" y="473"/>
                    <a:pt x="5" y="482"/>
                    <a:pt x="8" y="491"/>
                  </a:cubicBezTo>
                  <a:cubicBezTo>
                    <a:pt x="9" y="495"/>
                    <a:pt x="11" y="499"/>
                    <a:pt x="12" y="503"/>
                  </a:cubicBezTo>
                  <a:cubicBezTo>
                    <a:pt x="14" y="507"/>
                    <a:pt x="16" y="511"/>
                    <a:pt x="19" y="514"/>
                  </a:cubicBezTo>
                  <a:cubicBezTo>
                    <a:pt x="21" y="517"/>
                    <a:pt x="23" y="521"/>
                    <a:pt x="26" y="523"/>
                  </a:cubicBezTo>
                  <a:cubicBezTo>
                    <a:pt x="29" y="526"/>
                    <a:pt x="32" y="529"/>
                    <a:pt x="36" y="531"/>
                  </a:cubicBezTo>
                  <a:cubicBezTo>
                    <a:pt x="43" y="536"/>
                    <a:pt x="51" y="540"/>
                    <a:pt x="59" y="542"/>
                  </a:cubicBezTo>
                  <a:cubicBezTo>
                    <a:pt x="64" y="543"/>
                    <a:pt x="69" y="544"/>
                    <a:pt x="74" y="545"/>
                  </a:cubicBezTo>
                  <a:cubicBezTo>
                    <a:pt x="80" y="545"/>
                    <a:pt x="85" y="545"/>
                    <a:pt x="91" y="545"/>
                  </a:cubicBezTo>
                  <a:cubicBezTo>
                    <a:pt x="91" y="545"/>
                    <a:pt x="91" y="545"/>
                    <a:pt x="91" y="545"/>
                  </a:cubicBezTo>
                  <a:cubicBezTo>
                    <a:pt x="87" y="545"/>
                    <a:pt x="82" y="545"/>
                    <a:pt x="77" y="544"/>
                  </a:cubicBezTo>
                  <a:cubicBezTo>
                    <a:pt x="77" y="544"/>
                    <a:pt x="77" y="544"/>
                    <a:pt x="77" y="544"/>
                  </a:cubicBezTo>
                  <a:cubicBezTo>
                    <a:pt x="77" y="544"/>
                    <a:pt x="77" y="544"/>
                    <a:pt x="77" y="544"/>
                  </a:cubicBezTo>
                  <a:cubicBezTo>
                    <a:pt x="77" y="544"/>
                    <a:pt x="77" y="544"/>
                    <a:pt x="77" y="544"/>
                  </a:cubicBezTo>
                  <a:cubicBezTo>
                    <a:pt x="73" y="543"/>
                    <a:pt x="69" y="543"/>
                    <a:pt x="65" y="541"/>
                  </a:cubicBezTo>
                  <a:cubicBezTo>
                    <a:pt x="61" y="541"/>
                    <a:pt x="57" y="539"/>
                    <a:pt x="54" y="538"/>
                  </a:cubicBezTo>
                  <a:cubicBezTo>
                    <a:pt x="54" y="538"/>
                    <a:pt x="54" y="538"/>
                    <a:pt x="54" y="538"/>
                  </a:cubicBezTo>
                  <a:cubicBezTo>
                    <a:pt x="54" y="538"/>
                    <a:pt x="54" y="538"/>
                    <a:pt x="54" y="538"/>
                  </a:cubicBezTo>
                  <a:cubicBezTo>
                    <a:pt x="54" y="538"/>
                    <a:pt x="54" y="538"/>
                    <a:pt x="54" y="538"/>
                  </a:cubicBezTo>
                  <a:cubicBezTo>
                    <a:pt x="54" y="538"/>
                    <a:pt x="54" y="538"/>
                    <a:pt x="54" y="538"/>
                  </a:cubicBezTo>
                  <a:cubicBezTo>
                    <a:pt x="51" y="537"/>
                    <a:pt x="48" y="535"/>
                    <a:pt x="45" y="534"/>
                  </a:cubicBezTo>
                  <a:cubicBezTo>
                    <a:pt x="43" y="532"/>
                    <a:pt x="41" y="531"/>
                    <a:pt x="38" y="529"/>
                  </a:cubicBezTo>
                  <a:cubicBezTo>
                    <a:pt x="39" y="529"/>
                    <a:pt x="39" y="529"/>
                    <a:pt x="39" y="529"/>
                  </a:cubicBezTo>
                  <a:cubicBezTo>
                    <a:pt x="39" y="529"/>
                    <a:pt x="38" y="529"/>
                    <a:pt x="38" y="529"/>
                  </a:cubicBezTo>
                  <a:cubicBezTo>
                    <a:pt x="38" y="529"/>
                    <a:pt x="38" y="529"/>
                    <a:pt x="38" y="529"/>
                  </a:cubicBezTo>
                  <a:cubicBezTo>
                    <a:pt x="38" y="529"/>
                    <a:pt x="38" y="529"/>
                    <a:pt x="38" y="529"/>
                  </a:cubicBezTo>
                  <a:cubicBezTo>
                    <a:pt x="36" y="527"/>
                    <a:pt x="34" y="525"/>
                    <a:pt x="32" y="523"/>
                  </a:cubicBezTo>
                  <a:cubicBezTo>
                    <a:pt x="31" y="522"/>
                    <a:pt x="29" y="520"/>
                    <a:pt x="27" y="518"/>
                  </a:cubicBezTo>
                  <a:cubicBezTo>
                    <a:pt x="27" y="518"/>
                    <a:pt x="27" y="518"/>
                    <a:pt x="27" y="518"/>
                  </a:cubicBezTo>
                  <a:cubicBezTo>
                    <a:pt x="26" y="515"/>
                    <a:pt x="24" y="513"/>
                    <a:pt x="22" y="510"/>
                  </a:cubicBezTo>
                  <a:cubicBezTo>
                    <a:pt x="21" y="507"/>
                    <a:pt x="19" y="505"/>
                    <a:pt x="18" y="502"/>
                  </a:cubicBezTo>
                  <a:cubicBezTo>
                    <a:pt x="14" y="492"/>
                    <a:pt x="12" y="482"/>
                    <a:pt x="10" y="472"/>
                  </a:cubicBezTo>
                  <a:cubicBezTo>
                    <a:pt x="10" y="472"/>
                    <a:pt x="11" y="473"/>
                    <a:pt x="11" y="473"/>
                  </a:cubicBezTo>
                  <a:cubicBezTo>
                    <a:pt x="9" y="460"/>
                    <a:pt x="9" y="446"/>
                    <a:pt x="9" y="432"/>
                  </a:cubicBezTo>
                  <a:cubicBezTo>
                    <a:pt x="10" y="418"/>
                    <a:pt x="11" y="404"/>
                    <a:pt x="13" y="390"/>
                  </a:cubicBezTo>
                  <a:cubicBezTo>
                    <a:pt x="13" y="390"/>
                    <a:pt x="13" y="390"/>
                    <a:pt x="13" y="390"/>
                  </a:cubicBezTo>
                  <a:cubicBezTo>
                    <a:pt x="13" y="390"/>
                    <a:pt x="13" y="390"/>
                    <a:pt x="13" y="390"/>
                  </a:cubicBezTo>
                  <a:cubicBezTo>
                    <a:pt x="13" y="390"/>
                    <a:pt x="13" y="390"/>
                    <a:pt x="13" y="390"/>
                  </a:cubicBezTo>
                  <a:cubicBezTo>
                    <a:pt x="13" y="390"/>
                    <a:pt x="13" y="390"/>
                    <a:pt x="13" y="390"/>
                  </a:cubicBezTo>
                  <a:cubicBezTo>
                    <a:pt x="15" y="375"/>
                    <a:pt x="18" y="360"/>
                    <a:pt x="20" y="344"/>
                  </a:cubicBezTo>
                  <a:cubicBezTo>
                    <a:pt x="22" y="336"/>
                    <a:pt x="23" y="327"/>
                    <a:pt x="24" y="319"/>
                  </a:cubicBezTo>
                  <a:cubicBezTo>
                    <a:pt x="25" y="311"/>
                    <a:pt x="26" y="304"/>
                    <a:pt x="27" y="296"/>
                  </a:cubicBezTo>
                  <a:cubicBezTo>
                    <a:pt x="29" y="279"/>
                    <a:pt x="31" y="262"/>
                    <a:pt x="33" y="245"/>
                  </a:cubicBezTo>
                  <a:cubicBezTo>
                    <a:pt x="33" y="245"/>
                    <a:pt x="33" y="246"/>
                    <a:pt x="33" y="246"/>
                  </a:cubicBezTo>
                  <a:cubicBezTo>
                    <a:pt x="34" y="235"/>
                    <a:pt x="36" y="224"/>
                    <a:pt x="38" y="213"/>
                  </a:cubicBezTo>
                  <a:cubicBezTo>
                    <a:pt x="41" y="193"/>
                    <a:pt x="44" y="174"/>
                    <a:pt x="49" y="155"/>
                  </a:cubicBezTo>
                  <a:cubicBezTo>
                    <a:pt x="54" y="137"/>
                    <a:pt x="59" y="119"/>
                    <a:pt x="67" y="102"/>
                  </a:cubicBezTo>
                  <a:cubicBezTo>
                    <a:pt x="70" y="94"/>
                    <a:pt x="73" y="87"/>
                    <a:pt x="77" y="80"/>
                  </a:cubicBezTo>
                  <a:cubicBezTo>
                    <a:pt x="80" y="76"/>
                    <a:pt x="82" y="72"/>
                    <a:pt x="84" y="69"/>
                  </a:cubicBezTo>
                  <a:cubicBezTo>
                    <a:pt x="86" y="66"/>
                    <a:pt x="88" y="62"/>
                    <a:pt x="91" y="59"/>
                  </a:cubicBezTo>
                  <a:cubicBezTo>
                    <a:pt x="94" y="56"/>
                    <a:pt x="97" y="52"/>
                    <a:pt x="100" y="49"/>
                  </a:cubicBezTo>
                  <a:cubicBezTo>
                    <a:pt x="104" y="45"/>
                    <a:pt x="107" y="42"/>
                    <a:pt x="111" y="39"/>
                  </a:cubicBezTo>
                  <a:cubicBezTo>
                    <a:pt x="114" y="37"/>
                    <a:pt x="117" y="35"/>
                    <a:pt x="120" y="33"/>
                  </a:cubicBezTo>
                  <a:cubicBezTo>
                    <a:pt x="123" y="31"/>
                    <a:pt x="127" y="29"/>
                    <a:pt x="130" y="28"/>
                  </a:cubicBezTo>
                  <a:cubicBezTo>
                    <a:pt x="134" y="26"/>
                    <a:pt x="137" y="25"/>
                    <a:pt x="141" y="24"/>
                  </a:cubicBezTo>
                  <a:cubicBezTo>
                    <a:pt x="145" y="23"/>
                    <a:pt x="149" y="22"/>
                    <a:pt x="153" y="22"/>
                  </a:cubicBezTo>
                  <a:cubicBezTo>
                    <a:pt x="158" y="21"/>
                    <a:pt x="163" y="21"/>
                    <a:pt x="168" y="21"/>
                  </a:cubicBezTo>
                  <a:cubicBezTo>
                    <a:pt x="173" y="21"/>
                    <a:pt x="178" y="21"/>
                    <a:pt x="183" y="22"/>
                  </a:cubicBezTo>
                  <a:cubicBezTo>
                    <a:pt x="185" y="22"/>
                    <a:pt x="187" y="23"/>
                    <a:pt x="190" y="23"/>
                  </a:cubicBezTo>
                  <a:cubicBezTo>
                    <a:pt x="192" y="23"/>
                    <a:pt x="195" y="24"/>
                    <a:pt x="197" y="25"/>
                  </a:cubicBezTo>
                  <a:cubicBezTo>
                    <a:pt x="202" y="26"/>
                    <a:pt x="206" y="27"/>
                    <a:pt x="210" y="29"/>
                  </a:cubicBezTo>
                  <a:cubicBezTo>
                    <a:pt x="214" y="31"/>
                    <a:pt x="218" y="33"/>
                    <a:pt x="222" y="35"/>
                  </a:cubicBezTo>
                  <a:cubicBezTo>
                    <a:pt x="226" y="37"/>
                    <a:pt x="230" y="40"/>
                    <a:pt x="233" y="42"/>
                  </a:cubicBezTo>
                  <a:cubicBezTo>
                    <a:pt x="238" y="46"/>
                    <a:pt x="243" y="50"/>
                    <a:pt x="247" y="55"/>
                  </a:cubicBezTo>
                  <a:cubicBezTo>
                    <a:pt x="251" y="59"/>
                    <a:pt x="255" y="64"/>
                    <a:pt x="259" y="69"/>
                  </a:cubicBezTo>
                  <a:cubicBezTo>
                    <a:pt x="274" y="88"/>
                    <a:pt x="285" y="109"/>
                    <a:pt x="294" y="131"/>
                  </a:cubicBezTo>
                  <a:cubicBezTo>
                    <a:pt x="294" y="131"/>
                    <a:pt x="294" y="131"/>
                    <a:pt x="294" y="131"/>
                  </a:cubicBezTo>
                  <a:cubicBezTo>
                    <a:pt x="300" y="145"/>
                    <a:pt x="305" y="160"/>
                    <a:pt x="310" y="175"/>
                  </a:cubicBezTo>
                  <a:cubicBezTo>
                    <a:pt x="316" y="196"/>
                    <a:pt x="322" y="217"/>
                    <a:pt x="326" y="239"/>
                  </a:cubicBezTo>
                  <a:cubicBezTo>
                    <a:pt x="331" y="261"/>
                    <a:pt x="335" y="283"/>
                    <a:pt x="338" y="306"/>
                  </a:cubicBezTo>
                  <a:cubicBezTo>
                    <a:pt x="338" y="305"/>
                    <a:pt x="338" y="305"/>
                    <a:pt x="338" y="305"/>
                  </a:cubicBezTo>
                  <a:cubicBezTo>
                    <a:pt x="341" y="333"/>
                    <a:pt x="344" y="362"/>
                    <a:pt x="345" y="391"/>
                  </a:cubicBezTo>
                  <a:cubicBezTo>
                    <a:pt x="345" y="405"/>
                    <a:pt x="345" y="420"/>
                    <a:pt x="344" y="434"/>
                  </a:cubicBezTo>
                  <a:cubicBezTo>
                    <a:pt x="344" y="441"/>
                    <a:pt x="343" y="448"/>
                    <a:pt x="343" y="456"/>
                  </a:cubicBezTo>
                  <a:cubicBezTo>
                    <a:pt x="342" y="462"/>
                    <a:pt x="341" y="469"/>
                    <a:pt x="341" y="476"/>
                  </a:cubicBezTo>
                  <a:cubicBezTo>
                    <a:pt x="341" y="476"/>
                    <a:pt x="341" y="476"/>
                    <a:pt x="341" y="476"/>
                  </a:cubicBezTo>
                  <a:cubicBezTo>
                    <a:pt x="341" y="476"/>
                    <a:pt x="341" y="476"/>
                    <a:pt x="341" y="476"/>
                  </a:cubicBezTo>
                  <a:cubicBezTo>
                    <a:pt x="340" y="476"/>
                    <a:pt x="340" y="476"/>
                    <a:pt x="340" y="477"/>
                  </a:cubicBezTo>
                  <a:cubicBezTo>
                    <a:pt x="340" y="477"/>
                    <a:pt x="340" y="477"/>
                    <a:pt x="340" y="476"/>
                  </a:cubicBezTo>
                  <a:cubicBezTo>
                    <a:pt x="339" y="484"/>
                    <a:pt x="338" y="491"/>
                    <a:pt x="336" y="499"/>
                  </a:cubicBezTo>
                  <a:cubicBezTo>
                    <a:pt x="335" y="504"/>
                    <a:pt x="334" y="510"/>
                    <a:pt x="331" y="515"/>
                  </a:cubicBezTo>
                  <a:cubicBezTo>
                    <a:pt x="330" y="517"/>
                    <a:pt x="329" y="519"/>
                    <a:pt x="328" y="521"/>
                  </a:cubicBezTo>
                  <a:cubicBezTo>
                    <a:pt x="327" y="523"/>
                    <a:pt x="326" y="525"/>
                    <a:pt x="325" y="526"/>
                  </a:cubicBezTo>
                  <a:cubicBezTo>
                    <a:pt x="324" y="528"/>
                    <a:pt x="323" y="529"/>
                    <a:pt x="322" y="530"/>
                  </a:cubicBezTo>
                  <a:cubicBezTo>
                    <a:pt x="321" y="531"/>
                    <a:pt x="320" y="532"/>
                    <a:pt x="319" y="533"/>
                  </a:cubicBezTo>
                  <a:cubicBezTo>
                    <a:pt x="317" y="534"/>
                    <a:pt x="316" y="535"/>
                    <a:pt x="315" y="535"/>
                  </a:cubicBezTo>
                  <a:cubicBezTo>
                    <a:pt x="313" y="536"/>
                    <a:pt x="312" y="537"/>
                    <a:pt x="311" y="537"/>
                  </a:cubicBezTo>
                  <a:cubicBezTo>
                    <a:pt x="311" y="537"/>
                    <a:pt x="311" y="537"/>
                    <a:pt x="311" y="537"/>
                  </a:cubicBezTo>
                  <a:cubicBezTo>
                    <a:pt x="311" y="537"/>
                    <a:pt x="311" y="537"/>
                    <a:pt x="311" y="537"/>
                  </a:cubicBezTo>
                  <a:cubicBezTo>
                    <a:pt x="310" y="537"/>
                    <a:pt x="310" y="537"/>
                    <a:pt x="310" y="537"/>
                  </a:cubicBezTo>
                  <a:cubicBezTo>
                    <a:pt x="310" y="537"/>
                    <a:pt x="310" y="537"/>
                    <a:pt x="310" y="537"/>
                  </a:cubicBezTo>
                  <a:cubicBezTo>
                    <a:pt x="308" y="538"/>
                    <a:pt x="306" y="539"/>
                    <a:pt x="304" y="539"/>
                  </a:cubicBezTo>
                  <a:cubicBezTo>
                    <a:pt x="301" y="540"/>
                    <a:pt x="299" y="541"/>
                    <a:pt x="296" y="541"/>
                  </a:cubicBezTo>
                  <a:cubicBezTo>
                    <a:pt x="296" y="541"/>
                    <a:pt x="296" y="541"/>
                    <a:pt x="296" y="541"/>
                  </a:cubicBezTo>
                  <a:cubicBezTo>
                    <a:pt x="291" y="542"/>
                    <a:pt x="285" y="542"/>
                    <a:pt x="279" y="542"/>
                  </a:cubicBezTo>
                  <a:cubicBezTo>
                    <a:pt x="272" y="542"/>
                    <a:pt x="266" y="542"/>
                    <a:pt x="259" y="541"/>
                  </a:cubicBezTo>
                  <a:cubicBezTo>
                    <a:pt x="259" y="541"/>
                    <a:pt x="259" y="541"/>
                    <a:pt x="259" y="541"/>
                  </a:cubicBezTo>
                  <a:cubicBezTo>
                    <a:pt x="264" y="542"/>
                    <a:pt x="269" y="543"/>
                    <a:pt x="275" y="543"/>
                  </a:cubicBezTo>
                  <a:cubicBezTo>
                    <a:pt x="279" y="543"/>
                    <a:pt x="284" y="544"/>
                    <a:pt x="289" y="544"/>
                  </a:cubicBezTo>
                  <a:cubicBezTo>
                    <a:pt x="293" y="544"/>
                    <a:pt x="297" y="544"/>
                    <a:pt x="301" y="543"/>
                  </a:cubicBezTo>
                  <a:cubicBezTo>
                    <a:pt x="304" y="542"/>
                    <a:pt x="308" y="542"/>
                    <a:pt x="311" y="541"/>
                  </a:cubicBezTo>
                  <a:cubicBezTo>
                    <a:pt x="314" y="539"/>
                    <a:pt x="317" y="538"/>
                    <a:pt x="320" y="536"/>
                  </a:cubicBezTo>
                  <a:cubicBezTo>
                    <a:pt x="323" y="534"/>
                    <a:pt x="325" y="532"/>
                    <a:pt x="327" y="530"/>
                  </a:cubicBezTo>
                  <a:cubicBezTo>
                    <a:pt x="330" y="527"/>
                    <a:pt x="332" y="523"/>
                    <a:pt x="334" y="520"/>
                  </a:cubicBezTo>
                  <a:cubicBezTo>
                    <a:pt x="336" y="516"/>
                    <a:pt x="338" y="513"/>
                    <a:pt x="339" y="508"/>
                  </a:cubicBezTo>
                  <a:cubicBezTo>
                    <a:pt x="341" y="503"/>
                    <a:pt x="343" y="497"/>
                    <a:pt x="344" y="492"/>
                  </a:cubicBezTo>
                  <a:cubicBezTo>
                    <a:pt x="346" y="484"/>
                    <a:pt x="347" y="476"/>
                    <a:pt x="348" y="468"/>
                  </a:cubicBezTo>
                  <a:cubicBezTo>
                    <a:pt x="351" y="450"/>
                    <a:pt x="353" y="433"/>
                    <a:pt x="354" y="415"/>
                  </a:cubicBezTo>
                  <a:cubicBezTo>
                    <a:pt x="355" y="379"/>
                    <a:pt x="354" y="343"/>
                    <a:pt x="350" y="307"/>
                  </a:cubicBezTo>
                  <a:cubicBezTo>
                    <a:pt x="349" y="293"/>
                    <a:pt x="347" y="279"/>
                    <a:pt x="345" y="266"/>
                  </a:cubicBezTo>
                  <a:cubicBezTo>
                    <a:pt x="344" y="256"/>
                    <a:pt x="342" y="246"/>
                    <a:pt x="340" y="237"/>
                  </a:cubicBezTo>
                  <a:cubicBezTo>
                    <a:pt x="336" y="215"/>
                    <a:pt x="332" y="194"/>
                    <a:pt x="326" y="172"/>
                  </a:cubicBezTo>
                  <a:cubicBezTo>
                    <a:pt x="323" y="161"/>
                    <a:pt x="319" y="150"/>
                    <a:pt x="315" y="139"/>
                  </a:cubicBezTo>
                  <a:cubicBezTo>
                    <a:pt x="313" y="134"/>
                    <a:pt x="311" y="128"/>
                    <a:pt x="309" y="123"/>
                  </a:cubicBezTo>
                  <a:cubicBezTo>
                    <a:pt x="307" y="117"/>
                    <a:pt x="304" y="111"/>
                    <a:pt x="302" y="106"/>
                  </a:cubicBezTo>
                  <a:cubicBezTo>
                    <a:pt x="297" y="95"/>
                    <a:pt x="292" y="85"/>
                    <a:pt x="286" y="76"/>
                  </a:cubicBezTo>
                  <a:cubicBezTo>
                    <a:pt x="283" y="71"/>
                    <a:pt x="280" y="67"/>
                    <a:pt x="277" y="62"/>
                  </a:cubicBezTo>
                  <a:cubicBezTo>
                    <a:pt x="276" y="60"/>
                    <a:pt x="274" y="58"/>
                    <a:pt x="272" y="55"/>
                  </a:cubicBezTo>
                  <a:cubicBezTo>
                    <a:pt x="271" y="53"/>
                    <a:pt x="269" y="51"/>
                    <a:pt x="267" y="48"/>
                  </a:cubicBezTo>
                  <a:cubicBezTo>
                    <a:pt x="260" y="40"/>
                    <a:pt x="253" y="33"/>
                    <a:pt x="245" y="27"/>
                  </a:cubicBezTo>
                  <a:cubicBezTo>
                    <a:pt x="243" y="25"/>
                    <a:pt x="240" y="23"/>
                    <a:pt x="237" y="21"/>
                  </a:cubicBezTo>
                  <a:cubicBezTo>
                    <a:pt x="235" y="20"/>
                    <a:pt x="233" y="18"/>
                    <a:pt x="231" y="17"/>
                  </a:cubicBezTo>
                  <a:cubicBezTo>
                    <a:pt x="227" y="15"/>
                    <a:pt x="223" y="12"/>
                    <a:pt x="219" y="11"/>
                  </a:cubicBezTo>
                  <a:cubicBezTo>
                    <a:pt x="216" y="9"/>
                    <a:pt x="213" y="8"/>
                    <a:pt x="210" y="7"/>
                  </a:cubicBezTo>
                  <a:cubicBezTo>
                    <a:pt x="207" y="6"/>
                    <a:pt x="205" y="5"/>
                    <a:pt x="203" y="5"/>
                  </a:cubicBezTo>
                  <a:cubicBezTo>
                    <a:pt x="198" y="4"/>
                    <a:pt x="193" y="3"/>
                    <a:pt x="188" y="2"/>
                  </a:cubicBezTo>
                  <a:cubicBezTo>
                    <a:pt x="182" y="1"/>
                    <a:pt x="177" y="0"/>
                    <a:pt x="1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2"/>
            <p:cNvSpPr/>
            <p:nvPr/>
          </p:nvSpPr>
          <p:spPr bwMode="auto">
            <a:xfrm>
              <a:off x="346075" y="-98425"/>
              <a:ext cx="277813" cy="352425"/>
            </a:xfrm>
            <a:custGeom>
              <a:avLst/>
              <a:gdLst>
                <a:gd name="T0" fmla="*/ 4 w 59"/>
                <a:gd name="T1" fmla="*/ 0 h 75"/>
                <a:gd name="T2" fmla="*/ 27 w 59"/>
                <a:gd name="T3" fmla="*/ 19 h 75"/>
                <a:gd name="T4" fmla="*/ 27 w 59"/>
                <a:gd name="T5" fmla="*/ 19 h 75"/>
                <a:gd name="T6" fmla="*/ 59 w 59"/>
                <a:gd name="T7" fmla="*/ 44 h 75"/>
                <a:gd name="T8" fmla="*/ 59 w 59"/>
                <a:gd name="T9" fmla="*/ 44 h 75"/>
                <a:gd name="T10" fmla="*/ 29 w 59"/>
                <a:gd name="T11" fmla="*/ 24 h 75"/>
                <a:gd name="T12" fmla="*/ 4 w 59"/>
                <a:gd name="T13" fmla="*/ 6 h 75"/>
                <a:gd name="T14" fmla="*/ 4 w 59"/>
                <a:gd name="T15" fmla="*/ 15 h 75"/>
                <a:gd name="T16" fmla="*/ 4 w 59"/>
                <a:gd name="T17" fmla="*/ 28 h 75"/>
                <a:gd name="T18" fmla="*/ 5 w 59"/>
                <a:gd name="T19" fmla="*/ 56 h 75"/>
                <a:gd name="T20" fmla="*/ 5 w 59"/>
                <a:gd name="T21" fmla="*/ 56 h 75"/>
                <a:gd name="T22" fmla="*/ 7 w 59"/>
                <a:gd name="T23" fmla="*/ 66 h 75"/>
                <a:gd name="T24" fmla="*/ 9 w 59"/>
                <a:gd name="T25" fmla="*/ 75 h 75"/>
                <a:gd name="T26" fmla="*/ 9 w 59"/>
                <a:gd name="T27" fmla="*/ 75 h 75"/>
                <a:gd name="T28" fmla="*/ 6 w 59"/>
                <a:gd name="T29" fmla="*/ 68 h 75"/>
                <a:gd name="T30" fmla="*/ 4 w 59"/>
                <a:gd name="T31" fmla="*/ 58 h 75"/>
                <a:gd name="T32" fmla="*/ 1 w 59"/>
                <a:gd name="T33" fmla="*/ 40 h 75"/>
                <a:gd name="T34" fmla="*/ 0 w 59"/>
                <a:gd name="T35" fmla="*/ 21 h 75"/>
                <a:gd name="T36" fmla="*/ 0 w 59"/>
                <a:gd name="T37" fmla="*/ 2 h 75"/>
                <a:gd name="T38" fmla="*/ 1 w 59"/>
                <a:gd name="T39" fmla="*/ 0 h 75"/>
                <a:gd name="T40" fmla="*/ 2 w 59"/>
                <a:gd name="T41" fmla="*/ 0 h 75"/>
                <a:gd name="T42" fmla="*/ 4 w 59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75">
                  <a:moveTo>
                    <a:pt x="4" y="0"/>
                  </a:moveTo>
                  <a:cubicBezTo>
                    <a:pt x="11" y="7"/>
                    <a:pt x="19" y="13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8" y="27"/>
                    <a:pt x="48" y="36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49" y="37"/>
                    <a:pt x="39" y="31"/>
                    <a:pt x="29" y="24"/>
                  </a:cubicBezTo>
                  <a:cubicBezTo>
                    <a:pt x="21" y="19"/>
                    <a:pt x="12" y="12"/>
                    <a:pt x="4" y="6"/>
                  </a:cubicBezTo>
                  <a:cubicBezTo>
                    <a:pt x="4" y="9"/>
                    <a:pt x="4" y="12"/>
                    <a:pt x="4" y="15"/>
                  </a:cubicBezTo>
                  <a:cubicBezTo>
                    <a:pt x="4" y="19"/>
                    <a:pt x="4" y="24"/>
                    <a:pt x="4" y="28"/>
                  </a:cubicBezTo>
                  <a:cubicBezTo>
                    <a:pt x="4" y="38"/>
                    <a:pt x="4" y="47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9"/>
                    <a:pt x="6" y="63"/>
                    <a:pt x="7" y="66"/>
                  </a:cubicBezTo>
                  <a:cubicBezTo>
                    <a:pt x="7" y="69"/>
                    <a:pt x="8" y="72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72"/>
                    <a:pt x="7" y="70"/>
                    <a:pt x="6" y="68"/>
                  </a:cubicBezTo>
                  <a:cubicBezTo>
                    <a:pt x="5" y="65"/>
                    <a:pt x="4" y="61"/>
                    <a:pt x="4" y="58"/>
                  </a:cubicBezTo>
                  <a:cubicBezTo>
                    <a:pt x="2" y="52"/>
                    <a:pt x="2" y="46"/>
                    <a:pt x="1" y="40"/>
                  </a:cubicBezTo>
                  <a:cubicBezTo>
                    <a:pt x="1" y="34"/>
                    <a:pt x="0" y="28"/>
                    <a:pt x="0" y="21"/>
                  </a:cubicBezTo>
                  <a:cubicBezTo>
                    <a:pt x="0" y="15"/>
                    <a:pt x="0" y="8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3"/>
            <p:cNvSpPr/>
            <p:nvPr/>
          </p:nvSpPr>
          <p:spPr bwMode="auto">
            <a:xfrm>
              <a:off x="1027113" y="0"/>
              <a:ext cx="338138" cy="319088"/>
            </a:xfrm>
            <a:custGeom>
              <a:avLst/>
              <a:gdLst>
                <a:gd name="T0" fmla="*/ 71 w 72"/>
                <a:gd name="T1" fmla="*/ 0 h 68"/>
                <a:gd name="T2" fmla="*/ 71 w 72"/>
                <a:gd name="T3" fmla="*/ 1 h 68"/>
                <a:gd name="T4" fmla="*/ 72 w 72"/>
                <a:gd name="T5" fmla="*/ 2 h 68"/>
                <a:gd name="T6" fmla="*/ 68 w 72"/>
                <a:gd name="T7" fmla="*/ 11 h 68"/>
                <a:gd name="T8" fmla="*/ 65 w 72"/>
                <a:gd name="T9" fmla="*/ 19 h 68"/>
                <a:gd name="T10" fmla="*/ 58 w 72"/>
                <a:gd name="T11" fmla="*/ 36 h 68"/>
                <a:gd name="T12" fmla="*/ 51 w 72"/>
                <a:gd name="T13" fmla="*/ 52 h 68"/>
                <a:gd name="T14" fmla="*/ 47 w 72"/>
                <a:gd name="T15" fmla="*/ 60 h 68"/>
                <a:gd name="T16" fmla="*/ 42 w 72"/>
                <a:gd name="T17" fmla="*/ 68 h 68"/>
                <a:gd name="T18" fmla="*/ 42 w 72"/>
                <a:gd name="T19" fmla="*/ 68 h 68"/>
                <a:gd name="T20" fmla="*/ 49 w 72"/>
                <a:gd name="T21" fmla="*/ 53 h 68"/>
                <a:gd name="T22" fmla="*/ 49 w 72"/>
                <a:gd name="T23" fmla="*/ 53 h 68"/>
                <a:gd name="T24" fmla="*/ 54 w 72"/>
                <a:gd name="T25" fmla="*/ 41 h 68"/>
                <a:gd name="T26" fmla="*/ 59 w 72"/>
                <a:gd name="T27" fmla="*/ 27 h 68"/>
                <a:gd name="T28" fmla="*/ 63 w 72"/>
                <a:gd name="T29" fmla="*/ 14 h 68"/>
                <a:gd name="T30" fmla="*/ 66 w 72"/>
                <a:gd name="T31" fmla="*/ 7 h 68"/>
                <a:gd name="T32" fmla="*/ 63 w 72"/>
                <a:gd name="T33" fmla="*/ 8 h 68"/>
                <a:gd name="T34" fmla="*/ 55 w 72"/>
                <a:gd name="T35" fmla="*/ 13 h 68"/>
                <a:gd name="T36" fmla="*/ 37 w 72"/>
                <a:gd name="T37" fmla="*/ 20 h 68"/>
                <a:gd name="T38" fmla="*/ 18 w 72"/>
                <a:gd name="T39" fmla="*/ 26 h 68"/>
                <a:gd name="T40" fmla="*/ 0 w 72"/>
                <a:gd name="T41" fmla="*/ 32 h 68"/>
                <a:gd name="T42" fmla="*/ 0 w 72"/>
                <a:gd name="T43" fmla="*/ 31 h 68"/>
                <a:gd name="T44" fmla="*/ 40 w 72"/>
                <a:gd name="T45" fmla="*/ 16 h 68"/>
                <a:gd name="T46" fmla="*/ 40 w 72"/>
                <a:gd name="T47" fmla="*/ 16 h 68"/>
                <a:gd name="T48" fmla="*/ 68 w 72"/>
                <a:gd name="T49" fmla="*/ 1 h 68"/>
                <a:gd name="T50" fmla="*/ 68 w 72"/>
                <a:gd name="T51" fmla="*/ 0 h 68"/>
                <a:gd name="T52" fmla="*/ 69 w 72"/>
                <a:gd name="T53" fmla="*/ 0 h 68"/>
                <a:gd name="T54" fmla="*/ 70 w 72"/>
                <a:gd name="T55" fmla="*/ 0 h 68"/>
                <a:gd name="T56" fmla="*/ 71 w 72"/>
                <a:gd name="T5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68">
                  <a:moveTo>
                    <a:pt x="71" y="0"/>
                  </a:moveTo>
                  <a:cubicBezTo>
                    <a:pt x="71" y="0"/>
                    <a:pt x="71" y="0"/>
                    <a:pt x="71" y="1"/>
                  </a:cubicBezTo>
                  <a:cubicBezTo>
                    <a:pt x="72" y="1"/>
                    <a:pt x="72" y="2"/>
                    <a:pt x="72" y="2"/>
                  </a:cubicBezTo>
                  <a:cubicBezTo>
                    <a:pt x="71" y="5"/>
                    <a:pt x="69" y="8"/>
                    <a:pt x="68" y="11"/>
                  </a:cubicBezTo>
                  <a:cubicBezTo>
                    <a:pt x="67" y="13"/>
                    <a:pt x="66" y="16"/>
                    <a:pt x="65" y="19"/>
                  </a:cubicBezTo>
                  <a:cubicBezTo>
                    <a:pt x="63" y="25"/>
                    <a:pt x="61" y="31"/>
                    <a:pt x="58" y="36"/>
                  </a:cubicBezTo>
                  <a:cubicBezTo>
                    <a:pt x="56" y="42"/>
                    <a:pt x="54" y="47"/>
                    <a:pt x="51" y="52"/>
                  </a:cubicBezTo>
                  <a:cubicBezTo>
                    <a:pt x="50" y="55"/>
                    <a:pt x="48" y="58"/>
                    <a:pt x="47" y="60"/>
                  </a:cubicBezTo>
                  <a:cubicBezTo>
                    <a:pt x="45" y="63"/>
                    <a:pt x="44" y="66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5" y="63"/>
                    <a:pt x="47" y="58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1" y="49"/>
                    <a:pt x="52" y="45"/>
                    <a:pt x="54" y="41"/>
                  </a:cubicBezTo>
                  <a:cubicBezTo>
                    <a:pt x="56" y="36"/>
                    <a:pt x="57" y="32"/>
                    <a:pt x="59" y="27"/>
                  </a:cubicBezTo>
                  <a:cubicBezTo>
                    <a:pt x="60" y="23"/>
                    <a:pt x="62" y="18"/>
                    <a:pt x="63" y="14"/>
                  </a:cubicBezTo>
                  <a:cubicBezTo>
                    <a:pt x="64" y="12"/>
                    <a:pt x="65" y="9"/>
                    <a:pt x="66" y="7"/>
                  </a:cubicBezTo>
                  <a:cubicBezTo>
                    <a:pt x="65" y="7"/>
                    <a:pt x="64" y="8"/>
                    <a:pt x="63" y="8"/>
                  </a:cubicBezTo>
                  <a:cubicBezTo>
                    <a:pt x="60" y="10"/>
                    <a:pt x="58" y="11"/>
                    <a:pt x="55" y="13"/>
                  </a:cubicBezTo>
                  <a:cubicBezTo>
                    <a:pt x="49" y="16"/>
                    <a:pt x="43" y="18"/>
                    <a:pt x="37" y="20"/>
                  </a:cubicBezTo>
                  <a:cubicBezTo>
                    <a:pt x="31" y="22"/>
                    <a:pt x="24" y="24"/>
                    <a:pt x="18" y="26"/>
                  </a:cubicBezTo>
                  <a:cubicBezTo>
                    <a:pt x="12" y="28"/>
                    <a:pt x="6" y="30"/>
                    <a:pt x="0" y="32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13" y="26"/>
                    <a:pt x="27" y="22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50" y="12"/>
                    <a:pt x="59" y="7"/>
                    <a:pt x="68" y="1"/>
                  </a:cubicBezTo>
                  <a:cubicBezTo>
                    <a:pt x="68" y="1"/>
                    <a:pt x="68" y="0"/>
                    <a:pt x="6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4"/>
            <p:cNvSpPr>
              <a:spLocks noEditPoints="1"/>
            </p:cNvSpPr>
            <p:nvPr/>
          </p:nvSpPr>
          <p:spPr bwMode="auto">
            <a:xfrm>
              <a:off x="1195388" y="588963"/>
              <a:ext cx="855663" cy="347663"/>
            </a:xfrm>
            <a:custGeom>
              <a:avLst/>
              <a:gdLst>
                <a:gd name="T0" fmla="*/ 162 w 182"/>
                <a:gd name="T1" fmla="*/ 65 h 74"/>
                <a:gd name="T2" fmla="*/ 162 w 182"/>
                <a:gd name="T3" fmla="*/ 65 h 74"/>
                <a:gd name="T4" fmla="*/ 162 w 182"/>
                <a:gd name="T5" fmla="*/ 65 h 74"/>
                <a:gd name="T6" fmla="*/ 162 w 182"/>
                <a:gd name="T7" fmla="*/ 65 h 74"/>
                <a:gd name="T8" fmla="*/ 162 w 182"/>
                <a:gd name="T9" fmla="*/ 65 h 74"/>
                <a:gd name="T10" fmla="*/ 162 w 182"/>
                <a:gd name="T11" fmla="*/ 65 h 74"/>
                <a:gd name="T12" fmla="*/ 0 w 182"/>
                <a:gd name="T13" fmla="*/ 0 h 74"/>
                <a:gd name="T14" fmla="*/ 0 w 182"/>
                <a:gd name="T15" fmla="*/ 0 h 74"/>
                <a:gd name="T16" fmla="*/ 0 w 182"/>
                <a:gd name="T17" fmla="*/ 0 h 74"/>
                <a:gd name="T18" fmla="*/ 82 w 182"/>
                <a:gd name="T19" fmla="*/ 32 h 74"/>
                <a:gd name="T20" fmla="*/ 162 w 182"/>
                <a:gd name="T21" fmla="*/ 65 h 74"/>
                <a:gd name="T22" fmla="*/ 162 w 182"/>
                <a:gd name="T23" fmla="*/ 65 h 74"/>
                <a:gd name="T24" fmla="*/ 172 w 182"/>
                <a:gd name="T25" fmla="*/ 70 h 74"/>
                <a:gd name="T26" fmla="*/ 175 w 182"/>
                <a:gd name="T27" fmla="*/ 71 h 74"/>
                <a:gd name="T28" fmla="*/ 177 w 182"/>
                <a:gd name="T29" fmla="*/ 72 h 74"/>
                <a:gd name="T30" fmla="*/ 180 w 182"/>
                <a:gd name="T31" fmla="*/ 73 h 74"/>
                <a:gd name="T32" fmla="*/ 178 w 182"/>
                <a:gd name="T33" fmla="*/ 73 h 74"/>
                <a:gd name="T34" fmla="*/ 177 w 182"/>
                <a:gd name="T35" fmla="*/ 73 h 74"/>
                <a:gd name="T36" fmla="*/ 174 w 182"/>
                <a:gd name="T37" fmla="*/ 74 h 74"/>
                <a:gd name="T38" fmla="*/ 174 w 182"/>
                <a:gd name="T39" fmla="*/ 74 h 74"/>
                <a:gd name="T40" fmla="*/ 176 w 182"/>
                <a:gd name="T41" fmla="*/ 73 h 74"/>
                <a:gd name="T42" fmla="*/ 177 w 182"/>
                <a:gd name="T43" fmla="*/ 73 h 74"/>
                <a:gd name="T44" fmla="*/ 177 w 182"/>
                <a:gd name="T45" fmla="*/ 73 h 74"/>
                <a:gd name="T46" fmla="*/ 178 w 182"/>
                <a:gd name="T47" fmla="*/ 73 h 74"/>
                <a:gd name="T48" fmla="*/ 180 w 182"/>
                <a:gd name="T49" fmla="*/ 73 h 74"/>
                <a:gd name="T50" fmla="*/ 180 w 182"/>
                <a:gd name="T51" fmla="*/ 73 h 74"/>
                <a:gd name="T52" fmla="*/ 182 w 182"/>
                <a:gd name="T53" fmla="*/ 74 h 74"/>
                <a:gd name="T54" fmla="*/ 182 w 182"/>
                <a:gd name="T55" fmla="*/ 73 h 74"/>
                <a:gd name="T56" fmla="*/ 179 w 182"/>
                <a:gd name="T57" fmla="*/ 72 h 74"/>
                <a:gd name="T58" fmla="*/ 177 w 182"/>
                <a:gd name="T59" fmla="*/ 71 h 74"/>
                <a:gd name="T60" fmla="*/ 175 w 182"/>
                <a:gd name="T61" fmla="*/ 70 h 74"/>
                <a:gd name="T62" fmla="*/ 174 w 182"/>
                <a:gd name="T63" fmla="*/ 70 h 74"/>
                <a:gd name="T64" fmla="*/ 173 w 182"/>
                <a:gd name="T65" fmla="*/ 69 h 74"/>
                <a:gd name="T66" fmla="*/ 167 w 182"/>
                <a:gd name="T67" fmla="*/ 67 h 74"/>
                <a:gd name="T68" fmla="*/ 162 w 182"/>
                <a:gd name="T69" fmla="*/ 65 h 74"/>
                <a:gd name="T70" fmla="*/ 162 w 182"/>
                <a:gd name="T71" fmla="*/ 65 h 74"/>
                <a:gd name="T72" fmla="*/ 82 w 182"/>
                <a:gd name="T73" fmla="*/ 32 h 74"/>
                <a:gd name="T74" fmla="*/ 0 w 182"/>
                <a:gd name="T7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74">
                  <a:moveTo>
                    <a:pt x="162" y="65"/>
                  </a:moveTo>
                  <a:cubicBezTo>
                    <a:pt x="162" y="65"/>
                    <a:pt x="162" y="65"/>
                    <a:pt x="162" y="65"/>
                  </a:cubicBezTo>
                  <a:cubicBezTo>
                    <a:pt x="162" y="65"/>
                    <a:pt x="162" y="65"/>
                    <a:pt x="162" y="65"/>
                  </a:cubicBezTo>
                  <a:close/>
                  <a:moveTo>
                    <a:pt x="162" y="65"/>
                  </a:moveTo>
                  <a:cubicBezTo>
                    <a:pt x="162" y="65"/>
                    <a:pt x="162" y="65"/>
                    <a:pt x="162" y="65"/>
                  </a:cubicBezTo>
                  <a:cubicBezTo>
                    <a:pt x="162" y="65"/>
                    <a:pt x="162" y="65"/>
                    <a:pt x="162" y="6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1"/>
                    <a:pt x="54" y="21"/>
                    <a:pt x="82" y="32"/>
                  </a:cubicBezTo>
                  <a:cubicBezTo>
                    <a:pt x="109" y="43"/>
                    <a:pt x="136" y="54"/>
                    <a:pt x="162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6" y="67"/>
                    <a:pt x="169" y="68"/>
                    <a:pt x="172" y="70"/>
                  </a:cubicBezTo>
                  <a:cubicBezTo>
                    <a:pt x="173" y="70"/>
                    <a:pt x="174" y="70"/>
                    <a:pt x="175" y="71"/>
                  </a:cubicBezTo>
                  <a:cubicBezTo>
                    <a:pt x="176" y="71"/>
                    <a:pt x="176" y="72"/>
                    <a:pt x="177" y="72"/>
                  </a:cubicBezTo>
                  <a:cubicBezTo>
                    <a:pt x="178" y="72"/>
                    <a:pt x="179" y="73"/>
                    <a:pt x="180" y="73"/>
                  </a:cubicBezTo>
                  <a:cubicBezTo>
                    <a:pt x="179" y="73"/>
                    <a:pt x="179" y="73"/>
                    <a:pt x="178" y="73"/>
                  </a:cubicBezTo>
                  <a:cubicBezTo>
                    <a:pt x="178" y="73"/>
                    <a:pt x="178" y="73"/>
                    <a:pt x="177" y="73"/>
                  </a:cubicBezTo>
                  <a:cubicBezTo>
                    <a:pt x="176" y="73"/>
                    <a:pt x="175" y="73"/>
                    <a:pt x="174" y="74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75" y="74"/>
                    <a:pt x="175" y="74"/>
                    <a:pt x="176" y="73"/>
                  </a:cubicBezTo>
                  <a:cubicBezTo>
                    <a:pt x="176" y="73"/>
                    <a:pt x="176" y="73"/>
                    <a:pt x="177" y="73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78" y="73"/>
                    <a:pt x="178" y="73"/>
                  </a:cubicBezTo>
                  <a:cubicBezTo>
                    <a:pt x="179" y="73"/>
                    <a:pt x="180" y="73"/>
                    <a:pt x="180" y="73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81" y="73"/>
                    <a:pt x="181" y="74"/>
                    <a:pt x="182" y="74"/>
                  </a:cubicBezTo>
                  <a:cubicBezTo>
                    <a:pt x="182" y="74"/>
                    <a:pt x="182" y="73"/>
                    <a:pt x="182" y="73"/>
                  </a:cubicBezTo>
                  <a:cubicBezTo>
                    <a:pt x="181" y="73"/>
                    <a:pt x="180" y="72"/>
                    <a:pt x="179" y="72"/>
                  </a:cubicBezTo>
                  <a:cubicBezTo>
                    <a:pt x="179" y="72"/>
                    <a:pt x="178" y="71"/>
                    <a:pt x="177" y="71"/>
                  </a:cubicBezTo>
                  <a:cubicBezTo>
                    <a:pt x="177" y="71"/>
                    <a:pt x="176" y="71"/>
                    <a:pt x="175" y="70"/>
                  </a:cubicBezTo>
                  <a:cubicBezTo>
                    <a:pt x="175" y="70"/>
                    <a:pt x="175" y="70"/>
                    <a:pt x="174" y="70"/>
                  </a:cubicBezTo>
                  <a:cubicBezTo>
                    <a:pt x="174" y="70"/>
                    <a:pt x="173" y="70"/>
                    <a:pt x="173" y="69"/>
                  </a:cubicBezTo>
                  <a:cubicBezTo>
                    <a:pt x="171" y="69"/>
                    <a:pt x="169" y="68"/>
                    <a:pt x="167" y="67"/>
                  </a:cubicBezTo>
                  <a:cubicBezTo>
                    <a:pt x="165" y="66"/>
                    <a:pt x="164" y="66"/>
                    <a:pt x="162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36" y="54"/>
                    <a:pt x="109" y="43"/>
                    <a:pt x="82" y="32"/>
                  </a:cubicBezTo>
                  <a:cubicBezTo>
                    <a:pt x="55" y="21"/>
                    <a:pt x="27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5"/>
            <p:cNvSpPr>
              <a:spLocks noEditPoints="1"/>
            </p:cNvSpPr>
            <p:nvPr/>
          </p:nvSpPr>
          <p:spPr bwMode="auto">
            <a:xfrm>
              <a:off x="1209675" y="668338"/>
              <a:ext cx="915988" cy="493713"/>
            </a:xfrm>
            <a:custGeom>
              <a:avLst/>
              <a:gdLst>
                <a:gd name="T0" fmla="*/ 192 w 195"/>
                <a:gd name="T1" fmla="*/ 101 h 105"/>
                <a:gd name="T2" fmla="*/ 192 w 195"/>
                <a:gd name="T3" fmla="*/ 101 h 105"/>
                <a:gd name="T4" fmla="*/ 192 w 195"/>
                <a:gd name="T5" fmla="*/ 101 h 105"/>
                <a:gd name="T6" fmla="*/ 0 w 195"/>
                <a:gd name="T7" fmla="*/ 0 h 105"/>
                <a:gd name="T8" fmla="*/ 0 w 195"/>
                <a:gd name="T9" fmla="*/ 0 h 105"/>
                <a:gd name="T10" fmla="*/ 0 w 195"/>
                <a:gd name="T11" fmla="*/ 0 h 105"/>
                <a:gd name="T12" fmla="*/ 36 w 195"/>
                <a:gd name="T13" fmla="*/ 13 h 105"/>
                <a:gd name="T14" fmla="*/ 53 w 195"/>
                <a:gd name="T15" fmla="*/ 20 h 105"/>
                <a:gd name="T16" fmla="*/ 71 w 195"/>
                <a:gd name="T17" fmla="*/ 27 h 105"/>
                <a:gd name="T18" fmla="*/ 70 w 195"/>
                <a:gd name="T19" fmla="*/ 27 h 105"/>
                <a:gd name="T20" fmla="*/ 102 w 195"/>
                <a:gd name="T21" fmla="*/ 42 h 105"/>
                <a:gd name="T22" fmla="*/ 118 w 195"/>
                <a:gd name="T23" fmla="*/ 50 h 105"/>
                <a:gd name="T24" fmla="*/ 127 w 195"/>
                <a:gd name="T25" fmla="*/ 55 h 105"/>
                <a:gd name="T26" fmla="*/ 132 w 195"/>
                <a:gd name="T27" fmla="*/ 59 h 105"/>
                <a:gd name="T28" fmla="*/ 155 w 195"/>
                <a:gd name="T29" fmla="*/ 72 h 105"/>
                <a:gd name="T30" fmla="*/ 178 w 195"/>
                <a:gd name="T31" fmla="*/ 87 h 105"/>
                <a:gd name="T32" fmla="*/ 178 w 195"/>
                <a:gd name="T33" fmla="*/ 87 h 105"/>
                <a:gd name="T34" fmla="*/ 192 w 195"/>
                <a:gd name="T35" fmla="*/ 101 h 105"/>
                <a:gd name="T36" fmla="*/ 192 w 195"/>
                <a:gd name="T37" fmla="*/ 101 h 105"/>
                <a:gd name="T38" fmla="*/ 195 w 195"/>
                <a:gd name="T39" fmla="*/ 105 h 105"/>
                <a:gd name="T40" fmla="*/ 195 w 195"/>
                <a:gd name="T41" fmla="*/ 105 h 105"/>
                <a:gd name="T42" fmla="*/ 189 w 195"/>
                <a:gd name="T43" fmla="*/ 96 h 105"/>
                <a:gd name="T44" fmla="*/ 179 w 195"/>
                <a:gd name="T45" fmla="*/ 86 h 105"/>
                <a:gd name="T46" fmla="*/ 154 w 195"/>
                <a:gd name="T47" fmla="*/ 67 h 105"/>
                <a:gd name="T48" fmla="*/ 140 w 195"/>
                <a:gd name="T49" fmla="*/ 58 h 105"/>
                <a:gd name="T50" fmla="*/ 134 w 195"/>
                <a:gd name="T51" fmla="*/ 54 h 105"/>
                <a:gd name="T52" fmla="*/ 125 w 195"/>
                <a:gd name="T53" fmla="*/ 49 h 105"/>
                <a:gd name="T54" fmla="*/ 105 w 195"/>
                <a:gd name="T55" fmla="*/ 37 h 105"/>
                <a:gd name="T56" fmla="*/ 85 w 195"/>
                <a:gd name="T57" fmla="*/ 28 h 105"/>
                <a:gd name="T58" fmla="*/ 64 w 195"/>
                <a:gd name="T59" fmla="*/ 20 h 105"/>
                <a:gd name="T60" fmla="*/ 43 w 195"/>
                <a:gd name="T61" fmla="*/ 13 h 105"/>
                <a:gd name="T62" fmla="*/ 22 w 195"/>
                <a:gd name="T63" fmla="*/ 6 h 105"/>
                <a:gd name="T64" fmla="*/ 0 w 195"/>
                <a:gd name="T6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5" h="105">
                  <a:moveTo>
                    <a:pt x="192" y="101"/>
                  </a:moveTo>
                  <a:cubicBezTo>
                    <a:pt x="192" y="101"/>
                    <a:pt x="192" y="101"/>
                    <a:pt x="192" y="101"/>
                  </a:cubicBezTo>
                  <a:cubicBezTo>
                    <a:pt x="192" y="101"/>
                    <a:pt x="192" y="101"/>
                    <a:pt x="192" y="101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5"/>
                    <a:pt x="24" y="9"/>
                    <a:pt x="36" y="13"/>
                  </a:cubicBezTo>
                  <a:cubicBezTo>
                    <a:pt x="42" y="16"/>
                    <a:pt x="47" y="18"/>
                    <a:pt x="53" y="20"/>
                  </a:cubicBezTo>
                  <a:cubicBezTo>
                    <a:pt x="59" y="22"/>
                    <a:pt x="65" y="25"/>
                    <a:pt x="71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81" y="32"/>
                    <a:pt x="92" y="36"/>
                    <a:pt x="102" y="42"/>
                  </a:cubicBezTo>
                  <a:cubicBezTo>
                    <a:pt x="108" y="45"/>
                    <a:pt x="113" y="47"/>
                    <a:pt x="118" y="50"/>
                  </a:cubicBezTo>
                  <a:cubicBezTo>
                    <a:pt x="121" y="52"/>
                    <a:pt x="124" y="53"/>
                    <a:pt x="127" y="55"/>
                  </a:cubicBezTo>
                  <a:cubicBezTo>
                    <a:pt x="129" y="56"/>
                    <a:pt x="130" y="57"/>
                    <a:pt x="132" y="59"/>
                  </a:cubicBezTo>
                  <a:cubicBezTo>
                    <a:pt x="140" y="63"/>
                    <a:pt x="147" y="67"/>
                    <a:pt x="155" y="72"/>
                  </a:cubicBezTo>
                  <a:cubicBezTo>
                    <a:pt x="163" y="77"/>
                    <a:pt x="171" y="82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83" y="91"/>
                    <a:pt x="188" y="96"/>
                    <a:pt x="192" y="101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3" y="102"/>
                    <a:pt x="194" y="104"/>
                    <a:pt x="195" y="105"/>
                  </a:cubicBezTo>
                  <a:cubicBezTo>
                    <a:pt x="195" y="105"/>
                    <a:pt x="195" y="105"/>
                    <a:pt x="195" y="105"/>
                  </a:cubicBezTo>
                  <a:cubicBezTo>
                    <a:pt x="194" y="102"/>
                    <a:pt x="192" y="99"/>
                    <a:pt x="189" y="96"/>
                  </a:cubicBezTo>
                  <a:cubicBezTo>
                    <a:pt x="186" y="92"/>
                    <a:pt x="182" y="89"/>
                    <a:pt x="179" y="86"/>
                  </a:cubicBezTo>
                  <a:cubicBezTo>
                    <a:pt x="171" y="79"/>
                    <a:pt x="163" y="73"/>
                    <a:pt x="154" y="67"/>
                  </a:cubicBezTo>
                  <a:cubicBezTo>
                    <a:pt x="149" y="64"/>
                    <a:pt x="145" y="61"/>
                    <a:pt x="140" y="58"/>
                  </a:cubicBezTo>
                  <a:cubicBezTo>
                    <a:pt x="138" y="57"/>
                    <a:pt x="136" y="56"/>
                    <a:pt x="134" y="54"/>
                  </a:cubicBezTo>
                  <a:cubicBezTo>
                    <a:pt x="131" y="52"/>
                    <a:pt x="128" y="50"/>
                    <a:pt x="125" y="49"/>
                  </a:cubicBezTo>
                  <a:cubicBezTo>
                    <a:pt x="118" y="45"/>
                    <a:pt x="112" y="41"/>
                    <a:pt x="105" y="37"/>
                  </a:cubicBezTo>
                  <a:cubicBezTo>
                    <a:pt x="98" y="34"/>
                    <a:pt x="92" y="31"/>
                    <a:pt x="85" y="28"/>
                  </a:cubicBezTo>
                  <a:cubicBezTo>
                    <a:pt x="78" y="25"/>
                    <a:pt x="71" y="22"/>
                    <a:pt x="64" y="20"/>
                  </a:cubicBezTo>
                  <a:cubicBezTo>
                    <a:pt x="57" y="17"/>
                    <a:pt x="50" y="15"/>
                    <a:pt x="43" y="13"/>
                  </a:cubicBezTo>
                  <a:cubicBezTo>
                    <a:pt x="36" y="10"/>
                    <a:pt x="29" y="8"/>
                    <a:pt x="22" y="6"/>
                  </a:cubicBezTo>
                  <a:cubicBezTo>
                    <a:pt x="14" y="4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6"/>
            <p:cNvSpPr>
              <a:spLocks noEditPoints="1"/>
            </p:cNvSpPr>
            <p:nvPr/>
          </p:nvSpPr>
          <p:spPr bwMode="auto">
            <a:xfrm>
              <a:off x="1163638" y="692150"/>
              <a:ext cx="923925" cy="531813"/>
            </a:xfrm>
            <a:custGeom>
              <a:avLst/>
              <a:gdLst>
                <a:gd name="T0" fmla="*/ 167 w 197"/>
                <a:gd name="T1" fmla="*/ 86 h 113"/>
                <a:gd name="T2" fmla="*/ 167 w 197"/>
                <a:gd name="T3" fmla="*/ 86 h 113"/>
                <a:gd name="T4" fmla="*/ 167 w 197"/>
                <a:gd name="T5" fmla="*/ 86 h 113"/>
                <a:gd name="T6" fmla="*/ 0 w 197"/>
                <a:gd name="T7" fmla="*/ 0 h 113"/>
                <a:gd name="T8" fmla="*/ 0 w 197"/>
                <a:gd name="T9" fmla="*/ 0 h 113"/>
                <a:gd name="T10" fmla="*/ 0 w 197"/>
                <a:gd name="T11" fmla="*/ 0 h 113"/>
                <a:gd name="T12" fmla="*/ 26 w 197"/>
                <a:gd name="T13" fmla="*/ 11 h 113"/>
                <a:gd name="T14" fmla="*/ 62 w 197"/>
                <a:gd name="T15" fmla="*/ 27 h 113"/>
                <a:gd name="T16" fmla="*/ 98 w 197"/>
                <a:gd name="T17" fmla="*/ 45 h 113"/>
                <a:gd name="T18" fmla="*/ 108 w 197"/>
                <a:gd name="T19" fmla="*/ 49 h 113"/>
                <a:gd name="T20" fmla="*/ 117 w 197"/>
                <a:gd name="T21" fmla="*/ 54 h 113"/>
                <a:gd name="T22" fmla="*/ 134 w 197"/>
                <a:gd name="T23" fmla="*/ 64 h 113"/>
                <a:gd name="T24" fmla="*/ 167 w 197"/>
                <a:gd name="T25" fmla="*/ 86 h 113"/>
                <a:gd name="T26" fmla="*/ 167 w 197"/>
                <a:gd name="T27" fmla="*/ 86 h 113"/>
                <a:gd name="T28" fmla="*/ 183 w 197"/>
                <a:gd name="T29" fmla="*/ 99 h 113"/>
                <a:gd name="T30" fmla="*/ 190 w 197"/>
                <a:gd name="T31" fmla="*/ 106 h 113"/>
                <a:gd name="T32" fmla="*/ 197 w 197"/>
                <a:gd name="T33" fmla="*/ 113 h 113"/>
                <a:gd name="T34" fmla="*/ 197 w 197"/>
                <a:gd name="T35" fmla="*/ 113 h 113"/>
                <a:gd name="T36" fmla="*/ 185 w 197"/>
                <a:gd name="T37" fmla="*/ 100 h 113"/>
                <a:gd name="T38" fmla="*/ 172 w 197"/>
                <a:gd name="T39" fmla="*/ 88 h 113"/>
                <a:gd name="T40" fmla="*/ 143 w 197"/>
                <a:gd name="T41" fmla="*/ 66 h 113"/>
                <a:gd name="T42" fmla="*/ 109 w 197"/>
                <a:gd name="T43" fmla="*/ 45 h 113"/>
                <a:gd name="T44" fmla="*/ 91 w 197"/>
                <a:gd name="T45" fmla="*/ 36 h 113"/>
                <a:gd name="T46" fmla="*/ 72 w 197"/>
                <a:gd name="T47" fmla="*/ 27 h 113"/>
                <a:gd name="T48" fmla="*/ 36 w 197"/>
                <a:gd name="T49" fmla="*/ 12 h 113"/>
                <a:gd name="T50" fmla="*/ 0 w 197"/>
                <a:gd name="T5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" h="113">
                  <a:moveTo>
                    <a:pt x="167" y="86"/>
                  </a:moveTo>
                  <a:cubicBezTo>
                    <a:pt x="167" y="86"/>
                    <a:pt x="167" y="86"/>
                    <a:pt x="167" y="86"/>
                  </a:cubicBezTo>
                  <a:cubicBezTo>
                    <a:pt x="167" y="86"/>
                    <a:pt x="167" y="86"/>
                    <a:pt x="167" y="86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"/>
                    <a:pt x="17" y="7"/>
                    <a:pt x="26" y="11"/>
                  </a:cubicBezTo>
                  <a:cubicBezTo>
                    <a:pt x="38" y="17"/>
                    <a:pt x="50" y="22"/>
                    <a:pt x="62" y="27"/>
                  </a:cubicBezTo>
                  <a:cubicBezTo>
                    <a:pt x="74" y="33"/>
                    <a:pt x="86" y="39"/>
                    <a:pt x="98" y="45"/>
                  </a:cubicBezTo>
                  <a:cubicBezTo>
                    <a:pt x="102" y="46"/>
                    <a:pt x="105" y="48"/>
                    <a:pt x="108" y="49"/>
                  </a:cubicBezTo>
                  <a:cubicBezTo>
                    <a:pt x="111" y="51"/>
                    <a:pt x="114" y="52"/>
                    <a:pt x="117" y="54"/>
                  </a:cubicBezTo>
                  <a:cubicBezTo>
                    <a:pt x="122" y="57"/>
                    <a:pt x="128" y="60"/>
                    <a:pt x="134" y="64"/>
                  </a:cubicBezTo>
                  <a:cubicBezTo>
                    <a:pt x="145" y="70"/>
                    <a:pt x="156" y="78"/>
                    <a:pt x="167" y="86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72" y="90"/>
                    <a:pt x="177" y="94"/>
                    <a:pt x="183" y="99"/>
                  </a:cubicBezTo>
                  <a:cubicBezTo>
                    <a:pt x="185" y="101"/>
                    <a:pt x="188" y="104"/>
                    <a:pt x="190" y="106"/>
                  </a:cubicBezTo>
                  <a:cubicBezTo>
                    <a:pt x="192" y="109"/>
                    <a:pt x="195" y="111"/>
                    <a:pt x="197" y="113"/>
                  </a:cubicBezTo>
                  <a:cubicBezTo>
                    <a:pt x="197" y="113"/>
                    <a:pt x="197" y="113"/>
                    <a:pt x="197" y="113"/>
                  </a:cubicBezTo>
                  <a:cubicBezTo>
                    <a:pt x="193" y="109"/>
                    <a:pt x="189" y="104"/>
                    <a:pt x="185" y="100"/>
                  </a:cubicBezTo>
                  <a:cubicBezTo>
                    <a:pt x="181" y="96"/>
                    <a:pt x="176" y="92"/>
                    <a:pt x="172" y="88"/>
                  </a:cubicBezTo>
                  <a:cubicBezTo>
                    <a:pt x="163" y="80"/>
                    <a:pt x="153" y="73"/>
                    <a:pt x="143" y="66"/>
                  </a:cubicBezTo>
                  <a:cubicBezTo>
                    <a:pt x="132" y="58"/>
                    <a:pt x="120" y="51"/>
                    <a:pt x="109" y="45"/>
                  </a:cubicBezTo>
                  <a:cubicBezTo>
                    <a:pt x="103" y="42"/>
                    <a:pt x="97" y="39"/>
                    <a:pt x="91" y="36"/>
                  </a:cubicBezTo>
                  <a:cubicBezTo>
                    <a:pt x="85" y="33"/>
                    <a:pt x="78" y="30"/>
                    <a:pt x="72" y="27"/>
                  </a:cubicBezTo>
                  <a:cubicBezTo>
                    <a:pt x="60" y="22"/>
                    <a:pt x="48" y="17"/>
                    <a:pt x="36" y="12"/>
                  </a:cubicBezTo>
                  <a:cubicBezTo>
                    <a:pt x="24" y="8"/>
                    <a:pt x="12" y="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7"/>
            <p:cNvSpPr>
              <a:spLocks noEditPoints="1"/>
            </p:cNvSpPr>
            <p:nvPr/>
          </p:nvSpPr>
          <p:spPr bwMode="auto">
            <a:xfrm>
              <a:off x="-428625" y="517525"/>
              <a:ext cx="906463" cy="404813"/>
            </a:xfrm>
            <a:custGeom>
              <a:avLst/>
              <a:gdLst>
                <a:gd name="T0" fmla="*/ 102 w 193"/>
                <a:gd name="T1" fmla="*/ 33 h 86"/>
                <a:gd name="T2" fmla="*/ 4 w 193"/>
                <a:gd name="T3" fmla="*/ 78 h 86"/>
                <a:gd name="T4" fmla="*/ 4 w 193"/>
                <a:gd name="T5" fmla="*/ 78 h 86"/>
                <a:gd name="T6" fmla="*/ 1 w 193"/>
                <a:gd name="T7" fmla="*/ 83 h 86"/>
                <a:gd name="T8" fmla="*/ 1 w 193"/>
                <a:gd name="T9" fmla="*/ 83 h 86"/>
                <a:gd name="T10" fmla="*/ 2 w 193"/>
                <a:gd name="T11" fmla="*/ 84 h 86"/>
                <a:gd name="T12" fmla="*/ 2 w 193"/>
                <a:gd name="T13" fmla="*/ 85 h 86"/>
                <a:gd name="T14" fmla="*/ 2 w 193"/>
                <a:gd name="T15" fmla="*/ 85 h 86"/>
                <a:gd name="T16" fmla="*/ 193 w 193"/>
                <a:gd name="T17" fmla="*/ 0 h 86"/>
                <a:gd name="T18" fmla="*/ 136 w 193"/>
                <a:gd name="T19" fmla="*/ 16 h 86"/>
                <a:gd name="T20" fmla="*/ 72 w 193"/>
                <a:gd name="T21" fmla="*/ 41 h 86"/>
                <a:gd name="T22" fmla="*/ 52 w 193"/>
                <a:gd name="T23" fmla="*/ 51 h 86"/>
                <a:gd name="T24" fmla="*/ 16 w 193"/>
                <a:gd name="T25" fmla="*/ 68 h 86"/>
                <a:gd name="T26" fmla="*/ 1 w 193"/>
                <a:gd name="T27" fmla="*/ 79 h 86"/>
                <a:gd name="T28" fmla="*/ 0 w 193"/>
                <a:gd name="T29" fmla="*/ 81 h 86"/>
                <a:gd name="T30" fmla="*/ 1 w 193"/>
                <a:gd name="T31" fmla="*/ 84 h 86"/>
                <a:gd name="T32" fmla="*/ 3 w 193"/>
                <a:gd name="T33" fmla="*/ 85 h 86"/>
                <a:gd name="T34" fmla="*/ 6 w 193"/>
                <a:gd name="T35" fmla="*/ 86 h 86"/>
                <a:gd name="T36" fmla="*/ 5 w 193"/>
                <a:gd name="T37" fmla="*/ 86 h 86"/>
                <a:gd name="T38" fmla="*/ 4 w 193"/>
                <a:gd name="T39" fmla="*/ 85 h 86"/>
                <a:gd name="T40" fmla="*/ 2 w 193"/>
                <a:gd name="T41" fmla="*/ 85 h 86"/>
                <a:gd name="T42" fmla="*/ 2 w 193"/>
                <a:gd name="T43" fmla="*/ 84 h 86"/>
                <a:gd name="T44" fmla="*/ 1 w 193"/>
                <a:gd name="T45" fmla="*/ 83 h 86"/>
                <a:gd name="T46" fmla="*/ 1 w 193"/>
                <a:gd name="T47" fmla="*/ 83 h 86"/>
                <a:gd name="T48" fmla="*/ 1 w 193"/>
                <a:gd name="T49" fmla="*/ 83 h 86"/>
                <a:gd name="T50" fmla="*/ 1 w 193"/>
                <a:gd name="T51" fmla="*/ 81 h 86"/>
                <a:gd name="T52" fmla="*/ 4 w 193"/>
                <a:gd name="T53" fmla="*/ 78 h 86"/>
                <a:gd name="T54" fmla="*/ 30 w 193"/>
                <a:gd name="T55" fmla="*/ 64 h 86"/>
                <a:gd name="T56" fmla="*/ 45 w 193"/>
                <a:gd name="T57" fmla="*/ 58 h 86"/>
                <a:gd name="T58" fmla="*/ 66 w 193"/>
                <a:gd name="T59" fmla="*/ 49 h 86"/>
                <a:gd name="T60" fmla="*/ 90 w 193"/>
                <a:gd name="T61" fmla="*/ 38 h 86"/>
                <a:gd name="T62" fmla="*/ 102 w 193"/>
                <a:gd name="T63" fmla="*/ 33 h 86"/>
                <a:gd name="T64" fmla="*/ 146 w 193"/>
                <a:gd name="T65" fmla="*/ 1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86">
                  <a:moveTo>
                    <a:pt x="102" y="33"/>
                  </a:move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lose/>
                  <a:moveTo>
                    <a:pt x="4" y="78"/>
                  </a:move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lose/>
                  <a:moveTo>
                    <a:pt x="1" y="83"/>
                  </a:move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lose/>
                  <a:moveTo>
                    <a:pt x="2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lose/>
                  <a:moveTo>
                    <a:pt x="2" y="85"/>
                  </a:moveTo>
                  <a:cubicBezTo>
                    <a:pt x="2" y="85"/>
                    <a:pt x="2" y="84"/>
                    <a:pt x="2" y="84"/>
                  </a:cubicBezTo>
                  <a:cubicBezTo>
                    <a:pt x="2" y="84"/>
                    <a:pt x="2" y="85"/>
                    <a:pt x="2" y="85"/>
                  </a:cubicBezTo>
                  <a:close/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74" y="4"/>
                    <a:pt x="155" y="10"/>
                    <a:pt x="136" y="16"/>
                  </a:cubicBezTo>
                  <a:cubicBezTo>
                    <a:pt x="121" y="21"/>
                    <a:pt x="107" y="26"/>
                    <a:pt x="93" y="32"/>
                  </a:cubicBezTo>
                  <a:cubicBezTo>
                    <a:pt x="86" y="35"/>
                    <a:pt x="79" y="38"/>
                    <a:pt x="72" y="41"/>
                  </a:cubicBezTo>
                  <a:cubicBezTo>
                    <a:pt x="68" y="43"/>
                    <a:pt x="64" y="45"/>
                    <a:pt x="61" y="47"/>
                  </a:cubicBezTo>
                  <a:cubicBezTo>
                    <a:pt x="58" y="48"/>
                    <a:pt x="55" y="50"/>
                    <a:pt x="52" y="51"/>
                  </a:cubicBezTo>
                  <a:cubicBezTo>
                    <a:pt x="46" y="54"/>
                    <a:pt x="40" y="56"/>
                    <a:pt x="34" y="59"/>
                  </a:cubicBezTo>
                  <a:cubicBezTo>
                    <a:pt x="28" y="62"/>
                    <a:pt x="22" y="65"/>
                    <a:pt x="16" y="68"/>
                  </a:cubicBezTo>
                  <a:cubicBezTo>
                    <a:pt x="13" y="70"/>
                    <a:pt x="10" y="72"/>
                    <a:pt x="8" y="74"/>
                  </a:cubicBezTo>
                  <a:cubicBezTo>
                    <a:pt x="5" y="76"/>
                    <a:pt x="3" y="77"/>
                    <a:pt x="1" y="79"/>
                  </a:cubicBezTo>
                  <a:cubicBezTo>
                    <a:pt x="1" y="80"/>
                    <a:pt x="0" y="80"/>
                    <a:pt x="0" y="80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1" y="84"/>
                    <a:pt x="1" y="84"/>
                    <a:pt x="2" y="85"/>
                  </a:cubicBezTo>
                  <a:cubicBezTo>
                    <a:pt x="2" y="85"/>
                    <a:pt x="2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4" y="86"/>
                    <a:pt x="5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3" y="85"/>
                    <a:pt x="3" y="85"/>
                  </a:cubicBezTo>
                  <a:cubicBezTo>
                    <a:pt x="3" y="85"/>
                    <a:pt x="3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2" y="80"/>
                    <a:pt x="3" y="79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12" y="72"/>
                    <a:pt x="21" y="68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5" y="62"/>
                    <a:pt x="40" y="60"/>
                    <a:pt x="45" y="58"/>
                  </a:cubicBezTo>
                  <a:cubicBezTo>
                    <a:pt x="49" y="56"/>
                    <a:pt x="54" y="54"/>
                    <a:pt x="58" y="52"/>
                  </a:cubicBezTo>
                  <a:cubicBezTo>
                    <a:pt x="61" y="51"/>
                    <a:pt x="64" y="50"/>
                    <a:pt x="66" y="49"/>
                  </a:cubicBezTo>
                  <a:cubicBezTo>
                    <a:pt x="69" y="47"/>
                    <a:pt x="72" y="46"/>
                    <a:pt x="74" y="45"/>
                  </a:cubicBezTo>
                  <a:cubicBezTo>
                    <a:pt x="79" y="42"/>
                    <a:pt x="85" y="40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4" y="36"/>
                    <a:pt x="98" y="34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16" y="27"/>
                    <a:pt x="131" y="21"/>
                    <a:pt x="146" y="15"/>
                  </a:cubicBezTo>
                  <a:cubicBezTo>
                    <a:pt x="162" y="10"/>
                    <a:pt x="177" y="5"/>
                    <a:pt x="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-385762" y="588963"/>
              <a:ext cx="769938" cy="352425"/>
            </a:xfrm>
            <a:custGeom>
              <a:avLst/>
              <a:gdLst>
                <a:gd name="T0" fmla="*/ 158 w 164"/>
                <a:gd name="T1" fmla="*/ 7 h 75"/>
                <a:gd name="T2" fmla="*/ 24 w 164"/>
                <a:gd name="T3" fmla="*/ 59 h 75"/>
                <a:gd name="T4" fmla="*/ 25 w 164"/>
                <a:gd name="T5" fmla="*/ 59 h 75"/>
                <a:gd name="T6" fmla="*/ 5 w 164"/>
                <a:gd name="T7" fmla="*/ 70 h 75"/>
                <a:gd name="T8" fmla="*/ 5 w 164"/>
                <a:gd name="T9" fmla="*/ 70 h 75"/>
                <a:gd name="T10" fmla="*/ 5 w 164"/>
                <a:gd name="T11" fmla="*/ 73 h 75"/>
                <a:gd name="T12" fmla="*/ 67 w 164"/>
                <a:gd name="T13" fmla="*/ 38 h 75"/>
                <a:gd name="T14" fmla="*/ 67 w 164"/>
                <a:gd name="T15" fmla="*/ 38 h 75"/>
                <a:gd name="T16" fmla="*/ 164 w 164"/>
                <a:gd name="T17" fmla="*/ 0 h 75"/>
                <a:gd name="T18" fmla="*/ 163 w 164"/>
                <a:gd name="T19" fmla="*/ 1 h 75"/>
                <a:gd name="T20" fmla="*/ 157 w 164"/>
                <a:gd name="T21" fmla="*/ 7 h 75"/>
                <a:gd name="T22" fmla="*/ 142 w 164"/>
                <a:gd name="T23" fmla="*/ 15 h 75"/>
                <a:gd name="T24" fmla="*/ 123 w 164"/>
                <a:gd name="T25" fmla="*/ 22 h 75"/>
                <a:gd name="T26" fmla="*/ 82 w 164"/>
                <a:gd name="T27" fmla="*/ 33 h 75"/>
                <a:gd name="T28" fmla="*/ 74 w 164"/>
                <a:gd name="T29" fmla="*/ 35 h 75"/>
                <a:gd name="T30" fmla="*/ 67 w 164"/>
                <a:gd name="T31" fmla="*/ 38 h 75"/>
                <a:gd name="T32" fmla="*/ 32 w 164"/>
                <a:gd name="T33" fmla="*/ 52 h 75"/>
                <a:gd name="T34" fmla="*/ 1 w 164"/>
                <a:gd name="T35" fmla="*/ 72 h 75"/>
                <a:gd name="T36" fmla="*/ 1 w 164"/>
                <a:gd name="T37" fmla="*/ 73 h 75"/>
                <a:gd name="T38" fmla="*/ 8 w 164"/>
                <a:gd name="T39" fmla="*/ 75 h 75"/>
                <a:gd name="T40" fmla="*/ 16 w 164"/>
                <a:gd name="T41" fmla="*/ 74 h 75"/>
                <a:gd name="T42" fmla="*/ 13 w 164"/>
                <a:gd name="T43" fmla="*/ 75 h 75"/>
                <a:gd name="T44" fmla="*/ 10 w 164"/>
                <a:gd name="T45" fmla="*/ 74 h 75"/>
                <a:gd name="T46" fmla="*/ 5 w 164"/>
                <a:gd name="T47" fmla="*/ 73 h 75"/>
                <a:gd name="T48" fmla="*/ 3 w 164"/>
                <a:gd name="T49" fmla="*/ 72 h 75"/>
                <a:gd name="T50" fmla="*/ 5 w 164"/>
                <a:gd name="T51" fmla="*/ 70 h 75"/>
                <a:gd name="T52" fmla="*/ 24 w 164"/>
                <a:gd name="T53" fmla="*/ 59 h 75"/>
                <a:gd name="T54" fmla="*/ 25 w 164"/>
                <a:gd name="T55" fmla="*/ 59 h 75"/>
                <a:gd name="T56" fmla="*/ 25 w 164"/>
                <a:gd name="T57" fmla="*/ 59 h 75"/>
                <a:gd name="T58" fmla="*/ 61 w 164"/>
                <a:gd name="T59" fmla="*/ 46 h 75"/>
                <a:gd name="T60" fmla="*/ 74 w 164"/>
                <a:gd name="T61" fmla="*/ 41 h 75"/>
                <a:gd name="T62" fmla="*/ 116 w 164"/>
                <a:gd name="T63" fmla="*/ 28 h 75"/>
                <a:gd name="T64" fmla="*/ 146 w 164"/>
                <a:gd name="T65" fmla="*/ 16 h 75"/>
                <a:gd name="T66" fmla="*/ 164 w 164"/>
                <a:gd name="T6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4" h="75">
                  <a:moveTo>
                    <a:pt x="157" y="7"/>
                  </a:moveTo>
                  <a:cubicBezTo>
                    <a:pt x="158" y="7"/>
                    <a:pt x="158" y="7"/>
                    <a:pt x="158" y="7"/>
                  </a:cubicBezTo>
                  <a:cubicBezTo>
                    <a:pt x="158" y="7"/>
                    <a:pt x="158" y="7"/>
                    <a:pt x="157" y="7"/>
                  </a:cubicBezTo>
                  <a:close/>
                  <a:moveTo>
                    <a:pt x="24" y="59"/>
                  </a:move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4" y="59"/>
                  </a:cubicBezTo>
                  <a:close/>
                  <a:moveTo>
                    <a:pt x="5" y="70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lose/>
                  <a:moveTo>
                    <a:pt x="5" y="73"/>
                  </a:move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16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1"/>
                    <a:pt x="163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2" y="3"/>
                    <a:pt x="160" y="5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3" y="10"/>
                    <a:pt x="148" y="13"/>
                    <a:pt x="142" y="15"/>
                  </a:cubicBezTo>
                  <a:cubicBezTo>
                    <a:pt x="142" y="15"/>
                    <a:pt x="142" y="15"/>
                    <a:pt x="143" y="15"/>
                  </a:cubicBezTo>
                  <a:cubicBezTo>
                    <a:pt x="136" y="18"/>
                    <a:pt x="129" y="20"/>
                    <a:pt x="123" y="22"/>
                  </a:cubicBezTo>
                  <a:cubicBezTo>
                    <a:pt x="116" y="24"/>
                    <a:pt x="109" y="26"/>
                    <a:pt x="102" y="28"/>
                  </a:cubicBezTo>
                  <a:cubicBezTo>
                    <a:pt x="95" y="29"/>
                    <a:pt x="89" y="31"/>
                    <a:pt x="82" y="33"/>
                  </a:cubicBezTo>
                  <a:cubicBezTo>
                    <a:pt x="81" y="33"/>
                    <a:pt x="79" y="33"/>
                    <a:pt x="78" y="34"/>
                  </a:cubicBezTo>
                  <a:cubicBezTo>
                    <a:pt x="76" y="34"/>
                    <a:pt x="75" y="35"/>
                    <a:pt x="74" y="35"/>
                  </a:cubicBezTo>
                  <a:cubicBezTo>
                    <a:pt x="73" y="36"/>
                    <a:pt x="72" y="36"/>
                    <a:pt x="70" y="36"/>
                  </a:cubicBezTo>
                  <a:cubicBezTo>
                    <a:pt x="69" y="37"/>
                    <a:pt x="68" y="37"/>
                    <a:pt x="67" y="38"/>
                  </a:cubicBezTo>
                  <a:cubicBezTo>
                    <a:pt x="62" y="40"/>
                    <a:pt x="56" y="42"/>
                    <a:pt x="50" y="44"/>
                  </a:cubicBezTo>
                  <a:cubicBezTo>
                    <a:pt x="44" y="47"/>
                    <a:pt x="38" y="49"/>
                    <a:pt x="32" y="52"/>
                  </a:cubicBezTo>
                  <a:cubicBezTo>
                    <a:pt x="26" y="54"/>
                    <a:pt x="19" y="57"/>
                    <a:pt x="14" y="61"/>
                  </a:cubicBezTo>
                  <a:cubicBezTo>
                    <a:pt x="9" y="64"/>
                    <a:pt x="4" y="67"/>
                    <a:pt x="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4" y="74"/>
                    <a:pt x="5" y="74"/>
                  </a:cubicBezTo>
                  <a:cubicBezTo>
                    <a:pt x="6" y="75"/>
                    <a:pt x="7" y="75"/>
                    <a:pt x="8" y="75"/>
                  </a:cubicBezTo>
                  <a:cubicBezTo>
                    <a:pt x="10" y="75"/>
                    <a:pt x="11" y="75"/>
                    <a:pt x="13" y="75"/>
                  </a:cubicBezTo>
                  <a:cubicBezTo>
                    <a:pt x="14" y="75"/>
                    <a:pt x="15" y="75"/>
                    <a:pt x="16" y="74"/>
                  </a:cubicBezTo>
                  <a:cubicBezTo>
                    <a:pt x="17" y="74"/>
                    <a:pt x="17" y="74"/>
                    <a:pt x="16" y="74"/>
                  </a:cubicBezTo>
                  <a:cubicBezTo>
                    <a:pt x="15" y="75"/>
                    <a:pt x="14" y="75"/>
                    <a:pt x="13" y="75"/>
                  </a:cubicBezTo>
                  <a:cubicBezTo>
                    <a:pt x="12" y="75"/>
                    <a:pt x="11" y="75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9" y="74"/>
                    <a:pt x="8" y="74"/>
                    <a:pt x="7" y="74"/>
                  </a:cubicBezTo>
                  <a:cubicBezTo>
                    <a:pt x="6" y="74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3" y="72"/>
                  </a:cubicBezTo>
                  <a:cubicBezTo>
                    <a:pt x="3" y="72"/>
                    <a:pt x="3" y="72"/>
                    <a:pt x="2" y="72"/>
                  </a:cubicBezTo>
                  <a:cubicBezTo>
                    <a:pt x="3" y="71"/>
                    <a:pt x="4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11" y="65"/>
                    <a:pt x="18" y="62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31" y="56"/>
                    <a:pt x="37" y="54"/>
                    <a:pt x="43" y="52"/>
                  </a:cubicBezTo>
                  <a:cubicBezTo>
                    <a:pt x="49" y="50"/>
                    <a:pt x="55" y="48"/>
                    <a:pt x="61" y="46"/>
                  </a:cubicBezTo>
                  <a:cubicBezTo>
                    <a:pt x="63" y="45"/>
                    <a:pt x="66" y="44"/>
                    <a:pt x="68" y="43"/>
                  </a:cubicBezTo>
                  <a:cubicBezTo>
                    <a:pt x="70" y="43"/>
                    <a:pt x="72" y="42"/>
                    <a:pt x="74" y="41"/>
                  </a:cubicBezTo>
                  <a:cubicBezTo>
                    <a:pt x="78" y="40"/>
                    <a:pt x="82" y="39"/>
                    <a:pt x="86" y="37"/>
                  </a:cubicBezTo>
                  <a:cubicBezTo>
                    <a:pt x="96" y="34"/>
                    <a:pt x="106" y="31"/>
                    <a:pt x="116" y="28"/>
                  </a:cubicBezTo>
                  <a:cubicBezTo>
                    <a:pt x="122" y="26"/>
                    <a:pt x="127" y="25"/>
                    <a:pt x="132" y="23"/>
                  </a:cubicBezTo>
                  <a:cubicBezTo>
                    <a:pt x="136" y="21"/>
                    <a:pt x="141" y="19"/>
                    <a:pt x="146" y="16"/>
                  </a:cubicBezTo>
                  <a:cubicBezTo>
                    <a:pt x="150" y="14"/>
                    <a:pt x="153" y="11"/>
                    <a:pt x="157" y="8"/>
                  </a:cubicBezTo>
                  <a:cubicBezTo>
                    <a:pt x="160" y="6"/>
                    <a:pt x="162" y="3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"/>
            <p:cNvSpPr/>
            <p:nvPr/>
          </p:nvSpPr>
          <p:spPr bwMode="auto">
            <a:xfrm>
              <a:off x="-371475" y="692150"/>
              <a:ext cx="784225" cy="347663"/>
            </a:xfrm>
            <a:custGeom>
              <a:avLst/>
              <a:gdLst>
                <a:gd name="T0" fmla="*/ 167 w 167"/>
                <a:gd name="T1" fmla="*/ 0 h 74"/>
                <a:gd name="T2" fmla="*/ 115 w 167"/>
                <a:gd name="T3" fmla="*/ 15 h 74"/>
                <a:gd name="T4" fmla="*/ 90 w 167"/>
                <a:gd name="T5" fmla="*/ 23 h 74"/>
                <a:gd name="T6" fmla="*/ 77 w 167"/>
                <a:gd name="T7" fmla="*/ 28 h 74"/>
                <a:gd name="T8" fmla="*/ 64 w 167"/>
                <a:gd name="T9" fmla="*/ 33 h 74"/>
                <a:gd name="T10" fmla="*/ 64 w 167"/>
                <a:gd name="T11" fmla="*/ 33 h 74"/>
                <a:gd name="T12" fmla="*/ 49 w 167"/>
                <a:gd name="T13" fmla="*/ 40 h 74"/>
                <a:gd name="T14" fmla="*/ 33 w 167"/>
                <a:gd name="T15" fmla="*/ 48 h 74"/>
                <a:gd name="T16" fmla="*/ 27 w 167"/>
                <a:gd name="T17" fmla="*/ 52 h 74"/>
                <a:gd name="T18" fmla="*/ 21 w 167"/>
                <a:gd name="T19" fmla="*/ 55 h 74"/>
                <a:gd name="T20" fmla="*/ 9 w 167"/>
                <a:gd name="T21" fmla="*/ 62 h 74"/>
                <a:gd name="T22" fmla="*/ 9 w 167"/>
                <a:gd name="T23" fmla="*/ 62 h 74"/>
                <a:gd name="T24" fmla="*/ 6 w 167"/>
                <a:gd name="T25" fmla="*/ 65 h 74"/>
                <a:gd name="T26" fmla="*/ 3 w 167"/>
                <a:gd name="T27" fmla="*/ 68 h 74"/>
                <a:gd name="T28" fmla="*/ 3 w 167"/>
                <a:gd name="T29" fmla="*/ 68 h 74"/>
                <a:gd name="T30" fmla="*/ 2 w 167"/>
                <a:gd name="T31" fmla="*/ 70 h 74"/>
                <a:gd name="T32" fmla="*/ 0 w 167"/>
                <a:gd name="T33" fmla="*/ 73 h 74"/>
                <a:gd name="T34" fmla="*/ 0 w 167"/>
                <a:gd name="T35" fmla="*/ 73 h 74"/>
                <a:gd name="T36" fmla="*/ 0 w 167"/>
                <a:gd name="T37" fmla="*/ 74 h 74"/>
                <a:gd name="T38" fmla="*/ 0 w 167"/>
                <a:gd name="T39" fmla="*/ 74 h 74"/>
                <a:gd name="T40" fmla="*/ 1 w 167"/>
                <a:gd name="T41" fmla="*/ 71 h 74"/>
                <a:gd name="T42" fmla="*/ 3 w 167"/>
                <a:gd name="T43" fmla="*/ 67 h 74"/>
                <a:gd name="T44" fmla="*/ 9 w 167"/>
                <a:gd name="T45" fmla="*/ 61 h 74"/>
                <a:gd name="T46" fmla="*/ 15 w 167"/>
                <a:gd name="T47" fmla="*/ 57 h 74"/>
                <a:gd name="T48" fmla="*/ 23 w 167"/>
                <a:gd name="T49" fmla="*/ 52 h 74"/>
                <a:gd name="T50" fmla="*/ 31 w 167"/>
                <a:gd name="T51" fmla="*/ 48 h 74"/>
                <a:gd name="T52" fmla="*/ 41 w 167"/>
                <a:gd name="T53" fmla="*/ 42 h 74"/>
                <a:gd name="T54" fmla="*/ 62 w 167"/>
                <a:gd name="T55" fmla="*/ 32 h 74"/>
                <a:gd name="T56" fmla="*/ 83 w 167"/>
                <a:gd name="T57" fmla="*/ 24 h 74"/>
                <a:gd name="T58" fmla="*/ 105 w 167"/>
                <a:gd name="T59" fmla="*/ 17 h 74"/>
                <a:gd name="T60" fmla="*/ 150 w 167"/>
                <a:gd name="T61" fmla="*/ 4 h 74"/>
                <a:gd name="T62" fmla="*/ 167 w 167"/>
                <a:gd name="T63" fmla="*/ 0 h 74"/>
                <a:gd name="T64" fmla="*/ 167 w 167"/>
                <a:gd name="T65" fmla="*/ 0 h 74"/>
                <a:gd name="T66" fmla="*/ 167 w 167"/>
                <a:gd name="T6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74">
                  <a:moveTo>
                    <a:pt x="167" y="0"/>
                  </a:moveTo>
                  <a:cubicBezTo>
                    <a:pt x="150" y="5"/>
                    <a:pt x="132" y="10"/>
                    <a:pt x="115" y="15"/>
                  </a:cubicBezTo>
                  <a:cubicBezTo>
                    <a:pt x="107" y="18"/>
                    <a:pt x="98" y="20"/>
                    <a:pt x="90" y="23"/>
                  </a:cubicBezTo>
                  <a:cubicBezTo>
                    <a:pt x="85" y="25"/>
                    <a:pt x="81" y="27"/>
                    <a:pt x="77" y="28"/>
                  </a:cubicBezTo>
                  <a:cubicBezTo>
                    <a:pt x="72" y="30"/>
                    <a:pt x="68" y="32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9" y="35"/>
                    <a:pt x="54" y="38"/>
                    <a:pt x="49" y="40"/>
                  </a:cubicBezTo>
                  <a:cubicBezTo>
                    <a:pt x="43" y="43"/>
                    <a:pt x="38" y="45"/>
                    <a:pt x="33" y="48"/>
                  </a:cubicBezTo>
                  <a:cubicBezTo>
                    <a:pt x="31" y="49"/>
                    <a:pt x="29" y="51"/>
                    <a:pt x="27" y="52"/>
                  </a:cubicBezTo>
                  <a:cubicBezTo>
                    <a:pt x="25" y="53"/>
                    <a:pt x="23" y="54"/>
                    <a:pt x="21" y="55"/>
                  </a:cubicBezTo>
                  <a:cubicBezTo>
                    <a:pt x="17" y="57"/>
                    <a:pt x="13" y="59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7" y="64"/>
                    <a:pt x="6" y="65"/>
                  </a:cubicBezTo>
                  <a:cubicBezTo>
                    <a:pt x="5" y="66"/>
                    <a:pt x="4" y="67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9"/>
                    <a:pt x="2" y="70"/>
                    <a:pt x="2" y="70"/>
                  </a:cubicBezTo>
                  <a:cubicBezTo>
                    <a:pt x="1" y="71"/>
                    <a:pt x="1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1" y="72"/>
                    <a:pt x="1" y="71"/>
                  </a:cubicBezTo>
                  <a:cubicBezTo>
                    <a:pt x="2" y="69"/>
                    <a:pt x="2" y="68"/>
                    <a:pt x="3" y="67"/>
                  </a:cubicBezTo>
                  <a:cubicBezTo>
                    <a:pt x="5" y="65"/>
                    <a:pt x="7" y="63"/>
                    <a:pt x="9" y="61"/>
                  </a:cubicBezTo>
                  <a:cubicBezTo>
                    <a:pt x="11" y="60"/>
                    <a:pt x="13" y="58"/>
                    <a:pt x="15" y="57"/>
                  </a:cubicBezTo>
                  <a:cubicBezTo>
                    <a:pt x="18" y="55"/>
                    <a:pt x="21" y="53"/>
                    <a:pt x="23" y="52"/>
                  </a:cubicBezTo>
                  <a:cubicBezTo>
                    <a:pt x="26" y="51"/>
                    <a:pt x="28" y="49"/>
                    <a:pt x="31" y="48"/>
                  </a:cubicBezTo>
                  <a:cubicBezTo>
                    <a:pt x="34" y="46"/>
                    <a:pt x="38" y="44"/>
                    <a:pt x="41" y="42"/>
                  </a:cubicBezTo>
                  <a:cubicBezTo>
                    <a:pt x="48" y="38"/>
                    <a:pt x="55" y="35"/>
                    <a:pt x="62" y="32"/>
                  </a:cubicBezTo>
                  <a:cubicBezTo>
                    <a:pt x="69" y="29"/>
                    <a:pt x="76" y="26"/>
                    <a:pt x="83" y="24"/>
                  </a:cubicBezTo>
                  <a:cubicBezTo>
                    <a:pt x="90" y="21"/>
                    <a:pt x="98" y="19"/>
                    <a:pt x="105" y="17"/>
                  </a:cubicBezTo>
                  <a:cubicBezTo>
                    <a:pt x="120" y="12"/>
                    <a:pt x="135" y="8"/>
                    <a:pt x="150" y="4"/>
                  </a:cubicBezTo>
                  <a:cubicBezTo>
                    <a:pt x="156" y="3"/>
                    <a:pt x="161" y="1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-1404937" y="565150"/>
              <a:ext cx="1717675" cy="2076450"/>
            </a:xfrm>
            <a:custGeom>
              <a:avLst/>
              <a:gdLst>
                <a:gd name="T0" fmla="*/ 67 w 366"/>
                <a:gd name="T1" fmla="*/ 170 h 441"/>
                <a:gd name="T2" fmla="*/ 80 w 366"/>
                <a:gd name="T3" fmla="*/ 260 h 441"/>
                <a:gd name="T4" fmla="*/ 352 w 366"/>
                <a:gd name="T5" fmla="*/ 433 h 441"/>
                <a:gd name="T6" fmla="*/ 149 w 366"/>
                <a:gd name="T7" fmla="*/ 347 h 441"/>
                <a:gd name="T8" fmla="*/ 68 w 366"/>
                <a:gd name="T9" fmla="*/ 335 h 441"/>
                <a:gd name="T10" fmla="*/ 31 w 366"/>
                <a:gd name="T11" fmla="*/ 137 h 441"/>
                <a:gd name="T12" fmla="*/ 119 w 366"/>
                <a:gd name="T13" fmla="*/ 31 h 441"/>
                <a:gd name="T14" fmla="*/ 99 w 366"/>
                <a:gd name="T15" fmla="*/ 0 h 441"/>
                <a:gd name="T16" fmla="*/ 76 w 366"/>
                <a:gd name="T17" fmla="*/ 6 h 441"/>
                <a:gd name="T18" fmla="*/ 57 w 366"/>
                <a:gd name="T19" fmla="*/ 18 h 441"/>
                <a:gd name="T20" fmla="*/ 33 w 366"/>
                <a:gd name="T21" fmla="*/ 46 h 441"/>
                <a:gd name="T22" fmla="*/ 7 w 366"/>
                <a:gd name="T23" fmla="*/ 113 h 441"/>
                <a:gd name="T24" fmla="*/ 1 w 366"/>
                <a:gd name="T25" fmla="*/ 158 h 441"/>
                <a:gd name="T26" fmla="*/ 6 w 366"/>
                <a:gd name="T27" fmla="*/ 247 h 441"/>
                <a:gd name="T28" fmla="*/ 29 w 366"/>
                <a:gd name="T29" fmla="*/ 319 h 441"/>
                <a:gd name="T30" fmla="*/ 79 w 366"/>
                <a:gd name="T31" fmla="*/ 378 h 441"/>
                <a:gd name="T32" fmla="*/ 150 w 366"/>
                <a:gd name="T33" fmla="*/ 418 h 441"/>
                <a:gd name="T34" fmla="*/ 308 w 366"/>
                <a:gd name="T35" fmla="*/ 439 h 441"/>
                <a:gd name="T36" fmla="*/ 352 w 366"/>
                <a:gd name="T37" fmla="*/ 433 h 441"/>
                <a:gd name="T38" fmla="*/ 351 w 366"/>
                <a:gd name="T39" fmla="*/ 433 h 441"/>
                <a:gd name="T40" fmla="*/ 260 w 366"/>
                <a:gd name="T41" fmla="*/ 432 h 441"/>
                <a:gd name="T42" fmla="*/ 166 w 366"/>
                <a:gd name="T43" fmla="*/ 407 h 441"/>
                <a:gd name="T44" fmla="*/ 69 w 366"/>
                <a:gd name="T45" fmla="*/ 337 h 441"/>
                <a:gd name="T46" fmla="*/ 38 w 366"/>
                <a:gd name="T47" fmla="*/ 270 h 441"/>
                <a:gd name="T48" fmla="*/ 28 w 366"/>
                <a:gd name="T49" fmla="*/ 173 h 441"/>
                <a:gd name="T50" fmla="*/ 37 w 366"/>
                <a:gd name="T51" fmla="*/ 106 h 441"/>
                <a:gd name="T52" fmla="*/ 64 w 366"/>
                <a:gd name="T53" fmla="*/ 49 h 441"/>
                <a:gd name="T54" fmla="*/ 89 w 366"/>
                <a:gd name="T55" fmla="*/ 28 h 441"/>
                <a:gd name="T56" fmla="*/ 108 w 366"/>
                <a:gd name="T57" fmla="*/ 26 h 441"/>
                <a:gd name="T58" fmla="*/ 118 w 366"/>
                <a:gd name="T59" fmla="*/ 29 h 441"/>
                <a:gd name="T60" fmla="*/ 120 w 366"/>
                <a:gd name="T61" fmla="*/ 36 h 441"/>
                <a:gd name="T62" fmla="*/ 115 w 366"/>
                <a:gd name="T63" fmla="*/ 50 h 441"/>
                <a:gd name="T64" fmla="*/ 98 w 366"/>
                <a:gd name="T65" fmla="*/ 75 h 441"/>
                <a:gd name="T66" fmla="*/ 79 w 366"/>
                <a:gd name="T67" fmla="*/ 101 h 441"/>
                <a:gd name="T68" fmla="*/ 59 w 366"/>
                <a:gd name="T69" fmla="*/ 149 h 441"/>
                <a:gd name="T70" fmla="*/ 57 w 366"/>
                <a:gd name="T71" fmla="*/ 206 h 441"/>
                <a:gd name="T72" fmla="*/ 85 w 366"/>
                <a:gd name="T73" fmla="*/ 286 h 441"/>
                <a:gd name="T74" fmla="*/ 142 w 366"/>
                <a:gd name="T75" fmla="*/ 349 h 441"/>
                <a:gd name="T76" fmla="*/ 284 w 366"/>
                <a:gd name="T77" fmla="*/ 405 h 441"/>
                <a:gd name="T78" fmla="*/ 282 w 366"/>
                <a:gd name="T79" fmla="*/ 402 h 441"/>
                <a:gd name="T80" fmla="*/ 211 w 366"/>
                <a:gd name="T81" fmla="*/ 383 h 441"/>
                <a:gd name="T82" fmla="*/ 149 w 366"/>
                <a:gd name="T83" fmla="*/ 347 h 441"/>
                <a:gd name="T84" fmla="*/ 91 w 366"/>
                <a:gd name="T85" fmla="*/ 283 h 441"/>
                <a:gd name="T86" fmla="*/ 80 w 366"/>
                <a:gd name="T87" fmla="*/ 259 h 441"/>
                <a:gd name="T88" fmla="*/ 66 w 366"/>
                <a:gd name="T89" fmla="*/ 193 h 441"/>
                <a:gd name="T90" fmla="*/ 67 w 366"/>
                <a:gd name="T91" fmla="*/ 170 h 441"/>
                <a:gd name="T92" fmla="*/ 73 w 366"/>
                <a:gd name="T93" fmla="*/ 145 h 441"/>
                <a:gd name="T94" fmla="*/ 99 w 366"/>
                <a:gd name="T95" fmla="*/ 101 h 441"/>
                <a:gd name="T96" fmla="*/ 127 w 366"/>
                <a:gd name="T97" fmla="*/ 69 h 441"/>
                <a:gd name="T98" fmla="*/ 142 w 366"/>
                <a:gd name="T99" fmla="*/ 42 h 441"/>
                <a:gd name="T100" fmla="*/ 143 w 366"/>
                <a:gd name="T101" fmla="*/ 31 h 441"/>
                <a:gd name="T102" fmla="*/ 140 w 366"/>
                <a:gd name="T103" fmla="*/ 20 h 441"/>
                <a:gd name="T104" fmla="*/ 136 w 366"/>
                <a:gd name="T105" fmla="*/ 13 h 441"/>
                <a:gd name="T106" fmla="*/ 122 w 366"/>
                <a:gd name="T107" fmla="*/ 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6" h="441">
                  <a:moveTo>
                    <a:pt x="67" y="170"/>
                  </a:moveTo>
                  <a:cubicBezTo>
                    <a:pt x="67" y="170"/>
                    <a:pt x="67" y="170"/>
                    <a:pt x="67" y="170"/>
                  </a:cubicBezTo>
                  <a:cubicBezTo>
                    <a:pt x="67" y="170"/>
                    <a:pt x="67" y="170"/>
                    <a:pt x="67" y="170"/>
                  </a:cubicBezTo>
                  <a:cubicBezTo>
                    <a:pt x="67" y="170"/>
                    <a:pt x="67" y="170"/>
                    <a:pt x="67" y="170"/>
                  </a:cubicBezTo>
                  <a:close/>
                  <a:moveTo>
                    <a:pt x="80" y="260"/>
                  </a:moveTo>
                  <a:cubicBezTo>
                    <a:pt x="80" y="260"/>
                    <a:pt x="80" y="259"/>
                    <a:pt x="80" y="259"/>
                  </a:cubicBezTo>
                  <a:cubicBezTo>
                    <a:pt x="80" y="259"/>
                    <a:pt x="80" y="259"/>
                    <a:pt x="80" y="259"/>
                  </a:cubicBezTo>
                  <a:cubicBezTo>
                    <a:pt x="80" y="259"/>
                    <a:pt x="80" y="260"/>
                    <a:pt x="80" y="260"/>
                  </a:cubicBezTo>
                  <a:close/>
                  <a:moveTo>
                    <a:pt x="211" y="383"/>
                  </a:moveTo>
                  <a:cubicBezTo>
                    <a:pt x="211" y="383"/>
                    <a:pt x="211" y="383"/>
                    <a:pt x="211" y="383"/>
                  </a:cubicBezTo>
                  <a:cubicBezTo>
                    <a:pt x="211" y="383"/>
                    <a:pt x="211" y="383"/>
                    <a:pt x="211" y="383"/>
                  </a:cubicBezTo>
                  <a:close/>
                  <a:moveTo>
                    <a:pt x="352" y="433"/>
                  </a:moveTo>
                  <a:cubicBezTo>
                    <a:pt x="352" y="433"/>
                    <a:pt x="352" y="433"/>
                    <a:pt x="352" y="433"/>
                  </a:cubicBezTo>
                  <a:cubicBezTo>
                    <a:pt x="352" y="433"/>
                    <a:pt x="352" y="433"/>
                    <a:pt x="352" y="433"/>
                  </a:cubicBezTo>
                  <a:close/>
                  <a:moveTo>
                    <a:pt x="149" y="347"/>
                  </a:moveTo>
                  <a:cubicBezTo>
                    <a:pt x="149" y="347"/>
                    <a:pt x="149" y="347"/>
                    <a:pt x="149" y="347"/>
                  </a:cubicBezTo>
                  <a:cubicBezTo>
                    <a:pt x="149" y="347"/>
                    <a:pt x="149" y="347"/>
                    <a:pt x="149" y="347"/>
                  </a:cubicBezTo>
                  <a:close/>
                  <a:moveTo>
                    <a:pt x="68" y="335"/>
                  </a:moveTo>
                  <a:cubicBezTo>
                    <a:pt x="68" y="335"/>
                    <a:pt x="69" y="336"/>
                    <a:pt x="69" y="337"/>
                  </a:cubicBezTo>
                  <a:cubicBezTo>
                    <a:pt x="69" y="336"/>
                    <a:pt x="68" y="335"/>
                    <a:pt x="68" y="335"/>
                  </a:cubicBezTo>
                  <a:close/>
                  <a:moveTo>
                    <a:pt x="47" y="299"/>
                  </a:moveTo>
                  <a:cubicBezTo>
                    <a:pt x="48" y="300"/>
                    <a:pt x="48" y="300"/>
                    <a:pt x="48" y="300"/>
                  </a:cubicBezTo>
                  <a:cubicBezTo>
                    <a:pt x="48" y="300"/>
                    <a:pt x="48" y="300"/>
                    <a:pt x="47" y="299"/>
                  </a:cubicBezTo>
                  <a:close/>
                  <a:moveTo>
                    <a:pt x="31" y="137"/>
                  </a:moveTo>
                  <a:cubicBezTo>
                    <a:pt x="31" y="138"/>
                    <a:pt x="31" y="138"/>
                    <a:pt x="31" y="138"/>
                  </a:cubicBezTo>
                  <a:cubicBezTo>
                    <a:pt x="31" y="138"/>
                    <a:pt x="31" y="138"/>
                    <a:pt x="31" y="137"/>
                  </a:cubicBezTo>
                  <a:close/>
                  <a:moveTo>
                    <a:pt x="119" y="30"/>
                  </a:moveTo>
                  <a:cubicBezTo>
                    <a:pt x="119" y="30"/>
                    <a:pt x="119" y="30"/>
                    <a:pt x="119" y="31"/>
                  </a:cubicBezTo>
                  <a:cubicBezTo>
                    <a:pt x="119" y="30"/>
                    <a:pt x="119" y="30"/>
                    <a:pt x="119" y="30"/>
                  </a:cubicBezTo>
                  <a:close/>
                  <a:moveTo>
                    <a:pt x="108" y="1"/>
                  </a:moveTo>
                  <a:cubicBezTo>
                    <a:pt x="106" y="0"/>
                    <a:pt x="103" y="0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8" y="0"/>
                    <a:pt x="97" y="0"/>
                    <a:pt x="96" y="1"/>
                  </a:cubicBezTo>
                  <a:cubicBezTo>
                    <a:pt x="93" y="1"/>
                    <a:pt x="91" y="1"/>
                    <a:pt x="89" y="1"/>
                  </a:cubicBezTo>
                  <a:cubicBezTo>
                    <a:pt x="87" y="2"/>
                    <a:pt x="84" y="3"/>
                    <a:pt x="82" y="4"/>
                  </a:cubicBezTo>
                  <a:cubicBezTo>
                    <a:pt x="80" y="4"/>
                    <a:pt x="78" y="5"/>
                    <a:pt x="76" y="6"/>
                  </a:cubicBezTo>
                  <a:cubicBezTo>
                    <a:pt x="75" y="7"/>
                    <a:pt x="73" y="7"/>
                    <a:pt x="72" y="8"/>
                  </a:cubicBezTo>
                  <a:cubicBezTo>
                    <a:pt x="70" y="9"/>
                    <a:pt x="68" y="10"/>
                    <a:pt x="65" y="12"/>
                  </a:cubicBezTo>
                  <a:cubicBezTo>
                    <a:pt x="64" y="13"/>
                    <a:pt x="63" y="13"/>
                    <a:pt x="62" y="14"/>
                  </a:cubicBezTo>
                  <a:cubicBezTo>
                    <a:pt x="61" y="15"/>
                    <a:pt x="59" y="17"/>
                    <a:pt x="57" y="18"/>
                  </a:cubicBezTo>
                  <a:cubicBezTo>
                    <a:pt x="53" y="22"/>
                    <a:pt x="49" y="26"/>
                    <a:pt x="45" y="30"/>
                  </a:cubicBezTo>
                  <a:cubicBezTo>
                    <a:pt x="44" y="31"/>
                    <a:pt x="43" y="32"/>
                    <a:pt x="42" y="34"/>
                  </a:cubicBezTo>
                  <a:cubicBezTo>
                    <a:pt x="41" y="36"/>
                    <a:pt x="40" y="37"/>
                    <a:pt x="38" y="39"/>
                  </a:cubicBezTo>
                  <a:cubicBezTo>
                    <a:pt x="37" y="41"/>
                    <a:pt x="35" y="44"/>
                    <a:pt x="33" y="46"/>
                  </a:cubicBezTo>
                  <a:cubicBezTo>
                    <a:pt x="30" y="51"/>
                    <a:pt x="28" y="56"/>
                    <a:pt x="25" y="61"/>
                  </a:cubicBezTo>
                  <a:cubicBezTo>
                    <a:pt x="22" y="66"/>
                    <a:pt x="19" y="72"/>
                    <a:pt x="17" y="78"/>
                  </a:cubicBezTo>
                  <a:cubicBezTo>
                    <a:pt x="15" y="83"/>
                    <a:pt x="13" y="88"/>
                    <a:pt x="12" y="93"/>
                  </a:cubicBezTo>
                  <a:cubicBezTo>
                    <a:pt x="10" y="99"/>
                    <a:pt x="8" y="106"/>
                    <a:pt x="7" y="113"/>
                  </a:cubicBezTo>
                  <a:cubicBezTo>
                    <a:pt x="6" y="116"/>
                    <a:pt x="6" y="120"/>
                    <a:pt x="5" y="123"/>
                  </a:cubicBezTo>
                  <a:cubicBezTo>
                    <a:pt x="4" y="127"/>
                    <a:pt x="4" y="130"/>
                    <a:pt x="3" y="133"/>
                  </a:cubicBezTo>
                  <a:cubicBezTo>
                    <a:pt x="3" y="138"/>
                    <a:pt x="2" y="143"/>
                    <a:pt x="2" y="147"/>
                  </a:cubicBezTo>
                  <a:cubicBezTo>
                    <a:pt x="1" y="151"/>
                    <a:pt x="1" y="154"/>
                    <a:pt x="1" y="158"/>
                  </a:cubicBezTo>
                  <a:cubicBezTo>
                    <a:pt x="0" y="165"/>
                    <a:pt x="0" y="172"/>
                    <a:pt x="0" y="180"/>
                  </a:cubicBezTo>
                  <a:cubicBezTo>
                    <a:pt x="0" y="187"/>
                    <a:pt x="0" y="194"/>
                    <a:pt x="0" y="201"/>
                  </a:cubicBezTo>
                  <a:cubicBezTo>
                    <a:pt x="1" y="209"/>
                    <a:pt x="1" y="216"/>
                    <a:pt x="2" y="223"/>
                  </a:cubicBezTo>
                  <a:cubicBezTo>
                    <a:pt x="3" y="231"/>
                    <a:pt x="4" y="239"/>
                    <a:pt x="6" y="247"/>
                  </a:cubicBezTo>
                  <a:cubicBezTo>
                    <a:pt x="8" y="261"/>
                    <a:pt x="11" y="274"/>
                    <a:pt x="16" y="288"/>
                  </a:cubicBezTo>
                  <a:cubicBezTo>
                    <a:pt x="16" y="290"/>
                    <a:pt x="17" y="293"/>
                    <a:pt x="18" y="296"/>
                  </a:cubicBezTo>
                  <a:cubicBezTo>
                    <a:pt x="20" y="299"/>
                    <a:pt x="21" y="302"/>
                    <a:pt x="22" y="305"/>
                  </a:cubicBezTo>
                  <a:cubicBezTo>
                    <a:pt x="24" y="310"/>
                    <a:pt x="27" y="315"/>
                    <a:pt x="29" y="319"/>
                  </a:cubicBezTo>
                  <a:cubicBezTo>
                    <a:pt x="31" y="323"/>
                    <a:pt x="34" y="328"/>
                    <a:pt x="37" y="332"/>
                  </a:cubicBezTo>
                  <a:cubicBezTo>
                    <a:pt x="40" y="337"/>
                    <a:pt x="43" y="342"/>
                    <a:pt x="47" y="346"/>
                  </a:cubicBezTo>
                  <a:cubicBezTo>
                    <a:pt x="53" y="354"/>
                    <a:pt x="60" y="361"/>
                    <a:pt x="68" y="368"/>
                  </a:cubicBezTo>
                  <a:cubicBezTo>
                    <a:pt x="71" y="372"/>
                    <a:pt x="75" y="375"/>
                    <a:pt x="79" y="378"/>
                  </a:cubicBezTo>
                  <a:cubicBezTo>
                    <a:pt x="84" y="382"/>
                    <a:pt x="88" y="385"/>
                    <a:pt x="93" y="388"/>
                  </a:cubicBezTo>
                  <a:cubicBezTo>
                    <a:pt x="102" y="394"/>
                    <a:pt x="111" y="399"/>
                    <a:pt x="120" y="404"/>
                  </a:cubicBezTo>
                  <a:cubicBezTo>
                    <a:pt x="124" y="406"/>
                    <a:pt x="129" y="409"/>
                    <a:pt x="134" y="411"/>
                  </a:cubicBezTo>
                  <a:cubicBezTo>
                    <a:pt x="139" y="413"/>
                    <a:pt x="145" y="415"/>
                    <a:pt x="150" y="418"/>
                  </a:cubicBezTo>
                  <a:cubicBezTo>
                    <a:pt x="160" y="421"/>
                    <a:pt x="170" y="424"/>
                    <a:pt x="180" y="427"/>
                  </a:cubicBezTo>
                  <a:cubicBezTo>
                    <a:pt x="191" y="430"/>
                    <a:pt x="201" y="432"/>
                    <a:pt x="212" y="434"/>
                  </a:cubicBezTo>
                  <a:cubicBezTo>
                    <a:pt x="223" y="436"/>
                    <a:pt x="234" y="438"/>
                    <a:pt x="245" y="439"/>
                  </a:cubicBezTo>
                  <a:cubicBezTo>
                    <a:pt x="265" y="440"/>
                    <a:pt x="287" y="441"/>
                    <a:pt x="308" y="439"/>
                  </a:cubicBezTo>
                  <a:cubicBezTo>
                    <a:pt x="327" y="438"/>
                    <a:pt x="346" y="435"/>
                    <a:pt x="366" y="431"/>
                  </a:cubicBezTo>
                  <a:cubicBezTo>
                    <a:pt x="366" y="431"/>
                    <a:pt x="366" y="431"/>
                    <a:pt x="365" y="431"/>
                  </a:cubicBezTo>
                  <a:cubicBezTo>
                    <a:pt x="361" y="431"/>
                    <a:pt x="356" y="432"/>
                    <a:pt x="352" y="433"/>
                  </a:cubicBezTo>
                  <a:cubicBezTo>
                    <a:pt x="352" y="433"/>
                    <a:pt x="352" y="433"/>
                    <a:pt x="352" y="433"/>
                  </a:cubicBezTo>
                  <a:cubicBezTo>
                    <a:pt x="352" y="433"/>
                    <a:pt x="351" y="433"/>
                    <a:pt x="351" y="433"/>
                  </a:cubicBezTo>
                  <a:cubicBezTo>
                    <a:pt x="351" y="433"/>
                    <a:pt x="351" y="433"/>
                    <a:pt x="352" y="433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36" y="435"/>
                    <a:pt x="321" y="436"/>
                    <a:pt x="306" y="436"/>
                  </a:cubicBezTo>
                  <a:cubicBezTo>
                    <a:pt x="298" y="436"/>
                    <a:pt x="290" y="435"/>
                    <a:pt x="283" y="435"/>
                  </a:cubicBezTo>
                  <a:cubicBezTo>
                    <a:pt x="275" y="434"/>
                    <a:pt x="267" y="433"/>
                    <a:pt x="260" y="432"/>
                  </a:cubicBezTo>
                  <a:cubicBezTo>
                    <a:pt x="260" y="432"/>
                    <a:pt x="260" y="432"/>
                    <a:pt x="260" y="432"/>
                  </a:cubicBezTo>
                  <a:cubicBezTo>
                    <a:pt x="252" y="431"/>
                    <a:pt x="244" y="430"/>
                    <a:pt x="236" y="428"/>
                  </a:cubicBezTo>
                  <a:cubicBezTo>
                    <a:pt x="228" y="427"/>
                    <a:pt x="220" y="425"/>
                    <a:pt x="212" y="423"/>
                  </a:cubicBezTo>
                  <a:cubicBezTo>
                    <a:pt x="204" y="420"/>
                    <a:pt x="196" y="418"/>
                    <a:pt x="188" y="415"/>
                  </a:cubicBezTo>
                  <a:cubicBezTo>
                    <a:pt x="181" y="413"/>
                    <a:pt x="173" y="410"/>
                    <a:pt x="166" y="407"/>
                  </a:cubicBezTo>
                  <a:cubicBezTo>
                    <a:pt x="166" y="407"/>
                    <a:pt x="167" y="407"/>
                    <a:pt x="167" y="408"/>
                  </a:cubicBezTo>
                  <a:cubicBezTo>
                    <a:pt x="145" y="398"/>
                    <a:pt x="124" y="387"/>
                    <a:pt x="105" y="372"/>
                  </a:cubicBezTo>
                  <a:cubicBezTo>
                    <a:pt x="99" y="367"/>
                    <a:pt x="92" y="361"/>
                    <a:pt x="86" y="355"/>
                  </a:cubicBezTo>
                  <a:cubicBezTo>
                    <a:pt x="80" y="349"/>
                    <a:pt x="75" y="343"/>
                    <a:pt x="69" y="337"/>
                  </a:cubicBezTo>
                  <a:cubicBezTo>
                    <a:pt x="65" y="331"/>
                    <a:pt x="61" y="325"/>
                    <a:pt x="57" y="318"/>
                  </a:cubicBezTo>
                  <a:cubicBezTo>
                    <a:pt x="53" y="312"/>
                    <a:pt x="50" y="306"/>
                    <a:pt x="47" y="299"/>
                  </a:cubicBezTo>
                  <a:cubicBezTo>
                    <a:pt x="46" y="295"/>
                    <a:pt x="44" y="291"/>
                    <a:pt x="43" y="287"/>
                  </a:cubicBezTo>
                  <a:cubicBezTo>
                    <a:pt x="41" y="282"/>
                    <a:pt x="39" y="276"/>
                    <a:pt x="38" y="270"/>
                  </a:cubicBezTo>
                  <a:cubicBezTo>
                    <a:pt x="35" y="259"/>
                    <a:pt x="33" y="247"/>
                    <a:pt x="31" y="235"/>
                  </a:cubicBezTo>
                  <a:cubicBezTo>
                    <a:pt x="30" y="228"/>
                    <a:pt x="29" y="220"/>
                    <a:pt x="29" y="212"/>
                  </a:cubicBezTo>
                  <a:cubicBezTo>
                    <a:pt x="28" y="203"/>
                    <a:pt x="28" y="195"/>
                    <a:pt x="28" y="187"/>
                  </a:cubicBezTo>
                  <a:cubicBezTo>
                    <a:pt x="28" y="182"/>
                    <a:pt x="28" y="178"/>
                    <a:pt x="28" y="173"/>
                  </a:cubicBezTo>
                  <a:cubicBezTo>
                    <a:pt x="28" y="169"/>
                    <a:pt x="29" y="165"/>
                    <a:pt x="29" y="161"/>
                  </a:cubicBezTo>
                  <a:cubicBezTo>
                    <a:pt x="29" y="154"/>
                    <a:pt x="30" y="147"/>
                    <a:pt x="31" y="140"/>
                  </a:cubicBezTo>
                  <a:cubicBezTo>
                    <a:pt x="32" y="134"/>
                    <a:pt x="33" y="128"/>
                    <a:pt x="34" y="123"/>
                  </a:cubicBezTo>
                  <a:cubicBezTo>
                    <a:pt x="35" y="117"/>
                    <a:pt x="36" y="111"/>
                    <a:pt x="37" y="106"/>
                  </a:cubicBezTo>
                  <a:cubicBezTo>
                    <a:pt x="39" y="101"/>
                    <a:pt x="40" y="96"/>
                    <a:pt x="42" y="92"/>
                  </a:cubicBezTo>
                  <a:cubicBezTo>
                    <a:pt x="43" y="88"/>
                    <a:pt x="44" y="85"/>
                    <a:pt x="45" y="82"/>
                  </a:cubicBezTo>
                  <a:cubicBezTo>
                    <a:pt x="48" y="76"/>
                    <a:pt x="51" y="70"/>
                    <a:pt x="54" y="65"/>
                  </a:cubicBezTo>
                  <a:cubicBezTo>
                    <a:pt x="57" y="60"/>
                    <a:pt x="60" y="54"/>
                    <a:pt x="64" y="49"/>
                  </a:cubicBezTo>
                  <a:cubicBezTo>
                    <a:pt x="66" y="47"/>
                    <a:pt x="68" y="44"/>
                    <a:pt x="71" y="41"/>
                  </a:cubicBezTo>
                  <a:cubicBezTo>
                    <a:pt x="73" y="39"/>
                    <a:pt x="76" y="37"/>
                    <a:pt x="78" y="35"/>
                  </a:cubicBezTo>
                  <a:cubicBezTo>
                    <a:pt x="80" y="33"/>
                    <a:pt x="82" y="32"/>
                    <a:pt x="84" y="31"/>
                  </a:cubicBezTo>
                  <a:cubicBezTo>
                    <a:pt x="85" y="30"/>
                    <a:pt x="87" y="29"/>
                    <a:pt x="89" y="28"/>
                  </a:cubicBezTo>
                  <a:cubicBezTo>
                    <a:pt x="90" y="28"/>
                    <a:pt x="92" y="27"/>
                    <a:pt x="93" y="27"/>
                  </a:cubicBezTo>
                  <a:cubicBezTo>
                    <a:pt x="94" y="27"/>
                    <a:pt x="96" y="26"/>
                    <a:pt x="97" y="26"/>
                  </a:cubicBezTo>
                  <a:cubicBezTo>
                    <a:pt x="99" y="26"/>
                    <a:pt x="101" y="26"/>
                    <a:pt x="102" y="26"/>
                  </a:cubicBezTo>
                  <a:cubicBezTo>
                    <a:pt x="104" y="26"/>
                    <a:pt x="106" y="26"/>
                    <a:pt x="108" y="26"/>
                  </a:cubicBezTo>
                  <a:cubicBezTo>
                    <a:pt x="110" y="26"/>
                    <a:pt x="111" y="27"/>
                    <a:pt x="112" y="27"/>
                  </a:cubicBezTo>
                  <a:cubicBezTo>
                    <a:pt x="113" y="27"/>
                    <a:pt x="114" y="28"/>
                    <a:pt x="115" y="28"/>
                  </a:cubicBezTo>
                  <a:cubicBezTo>
                    <a:pt x="116" y="28"/>
                    <a:pt x="116" y="29"/>
                    <a:pt x="117" y="29"/>
                  </a:cubicBezTo>
                  <a:cubicBezTo>
                    <a:pt x="117" y="29"/>
                    <a:pt x="118" y="29"/>
                    <a:pt x="118" y="29"/>
                  </a:cubicBezTo>
                  <a:cubicBezTo>
                    <a:pt x="118" y="30"/>
                    <a:pt x="119" y="30"/>
                    <a:pt x="119" y="31"/>
                  </a:cubicBezTo>
                  <a:cubicBezTo>
                    <a:pt x="119" y="31"/>
                    <a:pt x="119" y="31"/>
                    <a:pt x="120" y="32"/>
                  </a:cubicBezTo>
                  <a:cubicBezTo>
                    <a:pt x="120" y="32"/>
                    <a:pt x="120" y="33"/>
                    <a:pt x="120" y="34"/>
                  </a:cubicBezTo>
                  <a:cubicBezTo>
                    <a:pt x="120" y="34"/>
                    <a:pt x="120" y="35"/>
                    <a:pt x="120" y="36"/>
                  </a:cubicBezTo>
                  <a:cubicBezTo>
                    <a:pt x="120" y="36"/>
                    <a:pt x="120" y="37"/>
                    <a:pt x="120" y="37"/>
                  </a:cubicBezTo>
                  <a:cubicBezTo>
                    <a:pt x="120" y="39"/>
                    <a:pt x="120" y="40"/>
                    <a:pt x="119" y="42"/>
                  </a:cubicBezTo>
                  <a:cubicBezTo>
                    <a:pt x="119" y="43"/>
                    <a:pt x="118" y="44"/>
                    <a:pt x="118" y="46"/>
                  </a:cubicBezTo>
                  <a:cubicBezTo>
                    <a:pt x="117" y="47"/>
                    <a:pt x="116" y="49"/>
                    <a:pt x="115" y="50"/>
                  </a:cubicBezTo>
                  <a:cubicBezTo>
                    <a:pt x="114" y="52"/>
                    <a:pt x="113" y="54"/>
                    <a:pt x="112" y="56"/>
                  </a:cubicBezTo>
                  <a:cubicBezTo>
                    <a:pt x="111" y="58"/>
                    <a:pt x="110" y="60"/>
                    <a:pt x="108" y="62"/>
                  </a:cubicBezTo>
                  <a:cubicBezTo>
                    <a:pt x="106" y="64"/>
                    <a:pt x="105" y="66"/>
                    <a:pt x="103" y="68"/>
                  </a:cubicBezTo>
                  <a:cubicBezTo>
                    <a:pt x="101" y="71"/>
                    <a:pt x="100" y="73"/>
                    <a:pt x="98" y="75"/>
                  </a:cubicBezTo>
                  <a:cubicBezTo>
                    <a:pt x="96" y="78"/>
                    <a:pt x="95" y="80"/>
                    <a:pt x="93" y="82"/>
                  </a:cubicBezTo>
                  <a:cubicBezTo>
                    <a:pt x="91" y="84"/>
                    <a:pt x="90" y="86"/>
                    <a:pt x="88" y="89"/>
                  </a:cubicBezTo>
                  <a:cubicBezTo>
                    <a:pt x="87" y="91"/>
                    <a:pt x="85" y="92"/>
                    <a:pt x="84" y="95"/>
                  </a:cubicBezTo>
                  <a:cubicBezTo>
                    <a:pt x="82" y="97"/>
                    <a:pt x="81" y="99"/>
                    <a:pt x="79" y="101"/>
                  </a:cubicBezTo>
                  <a:cubicBezTo>
                    <a:pt x="78" y="103"/>
                    <a:pt x="77" y="105"/>
                    <a:pt x="75" y="107"/>
                  </a:cubicBezTo>
                  <a:cubicBezTo>
                    <a:pt x="73" y="111"/>
                    <a:pt x="71" y="116"/>
                    <a:pt x="69" y="120"/>
                  </a:cubicBezTo>
                  <a:cubicBezTo>
                    <a:pt x="66" y="125"/>
                    <a:pt x="64" y="130"/>
                    <a:pt x="63" y="135"/>
                  </a:cubicBezTo>
                  <a:cubicBezTo>
                    <a:pt x="61" y="139"/>
                    <a:pt x="60" y="144"/>
                    <a:pt x="59" y="149"/>
                  </a:cubicBezTo>
                  <a:cubicBezTo>
                    <a:pt x="58" y="152"/>
                    <a:pt x="57" y="155"/>
                    <a:pt x="57" y="158"/>
                  </a:cubicBezTo>
                  <a:cubicBezTo>
                    <a:pt x="56" y="161"/>
                    <a:pt x="56" y="165"/>
                    <a:pt x="56" y="168"/>
                  </a:cubicBezTo>
                  <a:cubicBezTo>
                    <a:pt x="55" y="175"/>
                    <a:pt x="55" y="182"/>
                    <a:pt x="55" y="188"/>
                  </a:cubicBezTo>
                  <a:cubicBezTo>
                    <a:pt x="56" y="194"/>
                    <a:pt x="56" y="200"/>
                    <a:pt x="57" y="206"/>
                  </a:cubicBezTo>
                  <a:cubicBezTo>
                    <a:pt x="58" y="212"/>
                    <a:pt x="59" y="218"/>
                    <a:pt x="60" y="223"/>
                  </a:cubicBezTo>
                  <a:cubicBezTo>
                    <a:pt x="62" y="234"/>
                    <a:pt x="66" y="245"/>
                    <a:pt x="70" y="256"/>
                  </a:cubicBezTo>
                  <a:cubicBezTo>
                    <a:pt x="72" y="261"/>
                    <a:pt x="75" y="266"/>
                    <a:pt x="77" y="271"/>
                  </a:cubicBezTo>
                  <a:cubicBezTo>
                    <a:pt x="80" y="276"/>
                    <a:pt x="83" y="281"/>
                    <a:pt x="85" y="286"/>
                  </a:cubicBezTo>
                  <a:cubicBezTo>
                    <a:pt x="88" y="291"/>
                    <a:pt x="92" y="296"/>
                    <a:pt x="95" y="300"/>
                  </a:cubicBezTo>
                  <a:cubicBezTo>
                    <a:pt x="98" y="305"/>
                    <a:pt x="102" y="309"/>
                    <a:pt x="105" y="314"/>
                  </a:cubicBezTo>
                  <a:cubicBezTo>
                    <a:pt x="113" y="322"/>
                    <a:pt x="120" y="330"/>
                    <a:pt x="129" y="338"/>
                  </a:cubicBezTo>
                  <a:cubicBezTo>
                    <a:pt x="133" y="342"/>
                    <a:pt x="138" y="345"/>
                    <a:pt x="142" y="349"/>
                  </a:cubicBezTo>
                  <a:cubicBezTo>
                    <a:pt x="147" y="352"/>
                    <a:pt x="151" y="356"/>
                    <a:pt x="156" y="359"/>
                  </a:cubicBezTo>
                  <a:cubicBezTo>
                    <a:pt x="165" y="366"/>
                    <a:pt x="175" y="372"/>
                    <a:pt x="186" y="377"/>
                  </a:cubicBezTo>
                  <a:cubicBezTo>
                    <a:pt x="206" y="387"/>
                    <a:pt x="228" y="395"/>
                    <a:pt x="250" y="400"/>
                  </a:cubicBezTo>
                  <a:cubicBezTo>
                    <a:pt x="261" y="402"/>
                    <a:pt x="273" y="404"/>
                    <a:pt x="284" y="405"/>
                  </a:cubicBezTo>
                  <a:cubicBezTo>
                    <a:pt x="295" y="406"/>
                    <a:pt x="306" y="406"/>
                    <a:pt x="318" y="405"/>
                  </a:cubicBezTo>
                  <a:cubicBezTo>
                    <a:pt x="318" y="405"/>
                    <a:pt x="318" y="405"/>
                    <a:pt x="318" y="405"/>
                  </a:cubicBezTo>
                  <a:cubicBezTo>
                    <a:pt x="312" y="405"/>
                    <a:pt x="306" y="405"/>
                    <a:pt x="299" y="404"/>
                  </a:cubicBezTo>
                  <a:cubicBezTo>
                    <a:pt x="294" y="404"/>
                    <a:pt x="288" y="403"/>
                    <a:pt x="282" y="402"/>
                  </a:cubicBezTo>
                  <a:cubicBezTo>
                    <a:pt x="282" y="402"/>
                    <a:pt x="282" y="402"/>
                    <a:pt x="282" y="402"/>
                  </a:cubicBezTo>
                  <a:cubicBezTo>
                    <a:pt x="270" y="401"/>
                    <a:pt x="257" y="398"/>
                    <a:pt x="245" y="395"/>
                  </a:cubicBezTo>
                  <a:cubicBezTo>
                    <a:pt x="233" y="392"/>
                    <a:pt x="222" y="387"/>
                    <a:pt x="210" y="383"/>
                  </a:cubicBezTo>
                  <a:cubicBezTo>
                    <a:pt x="210" y="383"/>
                    <a:pt x="210" y="383"/>
                    <a:pt x="211" y="383"/>
                  </a:cubicBezTo>
                  <a:cubicBezTo>
                    <a:pt x="200" y="378"/>
                    <a:pt x="189" y="373"/>
                    <a:pt x="179" y="367"/>
                  </a:cubicBezTo>
                  <a:cubicBezTo>
                    <a:pt x="173" y="364"/>
                    <a:pt x="168" y="361"/>
                    <a:pt x="163" y="357"/>
                  </a:cubicBezTo>
                  <a:cubicBezTo>
                    <a:pt x="158" y="354"/>
                    <a:pt x="154" y="351"/>
                    <a:pt x="149" y="347"/>
                  </a:cubicBezTo>
                  <a:cubicBezTo>
                    <a:pt x="149" y="347"/>
                    <a:pt x="149" y="347"/>
                    <a:pt x="149" y="347"/>
                  </a:cubicBezTo>
                  <a:cubicBezTo>
                    <a:pt x="141" y="341"/>
                    <a:pt x="133" y="334"/>
                    <a:pt x="126" y="327"/>
                  </a:cubicBezTo>
                  <a:cubicBezTo>
                    <a:pt x="122" y="323"/>
                    <a:pt x="118" y="319"/>
                    <a:pt x="115" y="315"/>
                  </a:cubicBezTo>
                  <a:cubicBezTo>
                    <a:pt x="112" y="312"/>
                    <a:pt x="109" y="308"/>
                    <a:pt x="106" y="304"/>
                  </a:cubicBezTo>
                  <a:cubicBezTo>
                    <a:pt x="101" y="297"/>
                    <a:pt x="96" y="290"/>
                    <a:pt x="91" y="283"/>
                  </a:cubicBezTo>
                  <a:cubicBezTo>
                    <a:pt x="87" y="275"/>
                    <a:pt x="83" y="268"/>
                    <a:pt x="80" y="2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60"/>
                    <a:pt x="80" y="260"/>
                    <a:pt x="80" y="259"/>
                  </a:cubicBezTo>
                  <a:cubicBezTo>
                    <a:pt x="80" y="259"/>
                    <a:pt x="80" y="259"/>
                    <a:pt x="80" y="259"/>
                  </a:cubicBezTo>
                  <a:cubicBezTo>
                    <a:pt x="80" y="259"/>
                    <a:pt x="80" y="259"/>
                    <a:pt x="80" y="259"/>
                  </a:cubicBezTo>
                  <a:cubicBezTo>
                    <a:pt x="77" y="252"/>
                    <a:pt x="74" y="245"/>
                    <a:pt x="72" y="237"/>
                  </a:cubicBezTo>
                  <a:cubicBezTo>
                    <a:pt x="70" y="230"/>
                    <a:pt x="68" y="222"/>
                    <a:pt x="67" y="214"/>
                  </a:cubicBezTo>
                  <a:cubicBezTo>
                    <a:pt x="66" y="207"/>
                    <a:pt x="66" y="200"/>
                    <a:pt x="66" y="193"/>
                  </a:cubicBezTo>
                  <a:cubicBezTo>
                    <a:pt x="66" y="189"/>
                    <a:pt x="66" y="185"/>
                    <a:pt x="66" y="181"/>
                  </a:cubicBezTo>
                  <a:cubicBezTo>
                    <a:pt x="66" y="177"/>
                    <a:pt x="66" y="173"/>
                    <a:pt x="67" y="170"/>
                  </a:cubicBezTo>
                  <a:cubicBezTo>
                    <a:pt x="67" y="170"/>
                    <a:pt x="67" y="170"/>
                    <a:pt x="67" y="170"/>
                  </a:cubicBezTo>
                  <a:cubicBezTo>
                    <a:pt x="67" y="170"/>
                    <a:pt x="67" y="170"/>
                    <a:pt x="67" y="170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67" y="169"/>
                    <a:pt x="67" y="169"/>
                    <a:pt x="67" y="170"/>
                  </a:cubicBezTo>
                  <a:cubicBezTo>
                    <a:pt x="68" y="164"/>
                    <a:pt x="69" y="159"/>
                    <a:pt x="70" y="154"/>
                  </a:cubicBezTo>
                  <a:cubicBezTo>
                    <a:pt x="71" y="151"/>
                    <a:pt x="72" y="148"/>
                    <a:pt x="73" y="145"/>
                  </a:cubicBezTo>
                  <a:cubicBezTo>
                    <a:pt x="74" y="143"/>
                    <a:pt x="74" y="141"/>
                    <a:pt x="75" y="139"/>
                  </a:cubicBezTo>
                  <a:cubicBezTo>
                    <a:pt x="78" y="133"/>
                    <a:pt x="81" y="128"/>
                    <a:pt x="84" y="122"/>
                  </a:cubicBezTo>
                  <a:cubicBezTo>
                    <a:pt x="88" y="116"/>
                    <a:pt x="92" y="111"/>
                    <a:pt x="96" y="106"/>
                  </a:cubicBezTo>
                  <a:cubicBezTo>
                    <a:pt x="97" y="104"/>
                    <a:pt x="98" y="103"/>
                    <a:pt x="99" y="101"/>
                  </a:cubicBezTo>
                  <a:cubicBezTo>
                    <a:pt x="101" y="99"/>
                    <a:pt x="102" y="98"/>
                    <a:pt x="104" y="96"/>
                  </a:cubicBezTo>
                  <a:cubicBezTo>
                    <a:pt x="107" y="92"/>
                    <a:pt x="110" y="89"/>
                    <a:pt x="113" y="85"/>
                  </a:cubicBezTo>
                  <a:cubicBezTo>
                    <a:pt x="117" y="81"/>
                    <a:pt x="120" y="78"/>
                    <a:pt x="123" y="74"/>
                  </a:cubicBezTo>
                  <a:cubicBezTo>
                    <a:pt x="125" y="72"/>
                    <a:pt x="126" y="71"/>
                    <a:pt x="127" y="69"/>
                  </a:cubicBezTo>
                  <a:cubicBezTo>
                    <a:pt x="129" y="67"/>
                    <a:pt x="131" y="65"/>
                    <a:pt x="132" y="63"/>
                  </a:cubicBezTo>
                  <a:cubicBezTo>
                    <a:pt x="134" y="61"/>
                    <a:pt x="135" y="59"/>
                    <a:pt x="136" y="57"/>
                  </a:cubicBezTo>
                  <a:cubicBezTo>
                    <a:pt x="137" y="55"/>
                    <a:pt x="138" y="53"/>
                    <a:pt x="139" y="51"/>
                  </a:cubicBezTo>
                  <a:cubicBezTo>
                    <a:pt x="140" y="48"/>
                    <a:pt x="141" y="45"/>
                    <a:pt x="142" y="42"/>
                  </a:cubicBezTo>
                  <a:cubicBezTo>
                    <a:pt x="142" y="41"/>
                    <a:pt x="143" y="40"/>
                    <a:pt x="143" y="39"/>
                  </a:cubicBezTo>
                  <a:cubicBezTo>
                    <a:pt x="143" y="38"/>
                    <a:pt x="143" y="37"/>
                    <a:pt x="143" y="35"/>
                  </a:cubicBezTo>
                  <a:cubicBezTo>
                    <a:pt x="143" y="35"/>
                    <a:pt x="143" y="34"/>
                    <a:pt x="143" y="34"/>
                  </a:cubicBezTo>
                  <a:cubicBezTo>
                    <a:pt x="143" y="33"/>
                    <a:pt x="143" y="32"/>
                    <a:pt x="143" y="31"/>
                  </a:cubicBezTo>
                  <a:cubicBezTo>
                    <a:pt x="143" y="30"/>
                    <a:pt x="143" y="28"/>
                    <a:pt x="143" y="27"/>
                  </a:cubicBezTo>
                  <a:cubicBezTo>
                    <a:pt x="143" y="27"/>
                    <a:pt x="143" y="26"/>
                    <a:pt x="143" y="26"/>
                  </a:cubicBezTo>
                  <a:cubicBezTo>
                    <a:pt x="142" y="25"/>
                    <a:pt x="142" y="24"/>
                    <a:pt x="142" y="23"/>
                  </a:cubicBezTo>
                  <a:cubicBezTo>
                    <a:pt x="141" y="22"/>
                    <a:pt x="141" y="21"/>
                    <a:pt x="140" y="20"/>
                  </a:cubicBezTo>
                  <a:cubicBezTo>
                    <a:pt x="140" y="19"/>
                    <a:pt x="140" y="19"/>
                    <a:pt x="140" y="18"/>
                  </a:cubicBezTo>
                  <a:cubicBezTo>
                    <a:pt x="139" y="18"/>
                    <a:pt x="139" y="17"/>
                    <a:pt x="138" y="16"/>
                  </a:cubicBezTo>
                  <a:cubicBezTo>
                    <a:pt x="138" y="15"/>
                    <a:pt x="137" y="14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2"/>
                    <a:pt x="135" y="12"/>
                    <a:pt x="135" y="12"/>
                  </a:cubicBezTo>
                  <a:cubicBezTo>
                    <a:pt x="134" y="11"/>
                    <a:pt x="132" y="10"/>
                    <a:pt x="131" y="8"/>
                  </a:cubicBezTo>
                  <a:cubicBezTo>
                    <a:pt x="130" y="8"/>
                    <a:pt x="129" y="7"/>
                    <a:pt x="128" y="7"/>
                  </a:cubicBezTo>
                  <a:cubicBezTo>
                    <a:pt x="126" y="6"/>
                    <a:pt x="124" y="5"/>
                    <a:pt x="122" y="4"/>
                  </a:cubicBezTo>
                  <a:cubicBezTo>
                    <a:pt x="121" y="4"/>
                    <a:pt x="120" y="3"/>
                    <a:pt x="119" y="3"/>
                  </a:cubicBezTo>
                  <a:cubicBezTo>
                    <a:pt x="118" y="2"/>
                    <a:pt x="117" y="2"/>
                    <a:pt x="115" y="2"/>
                  </a:cubicBezTo>
                  <a:cubicBezTo>
                    <a:pt x="113" y="1"/>
                    <a:pt x="111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261938" y="1336675"/>
              <a:ext cx="1036638" cy="1041400"/>
            </a:xfrm>
            <a:custGeom>
              <a:avLst/>
              <a:gdLst>
                <a:gd name="T0" fmla="*/ 14 w 221"/>
                <a:gd name="T1" fmla="*/ 121 h 221"/>
                <a:gd name="T2" fmla="*/ 204 w 221"/>
                <a:gd name="T3" fmla="*/ 57 h 221"/>
                <a:gd name="T4" fmla="*/ 21 w 221"/>
                <a:gd name="T5" fmla="*/ 54 h 221"/>
                <a:gd name="T6" fmla="*/ 115 w 221"/>
                <a:gd name="T7" fmla="*/ 43 h 221"/>
                <a:gd name="T8" fmla="*/ 162 w 221"/>
                <a:gd name="T9" fmla="*/ 23 h 221"/>
                <a:gd name="T10" fmla="*/ 74 w 221"/>
                <a:gd name="T11" fmla="*/ 0 h 221"/>
                <a:gd name="T12" fmla="*/ 52 w 221"/>
                <a:gd name="T13" fmla="*/ 3 h 221"/>
                <a:gd name="T14" fmla="*/ 42 w 221"/>
                <a:gd name="T15" fmla="*/ 7 h 221"/>
                <a:gd name="T16" fmla="*/ 25 w 221"/>
                <a:gd name="T17" fmla="*/ 20 h 221"/>
                <a:gd name="T18" fmla="*/ 17 w 221"/>
                <a:gd name="T19" fmla="*/ 30 h 221"/>
                <a:gd name="T20" fmla="*/ 6 w 221"/>
                <a:gd name="T21" fmla="*/ 50 h 221"/>
                <a:gd name="T22" fmla="*/ 1 w 221"/>
                <a:gd name="T23" fmla="*/ 73 h 221"/>
                <a:gd name="T24" fmla="*/ 16 w 221"/>
                <a:gd name="T25" fmla="*/ 157 h 221"/>
                <a:gd name="T26" fmla="*/ 46 w 221"/>
                <a:gd name="T27" fmla="*/ 207 h 221"/>
                <a:gd name="T28" fmla="*/ 49 w 221"/>
                <a:gd name="T29" fmla="*/ 209 h 221"/>
                <a:gd name="T30" fmla="*/ 33 w 221"/>
                <a:gd name="T31" fmla="*/ 183 h 221"/>
                <a:gd name="T32" fmla="*/ 20 w 221"/>
                <a:gd name="T33" fmla="*/ 148 h 221"/>
                <a:gd name="T34" fmla="*/ 17 w 221"/>
                <a:gd name="T35" fmla="*/ 67 h 221"/>
                <a:gd name="T36" fmla="*/ 30 w 221"/>
                <a:gd name="T37" fmla="*/ 40 h 221"/>
                <a:gd name="T38" fmla="*/ 47 w 221"/>
                <a:gd name="T39" fmla="*/ 24 h 221"/>
                <a:gd name="T40" fmla="*/ 66 w 221"/>
                <a:gd name="T41" fmla="*/ 18 h 221"/>
                <a:gd name="T42" fmla="*/ 87 w 221"/>
                <a:gd name="T43" fmla="*/ 18 h 221"/>
                <a:gd name="T44" fmla="*/ 104 w 221"/>
                <a:gd name="T45" fmla="*/ 24 h 221"/>
                <a:gd name="T46" fmla="*/ 110 w 221"/>
                <a:gd name="T47" fmla="*/ 28 h 221"/>
                <a:gd name="T48" fmla="*/ 112 w 221"/>
                <a:gd name="T49" fmla="*/ 31 h 221"/>
                <a:gd name="T50" fmla="*/ 114 w 221"/>
                <a:gd name="T51" fmla="*/ 44 h 221"/>
                <a:gd name="T52" fmla="*/ 120 w 221"/>
                <a:gd name="T53" fmla="*/ 54 h 221"/>
                <a:gd name="T54" fmla="*/ 132 w 221"/>
                <a:gd name="T55" fmla="*/ 42 h 221"/>
                <a:gd name="T56" fmla="*/ 140 w 221"/>
                <a:gd name="T57" fmla="*/ 30 h 221"/>
                <a:gd name="T58" fmla="*/ 148 w 221"/>
                <a:gd name="T59" fmla="*/ 25 h 221"/>
                <a:gd name="T60" fmla="*/ 159 w 221"/>
                <a:gd name="T61" fmla="*/ 23 h 221"/>
                <a:gd name="T62" fmla="*/ 174 w 221"/>
                <a:gd name="T63" fmla="*/ 26 h 221"/>
                <a:gd name="T64" fmla="*/ 191 w 221"/>
                <a:gd name="T65" fmla="*/ 38 h 221"/>
                <a:gd name="T66" fmla="*/ 204 w 221"/>
                <a:gd name="T67" fmla="*/ 58 h 221"/>
                <a:gd name="T68" fmla="*/ 212 w 221"/>
                <a:gd name="T69" fmla="*/ 101 h 221"/>
                <a:gd name="T70" fmla="*/ 206 w 221"/>
                <a:gd name="T71" fmla="*/ 139 h 221"/>
                <a:gd name="T72" fmla="*/ 186 w 221"/>
                <a:gd name="T73" fmla="*/ 186 h 221"/>
                <a:gd name="T74" fmla="*/ 196 w 221"/>
                <a:gd name="T75" fmla="*/ 174 h 221"/>
                <a:gd name="T76" fmla="*/ 218 w 221"/>
                <a:gd name="T77" fmla="*/ 118 h 221"/>
                <a:gd name="T78" fmla="*/ 220 w 221"/>
                <a:gd name="T79" fmla="*/ 85 h 221"/>
                <a:gd name="T80" fmla="*/ 214 w 221"/>
                <a:gd name="T81" fmla="*/ 53 h 221"/>
                <a:gd name="T82" fmla="*/ 200 w 221"/>
                <a:gd name="T83" fmla="*/ 30 h 221"/>
                <a:gd name="T84" fmla="*/ 179 w 221"/>
                <a:gd name="T85" fmla="*/ 14 h 221"/>
                <a:gd name="T86" fmla="*/ 166 w 221"/>
                <a:gd name="T87" fmla="*/ 10 h 221"/>
                <a:gd name="T88" fmla="*/ 155 w 221"/>
                <a:gd name="T89" fmla="*/ 9 h 221"/>
                <a:gd name="T90" fmla="*/ 144 w 221"/>
                <a:gd name="T91" fmla="*/ 11 h 221"/>
                <a:gd name="T92" fmla="*/ 134 w 221"/>
                <a:gd name="T93" fmla="*/ 16 h 221"/>
                <a:gd name="T94" fmla="*/ 126 w 221"/>
                <a:gd name="T95" fmla="*/ 22 h 221"/>
                <a:gd name="T96" fmla="*/ 119 w 221"/>
                <a:gd name="T97" fmla="*/ 14 h 221"/>
                <a:gd name="T98" fmla="*/ 100 w 221"/>
                <a:gd name="T99" fmla="*/ 4 h 221"/>
                <a:gd name="T100" fmla="*/ 80 w 221"/>
                <a:gd name="T10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" h="221">
                  <a:moveTo>
                    <a:pt x="14" y="121"/>
                  </a:moveTo>
                  <a:cubicBezTo>
                    <a:pt x="14" y="121"/>
                    <a:pt x="14" y="121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lose/>
                  <a:moveTo>
                    <a:pt x="204" y="57"/>
                  </a:moveTo>
                  <a:cubicBezTo>
                    <a:pt x="204" y="57"/>
                    <a:pt x="204" y="58"/>
                    <a:pt x="204" y="58"/>
                  </a:cubicBezTo>
                  <a:cubicBezTo>
                    <a:pt x="204" y="58"/>
                    <a:pt x="204" y="57"/>
                    <a:pt x="204" y="57"/>
                  </a:cubicBezTo>
                  <a:close/>
                  <a:moveTo>
                    <a:pt x="21" y="54"/>
                  </a:move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4"/>
                  </a:cubicBezTo>
                  <a:close/>
                  <a:moveTo>
                    <a:pt x="115" y="43"/>
                  </a:moveTo>
                  <a:cubicBezTo>
                    <a:pt x="115" y="43"/>
                    <a:pt x="115" y="44"/>
                    <a:pt x="115" y="44"/>
                  </a:cubicBezTo>
                  <a:cubicBezTo>
                    <a:pt x="115" y="44"/>
                    <a:pt x="115" y="43"/>
                    <a:pt x="115" y="43"/>
                  </a:cubicBezTo>
                  <a:close/>
                  <a:moveTo>
                    <a:pt x="162" y="23"/>
                  </a:move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2" y="23"/>
                  </a:cubicBezTo>
                  <a:close/>
                  <a:moveTo>
                    <a:pt x="80" y="0"/>
                  </a:moveTo>
                  <a:cubicBezTo>
                    <a:pt x="78" y="0"/>
                    <a:pt x="77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ubicBezTo>
                    <a:pt x="58" y="2"/>
                    <a:pt x="55" y="3"/>
                    <a:pt x="52" y="3"/>
                  </a:cubicBezTo>
                  <a:cubicBezTo>
                    <a:pt x="51" y="4"/>
                    <a:pt x="49" y="4"/>
                    <a:pt x="48" y="5"/>
                  </a:cubicBezTo>
                  <a:cubicBezTo>
                    <a:pt x="47" y="5"/>
                    <a:pt x="46" y="5"/>
                    <a:pt x="46" y="6"/>
                  </a:cubicBezTo>
                  <a:cubicBezTo>
                    <a:pt x="45" y="6"/>
                    <a:pt x="43" y="7"/>
                    <a:pt x="42" y="7"/>
                  </a:cubicBezTo>
                  <a:cubicBezTo>
                    <a:pt x="41" y="8"/>
                    <a:pt x="40" y="8"/>
                    <a:pt x="39" y="9"/>
                  </a:cubicBezTo>
                  <a:cubicBezTo>
                    <a:pt x="37" y="10"/>
                    <a:pt x="36" y="11"/>
                    <a:pt x="34" y="12"/>
                  </a:cubicBezTo>
                  <a:cubicBezTo>
                    <a:pt x="31" y="14"/>
                    <a:pt x="28" y="17"/>
                    <a:pt x="25" y="20"/>
                  </a:cubicBezTo>
                  <a:cubicBezTo>
                    <a:pt x="23" y="22"/>
                    <a:pt x="22" y="23"/>
                    <a:pt x="21" y="24"/>
                  </a:cubicBezTo>
                  <a:cubicBezTo>
                    <a:pt x="20" y="25"/>
                    <a:pt x="20" y="26"/>
                    <a:pt x="19" y="26"/>
                  </a:cubicBezTo>
                  <a:cubicBezTo>
                    <a:pt x="18" y="27"/>
                    <a:pt x="17" y="29"/>
                    <a:pt x="17" y="30"/>
                  </a:cubicBezTo>
                  <a:cubicBezTo>
                    <a:pt x="15" y="33"/>
                    <a:pt x="13" y="36"/>
                    <a:pt x="11" y="39"/>
                  </a:cubicBezTo>
                  <a:cubicBezTo>
                    <a:pt x="10" y="40"/>
                    <a:pt x="9" y="42"/>
                    <a:pt x="9" y="44"/>
                  </a:cubicBezTo>
                  <a:cubicBezTo>
                    <a:pt x="8" y="46"/>
                    <a:pt x="7" y="48"/>
                    <a:pt x="6" y="50"/>
                  </a:cubicBezTo>
                  <a:cubicBezTo>
                    <a:pt x="5" y="54"/>
                    <a:pt x="4" y="57"/>
                    <a:pt x="3" y="61"/>
                  </a:cubicBezTo>
                  <a:cubicBezTo>
                    <a:pt x="3" y="63"/>
                    <a:pt x="2" y="64"/>
                    <a:pt x="2" y="66"/>
                  </a:cubicBezTo>
                  <a:cubicBezTo>
                    <a:pt x="2" y="69"/>
                    <a:pt x="2" y="71"/>
                    <a:pt x="1" y="73"/>
                  </a:cubicBezTo>
                  <a:cubicBezTo>
                    <a:pt x="0" y="81"/>
                    <a:pt x="0" y="89"/>
                    <a:pt x="1" y="96"/>
                  </a:cubicBezTo>
                  <a:cubicBezTo>
                    <a:pt x="2" y="113"/>
                    <a:pt x="6" y="130"/>
                    <a:pt x="12" y="145"/>
                  </a:cubicBezTo>
                  <a:cubicBezTo>
                    <a:pt x="13" y="149"/>
                    <a:pt x="14" y="153"/>
                    <a:pt x="16" y="157"/>
                  </a:cubicBezTo>
                  <a:cubicBezTo>
                    <a:pt x="18" y="161"/>
                    <a:pt x="19" y="164"/>
                    <a:pt x="21" y="168"/>
                  </a:cubicBezTo>
                  <a:cubicBezTo>
                    <a:pt x="25" y="175"/>
                    <a:pt x="29" y="182"/>
                    <a:pt x="33" y="189"/>
                  </a:cubicBezTo>
                  <a:cubicBezTo>
                    <a:pt x="37" y="195"/>
                    <a:pt x="41" y="201"/>
                    <a:pt x="46" y="207"/>
                  </a:cubicBezTo>
                  <a:cubicBezTo>
                    <a:pt x="50" y="212"/>
                    <a:pt x="54" y="216"/>
                    <a:pt x="59" y="221"/>
                  </a:cubicBezTo>
                  <a:cubicBezTo>
                    <a:pt x="59" y="221"/>
                    <a:pt x="60" y="221"/>
                    <a:pt x="59" y="221"/>
                  </a:cubicBezTo>
                  <a:cubicBezTo>
                    <a:pt x="56" y="217"/>
                    <a:pt x="52" y="213"/>
                    <a:pt x="49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45" y="204"/>
                    <a:pt x="42" y="198"/>
                    <a:pt x="38" y="192"/>
                  </a:cubicBezTo>
                  <a:cubicBezTo>
                    <a:pt x="37" y="189"/>
                    <a:pt x="35" y="186"/>
                    <a:pt x="33" y="183"/>
                  </a:cubicBezTo>
                  <a:cubicBezTo>
                    <a:pt x="32" y="179"/>
                    <a:pt x="30" y="176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5" y="165"/>
                    <a:pt x="22" y="156"/>
                    <a:pt x="20" y="148"/>
                  </a:cubicBezTo>
                  <a:cubicBezTo>
                    <a:pt x="18" y="139"/>
                    <a:pt x="16" y="130"/>
                    <a:pt x="14" y="121"/>
                  </a:cubicBezTo>
                  <a:cubicBezTo>
                    <a:pt x="13" y="107"/>
                    <a:pt x="12" y="94"/>
                    <a:pt x="14" y="81"/>
                  </a:cubicBezTo>
                  <a:cubicBezTo>
                    <a:pt x="15" y="76"/>
                    <a:pt x="15" y="72"/>
                    <a:pt x="17" y="67"/>
                  </a:cubicBezTo>
                  <a:cubicBezTo>
                    <a:pt x="18" y="63"/>
                    <a:pt x="19" y="59"/>
                    <a:pt x="21" y="55"/>
                  </a:cubicBezTo>
                  <a:cubicBezTo>
                    <a:pt x="22" y="52"/>
                    <a:pt x="23" y="50"/>
                    <a:pt x="25" y="47"/>
                  </a:cubicBezTo>
                  <a:cubicBezTo>
                    <a:pt x="26" y="44"/>
                    <a:pt x="28" y="42"/>
                    <a:pt x="30" y="40"/>
                  </a:cubicBezTo>
                  <a:cubicBezTo>
                    <a:pt x="31" y="38"/>
                    <a:pt x="33" y="35"/>
                    <a:pt x="35" y="34"/>
                  </a:cubicBezTo>
                  <a:cubicBezTo>
                    <a:pt x="37" y="32"/>
                    <a:pt x="39" y="30"/>
                    <a:pt x="41" y="28"/>
                  </a:cubicBezTo>
                  <a:cubicBezTo>
                    <a:pt x="43" y="27"/>
                    <a:pt x="45" y="26"/>
                    <a:pt x="47" y="24"/>
                  </a:cubicBezTo>
                  <a:cubicBezTo>
                    <a:pt x="48" y="23"/>
                    <a:pt x="49" y="23"/>
                    <a:pt x="51" y="22"/>
                  </a:cubicBezTo>
                  <a:cubicBezTo>
                    <a:pt x="53" y="21"/>
                    <a:pt x="56" y="20"/>
                    <a:pt x="58" y="20"/>
                  </a:cubicBezTo>
                  <a:cubicBezTo>
                    <a:pt x="61" y="19"/>
                    <a:pt x="63" y="19"/>
                    <a:pt x="66" y="18"/>
                  </a:cubicBezTo>
                  <a:cubicBezTo>
                    <a:pt x="70" y="18"/>
                    <a:pt x="73" y="18"/>
                    <a:pt x="76" y="18"/>
                  </a:cubicBezTo>
                  <a:cubicBezTo>
                    <a:pt x="78" y="18"/>
                    <a:pt x="80" y="18"/>
                    <a:pt x="82" y="18"/>
                  </a:cubicBezTo>
                  <a:cubicBezTo>
                    <a:pt x="84" y="18"/>
                    <a:pt x="85" y="18"/>
                    <a:pt x="87" y="18"/>
                  </a:cubicBezTo>
                  <a:cubicBezTo>
                    <a:pt x="89" y="19"/>
                    <a:pt x="92" y="19"/>
                    <a:pt x="94" y="20"/>
                  </a:cubicBezTo>
                  <a:cubicBezTo>
                    <a:pt x="96" y="20"/>
                    <a:pt x="98" y="21"/>
                    <a:pt x="101" y="22"/>
                  </a:cubicBezTo>
                  <a:cubicBezTo>
                    <a:pt x="102" y="22"/>
                    <a:pt x="103" y="23"/>
                    <a:pt x="104" y="24"/>
                  </a:cubicBezTo>
                  <a:cubicBezTo>
                    <a:pt x="105" y="24"/>
                    <a:pt x="107" y="25"/>
                    <a:pt x="107" y="26"/>
                  </a:cubicBezTo>
                  <a:cubicBezTo>
                    <a:pt x="108" y="26"/>
                    <a:pt x="109" y="27"/>
                    <a:pt x="109" y="2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2" y="30"/>
                    <a:pt x="112" y="31"/>
                    <a:pt x="112" y="31"/>
                  </a:cubicBezTo>
                  <a:cubicBezTo>
                    <a:pt x="113" y="32"/>
                    <a:pt x="113" y="32"/>
                    <a:pt x="113" y="33"/>
                  </a:cubicBezTo>
                  <a:cubicBezTo>
                    <a:pt x="114" y="34"/>
                    <a:pt x="114" y="36"/>
                    <a:pt x="115" y="37"/>
                  </a:cubicBezTo>
                  <a:cubicBezTo>
                    <a:pt x="115" y="40"/>
                    <a:pt x="115" y="42"/>
                    <a:pt x="114" y="44"/>
                  </a:cubicBezTo>
                  <a:cubicBezTo>
                    <a:pt x="114" y="45"/>
                    <a:pt x="114" y="47"/>
                    <a:pt x="115" y="48"/>
                  </a:cubicBezTo>
                  <a:cubicBezTo>
                    <a:pt x="115" y="49"/>
                    <a:pt x="115" y="49"/>
                    <a:pt x="115" y="50"/>
                  </a:cubicBezTo>
                  <a:cubicBezTo>
                    <a:pt x="116" y="52"/>
                    <a:pt x="118" y="53"/>
                    <a:pt x="120" y="54"/>
                  </a:cubicBezTo>
                  <a:cubicBezTo>
                    <a:pt x="122" y="54"/>
                    <a:pt x="125" y="54"/>
                    <a:pt x="126" y="53"/>
                  </a:cubicBezTo>
                  <a:cubicBezTo>
                    <a:pt x="128" y="52"/>
                    <a:pt x="130" y="50"/>
                    <a:pt x="130" y="48"/>
                  </a:cubicBezTo>
                  <a:cubicBezTo>
                    <a:pt x="131" y="46"/>
                    <a:pt x="131" y="44"/>
                    <a:pt x="132" y="42"/>
                  </a:cubicBezTo>
                  <a:cubicBezTo>
                    <a:pt x="133" y="40"/>
                    <a:pt x="134" y="38"/>
                    <a:pt x="135" y="37"/>
                  </a:cubicBezTo>
                  <a:cubicBezTo>
                    <a:pt x="136" y="36"/>
                    <a:pt x="136" y="34"/>
                    <a:pt x="137" y="33"/>
                  </a:cubicBezTo>
                  <a:cubicBezTo>
                    <a:pt x="138" y="32"/>
                    <a:pt x="139" y="31"/>
                    <a:pt x="140" y="30"/>
                  </a:cubicBezTo>
                  <a:cubicBezTo>
                    <a:pt x="141" y="29"/>
                    <a:pt x="141" y="29"/>
                    <a:pt x="142" y="28"/>
                  </a:cubicBezTo>
                  <a:cubicBezTo>
                    <a:pt x="143" y="27"/>
                    <a:pt x="144" y="27"/>
                    <a:pt x="145" y="26"/>
                  </a:cubicBezTo>
                  <a:cubicBezTo>
                    <a:pt x="146" y="26"/>
                    <a:pt x="147" y="25"/>
                    <a:pt x="148" y="25"/>
                  </a:cubicBezTo>
                  <a:cubicBezTo>
                    <a:pt x="149" y="24"/>
                    <a:pt x="150" y="24"/>
                    <a:pt x="152" y="24"/>
                  </a:cubicBezTo>
                  <a:cubicBezTo>
                    <a:pt x="153" y="23"/>
                    <a:pt x="154" y="23"/>
                    <a:pt x="155" y="23"/>
                  </a:cubicBezTo>
                  <a:cubicBezTo>
                    <a:pt x="156" y="23"/>
                    <a:pt x="158" y="23"/>
                    <a:pt x="159" y="23"/>
                  </a:cubicBezTo>
                  <a:cubicBezTo>
                    <a:pt x="160" y="23"/>
                    <a:pt x="162" y="23"/>
                    <a:pt x="163" y="23"/>
                  </a:cubicBezTo>
                  <a:cubicBezTo>
                    <a:pt x="165" y="23"/>
                    <a:pt x="167" y="24"/>
                    <a:pt x="169" y="24"/>
                  </a:cubicBezTo>
                  <a:cubicBezTo>
                    <a:pt x="171" y="25"/>
                    <a:pt x="172" y="25"/>
                    <a:pt x="174" y="26"/>
                  </a:cubicBezTo>
                  <a:cubicBezTo>
                    <a:pt x="176" y="27"/>
                    <a:pt x="178" y="28"/>
                    <a:pt x="180" y="29"/>
                  </a:cubicBezTo>
                  <a:cubicBezTo>
                    <a:pt x="182" y="30"/>
                    <a:pt x="184" y="31"/>
                    <a:pt x="186" y="33"/>
                  </a:cubicBezTo>
                  <a:cubicBezTo>
                    <a:pt x="187" y="34"/>
                    <a:pt x="189" y="36"/>
                    <a:pt x="191" y="38"/>
                  </a:cubicBezTo>
                  <a:cubicBezTo>
                    <a:pt x="193" y="40"/>
                    <a:pt x="194" y="41"/>
                    <a:pt x="196" y="43"/>
                  </a:cubicBezTo>
                  <a:cubicBezTo>
                    <a:pt x="198" y="46"/>
                    <a:pt x="199" y="48"/>
                    <a:pt x="200" y="50"/>
                  </a:cubicBezTo>
                  <a:cubicBezTo>
                    <a:pt x="202" y="53"/>
                    <a:pt x="203" y="55"/>
                    <a:pt x="204" y="58"/>
                  </a:cubicBezTo>
                  <a:cubicBezTo>
                    <a:pt x="206" y="62"/>
                    <a:pt x="208" y="66"/>
                    <a:pt x="209" y="71"/>
                  </a:cubicBezTo>
                  <a:cubicBezTo>
                    <a:pt x="210" y="75"/>
                    <a:pt x="211" y="80"/>
                    <a:pt x="211" y="84"/>
                  </a:cubicBezTo>
                  <a:cubicBezTo>
                    <a:pt x="212" y="90"/>
                    <a:pt x="212" y="95"/>
                    <a:pt x="212" y="101"/>
                  </a:cubicBezTo>
                  <a:cubicBezTo>
                    <a:pt x="212" y="107"/>
                    <a:pt x="212" y="112"/>
                    <a:pt x="211" y="118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0" y="124"/>
                    <a:pt x="209" y="132"/>
                    <a:pt x="206" y="139"/>
                  </a:cubicBezTo>
                  <a:cubicBezTo>
                    <a:pt x="204" y="147"/>
                    <a:pt x="202" y="154"/>
                    <a:pt x="199" y="161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5" y="170"/>
                    <a:pt x="191" y="178"/>
                    <a:pt x="186" y="186"/>
                  </a:cubicBezTo>
                  <a:cubicBezTo>
                    <a:pt x="181" y="194"/>
                    <a:pt x="176" y="201"/>
                    <a:pt x="171" y="209"/>
                  </a:cubicBezTo>
                  <a:cubicBezTo>
                    <a:pt x="171" y="209"/>
                    <a:pt x="171" y="209"/>
                    <a:pt x="171" y="209"/>
                  </a:cubicBezTo>
                  <a:cubicBezTo>
                    <a:pt x="181" y="198"/>
                    <a:pt x="189" y="186"/>
                    <a:pt x="196" y="174"/>
                  </a:cubicBezTo>
                  <a:cubicBezTo>
                    <a:pt x="200" y="168"/>
                    <a:pt x="203" y="161"/>
                    <a:pt x="206" y="154"/>
                  </a:cubicBezTo>
                  <a:cubicBezTo>
                    <a:pt x="209" y="148"/>
                    <a:pt x="212" y="141"/>
                    <a:pt x="214" y="134"/>
                  </a:cubicBezTo>
                  <a:cubicBezTo>
                    <a:pt x="215" y="129"/>
                    <a:pt x="217" y="123"/>
                    <a:pt x="218" y="118"/>
                  </a:cubicBezTo>
                  <a:cubicBezTo>
                    <a:pt x="218" y="115"/>
                    <a:pt x="219" y="112"/>
                    <a:pt x="219" y="109"/>
                  </a:cubicBezTo>
                  <a:cubicBezTo>
                    <a:pt x="220" y="107"/>
                    <a:pt x="220" y="104"/>
                    <a:pt x="220" y="102"/>
                  </a:cubicBezTo>
                  <a:cubicBezTo>
                    <a:pt x="220" y="96"/>
                    <a:pt x="221" y="91"/>
                    <a:pt x="220" y="85"/>
                  </a:cubicBezTo>
                  <a:cubicBezTo>
                    <a:pt x="220" y="83"/>
                    <a:pt x="220" y="80"/>
                    <a:pt x="219" y="77"/>
                  </a:cubicBezTo>
                  <a:cubicBezTo>
                    <a:pt x="219" y="74"/>
                    <a:pt x="219" y="72"/>
                    <a:pt x="218" y="69"/>
                  </a:cubicBezTo>
                  <a:cubicBezTo>
                    <a:pt x="217" y="64"/>
                    <a:pt x="216" y="58"/>
                    <a:pt x="214" y="53"/>
                  </a:cubicBezTo>
                  <a:cubicBezTo>
                    <a:pt x="212" y="49"/>
                    <a:pt x="210" y="45"/>
                    <a:pt x="208" y="41"/>
                  </a:cubicBezTo>
                  <a:cubicBezTo>
                    <a:pt x="207" y="39"/>
                    <a:pt x="206" y="37"/>
                    <a:pt x="204" y="36"/>
                  </a:cubicBezTo>
                  <a:cubicBezTo>
                    <a:pt x="203" y="34"/>
                    <a:pt x="202" y="32"/>
                    <a:pt x="200" y="30"/>
                  </a:cubicBezTo>
                  <a:cubicBezTo>
                    <a:pt x="198" y="27"/>
                    <a:pt x="195" y="25"/>
                    <a:pt x="192" y="22"/>
                  </a:cubicBezTo>
                  <a:cubicBezTo>
                    <a:pt x="189" y="20"/>
                    <a:pt x="186" y="18"/>
                    <a:pt x="182" y="16"/>
                  </a:cubicBezTo>
                  <a:cubicBezTo>
                    <a:pt x="181" y="15"/>
                    <a:pt x="180" y="15"/>
                    <a:pt x="179" y="14"/>
                  </a:cubicBezTo>
                  <a:cubicBezTo>
                    <a:pt x="178" y="14"/>
                    <a:pt x="177" y="13"/>
                    <a:pt x="176" y="13"/>
                  </a:cubicBezTo>
                  <a:cubicBezTo>
                    <a:pt x="174" y="12"/>
                    <a:pt x="173" y="11"/>
                    <a:pt x="171" y="11"/>
                  </a:cubicBezTo>
                  <a:cubicBezTo>
                    <a:pt x="169" y="10"/>
                    <a:pt x="168" y="10"/>
                    <a:pt x="166" y="10"/>
                  </a:cubicBezTo>
                  <a:cubicBezTo>
                    <a:pt x="165" y="9"/>
                    <a:pt x="163" y="9"/>
                    <a:pt x="162" y="9"/>
                  </a:cubicBezTo>
                  <a:cubicBezTo>
                    <a:pt x="161" y="9"/>
                    <a:pt x="161" y="9"/>
                    <a:pt x="160" y="9"/>
                  </a:cubicBezTo>
                  <a:cubicBezTo>
                    <a:pt x="158" y="9"/>
                    <a:pt x="156" y="9"/>
                    <a:pt x="155" y="9"/>
                  </a:cubicBezTo>
                  <a:cubicBezTo>
                    <a:pt x="154" y="9"/>
                    <a:pt x="153" y="9"/>
                    <a:pt x="152" y="9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7" y="10"/>
                    <a:pt x="145" y="10"/>
                    <a:pt x="144" y="11"/>
                  </a:cubicBezTo>
                  <a:cubicBezTo>
                    <a:pt x="142" y="11"/>
                    <a:pt x="141" y="12"/>
                    <a:pt x="140" y="12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6" y="14"/>
                    <a:pt x="135" y="15"/>
                    <a:pt x="134" y="16"/>
                  </a:cubicBezTo>
                  <a:cubicBezTo>
                    <a:pt x="133" y="17"/>
                    <a:pt x="131" y="18"/>
                    <a:pt x="130" y="18"/>
                  </a:cubicBezTo>
                  <a:cubicBezTo>
                    <a:pt x="130" y="19"/>
                    <a:pt x="129" y="20"/>
                    <a:pt x="128" y="20"/>
                  </a:cubicBezTo>
                  <a:cubicBezTo>
                    <a:pt x="128" y="21"/>
                    <a:pt x="127" y="22"/>
                    <a:pt x="126" y="22"/>
                  </a:cubicBezTo>
                  <a:cubicBezTo>
                    <a:pt x="125" y="21"/>
                    <a:pt x="124" y="19"/>
                    <a:pt x="123" y="18"/>
                  </a:cubicBezTo>
                  <a:cubicBezTo>
                    <a:pt x="123" y="17"/>
                    <a:pt x="122" y="16"/>
                    <a:pt x="121" y="15"/>
                  </a:cubicBezTo>
                  <a:cubicBezTo>
                    <a:pt x="120" y="15"/>
                    <a:pt x="120" y="14"/>
                    <a:pt x="119" y="14"/>
                  </a:cubicBezTo>
                  <a:cubicBezTo>
                    <a:pt x="117" y="12"/>
                    <a:pt x="115" y="10"/>
                    <a:pt x="113" y="9"/>
                  </a:cubicBezTo>
                  <a:cubicBezTo>
                    <a:pt x="111" y="8"/>
                    <a:pt x="109" y="7"/>
                    <a:pt x="108" y="6"/>
                  </a:cubicBezTo>
                  <a:cubicBezTo>
                    <a:pt x="105" y="5"/>
                    <a:pt x="103" y="4"/>
                    <a:pt x="100" y="4"/>
                  </a:cubicBezTo>
                  <a:cubicBezTo>
                    <a:pt x="98" y="3"/>
                    <a:pt x="96" y="3"/>
                    <a:pt x="94" y="2"/>
                  </a:cubicBezTo>
                  <a:cubicBezTo>
                    <a:pt x="92" y="2"/>
                    <a:pt x="89" y="1"/>
                    <a:pt x="86" y="1"/>
                  </a:cubicBezTo>
                  <a:cubicBezTo>
                    <a:pt x="84" y="1"/>
                    <a:pt x="82" y="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2"/>
            <p:cNvSpPr>
              <a:spLocks noEditPoints="1"/>
            </p:cNvSpPr>
            <p:nvPr/>
          </p:nvSpPr>
          <p:spPr bwMode="auto">
            <a:xfrm>
              <a:off x="669925" y="527050"/>
              <a:ext cx="234950" cy="155575"/>
            </a:xfrm>
            <a:custGeom>
              <a:avLst/>
              <a:gdLst>
                <a:gd name="T0" fmla="*/ 35 w 50"/>
                <a:gd name="T1" fmla="*/ 25 h 33"/>
                <a:gd name="T2" fmla="*/ 12 w 50"/>
                <a:gd name="T3" fmla="*/ 21 h 33"/>
                <a:gd name="T4" fmla="*/ 37 w 50"/>
                <a:gd name="T5" fmla="*/ 17 h 33"/>
                <a:gd name="T6" fmla="*/ 42 w 50"/>
                <a:gd name="T7" fmla="*/ 16 h 33"/>
                <a:gd name="T8" fmla="*/ 44 w 50"/>
                <a:gd name="T9" fmla="*/ 19 h 33"/>
                <a:gd name="T10" fmla="*/ 42 w 50"/>
                <a:gd name="T11" fmla="*/ 21 h 33"/>
                <a:gd name="T12" fmla="*/ 24 w 50"/>
                <a:gd name="T13" fmla="*/ 26 h 33"/>
                <a:gd name="T14" fmla="*/ 31 w 50"/>
                <a:gd name="T15" fmla="*/ 25 h 33"/>
                <a:gd name="T16" fmla="*/ 40 w 50"/>
                <a:gd name="T17" fmla="*/ 19 h 33"/>
                <a:gd name="T18" fmla="*/ 43 w 50"/>
                <a:gd name="T19" fmla="*/ 15 h 33"/>
                <a:gd name="T20" fmla="*/ 42 w 50"/>
                <a:gd name="T21" fmla="*/ 15 h 33"/>
                <a:gd name="T22" fmla="*/ 44 w 50"/>
                <a:gd name="T23" fmla="*/ 18 h 33"/>
                <a:gd name="T24" fmla="*/ 44 w 50"/>
                <a:gd name="T25" fmla="*/ 19 h 33"/>
                <a:gd name="T26" fmla="*/ 15 w 50"/>
                <a:gd name="T27" fmla="*/ 9 h 33"/>
                <a:gd name="T28" fmla="*/ 25 w 50"/>
                <a:gd name="T29" fmla="*/ 9 h 33"/>
                <a:gd name="T30" fmla="*/ 38 w 50"/>
                <a:gd name="T31" fmla="*/ 12 h 33"/>
                <a:gd name="T32" fmla="*/ 37 w 50"/>
                <a:gd name="T33" fmla="*/ 15 h 33"/>
                <a:gd name="T34" fmla="*/ 31 w 50"/>
                <a:gd name="T35" fmla="*/ 21 h 33"/>
                <a:gd name="T36" fmla="*/ 17 w 50"/>
                <a:gd name="T37" fmla="*/ 23 h 33"/>
                <a:gd name="T38" fmla="*/ 12 w 50"/>
                <a:gd name="T39" fmla="*/ 19 h 33"/>
                <a:gd name="T40" fmla="*/ 12 w 50"/>
                <a:gd name="T41" fmla="*/ 14 h 33"/>
                <a:gd name="T42" fmla="*/ 15 w 50"/>
                <a:gd name="T43" fmla="*/ 9 h 33"/>
                <a:gd name="T44" fmla="*/ 43 w 50"/>
                <a:gd name="T45" fmla="*/ 8 h 33"/>
                <a:gd name="T46" fmla="*/ 42 w 50"/>
                <a:gd name="T47" fmla="*/ 8 h 33"/>
                <a:gd name="T48" fmla="*/ 41 w 50"/>
                <a:gd name="T49" fmla="*/ 7 h 33"/>
                <a:gd name="T50" fmla="*/ 23 w 50"/>
                <a:gd name="T51" fmla="*/ 6 h 33"/>
                <a:gd name="T52" fmla="*/ 30 w 50"/>
                <a:gd name="T53" fmla="*/ 3 h 33"/>
                <a:gd name="T54" fmla="*/ 29 w 50"/>
                <a:gd name="T55" fmla="*/ 0 h 33"/>
                <a:gd name="T56" fmla="*/ 18 w 50"/>
                <a:gd name="T57" fmla="*/ 2 h 33"/>
                <a:gd name="T58" fmla="*/ 11 w 50"/>
                <a:gd name="T59" fmla="*/ 4 h 33"/>
                <a:gd name="T60" fmla="*/ 2 w 50"/>
                <a:gd name="T61" fmla="*/ 8 h 33"/>
                <a:gd name="T62" fmla="*/ 0 w 50"/>
                <a:gd name="T63" fmla="*/ 12 h 33"/>
                <a:gd name="T64" fmla="*/ 1 w 50"/>
                <a:gd name="T65" fmla="*/ 17 h 33"/>
                <a:gd name="T66" fmla="*/ 3 w 50"/>
                <a:gd name="T67" fmla="*/ 23 h 33"/>
                <a:gd name="T68" fmla="*/ 7 w 50"/>
                <a:gd name="T69" fmla="*/ 27 h 33"/>
                <a:gd name="T70" fmla="*/ 29 w 50"/>
                <a:gd name="T71" fmla="*/ 32 h 33"/>
                <a:gd name="T72" fmla="*/ 37 w 50"/>
                <a:gd name="T73" fmla="*/ 31 h 33"/>
                <a:gd name="T74" fmla="*/ 46 w 50"/>
                <a:gd name="T75" fmla="*/ 26 h 33"/>
                <a:gd name="T76" fmla="*/ 49 w 50"/>
                <a:gd name="T77" fmla="*/ 22 h 33"/>
                <a:gd name="T78" fmla="*/ 50 w 50"/>
                <a:gd name="T79" fmla="*/ 18 h 33"/>
                <a:gd name="T80" fmla="*/ 49 w 50"/>
                <a:gd name="T81" fmla="*/ 14 h 33"/>
                <a:gd name="T82" fmla="*/ 46 w 50"/>
                <a:gd name="T83" fmla="*/ 8 h 33"/>
                <a:gd name="T84" fmla="*/ 39 w 50"/>
                <a:gd name="T85" fmla="*/ 4 h 33"/>
                <a:gd name="T86" fmla="*/ 29 w 50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33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lose/>
                  <a:moveTo>
                    <a:pt x="37" y="16"/>
                  </a:moveTo>
                  <a:cubicBezTo>
                    <a:pt x="37" y="16"/>
                    <a:pt x="37" y="16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lose/>
                  <a:moveTo>
                    <a:pt x="42" y="15"/>
                  </a:moveTo>
                  <a:cubicBezTo>
                    <a:pt x="42" y="15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4" y="18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20"/>
                  </a:cubicBezTo>
                  <a:cubicBezTo>
                    <a:pt x="43" y="20"/>
                    <a:pt x="43" y="21"/>
                    <a:pt x="42" y="21"/>
                  </a:cubicBezTo>
                  <a:cubicBezTo>
                    <a:pt x="40" y="23"/>
                    <a:pt x="37" y="24"/>
                    <a:pt x="35" y="25"/>
                  </a:cubicBezTo>
                  <a:cubicBezTo>
                    <a:pt x="34" y="26"/>
                    <a:pt x="32" y="26"/>
                    <a:pt x="31" y="26"/>
                  </a:cubicBezTo>
                  <a:cubicBezTo>
                    <a:pt x="29" y="27"/>
                    <a:pt x="27" y="27"/>
                    <a:pt x="24" y="26"/>
                  </a:cubicBezTo>
                  <a:cubicBezTo>
                    <a:pt x="24" y="26"/>
                    <a:pt x="24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28" y="26"/>
                    <a:pt x="30" y="25"/>
                    <a:pt x="31" y="25"/>
                  </a:cubicBezTo>
                  <a:cubicBezTo>
                    <a:pt x="33" y="24"/>
                    <a:pt x="35" y="23"/>
                    <a:pt x="36" y="22"/>
                  </a:cubicBezTo>
                  <a:cubicBezTo>
                    <a:pt x="37" y="22"/>
                    <a:pt x="38" y="21"/>
                    <a:pt x="38" y="21"/>
                  </a:cubicBezTo>
                  <a:cubicBezTo>
                    <a:pt x="39" y="20"/>
                    <a:pt x="39" y="19"/>
                    <a:pt x="40" y="19"/>
                  </a:cubicBezTo>
                  <a:cubicBezTo>
                    <a:pt x="41" y="18"/>
                    <a:pt x="41" y="16"/>
                    <a:pt x="42" y="15"/>
                  </a:cubicBezTo>
                  <a:close/>
                  <a:moveTo>
                    <a:pt x="42" y="15"/>
                  </a:moveTo>
                  <a:cubicBezTo>
                    <a:pt x="42" y="15"/>
                    <a:pt x="42" y="15"/>
                    <a:pt x="43" y="15"/>
                  </a:cubicBezTo>
                  <a:cubicBezTo>
                    <a:pt x="42" y="15"/>
                    <a:pt x="42" y="15"/>
                    <a:pt x="42" y="15"/>
                  </a:cubicBezTo>
                  <a:close/>
                  <a:moveTo>
                    <a:pt x="42" y="15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7"/>
                    <a:pt x="43" y="16"/>
                    <a:pt x="42" y="15"/>
                  </a:cubicBezTo>
                  <a:close/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lose/>
                  <a:moveTo>
                    <a:pt x="16" y="8"/>
                  </a:moveTo>
                  <a:cubicBezTo>
                    <a:pt x="19" y="8"/>
                    <a:pt x="22" y="8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9" y="10"/>
                    <a:pt x="34" y="11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7" y="16"/>
                    <a:pt x="37" y="16"/>
                    <a:pt x="36" y="17"/>
                  </a:cubicBezTo>
                  <a:cubicBezTo>
                    <a:pt x="36" y="17"/>
                    <a:pt x="35" y="18"/>
                    <a:pt x="35" y="18"/>
                  </a:cubicBezTo>
                  <a:cubicBezTo>
                    <a:pt x="33" y="19"/>
                    <a:pt x="32" y="20"/>
                    <a:pt x="31" y="21"/>
                  </a:cubicBezTo>
                  <a:cubicBezTo>
                    <a:pt x="29" y="22"/>
                    <a:pt x="26" y="22"/>
                    <a:pt x="24" y="22"/>
                  </a:cubicBezTo>
                  <a:cubicBezTo>
                    <a:pt x="21" y="23"/>
                    <a:pt x="19" y="23"/>
                    <a:pt x="17" y="22"/>
                  </a:cubicBezTo>
                  <a:cubicBezTo>
                    <a:pt x="17" y="22"/>
                    <a:pt x="17" y="22"/>
                    <a:pt x="17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13" y="22"/>
                    <a:pt x="13" y="21"/>
                    <a:pt x="13" y="21"/>
                  </a:cubicBezTo>
                  <a:cubicBezTo>
                    <a:pt x="12" y="20"/>
                    <a:pt x="12" y="20"/>
                    <a:pt x="12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2"/>
                    <a:pt x="13" y="11"/>
                    <a:pt x="14" y="10"/>
                  </a:cubicBezTo>
                  <a:cubicBezTo>
                    <a:pt x="14" y="10"/>
                    <a:pt x="15" y="9"/>
                    <a:pt x="15" y="9"/>
                  </a:cubicBezTo>
                  <a:cubicBezTo>
                    <a:pt x="15" y="9"/>
                    <a:pt x="15" y="9"/>
                    <a:pt x="16" y="8"/>
                  </a:cubicBezTo>
                  <a:close/>
                  <a:moveTo>
                    <a:pt x="41" y="7"/>
                  </a:moveTo>
                  <a:cubicBezTo>
                    <a:pt x="42" y="7"/>
                    <a:pt x="42" y="7"/>
                    <a:pt x="43" y="8"/>
                  </a:cubicBezTo>
                  <a:cubicBezTo>
                    <a:pt x="43" y="8"/>
                    <a:pt x="43" y="8"/>
                    <a:pt x="42" y="8"/>
                  </a:cubicBezTo>
                  <a:cubicBezTo>
                    <a:pt x="43" y="8"/>
                    <a:pt x="44" y="8"/>
                    <a:pt x="44" y="9"/>
                  </a:cubicBezTo>
                  <a:cubicBezTo>
                    <a:pt x="43" y="8"/>
                    <a:pt x="43" y="8"/>
                    <a:pt x="42" y="8"/>
                  </a:cubicBezTo>
                  <a:cubicBezTo>
                    <a:pt x="42" y="8"/>
                    <a:pt x="42" y="8"/>
                    <a:pt x="41" y="8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lose/>
                  <a:moveTo>
                    <a:pt x="3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lose/>
                  <a:moveTo>
                    <a:pt x="29" y="0"/>
                  </a:moveTo>
                  <a:cubicBezTo>
                    <a:pt x="29" y="0"/>
                    <a:pt x="28" y="0"/>
                    <a:pt x="27" y="0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2" y="1"/>
                    <a:pt x="20" y="1"/>
                    <a:pt x="18" y="2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4" y="7"/>
                    <a:pt x="3" y="7"/>
                    <a:pt x="2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5"/>
                    <a:pt x="6" y="26"/>
                    <a:pt x="6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8" y="28"/>
                    <a:pt x="9" y="28"/>
                    <a:pt x="10" y="29"/>
                  </a:cubicBezTo>
                  <a:cubicBezTo>
                    <a:pt x="12" y="30"/>
                    <a:pt x="14" y="31"/>
                    <a:pt x="16" y="31"/>
                  </a:cubicBezTo>
                  <a:cubicBezTo>
                    <a:pt x="20" y="32"/>
                    <a:pt x="24" y="33"/>
                    <a:pt x="29" y="32"/>
                  </a:cubicBezTo>
                  <a:cubicBezTo>
                    <a:pt x="29" y="32"/>
                    <a:pt x="30" y="32"/>
                    <a:pt x="30" y="32"/>
                  </a:cubicBezTo>
                  <a:cubicBezTo>
                    <a:pt x="31" y="32"/>
                    <a:pt x="33" y="32"/>
                    <a:pt x="34" y="32"/>
                  </a:cubicBezTo>
                  <a:cubicBezTo>
                    <a:pt x="35" y="32"/>
                    <a:pt x="36" y="31"/>
                    <a:pt x="37" y="31"/>
                  </a:cubicBezTo>
                  <a:cubicBezTo>
                    <a:pt x="37" y="31"/>
                    <a:pt x="38" y="30"/>
                    <a:pt x="39" y="30"/>
                  </a:cubicBezTo>
                  <a:cubicBezTo>
                    <a:pt x="41" y="29"/>
                    <a:pt x="42" y="28"/>
                    <a:pt x="43" y="28"/>
                  </a:cubicBezTo>
                  <a:cubicBezTo>
                    <a:pt x="44" y="27"/>
                    <a:pt x="45" y="26"/>
                    <a:pt x="46" y="26"/>
                  </a:cubicBezTo>
                  <a:cubicBezTo>
                    <a:pt x="46" y="26"/>
                    <a:pt x="46" y="25"/>
                    <a:pt x="47" y="25"/>
                  </a:cubicBezTo>
                  <a:cubicBezTo>
                    <a:pt x="47" y="25"/>
                    <a:pt x="48" y="24"/>
                    <a:pt x="48" y="24"/>
                  </a:cubicBezTo>
                  <a:cubicBezTo>
                    <a:pt x="48" y="23"/>
                    <a:pt x="49" y="23"/>
                    <a:pt x="49" y="22"/>
                  </a:cubicBezTo>
                  <a:cubicBezTo>
                    <a:pt x="49" y="22"/>
                    <a:pt x="50" y="21"/>
                    <a:pt x="50" y="20"/>
                  </a:cubicBezTo>
                  <a:cubicBezTo>
                    <a:pt x="50" y="20"/>
                    <a:pt x="50" y="20"/>
                    <a:pt x="50" y="19"/>
                  </a:cubicBezTo>
                  <a:cubicBezTo>
                    <a:pt x="50" y="19"/>
                    <a:pt x="50" y="18"/>
                    <a:pt x="50" y="18"/>
                  </a:cubicBezTo>
                  <a:cubicBezTo>
                    <a:pt x="50" y="17"/>
                    <a:pt x="50" y="17"/>
                    <a:pt x="50" y="16"/>
                  </a:cubicBezTo>
                  <a:cubicBezTo>
                    <a:pt x="50" y="16"/>
                    <a:pt x="50" y="15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2"/>
                    <a:pt x="48" y="11"/>
                    <a:pt x="48" y="10"/>
                  </a:cubicBezTo>
                  <a:cubicBezTo>
                    <a:pt x="47" y="10"/>
                    <a:pt x="47" y="9"/>
                    <a:pt x="46" y="8"/>
                  </a:cubicBezTo>
                  <a:cubicBezTo>
                    <a:pt x="46" y="8"/>
                    <a:pt x="45" y="7"/>
                    <a:pt x="45" y="7"/>
                  </a:cubicBezTo>
                  <a:cubicBezTo>
                    <a:pt x="43" y="5"/>
                    <a:pt x="41" y="5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7" y="3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3" y="1"/>
                    <a:pt x="31" y="1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3"/>
            <p:cNvSpPr/>
            <p:nvPr/>
          </p:nvSpPr>
          <p:spPr bwMode="auto">
            <a:xfrm>
              <a:off x="1228725" y="-93663"/>
              <a:ext cx="165100" cy="404813"/>
            </a:xfrm>
            <a:custGeom>
              <a:avLst/>
              <a:gdLst>
                <a:gd name="T0" fmla="*/ 28 w 35"/>
                <a:gd name="T1" fmla="*/ 0 h 86"/>
                <a:gd name="T2" fmla="*/ 27 w 35"/>
                <a:gd name="T3" fmla="*/ 13 h 86"/>
                <a:gd name="T4" fmla="*/ 27 w 35"/>
                <a:gd name="T5" fmla="*/ 13 h 86"/>
                <a:gd name="T6" fmla="*/ 31 w 35"/>
                <a:gd name="T7" fmla="*/ 12 h 86"/>
                <a:gd name="T8" fmla="*/ 31 w 35"/>
                <a:gd name="T9" fmla="*/ 12 h 86"/>
                <a:gd name="T10" fmla="*/ 33 w 35"/>
                <a:gd name="T11" fmla="*/ 12 h 86"/>
                <a:gd name="T12" fmla="*/ 33 w 35"/>
                <a:gd name="T13" fmla="*/ 12 h 86"/>
                <a:gd name="T14" fmla="*/ 34 w 35"/>
                <a:gd name="T15" fmla="*/ 13 h 86"/>
                <a:gd name="T16" fmla="*/ 34 w 35"/>
                <a:gd name="T17" fmla="*/ 14 h 86"/>
                <a:gd name="T18" fmla="*/ 34 w 35"/>
                <a:gd name="T19" fmla="*/ 14 h 86"/>
                <a:gd name="T20" fmla="*/ 34 w 35"/>
                <a:gd name="T21" fmla="*/ 15 h 86"/>
                <a:gd name="T22" fmla="*/ 34 w 35"/>
                <a:gd name="T23" fmla="*/ 18 h 86"/>
                <a:gd name="T24" fmla="*/ 33 w 35"/>
                <a:gd name="T25" fmla="*/ 25 h 86"/>
                <a:gd name="T26" fmla="*/ 31 w 35"/>
                <a:gd name="T27" fmla="*/ 32 h 86"/>
                <a:gd name="T28" fmla="*/ 29 w 35"/>
                <a:gd name="T29" fmla="*/ 36 h 86"/>
                <a:gd name="T30" fmla="*/ 25 w 35"/>
                <a:gd name="T31" fmla="*/ 50 h 86"/>
                <a:gd name="T32" fmla="*/ 25 w 35"/>
                <a:gd name="T33" fmla="*/ 50 h 86"/>
                <a:gd name="T34" fmla="*/ 27 w 35"/>
                <a:gd name="T35" fmla="*/ 40 h 86"/>
                <a:gd name="T36" fmla="*/ 25 w 35"/>
                <a:gd name="T37" fmla="*/ 45 h 86"/>
                <a:gd name="T38" fmla="*/ 18 w 35"/>
                <a:gd name="T39" fmla="*/ 59 h 86"/>
                <a:gd name="T40" fmla="*/ 16 w 35"/>
                <a:gd name="T41" fmla="*/ 65 h 86"/>
                <a:gd name="T42" fmla="*/ 11 w 35"/>
                <a:gd name="T43" fmla="*/ 74 h 86"/>
                <a:gd name="T44" fmla="*/ 10 w 35"/>
                <a:gd name="T45" fmla="*/ 75 h 86"/>
                <a:gd name="T46" fmla="*/ 10 w 35"/>
                <a:gd name="T47" fmla="*/ 76 h 86"/>
                <a:gd name="T48" fmla="*/ 9 w 35"/>
                <a:gd name="T49" fmla="*/ 81 h 86"/>
                <a:gd name="T50" fmla="*/ 5 w 35"/>
                <a:gd name="T51" fmla="*/ 83 h 86"/>
                <a:gd name="T52" fmla="*/ 5 w 35"/>
                <a:gd name="T53" fmla="*/ 84 h 86"/>
                <a:gd name="T54" fmla="*/ 2 w 35"/>
                <a:gd name="T55" fmla="*/ 85 h 86"/>
                <a:gd name="T56" fmla="*/ 1 w 35"/>
                <a:gd name="T57" fmla="*/ 85 h 86"/>
                <a:gd name="T58" fmla="*/ 0 w 35"/>
                <a:gd name="T59" fmla="*/ 84 h 86"/>
                <a:gd name="T60" fmla="*/ 0 w 35"/>
                <a:gd name="T61" fmla="*/ 83 h 86"/>
                <a:gd name="T62" fmla="*/ 0 w 35"/>
                <a:gd name="T63" fmla="*/ 74 h 86"/>
                <a:gd name="T64" fmla="*/ 2 w 35"/>
                <a:gd name="T65" fmla="*/ 65 h 86"/>
                <a:gd name="T66" fmla="*/ 8 w 35"/>
                <a:gd name="T67" fmla="*/ 47 h 86"/>
                <a:gd name="T68" fmla="*/ 17 w 35"/>
                <a:gd name="T69" fmla="*/ 30 h 86"/>
                <a:gd name="T70" fmla="*/ 21 w 35"/>
                <a:gd name="T71" fmla="*/ 22 h 86"/>
                <a:gd name="T72" fmla="*/ 23 w 35"/>
                <a:gd name="T73" fmla="*/ 19 h 86"/>
                <a:gd name="T74" fmla="*/ 24 w 35"/>
                <a:gd name="T75" fmla="*/ 16 h 86"/>
                <a:gd name="T76" fmla="*/ 25 w 35"/>
                <a:gd name="T77" fmla="*/ 14 h 86"/>
                <a:gd name="T78" fmla="*/ 26 w 35"/>
                <a:gd name="T79" fmla="*/ 14 h 86"/>
                <a:gd name="T80" fmla="*/ 28 w 35"/>
                <a:gd name="T81" fmla="*/ 0 h 86"/>
                <a:gd name="T82" fmla="*/ 28 w 35"/>
                <a:gd name="T83" fmla="*/ 0 h 86"/>
                <a:gd name="T84" fmla="*/ 28 w 35"/>
                <a:gd name="T8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86">
                  <a:moveTo>
                    <a:pt x="28" y="0"/>
                  </a:moveTo>
                  <a:cubicBezTo>
                    <a:pt x="28" y="4"/>
                    <a:pt x="28" y="8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2"/>
                    <a:pt x="30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3"/>
                    <a:pt x="34" y="13"/>
                    <a:pt x="34" y="13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6"/>
                    <a:pt x="35" y="17"/>
                    <a:pt x="34" y="18"/>
                  </a:cubicBezTo>
                  <a:cubicBezTo>
                    <a:pt x="34" y="20"/>
                    <a:pt x="34" y="22"/>
                    <a:pt x="33" y="25"/>
                  </a:cubicBezTo>
                  <a:cubicBezTo>
                    <a:pt x="32" y="27"/>
                    <a:pt x="32" y="29"/>
                    <a:pt x="31" y="32"/>
                  </a:cubicBezTo>
                  <a:cubicBezTo>
                    <a:pt x="30" y="33"/>
                    <a:pt x="30" y="35"/>
                    <a:pt x="29" y="36"/>
                  </a:cubicBezTo>
                  <a:cubicBezTo>
                    <a:pt x="28" y="41"/>
                    <a:pt x="27" y="45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7"/>
                    <a:pt x="27" y="44"/>
                    <a:pt x="27" y="40"/>
                  </a:cubicBezTo>
                  <a:cubicBezTo>
                    <a:pt x="27" y="42"/>
                    <a:pt x="26" y="43"/>
                    <a:pt x="25" y="45"/>
                  </a:cubicBezTo>
                  <a:cubicBezTo>
                    <a:pt x="23" y="50"/>
                    <a:pt x="20" y="54"/>
                    <a:pt x="18" y="59"/>
                  </a:cubicBezTo>
                  <a:cubicBezTo>
                    <a:pt x="17" y="61"/>
                    <a:pt x="16" y="63"/>
                    <a:pt x="16" y="65"/>
                  </a:cubicBezTo>
                  <a:cubicBezTo>
                    <a:pt x="14" y="68"/>
                    <a:pt x="13" y="71"/>
                    <a:pt x="11" y="74"/>
                  </a:cubicBezTo>
                  <a:cubicBezTo>
                    <a:pt x="11" y="75"/>
                    <a:pt x="11" y="75"/>
                    <a:pt x="10" y="75"/>
                  </a:cubicBezTo>
                  <a:cubicBezTo>
                    <a:pt x="10" y="75"/>
                    <a:pt x="10" y="76"/>
                    <a:pt x="10" y="76"/>
                  </a:cubicBezTo>
                  <a:cubicBezTo>
                    <a:pt x="10" y="77"/>
                    <a:pt x="9" y="79"/>
                    <a:pt x="9" y="81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5"/>
                    <a:pt x="3" y="86"/>
                    <a:pt x="2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3"/>
                    <a:pt x="0" y="83"/>
                  </a:cubicBezTo>
                  <a:cubicBezTo>
                    <a:pt x="0" y="80"/>
                    <a:pt x="0" y="77"/>
                    <a:pt x="0" y="74"/>
                  </a:cubicBezTo>
                  <a:cubicBezTo>
                    <a:pt x="1" y="71"/>
                    <a:pt x="1" y="68"/>
                    <a:pt x="2" y="65"/>
                  </a:cubicBezTo>
                  <a:cubicBezTo>
                    <a:pt x="3" y="59"/>
                    <a:pt x="6" y="53"/>
                    <a:pt x="8" y="47"/>
                  </a:cubicBezTo>
                  <a:cubicBezTo>
                    <a:pt x="11" y="41"/>
                    <a:pt x="14" y="36"/>
                    <a:pt x="17" y="30"/>
                  </a:cubicBezTo>
                  <a:cubicBezTo>
                    <a:pt x="18" y="28"/>
                    <a:pt x="20" y="25"/>
                    <a:pt x="21" y="22"/>
                  </a:cubicBezTo>
                  <a:cubicBezTo>
                    <a:pt x="22" y="21"/>
                    <a:pt x="22" y="20"/>
                    <a:pt x="23" y="19"/>
                  </a:cubicBezTo>
                  <a:cubicBezTo>
                    <a:pt x="24" y="18"/>
                    <a:pt x="24" y="17"/>
                    <a:pt x="24" y="16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9"/>
                    <a:pt x="28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300038" y="-146050"/>
              <a:ext cx="84138" cy="452438"/>
            </a:xfrm>
            <a:custGeom>
              <a:avLst/>
              <a:gdLst>
                <a:gd name="T0" fmla="*/ 17 w 18"/>
                <a:gd name="T1" fmla="*/ 15 h 96"/>
                <a:gd name="T2" fmla="*/ 17 w 18"/>
                <a:gd name="T3" fmla="*/ 16 h 96"/>
                <a:gd name="T4" fmla="*/ 17 w 18"/>
                <a:gd name="T5" fmla="*/ 15 h 96"/>
                <a:gd name="T6" fmla="*/ 9 w 18"/>
                <a:gd name="T7" fmla="*/ 1 h 96"/>
                <a:gd name="T8" fmla="*/ 8 w 18"/>
                <a:gd name="T9" fmla="*/ 0 h 96"/>
                <a:gd name="T10" fmla="*/ 7 w 18"/>
                <a:gd name="T11" fmla="*/ 1 h 96"/>
                <a:gd name="T12" fmla="*/ 7 w 18"/>
                <a:gd name="T13" fmla="*/ 1 h 96"/>
                <a:gd name="T14" fmla="*/ 6 w 18"/>
                <a:gd name="T15" fmla="*/ 2 h 96"/>
                <a:gd name="T16" fmla="*/ 5 w 18"/>
                <a:gd name="T17" fmla="*/ 5 h 96"/>
                <a:gd name="T18" fmla="*/ 5 w 18"/>
                <a:gd name="T19" fmla="*/ 7 h 96"/>
                <a:gd name="T20" fmla="*/ 4 w 18"/>
                <a:gd name="T21" fmla="*/ 7 h 96"/>
                <a:gd name="T22" fmla="*/ 4 w 18"/>
                <a:gd name="T23" fmla="*/ 10 h 96"/>
                <a:gd name="T24" fmla="*/ 3 w 18"/>
                <a:gd name="T25" fmla="*/ 13 h 96"/>
                <a:gd name="T26" fmla="*/ 2 w 18"/>
                <a:gd name="T27" fmla="*/ 23 h 96"/>
                <a:gd name="T28" fmla="*/ 0 w 18"/>
                <a:gd name="T29" fmla="*/ 43 h 96"/>
                <a:gd name="T30" fmla="*/ 0 w 18"/>
                <a:gd name="T31" fmla="*/ 64 h 96"/>
                <a:gd name="T32" fmla="*/ 0 w 18"/>
                <a:gd name="T33" fmla="*/ 75 h 96"/>
                <a:gd name="T34" fmla="*/ 0 w 18"/>
                <a:gd name="T35" fmla="*/ 80 h 96"/>
                <a:gd name="T36" fmla="*/ 0 w 18"/>
                <a:gd name="T37" fmla="*/ 85 h 96"/>
                <a:gd name="T38" fmla="*/ 1 w 18"/>
                <a:gd name="T39" fmla="*/ 88 h 96"/>
                <a:gd name="T40" fmla="*/ 4 w 18"/>
                <a:gd name="T41" fmla="*/ 89 h 96"/>
                <a:gd name="T42" fmla="*/ 8 w 18"/>
                <a:gd name="T43" fmla="*/ 87 h 96"/>
                <a:gd name="T44" fmla="*/ 8 w 18"/>
                <a:gd name="T45" fmla="*/ 88 h 96"/>
                <a:gd name="T46" fmla="*/ 8 w 18"/>
                <a:gd name="T47" fmla="*/ 91 h 96"/>
                <a:gd name="T48" fmla="*/ 7 w 18"/>
                <a:gd name="T49" fmla="*/ 92 h 96"/>
                <a:gd name="T50" fmla="*/ 7 w 18"/>
                <a:gd name="T51" fmla="*/ 94 h 96"/>
                <a:gd name="T52" fmla="*/ 8 w 18"/>
                <a:gd name="T53" fmla="*/ 96 h 96"/>
                <a:gd name="T54" fmla="*/ 10 w 18"/>
                <a:gd name="T55" fmla="*/ 96 h 96"/>
                <a:gd name="T56" fmla="*/ 11 w 18"/>
                <a:gd name="T57" fmla="*/ 96 h 96"/>
                <a:gd name="T58" fmla="*/ 12 w 18"/>
                <a:gd name="T59" fmla="*/ 95 h 96"/>
                <a:gd name="T60" fmla="*/ 17 w 18"/>
                <a:gd name="T61" fmla="*/ 54 h 96"/>
                <a:gd name="T62" fmla="*/ 18 w 18"/>
                <a:gd name="T63" fmla="*/ 44 h 96"/>
                <a:gd name="T64" fmla="*/ 18 w 18"/>
                <a:gd name="T65" fmla="*/ 34 h 96"/>
                <a:gd name="T66" fmla="*/ 18 w 18"/>
                <a:gd name="T67" fmla="*/ 29 h 96"/>
                <a:gd name="T68" fmla="*/ 18 w 18"/>
                <a:gd name="T69" fmla="*/ 24 h 96"/>
                <a:gd name="T70" fmla="*/ 18 w 18"/>
                <a:gd name="T71" fmla="*/ 21 h 96"/>
                <a:gd name="T72" fmla="*/ 17 w 18"/>
                <a:gd name="T73" fmla="*/ 19 h 96"/>
                <a:gd name="T74" fmla="*/ 17 w 18"/>
                <a:gd name="T75" fmla="*/ 17 h 96"/>
                <a:gd name="T76" fmla="*/ 17 w 18"/>
                <a:gd name="T77" fmla="*/ 15 h 96"/>
                <a:gd name="T78" fmla="*/ 17 w 18"/>
                <a:gd name="T79" fmla="*/ 15 h 96"/>
                <a:gd name="T80" fmla="*/ 18 w 18"/>
                <a:gd name="T81" fmla="*/ 14 h 96"/>
                <a:gd name="T82" fmla="*/ 18 w 18"/>
                <a:gd name="T83" fmla="*/ 13 h 96"/>
                <a:gd name="T84" fmla="*/ 18 w 18"/>
                <a:gd name="T85" fmla="*/ 10 h 96"/>
                <a:gd name="T86" fmla="*/ 17 w 18"/>
                <a:gd name="T87" fmla="*/ 7 h 96"/>
                <a:gd name="T88" fmla="*/ 15 w 18"/>
                <a:gd name="T89" fmla="*/ 4 h 96"/>
                <a:gd name="T90" fmla="*/ 14 w 18"/>
                <a:gd name="T91" fmla="*/ 3 h 96"/>
                <a:gd name="T92" fmla="*/ 11 w 18"/>
                <a:gd name="T93" fmla="*/ 3 h 96"/>
                <a:gd name="T94" fmla="*/ 10 w 18"/>
                <a:gd name="T95" fmla="*/ 3 h 96"/>
                <a:gd name="T96" fmla="*/ 9 w 18"/>
                <a:gd name="T9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6">
                  <a:moveTo>
                    <a:pt x="17" y="15"/>
                  </a:moveTo>
                  <a:cubicBezTo>
                    <a:pt x="17" y="15"/>
                    <a:pt x="17" y="15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lose/>
                  <a:moveTo>
                    <a:pt x="9" y="1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1" y="30"/>
                    <a:pt x="0" y="36"/>
                    <a:pt x="0" y="43"/>
                  </a:cubicBezTo>
                  <a:cubicBezTo>
                    <a:pt x="0" y="50"/>
                    <a:pt x="0" y="57"/>
                    <a:pt x="0" y="64"/>
                  </a:cubicBezTo>
                  <a:cubicBezTo>
                    <a:pt x="0" y="68"/>
                    <a:pt x="0" y="71"/>
                    <a:pt x="0" y="75"/>
                  </a:cubicBezTo>
                  <a:cubicBezTo>
                    <a:pt x="0" y="76"/>
                    <a:pt x="0" y="78"/>
                    <a:pt x="0" y="80"/>
                  </a:cubicBezTo>
                  <a:cubicBezTo>
                    <a:pt x="0" y="82"/>
                    <a:pt x="0" y="83"/>
                    <a:pt x="0" y="85"/>
                  </a:cubicBezTo>
                  <a:cubicBezTo>
                    <a:pt x="0" y="86"/>
                    <a:pt x="0" y="87"/>
                    <a:pt x="1" y="88"/>
                  </a:cubicBezTo>
                  <a:cubicBezTo>
                    <a:pt x="2" y="89"/>
                    <a:pt x="3" y="89"/>
                    <a:pt x="4" y="89"/>
                  </a:cubicBezTo>
                  <a:cubicBezTo>
                    <a:pt x="6" y="89"/>
                    <a:pt x="7" y="89"/>
                    <a:pt x="8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9"/>
                    <a:pt x="8" y="90"/>
                    <a:pt x="8" y="91"/>
                  </a:cubicBezTo>
                  <a:cubicBezTo>
                    <a:pt x="8" y="91"/>
                    <a:pt x="8" y="92"/>
                    <a:pt x="7" y="92"/>
                  </a:cubicBezTo>
                  <a:cubicBezTo>
                    <a:pt x="7" y="93"/>
                    <a:pt x="7" y="93"/>
                    <a:pt x="7" y="94"/>
                  </a:cubicBezTo>
                  <a:cubicBezTo>
                    <a:pt x="7" y="95"/>
                    <a:pt x="8" y="95"/>
                    <a:pt x="8" y="96"/>
                  </a:cubicBezTo>
                  <a:cubicBezTo>
                    <a:pt x="8" y="96"/>
                    <a:pt x="9" y="96"/>
                    <a:pt x="10" y="96"/>
                  </a:cubicBezTo>
                  <a:cubicBezTo>
                    <a:pt x="10" y="96"/>
                    <a:pt x="11" y="96"/>
                    <a:pt x="11" y="96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4" y="81"/>
                    <a:pt x="16" y="68"/>
                    <a:pt x="17" y="54"/>
                  </a:cubicBezTo>
                  <a:cubicBezTo>
                    <a:pt x="17" y="51"/>
                    <a:pt x="18" y="47"/>
                    <a:pt x="18" y="44"/>
                  </a:cubicBezTo>
                  <a:cubicBezTo>
                    <a:pt x="18" y="41"/>
                    <a:pt x="18" y="37"/>
                    <a:pt x="18" y="34"/>
                  </a:cubicBezTo>
                  <a:cubicBezTo>
                    <a:pt x="18" y="32"/>
                    <a:pt x="18" y="30"/>
                    <a:pt x="18" y="29"/>
                  </a:cubicBezTo>
                  <a:cubicBezTo>
                    <a:pt x="18" y="27"/>
                    <a:pt x="18" y="25"/>
                    <a:pt x="18" y="24"/>
                  </a:cubicBezTo>
                  <a:cubicBezTo>
                    <a:pt x="18" y="23"/>
                    <a:pt x="18" y="22"/>
                    <a:pt x="18" y="21"/>
                  </a:cubicBezTo>
                  <a:cubicBezTo>
                    <a:pt x="18" y="20"/>
                    <a:pt x="18" y="20"/>
                    <a:pt x="17" y="19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4"/>
                    <a:pt x="18" y="14"/>
                  </a:cubicBezTo>
                  <a:cubicBezTo>
                    <a:pt x="18" y="14"/>
                    <a:pt x="18" y="13"/>
                    <a:pt x="18" y="13"/>
                  </a:cubicBezTo>
                  <a:cubicBezTo>
                    <a:pt x="18" y="12"/>
                    <a:pt x="18" y="11"/>
                    <a:pt x="18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5" y="4"/>
                    <a:pt x="15" y="4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5"/>
            <p:cNvSpPr>
              <a:spLocks noEditPoints="1"/>
            </p:cNvSpPr>
            <p:nvPr/>
          </p:nvSpPr>
          <p:spPr bwMode="auto">
            <a:xfrm>
              <a:off x="1233488" y="-19050"/>
              <a:ext cx="127000" cy="409575"/>
            </a:xfrm>
            <a:custGeom>
              <a:avLst/>
              <a:gdLst>
                <a:gd name="T0" fmla="*/ 9 w 27"/>
                <a:gd name="T1" fmla="*/ 74 h 87"/>
                <a:gd name="T2" fmla="*/ 2 w 27"/>
                <a:gd name="T3" fmla="*/ 82 h 87"/>
                <a:gd name="T4" fmla="*/ 2 w 27"/>
                <a:gd name="T5" fmla="*/ 83 h 87"/>
                <a:gd name="T6" fmla="*/ 2 w 27"/>
                <a:gd name="T7" fmla="*/ 83 h 87"/>
                <a:gd name="T8" fmla="*/ 16 w 27"/>
                <a:gd name="T9" fmla="*/ 31 h 87"/>
                <a:gd name="T10" fmla="*/ 15 w 27"/>
                <a:gd name="T11" fmla="*/ 48 h 87"/>
                <a:gd name="T12" fmla="*/ 12 w 27"/>
                <a:gd name="T13" fmla="*/ 65 h 87"/>
                <a:gd name="T14" fmla="*/ 11 w 27"/>
                <a:gd name="T15" fmla="*/ 65 h 87"/>
                <a:gd name="T16" fmla="*/ 11 w 27"/>
                <a:gd name="T17" fmla="*/ 62 h 87"/>
                <a:gd name="T18" fmla="*/ 11 w 27"/>
                <a:gd name="T19" fmla="*/ 67 h 87"/>
                <a:gd name="T20" fmla="*/ 9 w 27"/>
                <a:gd name="T21" fmla="*/ 74 h 87"/>
                <a:gd name="T22" fmla="*/ 7 w 27"/>
                <a:gd name="T23" fmla="*/ 77 h 87"/>
                <a:gd name="T24" fmla="*/ 6 w 27"/>
                <a:gd name="T25" fmla="*/ 78 h 87"/>
                <a:gd name="T26" fmla="*/ 9 w 27"/>
                <a:gd name="T27" fmla="*/ 63 h 87"/>
                <a:gd name="T28" fmla="*/ 13 w 27"/>
                <a:gd name="T29" fmla="*/ 46 h 87"/>
                <a:gd name="T30" fmla="*/ 14 w 27"/>
                <a:gd name="T31" fmla="*/ 41 h 87"/>
                <a:gd name="T32" fmla="*/ 16 w 27"/>
                <a:gd name="T33" fmla="*/ 33 h 87"/>
                <a:gd name="T34" fmla="*/ 21 w 27"/>
                <a:gd name="T35" fmla="*/ 20 h 87"/>
                <a:gd name="T36" fmla="*/ 20 w 27"/>
                <a:gd name="T37" fmla="*/ 37 h 87"/>
                <a:gd name="T38" fmla="*/ 14 w 27"/>
                <a:gd name="T39" fmla="*/ 64 h 87"/>
                <a:gd name="T40" fmla="*/ 12 w 27"/>
                <a:gd name="T41" fmla="*/ 70 h 87"/>
                <a:gd name="T42" fmla="*/ 11 w 27"/>
                <a:gd name="T43" fmla="*/ 68 h 87"/>
                <a:gd name="T44" fmla="*/ 13 w 27"/>
                <a:gd name="T45" fmla="*/ 59 h 87"/>
                <a:gd name="T46" fmla="*/ 17 w 27"/>
                <a:gd name="T47" fmla="*/ 29 h 87"/>
                <a:gd name="T48" fmla="*/ 21 w 27"/>
                <a:gd name="T49" fmla="*/ 11 h 87"/>
                <a:gd name="T50" fmla="*/ 22 w 27"/>
                <a:gd name="T51" fmla="*/ 10 h 87"/>
                <a:gd name="T52" fmla="*/ 21 w 27"/>
                <a:gd name="T53" fmla="*/ 20 h 87"/>
                <a:gd name="T54" fmla="*/ 24 w 27"/>
                <a:gd name="T55" fmla="*/ 0 h 87"/>
                <a:gd name="T56" fmla="*/ 22 w 27"/>
                <a:gd name="T57" fmla="*/ 2 h 87"/>
                <a:gd name="T58" fmla="*/ 21 w 27"/>
                <a:gd name="T59" fmla="*/ 4 h 87"/>
                <a:gd name="T60" fmla="*/ 19 w 27"/>
                <a:gd name="T61" fmla="*/ 7 h 87"/>
                <a:gd name="T62" fmla="*/ 14 w 27"/>
                <a:gd name="T63" fmla="*/ 18 h 87"/>
                <a:gd name="T64" fmla="*/ 11 w 27"/>
                <a:gd name="T65" fmla="*/ 35 h 87"/>
                <a:gd name="T66" fmla="*/ 9 w 27"/>
                <a:gd name="T67" fmla="*/ 41 h 87"/>
                <a:gd name="T68" fmla="*/ 4 w 27"/>
                <a:gd name="T69" fmla="*/ 60 h 87"/>
                <a:gd name="T70" fmla="*/ 1 w 27"/>
                <a:gd name="T71" fmla="*/ 79 h 87"/>
                <a:gd name="T72" fmla="*/ 2 w 27"/>
                <a:gd name="T73" fmla="*/ 87 h 87"/>
                <a:gd name="T74" fmla="*/ 5 w 27"/>
                <a:gd name="T75" fmla="*/ 86 h 87"/>
                <a:gd name="T76" fmla="*/ 5 w 27"/>
                <a:gd name="T77" fmla="*/ 84 h 87"/>
                <a:gd name="T78" fmla="*/ 8 w 27"/>
                <a:gd name="T79" fmla="*/ 79 h 87"/>
                <a:gd name="T80" fmla="*/ 9 w 27"/>
                <a:gd name="T81" fmla="*/ 74 h 87"/>
                <a:gd name="T82" fmla="*/ 11 w 27"/>
                <a:gd name="T83" fmla="*/ 70 h 87"/>
                <a:gd name="T84" fmla="*/ 11 w 27"/>
                <a:gd name="T85" fmla="*/ 72 h 87"/>
                <a:gd name="T86" fmla="*/ 13 w 27"/>
                <a:gd name="T87" fmla="*/ 70 h 87"/>
                <a:gd name="T88" fmla="*/ 16 w 27"/>
                <a:gd name="T89" fmla="*/ 64 h 87"/>
                <a:gd name="T90" fmla="*/ 23 w 27"/>
                <a:gd name="T91" fmla="*/ 38 h 87"/>
                <a:gd name="T92" fmla="*/ 27 w 27"/>
                <a:gd name="T93" fmla="*/ 11 h 87"/>
                <a:gd name="T94" fmla="*/ 27 w 27"/>
                <a:gd name="T95" fmla="*/ 3 h 87"/>
                <a:gd name="T96" fmla="*/ 25 w 27"/>
                <a:gd name="T9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87">
                  <a:moveTo>
                    <a:pt x="9" y="74"/>
                  </a:move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lose/>
                  <a:moveTo>
                    <a:pt x="2" y="82"/>
                  </a:moveTo>
                  <a:cubicBezTo>
                    <a:pt x="2" y="82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2"/>
                  </a:cubicBezTo>
                  <a:close/>
                  <a:moveTo>
                    <a:pt x="16" y="31"/>
                  </a:moveTo>
                  <a:cubicBezTo>
                    <a:pt x="16" y="37"/>
                    <a:pt x="15" y="42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52"/>
                    <a:pt x="13" y="57"/>
                    <a:pt x="12" y="61"/>
                  </a:cubicBezTo>
                  <a:cubicBezTo>
                    <a:pt x="12" y="63"/>
                    <a:pt x="12" y="64"/>
                    <a:pt x="12" y="65"/>
                  </a:cubicBezTo>
                  <a:cubicBezTo>
                    <a:pt x="11" y="65"/>
                    <a:pt x="11" y="65"/>
                    <a:pt x="11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4"/>
                    <a:pt x="11" y="63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3"/>
                    <a:pt x="11" y="65"/>
                    <a:pt x="11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8"/>
                    <a:pt x="11" y="68"/>
                  </a:cubicBezTo>
                  <a:cubicBezTo>
                    <a:pt x="10" y="70"/>
                    <a:pt x="9" y="72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8" y="75"/>
                    <a:pt x="8" y="76"/>
                    <a:pt x="7" y="77"/>
                  </a:cubicBezTo>
                  <a:cubicBezTo>
                    <a:pt x="7" y="78"/>
                    <a:pt x="6" y="78"/>
                    <a:pt x="6" y="79"/>
                  </a:cubicBezTo>
                  <a:cubicBezTo>
                    <a:pt x="6" y="79"/>
                    <a:pt x="6" y="78"/>
                    <a:pt x="6" y="78"/>
                  </a:cubicBezTo>
                  <a:cubicBezTo>
                    <a:pt x="6" y="76"/>
                    <a:pt x="7" y="75"/>
                    <a:pt x="7" y="73"/>
                  </a:cubicBezTo>
                  <a:cubicBezTo>
                    <a:pt x="8" y="69"/>
                    <a:pt x="8" y="66"/>
                    <a:pt x="9" y="63"/>
                  </a:cubicBezTo>
                  <a:cubicBezTo>
                    <a:pt x="10" y="59"/>
                    <a:pt x="11" y="55"/>
                    <a:pt x="12" y="51"/>
                  </a:cubicBezTo>
                  <a:cubicBezTo>
                    <a:pt x="12" y="49"/>
                    <a:pt x="13" y="48"/>
                    <a:pt x="13" y="46"/>
                  </a:cubicBezTo>
                  <a:cubicBezTo>
                    <a:pt x="14" y="45"/>
                    <a:pt x="14" y="44"/>
                    <a:pt x="14" y="43"/>
                  </a:cubicBezTo>
                  <a:cubicBezTo>
                    <a:pt x="14" y="43"/>
                    <a:pt x="14" y="42"/>
                    <a:pt x="14" y="41"/>
                  </a:cubicBezTo>
                  <a:cubicBezTo>
                    <a:pt x="15" y="40"/>
                    <a:pt x="15" y="38"/>
                    <a:pt x="15" y="36"/>
                  </a:cubicBezTo>
                  <a:cubicBezTo>
                    <a:pt x="16" y="35"/>
                    <a:pt x="16" y="34"/>
                    <a:pt x="16" y="33"/>
                  </a:cubicBezTo>
                  <a:cubicBezTo>
                    <a:pt x="16" y="32"/>
                    <a:pt x="16" y="32"/>
                    <a:pt x="16" y="31"/>
                  </a:cubicBezTo>
                  <a:close/>
                  <a:moveTo>
                    <a:pt x="21" y="20"/>
                  </a:moveTo>
                  <a:cubicBezTo>
                    <a:pt x="21" y="25"/>
                    <a:pt x="21" y="31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43"/>
                    <a:pt x="18" y="49"/>
                    <a:pt x="16" y="55"/>
                  </a:cubicBezTo>
                  <a:cubicBezTo>
                    <a:pt x="16" y="58"/>
                    <a:pt x="15" y="61"/>
                    <a:pt x="14" y="64"/>
                  </a:cubicBezTo>
                  <a:cubicBezTo>
                    <a:pt x="14" y="65"/>
                    <a:pt x="13" y="66"/>
                    <a:pt x="13" y="68"/>
                  </a:cubicBezTo>
                  <a:cubicBezTo>
                    <a:pt x="12" y="68"/>
                    <a:pt x="12" y="69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8"/>
                    <a:pt x="12" y="68"/>
                    <a:pt x="11" y="68"/>
                  </a:cubicBezTo>
                  <a:cubicBezTo>
                    <a:pt x="12" y="66"/>
                    <a:pt x="12" y="65"/>
                    <a:pt x="12" y="64"/>
                  </a:cubicBezTo>
                  <a:cubicBezTo>
                    <a:pt x="13" y="63"/>
                    <a:pt x="13" y="61"/>
                    <a:pt x="13" y="59"/>
                  </a:cubicBezTo>
                  <a:cubicBezTo>
                    <a:pt x="14" y="55"/>
                    <a:pt x="15" y="52"/>
                    <a:pt x="15" y="48"/>
                  </a:cubicBezTo>
                  <a:cubicBezTo>
                    <a:pt x="16" y="42"/>
                    <a:pt x="16" y="35"/>
                    <a:pt x="17" y="29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8" y="21"/>
                    <a:pt x="19" y="16"/>
                    <a:pt x="21" y="11"/>
                  </a:cubicBezTo>
                  <a:cubicBezTo>
                    <a:pt x="21" y="11"/>
                    <a:pt x="21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1"/>
                    <a:pt x="22" y="11"/>
                  </a:cubicBezTo>
                  <a:cubicBezTo>
                    <a:pt x="22" y="14"/>
                    <a:pt x="21" y="17"/>
                    <a:pt x="21" y="20"/>
                  </a:cubicBezTo>
                  <a:close/>
                  <a:moveTo>
                    <a:pt x="25" y="1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2" y="1"/>
                    <a:pt x="22" y="2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1" y="4"/>
                    <a:pt x="20" y="5"/>
                    <a:pt x="20" y="5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6" y="12"/>
                    <a:pt x="15" y="15"/>
                    <a:pt x="14" y="18"/>
                  </a:cubicBezTo>
                  <a:cubicBezTo>
                    <a:pt x="14" y="21"/>
                    <a:pt x="13" y="24"/>
                    <a:pt x="12" y="27"/>
                  </a:cubicBezTo>
                  <a:cubicBezTo>
                    <a:pt x="12" y="30"/>
                    <a:pt x="11" y="32"/>
                    <a:pt x="11" y="35"/>
                  </a:cubicBezTo>
                  <a:cubicBezTo>
                    <a:pt x="10" y="36"/>
                    <a:pt x="10" y="37"/>
                    <a:pt x="10" y="38"/>
                  </a:cubicBezTo>
                  <a:cubicBezTo>
                    <a:pt x="10" y="39"/>
                    <a:pt x="9" y="40"/>
                    <a:pt x="9" y="41"/>
                  </a:cubicBezTo>
                  <a:cubicBezTo>
                    <a:pt x="9" y="43"/>
                    <a:pt x="8" y="45"/>
                    <a:pt x="7" y="47"/>
                  </a:cubicBezTo>
                  <a:cubicBezTo>
                    <a:pt x="6" y="51"/>
                    <a:pt x="5" y="56"/>
                    <a:pt x="4" y="60"/>
                  </a:cubicBezTo>
                  <a:cubicBezTo>
                    <a:pt x="3" y="64"/>
                    <a:pt x="2" y="69"/>
                    <a:pt x="2" y="73"/>
                  </a:cubicBezTo>
                  <a:cubicBezTo>
                    <a:pt x="1" y="75"/>
                    <a:pt x="1" y="77"/>
                    <a:pt x="1" y="79"/>
                  </a:cubicBezTo>
                  <a:cubicBezTo>
                    <a:pt x="1" y="81"/>
                    <a:pt x="0" y="83"/>
                    <a:pt x="0" y="85"/>
                  </a:cubicBezTo>
                  <a:cubicBezTo>
                    <a:pt x="0" y="86"/>
                    <a:pt x="1" y="87"/>
                    <a:pt x="2" y="87"/>
                  </a:cubicBezTo>
                  <a:cubicBezTo>
                    <a:pt x="3" y="87"/>
                    <a:pt x="3" y="87"/>
                    <a:pt x="4" y="87"/>
                  </a:cubicBezTo>
                  <a:cubicBezTo>
                    <a:pt x="4" y="86"/>
                    <a:pt x="4" y="86"/>
                    <a:pt x="5" y="86"/>
                  </a:cubicBezTo>
                  <a:cubicBezTo>
                    <a:pt x="5" y="86"/>
                    <a:pt x="5" y="85"/>
                    <a:pt x="5" y="85"/>
                  </a:cubicBezTo>
                  <a:cubicBezTo>
                    <a:pt x="5" y="85"/>
                    <a:pt x="5" y="84"/>
                    <a:pt x="5" y="84"/>
                  </a:cubicBezTo>
                  <a:cubicBezTo>
                    <a:pt x="6" y="84"/>
                    <a:pt x="6" y="83"/>
                    <a:pt x="6" y="82"/>
                  </a:cubicBezTo>
                  <a:cubicBezTo>
                    <a:pt x="7" y="81"/>
                    <a:pt x="7" y="80"/>
                    <a:pt x="8" y="79"/>
                  </a:cubicBezTo>
                  <a:cubicBezTo>
                    <a:pt x="8" y="78"/>
                    <a:pt x="8" y="77"/>
                    <a:pt x="9" y="77"/>
                  </a:cubicBezTo>
                  <a:cubicBezTo>
                    <a:pt x="9" y="76"/>
                    <a:pt x="9" y="75"/>
                    <a:pt x="9" y="74"/>
                  </a:cubicBezTo>
                  <a:cubicBezTo>
                    <a:pt x="10" y="73"/>
                    <a:pt x="10" y="71"/>
                    <a:pt x="11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71"/>
                    <a:pt x="11" y="72"/>
                  </a:cubicBezTo>
                  <a:cubicBezTo>
                    <a:pt x="11" y="72"/>
                    <a:pt x="12" y="72"/>
                    <a:pt x="12" y="72"/>
                  </a:cubicBezTo>
                  <a:cubicBezTo>
                    <a:pt x="12" y="71"/>
                    <a:pt x="13" y="70"/>
                    <a:pt x="13" y="70"/>
                  </a:cubicBezTo>
                  <a:cubicBezTo>
                    <a:pt x="14" y="69"/>
                    <a:pt x="14" y="68"/>
                    <a:pt x="14" y="67"/>
                  </a:cubicBezTo>
                  <a:cubicBezTo>
                    <a:pt x="15" y="66"/>
                    <a:pt x="15" y="65"/>
                    <a:pt x="16" y="64"/>
                  </a:cubicBezTo>
                  <a:cubicBezTo>
                    <a:pt x="17" y="61"/>
                    <a:pt x="18" y="59"/>
                    <a:pt x="19" y="56"/>
                  </a:cubicBezTo>
                  <a:cubicBezTo>
                    <a:pt x="21" y="50"/>
                    <a:pt x="22" y="44"/>
                    <a:pt x="23" y="38"/>
                  </a:cubicBezTo>
                  <a:cubicBezTo>
                    <a:pt x="25" y="32"/>
                    <a:pt x="26" y="26"/>
                    <a:pt x="26" y="20"/>
                  </a:cubicBezTo>
                  <a:cubicBezTo>
                    <a:pt x="26" y="17"/>
                    <a:pt x="27" y="14"/>
                    <a:pt x="27" y="11"/>
                  </a:cubicBezTo>
                  <a:cubicBezTo>
                    <a:pt x="27" y="10"/>
                    <a:pt x="27" y="8"/>
                    <a:pt x="27" y="7"/>
                  </a:cubicBezTo>
                  <a:cubicBezTo>
                    <a:pt x="27" y="6"/>
                    <a:pt x="27" y="4"/>
                    <a:pt x="27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6"/>
            <p:cNvSpPr>
              <a:spLocks noEditPoints="1"/>
            </p:cNvSpPr>
            <p:nvPr/>
          </p:nvSpPr>
          <p:spPr bwMode="auto">
            <a:xfrm>
              <a:off x="-2343150" y="419100"/>
              <a:ext cx="2605088" cy="2090738"/>
            </a:xfrm>
            <a:custGeom>
              <a:avLst/>
              <a:gdLst>
                <a:gd name="T0" fmla="*/ 425 w 555"/>
                <a:gd name="T1" fmla="*/ 300 h 444"/>
                <a:gd name="T2" fmla="*/ 426 w 555"/>
                <a:gd name="T3" fmla="*/ 301 h 444"/>
                <a:gd name="T4" fmla="*/ 425 w 555"/>
                <a:gd name="T5" fmla="*/ 302 h 444"/>
                <a:gd name="T6" fmla="*/ 418 w 555"/>
                <a:gd name="T7" fmla="*/ 309 h 444"/>
                <a:gd name="T8" fmla="*/ 419 w 555"/>
                <a:gd name="T9" fmla="*/ 306 h 444"/>
                <a:gd name="T10" fmla="*/ 425 w 555"/>
                <a:gd name="T11" fmla="*/ 300 h 444"/>
                <a:gd name="T12" fmla="*/ 223 w 555"/>
                <a:gd name="T13" fmla="*/ 0 h 444"/>
                <a:gd name="T14" fmla="*/ 218 w 555"/>
                <a:gd name="T15" fmla="*/ 0 h 444"/>
                <a:gd name="T16" fmla="*/ 180 w 555"/>
                <a:gd name="T17" fmla="*/ 3 h 444"/>
                <a:gd name="T18" fmla="*/ 147 w 555"/>
                <a:gd name="T19" fmla="*/ 16 h 444"/>
                <a:gd name="T20" fmla="*/ 117 w 555"/>
                <a:gd name="T21" fmla="*/ 37 h 444"/>
                <a:gd name="T22" fmla="*/ 68 w 555"/>
                <a:gd name="T23" fmla="*/ 86 h 444"/>
                <a:gd name="T24" fmla="*/ 36 w 555"/>
                <a:gd name="T25" fmla="*/ 130 h 444"/>
                <a:gd name="T26" fmla="*/ 5 w 555"/>
                <a:gd name="T27" fmla="*/ 223 h 444"/>
                <a:gd name="T28" fmla="*/ 10 w 555"/>
                <a:gd name="T29" fmla="*/ 326 h 444"/>
                <a:gd name="T30" fmla="*/ 29 w 555"/>
                <a:gd name="T31" fmla="*/ 371 h 444"/>
                <a:gd name="T32" fmla="*/ 48 w 555"/>
                <a:gd name="T33" fmla="*/ 394 h 444"/>
                <a:gd name="T34" fmla="*/ 67 w 555"/>
                <a:gd name="T35" fmla="*/ 411 h 444"/>
                <a:gd name="T36" fmla="*/ 168 w 555"/>
                <a:gd name="T37" fmla="*/ 441 h 444"/>
                <a:gd name="T38" fmla="*/ 186 w 555"/>
                <a:gd name="T39" fmla="*/ 436 h 444"/>
                <a:gd name="T40" fmla="*/ 301 w 555"/>
                <a:gd name="T41" fmla="*/ 444 h 444"/>
                <a:gd name="T42" fmla="*/ 377 w 555"/>
                <a:gd name="T43" fmla="*/ 442 h 444"/>
                <a:gd name="T44" fmla="*/ 437 w 555"/>
                <a:gd name="T45" fmla="*/ 430 h 444"/>
                <a:gd name="T46" fmla="*/ 491 w 555"/>
                <a:gd name="T47" fmla="*/ 398 h 444"/>
                <a:gd name="T48" fmla="*/ 524 w 555"/>
                <a:gd name="T49" fmla="*/ 355 h 444"/>
                <a:gd name="T50" fmla="*/ 548 w 555"/>
                <a:gd name="T51" fmla="*/ 226 h 444"/>
                <a:gd name="T52" fmla="*/ 521 w 555"/>
                <a:gd name="T53" fmla="*/ 167 h 444"/>
                <a:gd name="T54" fmla="*/ 473 w 555"/>
                <a:gd name="T55" fmla="*/ 128 h 444"/>
                <a:gd name="T56" fmla="*/ 472 w 555"/>
                <a:gd name="T57" fmla="*/ 127 h 444"/>
                <a:gd name="T58" fmla="*/ 446 w 555"/>
                <a:gd name="T59" fmla="*/ 84 h 444"/>
                <a:gd name="T60" fmla="*/ 390 w 555"/>
                <a:gd name="T61" fmla="*/ 31 h 444"/>
                <a:gd name="T62" fmla="*/ 350 w 555"/>
                <a:gd name="T63" fmla="*/ 14 h 444"/>
                <a:gd name="T64" fmla="*/ 310 w 555"/>
                <a:gd name="T65" fmla="*/ 9 h 444"/>
                <a:gd name="T66" fmla="*/ 281 w 555"/>
                <a:gd name="T67" fmla="*/ 11 h 444"/>
                <a:gd name="T68" fmla="*/ 272 w 555"/>
                <a:gd name="T69" fmla="*/ 7 h 444"/>
                <a:gd name="T70" fmla="*/ 223 w 555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5" h="444">
                  <a:moveTo>
                    <a:pt x="425" y="300"/>
                  </a:moveTo>
                  <a:cubicBezTo>
                    <a:pt x="425" y="300"/>
                    <a:pt x="425" y="301"/>
                    <a:pt x="426" y="301"/>
                  </a:cubicBezTo>
                  <a:cubicBezTo>
                    <a:pt x="425" y="301"/>
                    <a:pt x="425" y="302"/>
                    <a:pt x="425" y="302"/>
                  </a:cubicBezTo>
                  <a:cubicBezTo>
                    <a:pt x="422" y="305"/>
                    <a:pt x="420" y="307"/>
                    <a:pt x="418" y="309"/>
                  </a:cubicBezTo>
                  <a:cubicBezTo>
                    <a:pt x="418" y="308"/>
                    <a:pt x="419" y="307"/>
                    <a:pt x="419" y="306"/>
                  </a:cubicBezTo>
                  <a:cubicBezTo>
                    <a:pt x="421" y="304"/>
                    <a:pt x="423" y="302"/>
                    <a:pt x="425" y="300"/>
                  </a:cubicBezTo>
                  <a:close/>
                  <a:moveTo>
                    <a:pt x="223" y="0"/>
                  </a:moveTo>
                  <a:cubicBezTo>
                    <a:pt x="222" y="0"/>
                    <a:pt x="220" y="0"/>
                    <a:pt x="218" y="0"/>
                  </a:cubicBezTo>
                  <a:cubicBezTo>
                    <a:pt x="205" y="0"/>
                    <a:pt x="192" y="1"/>
                    <a:pt x="180" y="3"/>
                  </a:cubicBezTo>
                  <a:cubicBezTo>
                    <a:pt x="168" y="6"/>
                    <a:pt x="157" y="11"/>
                    <a:pt x="147" y="16"/>
                  </a:cubicBezTo>
                  <a:cubicBezTo>
                    <a:pt x="136" y="22"/>
                    <a:pt x="126" y="29"/>
                    <a:pt x="117" y="37"/>
                  </a:cubicBezTo>
                  <a:cubicBezTo>
                    <a:pt x="99" y="51"/>
                    <a:pt x="82" y="68"/>
                    <a:pt x="68" y="86"/>
                  </a:cubicBezTo>
                  <a:cubicBezTo>
                    <a:pt x="56" y="100"/>
                    <a:pt x="45" y="114"/>
                    <a:pt x="36" y="130"/>
                  </a:cubicBezTo>
                  <a:cubicBezTo>
                    <a:pt x="21" y="159"/>
                    <a:pt x="10" y="190"/>
                    <a:pt x="5" y="223"/>
                  </a:cubicBezTo>
                  <a:cubicBezTo>
                    <a:pt x="0" y="257"/>
                    <a:pt x="0" y="293"/>
                    <a:pt x="10" y="326"/>
                  </a:cubicBezTo>
                  <a:cubicBezTo>
                    <a:pt x="14" y="342"/>
                    <a:pt x="20" y="358"/>
                    <a:pt x="29" y="371"/>
                  </a:cubicBezTo>
                  <a:cubicBezTo>
                    <a:pt x="35" y="379"/>
                    <a:pt x="41" y="387"/>
                    <a:pt x="48" y="394"/>
                  </a:cubicBezTo>
                  <a:cubicBezTo>
                    <a:pt x="54" y="401"/>
                    <a:pt x="60" y="406"/>
                    <a:pt x="67" y="411"/>
                  </a:cubicBezTo>
                  <a:cubicBezTo>
                    <a:pt x="96" y="433"/>
                    <a:pt x="133" y="441"/>
                    <a:pt x="168" y="441"/>
                  </a:cubicBezTo>
                  <a:cubicBezTo>
                    <a:pt x="175" y="440"/>
                    <a:pt x="181" y="439"/>
                    <a:pt x="186" y="436"/>
                  </a:cubicBezTo>
                  <a:cubicBezTo>
                    <a:pt x="224" y="442"/>
                    <a:pt x="263" y="444"/>
                    <a:pt x="301" y="444"/>
                  </a:cubicBezTo>
                  <a:cubicBezTo>
                    <a:pt x="326" y="444"/>
                    <a:pt x="352" y="444"/>
                    <a:pt x="377" y="442"/>
                  </a:cubicBezTo>
                  <a:cubicBezTo>
                    <a:pt x="397" y="440"/>
                    <a:pt x="418" y="437"/>
                    <a:pt x="437" y="430"/>
                  </a:cubicBezTo>
                  <a:cubicBezTo>
                    <a:pt x="457" y="422"/>
                    <a:pt x="476" y="413"/>
                    <a:pt x="491" y="398"/>
                  </a:cubicBezTo>
                  <a:cubicBezTo>
                    <a:pt x="504" y="386"/>
                    <a:pt x="516" y="371"/>
                    <a:pt x="524" y="355"/>
                  </a:cubicBezTo>
                  <a:cubicBezTo>
                    <a:pt x="543" y="315"/>
                    <a:pt x="555" y="270"/>
                    <a:pt x="548" y="226"/>
                  </a:cubicBezTo>
                  <a:cubicBezTo>
                    <a:pt x="544" y="204"/>
                    <a:pt x="534" y="184"/>
                    <a:pt x="521" y="167"/>
                  </a:cubicBezTo>
                  <a:cubicBezTo>
                    <a:pt x="508" y="151"/>
                    <a:pt x="491" y="138"/>
                    <a:pt x="473" y="128"/>
                  </a:cubicBezTo>
                  <a:cubicBezTo>
                    <a:pt x="473" y="128"/>
                    <a:pt x="472" y="127"/>
                    <a:pt x="472" y="127"/>
                  </a:cubicBezTo>
                  <a:cubicBezTo>
                    <a:pt x="464" y="112"/>
                    <a:pt x="456" y="98"/>
                    <a:pt x="446" y="84"/>
                  </a:cubicBezTo>
                  <a:cubicBezTo>
                    <a:pt x="430" y="63"/>
                    <a:pt x="412" y="44"/>
                    <a:pt x="390" y="31"/>
                  </a:cubicBezTo>
                  <a:cubicBezTo>
                    <a:pt x="377" y="24"/>
                    <a:pt x="364" y="17"/>
                    <a:pt x="350" y="14"/>
                  </a:cubicBezTo>
                  <a:cubicBezTo>
                    <a:pt x="337" y="11"/>
                    <a:pt x="323" y="8"/>
                    <a:pt x="310" y="9"/>
                  </a:cubicBezTo>
                  <a:cubicBezTo>
                    <a:pt x="300" y="9"/>
                    <a:pt x="291" y="10"/>
                    <a:pt x="281" y="11"/>
                  </a:cubicBezTo>
                  <a:cubicBezTo>
                    <a:pt x="279" y="10"/>
                    <a:pt x="276" y="9"/>
                    <a:pt x="272" y="7"/>
                  </a:cubicBezTo>
                  <a:cubicBezTo>
                    <a:pt x="257" y="2"/>
                    <a:pt x="239" y="1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7"/>
            <p:cNvSpPr>
              <a:spLocks noEditPoints="1"/>
            </p:cNvSpPr>
            <p:nvPr/>
          </p:nvSpPr>
          <p:spPr bwMode="auto">
            <a:xfrm>
              <a:off x="-277812" y="1628775"/>
              <a:ext cx="455613" cy="258763"/>
            </a:xfrm>
            <a:custGeom>
              <a:avLst/>
              <a:gdLst>
                <a:gd name="T0" fmla="*/ 28 w 97"/>
                <a:gd name="T1" fmla="*/ 13 h 55"/>
                <a:gd name="T2" fmla="*/ 27 w 97"/>
                <a:gd name="T3" fmla="*/ 13 h 55"/>
                <a:gd name="T4" fmla="*/ 28 w 97"/>
                <a:gd name="T5" fmla="*/ 13 h 55"/>
                <a:gd name="T6" fmla="*/ 85 w 97"/>
                <a:gd name="T7" fmla="*/ 0 h 55"/>
                <a:gd name="T8" fmla="*/ 81 w 97"/>
                <a:gd name="T9" fmla="*/ 0 h 55"/>
                <a:gd name="T10" fmla="*/ 76 w 97"/>
                <a:gd name="T11" fmla="*/ 0 h 55"/>
                <a:gd name="T12" fmla="*/ 71 w 97"/>
                <a:gd name="T13" fmla="*/ 2 h 55"/>
                <a:gd name="T14" fmla="*/ 66 w 97"/>
                <a:gd name="T15" fmla="*/ 3 h 55"/>
                <a:gd name="T16" fmla="*/ 62 w 97"/>
                <a:gd name="T17" fmla="*/ 5 h 55"/>
                <a:gd name="T18" fmla="*/ 54 w 97"/>
                <a:gd name="T19" fmla="*/ 8 h 55"/>
                <a:gd name="T20" fmla="*/ 53 w 97"/>
                <a:gd name="T21" fmla="*/ 9 h 55"/>
                <a:gd name="T22" fmla="*/ 48 w 97"/>
                <a:gd name="T23" fmla="*/ 10 h 55"/>
                <a:gd name="T24" fmla="*/ 26 w 97"/>
                <a:gd name="T25" fmla="*/ 13 h 55"/>
                <a:gd name="T26" fmla="*/ 24 w 97"/>
                <a:gd name="T27" fmla="*/ 14 h 55"/>
                <a:gd name="T28" fmla="*/ 22 w 97"/>
                <a:gd name="T29" fmla="*/ 14 h 55"/>
                <a:gd name="T30" fmla="*/ 20 w 97"/>
                <a:gd name="T31" fmla="*/ 14 h 55"/>
                <a:gd name="T32" fmla="*/ 19 w 97"/>
                <a:gd name="T33" fmla="*/ 14 h 55"/>
                <a:gd name="T34" fmla="*/ 13 w 97"/>
                <a:gd name="T35" fmla="*/ 17 h 55"/>
                <a:gd name="T36" fmla="*/ 11 w 97"/>
                <a:gd name="T37" fmla="*/ 23 h 55"/>
                <a:gd name="T38" fmla="*/ 11 w 97"/>
                <a:gd name="T39" fmla="*/ 24 h 55"/>
                <a:gd name="T40" fmla="*/ 4 w 97"/>
                <a:gd name="T41" fmla="*/ 33 h 55"/>
                <a:gd name="T42" fmla="*/ 5 w 97"/>
                <a:gd name="T43" fmla="*/ 45 h 55"/>
                <a:gd name="T44" fmla="*/ 0 w 97"/>
                <a:gd name="T45" fmla="*/ 46 h 55"/>
                <a:gd name="T46" fmla="*/ 0 w 97"/>
                <a:gd name="T47" fmla="*/ 47 h 55"/>
                <a:gd name="T48" fmla="*/ 6 w 97"/>
                <a:gd name="T49" fmla="*/ 46 h 55"/>
                <a:gd name="T50" fmla="*/ 6 w 97"/>
                <a:gd name="T51" fmla="*/ 46 h 55"/>
                <a:gd name="T52" fmla="*/ 12 w 97"/>
                <a:gd name="T53" fmla="*/ 52 h 55"/>
                <a:gd name="T54" fmla="*/ 16 w 97"/>
                <a:gd name="T55" fmla="*/ 54 h 55"/>
                <a:gd name="T56" fmla="*/ 21 w 97"/>
                <a:gd name="T57" fmla="*/ 55 h 55"/>
                <a:gd name="T58" fmla="*/ 22 w 97"/>
                <a:gd name="T59" fmla="*/ 55 h 55"/>
                <a:gd name="T60" fmla="*/ 24 w 97"/>
                <a:gd name="T61" fmla="*/ 55 h 55"/>
                <a:gd name="T62" fmla="*/ 28 w 97"/>
                <a:gd name="T63" fmla="*/ 54 h 55"/>
                <a:gd name="T64" fmla="*/ 33 w 97"/>
                <a:gd name="T65" fmla="*/ 54 h 55"/>
                <a:gd name="T66" fmla="*/ 35 w 97"/>
                <a:gd name="T67" fmla="*/ 53 h 55"/>
                <a:gd name="T68" fmla="*/ 39 w 97"/>
                <a:gd name="T69" fmla="*/ 52 h 55"/>
                <a:gd name="T70" fmla="*/ 46 w 97"/>
                <a:gd name="T71" fmla="*/ 50 h 55"/>
                <a:gd name="T72" fmla="*/ 54 w 97"/>
                <a:gd name="T73" fmla="*/ 48 h 55"/>
                <a:gd name="T74" fmla="*/ 61 w 97"/>
                <a:gd name="T75" fmla="*/ 45 h 55"/>
                <a:gd name="T76" fmla="*/ 68 w 97"/>
                <a:gd name="T77" fmla="*/ 43 h 55"/>
                <a:gd name="T78" fmla="*/ 75 w 97"/>
                <a:gd name="T79" fmla="*/ 40 h 55"/>
                <a:gd name="T80" fmla="*/ 77 w 97"/>
                <a:gd name="T81" fmla="*/ 40 h 55"/>
                <a:gd name="T82" fmla="*/ 79 w 97"/>
                <a:gd name="T83" fmla="*/ 39 h 55"/>
                <a:gd name="T84" fmla="*/ 81 w 97"/>
                <a:gd name="T85" fmla="*/ 39 h 55"/>
                <a:gd name="T86" fmla="*/ 82 w 97"/>
                <a:gd name="T87" fmla="*/ 39 h 55"/>
                <a:gd name="T88" fmla="*/ 84 w 97"/>
                <a:gd name="T89" fmla="*/ 39 h 55"/>
                <a:gd name="T90" fmla="*/ 89 w 97"/>
                <a:gd name="T91" fmla="*/ 37 h 55"/>
                <a:gd name="T92" fmla="*/ 91 w 97"/>
                <a:gd name="T93" fmla="*/ 36 h 55"/>
                <a:gd name="T94" fmla="*/ 94 w 97"/>
                <a:gd name="T95" fmla="*/ 28 h 55"/>
                <a:gd name="T96" fmla="*/ 94 w 97"/>
                <a:gd name="T97" fmla="*/ 25 h 55"/>
                <a:gd name="T98" fmla="*/ 96 w 97"/>
                <a:gd name="T99" fmla="*/ 20 h 55"/>
                <a:gd name="T100" fmla="*/ 96 w 97"/>
                <a:gd name="T101" fmla="*/ 12 h 55"/>
                <a:gd name="T102" fmla="*/ 92 w 97"/>
                <a:gd name="T103" fmla="*/ 5 h 55"/>
                <a:gd name="T104" fmla="*/ 85 w 97"/>
                <a:gd name="T10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55">
                  <a:moveTo>
                    <a:pt x="28" y="13"/>
                  </a:moveTo>
                  <a:cubicBezTo>
                    <a:pt x="28" y="13"/>
                    <a:pt x="28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lose/>
                  <a:moveTo>
                    <a:pt x="85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9" y="0"/>
                    <a:pt x="78" y="0"/>
                    <a:pt x="76" y="0"/>
                  </a:cubicBezTo>
                  <a:cubicBezTo>
                    <a:pt x="75" y="1"/>
                    <a:pt x="73" y="1"/>
                    <a:pt x="71" y="2"/>
                  </a:cubicBezTo>
                  <a:cubicBezTo>
                    <a:pt x="70" y="2"/>
                    <a:pt x="68" y="3"/>
                    <a:pt x="66" y="3"/>
                  </a:cubicBezTo>
                  <a:cubicBezTo>
                    <a:pt x="65" y="4"/>
                    <a:pt x="63" y="5"/>
                    <a:pt x="62" y="5"/>
                  </a:cubicBezTo>
                  <a:cubicBezTo>
                    <a:pt x="59" y="6"/>
                    <a:pt x="57" y="7"/>
                    <a:pt x="54" y="8"/>
                  </a:cubicBezTo>
                  <a:cubicBezTo>
                    <a:pt x="54" y="8"/>
                    <a:pt x="53" y="9"/>
                    <a:pt x="53" y="9"/>
                  </a:cubicBezTo>
                  <a:cubicBezTo>
                    <a:pt x="51" y="9"/>
                    <a:pt x="50" y="9"/>
                    <a:pt x="48" y="10"/>
                  </a:cubicBezTo>
                  <a:cubicBezTo>
                    <a:pt x="41" y="11"/>
                    <a:pt x="33" y="12"/>
                    <a:pt x="26" y="13"/>
                  </a:cubicBezTo>
                  <a:cubicBezTo>
                    <a:pt x="25" y="13"/>
                    <a:pt x="25" y="14"/>
                    <a:pt x="24" y="14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1" y="14"/>
                    <a:pt x="20" y="14"/>
                    <a:pt x="2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4"/>
                    <a:pt x="15" y="15"/>
                    <a:pt x="13" y="17"/>
                  </a:cubicBezTo>
                  <a:cubicBezTo>
                    <a:pt x="11" y="18"/>
                    <a:pt x="11" y="20"/>
                    <a:pt x="11" y="23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7" y="26"/>
                    <a:pt x="5" y="29"/>
                    <a:pt x="4" y="33"/>
                  </a:cubicBezTo>
                  <a:cubicBezTo>
                    <a:pt x="3" y="37"/>
                    <a:pt x="3" y="41"/>
                    <a:pt x="5" y="45"/>
                  </a:cubicBezTo>
                  <a:cubicBezTo>
                    <a:pt x="3" y="45"/>
                    <a:pt x="2" y="46"/>
                    <a:pt x="0" y="46"/>
                  </a:cubicBezTo>
                  <a:cubicBezTo>
                    <a:pt x="0" y="46"/>
                    <a:pt x="0" y="47"/>
                    <a:pt x="0" y="47"/>
                  </a:cubicBezTo>
                  <a:cubicBezTo>
                    <a:pt x="2" y="46"/>
                    <a:pt x="4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9"/>
                    <a:pt x="9" y="51"/>
                    <a:pt x="12" y="52"/>
                  </a:cubicBezTo>
                  <a:cubicBezTo>
                    <a:pt x="13" y="53"/>
                    <a:pt x="14" y="53"/>
                    <a:pt x="16" y="54"/>
                  </a:cubicBezTo>
                  <a:cubicBezTo>
                    <a:pt x="17" y="55"/>
                    <a:pt x="19" y="55"/>
                    <a:pt x="21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3" y="55"/>
                    <a:pt x="23" y="55"/>
                    <a:pt x="24" y="55"/>
                  </a:cubicBezTo>
                  <a:cubicBezTo>
                    <a:pt x="25" y="55"/>
                    <a:pt x="27" y="54"/>
                    <a:pt x="28" y="54"/>
                  </a:cubicBezTo>
                  <a:cubicBezTo>
                    <a:pt x="30" y="54"/>
                    <a:pt x="32" y="54"/>
                    <a:pt x="33" y="54"/>
                  </a:cubicBezTo>
                  <a:cubicBezTo>
                    <a:pt x="34" y="53"/>
                    <a:pt x="35" y="53"/>
                    <a:pt x="35" y="53"/>
                  </a:cubicBezTo>
                  <a:cubicBezTo>
                    <a:pt x="36" y="53"/>
                    <a:pt x="38" y="53"/>
                    <a:pt x="39" y="52"/>
                  </a:cubicBezTo>
                  <a:cubicBezTo>
                    <a:pt x="41" y="52"/>
                    <a:pt x="44" y="51"/>
                    <a:pt x="46" y="50"/>
                  </a:cubicBezTo>
                  <a:cubicBezTo>
                    <a:pt x="49" y="50"/>
                    <a:pt x="51" y="49"/>
                    <a:pt x="54" y="48"/>
                  </a:cubicBezTo>
                  <a:cubicBezTo>
                    <a:pt x="56" y="47"/>
                    <a:pt x="58" y="46"/>
                    <a:pt x="61" y="45"/>
                  </a:cubicBezTo>
                  <a:cubicBezTo>
                    <a:pt x="63" y="45"/>
                    <a:pt x="66" y="44"/>
                    <a:pt x="68" y="43"/>
                  </a:cubicBezTo>
                  <a:cubicBezTo>
                    <a:pt x="70" y="42"/>
                    <a:pt x="73" y="41"/>
                    <a:pt x="75" y="40"/>
                  </a:cubicBezTo>
                  <a:cubicBezTo>
                    <a:pt x="76" y="40"/>
                    <a:pt x="77" y="40"/>
                    <a:pt x="77" y="40"/>
                  </a:cubicBezTo>
                  <a:cubicBezTo>
                    <a:pt x="78" y="40"/>
                    <a:pt x="78" y="40"/>
                    <a:pt x="79" y="39"/>
                  </a:cubicBezTo>
                  <a:cubicBezTo>
                    <a:pt x="80" y="39"/>
                    <a:pt x="80" y="39"/>
                    <a:pt x="81" y="39"/>
                  </a:cubicBezTo>
                  <a:cubicBezTo>
                    <a:pt x="81" y="39"/>
                    <a:pt x="82" y="39"/>
                    <a:pt x="82" y="39"/>
                  </a:cubicBezTo>
                  <a:cubicBezTo>
                    <a:pt x="83" y="39"/>
                    <a:pt x="83" y="39"/>
                    <a:pt x="84" y="39"/>
                  </a:cubicBezTo>
                  <a:cubicBezTo>
                    <a:pt x="86" y="39"/>
                    <a:pt x="88" y="38"/>
                    <a:pt x="89" y="37"/>
                  </a:cubicBezTo>
                  <a:cubicBezTo>
                    <a:pt x="90" y="37"/>
                    <a:pt x="91" y="36"/>
                    <a:pt x="91" y="36"/>
                  </a:cubicBezTo>
                  <a:cubicBezTo>
                    <a:pt x="93" y="34"/>
                    <a:pt x="94" y="31"/>
                    <a:pt x="94" y="28"/>
                  </a:cubicBezTo>
                  <a:cubicBezTo>
                    <a:pt x="94" y="27"/>
                    <a:pt x="94" y="26"/>
                    <a:pt x="94" y="25"/>
                  </a:cubicBezTo>
                  <a:cubicBezTo>
                    <a:pt x="95" y="24"/>
                    <a:pt x="96" y="22"/>
                    <a:pt x="96" y="20"/>
                  </a:cubicBezTo>
                  <a:cubicBezTo>
                    <a:pt x="97" y="18"/>
                    <a:pt x="97" y="15"/>
                    <a:pt x="96" y="12"/>
                  </a:cubicBezTo>
                  <a:cubicBezTo>
                    <a:pt x="96" y="9"/>
                    <a:pt x="94" y="7"/>
                    <a:pt x="92" y="5"/>
                  </a:cubicBezTo>
                  <a:cubicBezTo>
                    <a:pt x="90" y="3"/>
                    <a:pt x="88" y="1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8"/>
            <p:cNvSpPr>
              <a:spLocks noEditPoints="1"/>
            </p:cNvSpPr>
            <p:nvPr/>
          </p:nvSpPr>
          <p:spPr bwMode="auto">
            <a:xfrm>
              <a:off x="-503237" y="2108200"/>
              <a:ext cx="534988" cy="250825"/>
            </a:xfrm>
            <a:custGeom>
              <a:avLst/>
              <a:gdLst>
                <a:gd name="T0" fmla="*/ 67 w 114"/>
                <a:gd name="T1" fmla="*/ 49 h 53"/>
                <a:gd name="T2" fmla="*/ 64 w 114"/>
                <a:gd name="T3" fmla="*/ 50 h 53"/>
                <a:gd name="T4" fmla="*/ 67 w 114"/>
                <a:gd name="T5" fmla="*/ 49 h 53"/>
                <a:gd name="T6" fmla="*/ 92 w 114"/>
                <a:gd name="T7" fmla="*/ 3 h 53"/>
                <a:gd name="T8" fmla="*/ 91 w 114"/>
                <a:gd name="T9" fmla="*/ 3 h 53"/>
                <a:gd name="T10" fmla="*/ 92 w 114"/>
                <a:gd name="T11" fmla="*/ 3 h 53"/>
                <a:gd name="T12" fmla="*/ 44 w 114"/>
                <a:gd name="T13" fmla="*/ 0 h 53"/>
                <a:gd name="T14" fmla="*/ 40 w 114"/>
                <a:gd name="T15" fmla="*/ 0 h 53"/>
                <a:gd name="T16" fmla="*/ 38 w 114"/>
                <a:gd name="T17" fmla="*/ 0 h 53"/>
                <a:gd name="T18" fmla="*/ 34 w 114"/>
                <a:gd name="T19" fmla="*/ 0 h 53"/>
                <a:gd name="T20" fmla="*/ 29 w 114"/>
                <a:gd name="T21" fmla="*/ 0 h 53"/>
                <a:gd name="T22" fmla="*/ 24 w 114"/>
                <a:gd name="T23" fmla="*/ 0 h 53"/>
                <a:gd name="T24" fmla="*/ 18 w 114"/>
                <a:gd name="T25" fmla="*/ 1 h 53"/>
                <a:gd name="T26" fmla="*/ 16 w 114"/>
                <a:gd name="T27" fmla="*/ 1 h 53"/>
                <a:gd name="T28" fmla="*/ 15 w 114"/>
                <a:gd name="T29" fmla="*/ 1 h 53"/>
                <a:gd name="T30" fmla="*/ 14 w 114"/>
                <a:gd name="T31" fmla="*/ 2 h 53"/>
                <a:gd name="T32" fmla="*/ 10 w 114"/>
                <a:gd name="T33" fmla="*/ 4 h 53"/>
                <a:gd name="T34" fmla="*/ 7 w 114"/>
                <a:gd name="T35" fmla="*/ 9 h 53"/>
                <a:gd name="T36" fmla="*/ 8 w 114"/>
                <a:gd name="T37" fmla="*/ 16 h 53"/>
                <a:gd name="T38" fmla="*/ 10 w 114"/>
                <a:gd name="T39" fmla="*/ 18 h 53"/>
                <a:gd name="T40" fmla="*/ 6 w 114"/>
                <a:gd name="T41" fmla="*/ 22 h 53"/>
                <a:gd name="T42" fmla="*/ 3 w 114"/>
                <a:gd name="T43" fmla="*/ 25 h 53"/>
                <a:gd name="T44" fmla="*/ 1 w 114"/>
                <a:gd name="T45" fmla="*/ 39 h 53"/>
                <a:gd name="T46" fmla="*/ 9 w 114"/>
                <a:gd name="T47" fmla="*/ 50 h 53"/>
                <a:gd name="T48" fmla="*/ 19 w 114"/>
                <a:gd name="T49" fmla="*/ 53 h 53"/>
                <a:gd name="T50" fmla="*/ 20 w 114"/>
                <a:gd name="T51" fmla="*/ 53 h 53"/>
                <a:gd name="T52" fmla="*/ 25 w 114"/>
                <a:gd name="T53" fmla="*/ 53 h 53"/>
                <a:gd name="T54" fmla="*/ 30 w 114"/>
                <a:gd name="T55" fmla="*/ 53 h 53"/>
                <a:gd name="T56" fmla="*/ 41 w 114"/>
                <a:gd name="T57" fmla="*/ 52 h 53"/>
                <a:gd name="T58" fmla="*/ 48 w 114"/>
                <a:gd name="T59" fmla="*/ 52 h 53"/>
                <a:gd name="T60" fmla="*/ 53 w 114"/>
                <a:gd name="T61" fmla="*/ 51 h 53"/>
                <a:gd name="T62" fmla="*/ 63 w 114"/>
                <a:gd name="T63" fmla="*/ 50 h 53"/>
                <a:gd name="T64" fmla="*/ 77 w 114"/>
                <a:gd name="T65" fmla="*/ 48 h 53"/>
                <a:gd name="T66" fmla="*/ 81 w 114"/>
                <a:gd name="T67" fmla="*/ 48 h 53"/>
                <a:gd name="T68" fmla="*/ 83 w 114"/>
                <a:gd name="T69" fmla="*/ 48 h 53"/>
                <a:gd name="T70" fmla="*/ 87 w 114"/>
                <a:gd name="T71" fmla="*/ 49 h 53"/>
                <a:gd name="T72" fmla="*/ 92 w 114"/>
                <a:gd name="T73" fmla="*/ 48 h 53"/>
                <a:gd name="T74" fmla="*/ 94 w 114"/>
                <a:gd name="T75" fmla="*/ 48 h 53"/>
                <a:gd name="T76" fmla="*/ 101 w 114"/>
                <a:gd name="T77" fmla="*/ 43 h 53"/>
                <a:gd name="T78" fmla="*/ 102 w 114"/>
                <a:gd name="T79" fmla="*/ 38 h 53"/>
                <a:gd name="T80" fmla="*/ 109 w 114"/>
                <a:gd name="T81" fmla="*/ 34 h 53"/>
                <a:gd name="T82" fmla="*/ 112 w 114"/>
                <a:gd name="T83" fmla="*/ 30 h 53"/>
                <a:gd name="T84" fmla="*/ 114 w 114"/>
                <a:gd name="T85" fmla="*/ 21 h 53"/>
                <a:gd name="T86" fmla="*/ 109 w 114"/>
                <a:gd name="T87" fmla="*/ 8 h 53"/>
                <a:gd name="T88" fmla="*/ 101 w 114"/>
                <a:gd name="T89" fmla="*/ 3 h 53"/>
                <a:gd name="T90" fmla="*/ 95 w 114"/>
                <a:gd name="T91" fmla="*/ 2 h 53"/>
                <a:gd name="T92" fmla="*/ 90 w 114"/>
                <a:gd name="T93" fmla="*/ 3 h 53"/>
                <a:gd name="T94" fmla="*/ 88 w 114"/>
                <a:gd name="T95" fmla="*/ 3 h 53"/>
                <a:gd name="T96" fmla="*/ 88 w 114"/>
                <a:gd name="T97" fmla="*/ 3 h 53"/>
                <a:gd name="T98" fmla="*/ 87 w 114"/>
                <a:gd name="T99" fmla="*/ 3 h 53"/>
                <a:gd name="T100" fmla="*/ 82 w 114"/>
                <a:gd name="T101" fmla="*/ 3 h 53"/>
                <a:gd name="T102" fmla="*/ 80 w 114"/>
                <a:gd name="T103" fmla="*/ 3 h 53"/>
                <a:gd name="T104" fmla="*/ 77 w 114"/>
                <a:gd name="T105" fmla="*/ 3 h 53"/>
                <a:gd name="T106" fmla="*/ 73 w 114"/>
                <a:gd name="T107" fmla="*/ 2 h 53"/>
                <a:gd name="T108" fmla="*/ 70 w 114"/>
                <a:gd name="T109" fmla="*/ 2 h 53"/>
                <a:gd name="T110" fmla="*/ 67 w 114"/>
                <a:gd name="T111" fmla="*/ 2 h 53"/>
                <a:gd name="T112" fmla="*/ 63 w 114"/>
                <a:gd name="T113" fmla="*/ 1 h 53"/>
                <a:gd name="T114" fmla="*/ 54 w 114"/>
                <a:gd name="T115" fmla="*/ 0 h 53"/>
                <a:gd name="T116" fmla="*/ 44 w 114"/>
                <a:gd name="T1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53">
                  <a:moveTo>
                    <a:pt x="67" y="49"/>
                  </a:moveTo>
                  <a:cubicBezTo>
                    <a:pt x="66" y="50"/>
                    <a:pt x="65" y="50"/>
                    <a:pt x="64" y="50"/>
                  </a:cubicBezTo>
                  <a:cubicBezTo>
                    <a:pt x="65" y="50"/>
                    <a:pt x="66" y="50"/>
                    <a:pt x="67" y="49"/>
                  </a:cubicBezTo>
                  <a:close/>
                  <a:moveTo>
                    <a:pt x="92" y="3"/>
                  </a:moveTo>
                  <a:cubicBezTo>
                    <a:pt x="92" y="3"/>
                    <a:pt x="92" y="3"/>
                    <a:pt x="91" y="3"/>
                  </a:cubicBezTo>
                  <a:cubicBezTo>
                    <a:pt x="92" y="3"/>
                    <a:pt x="92" y="3"/>
                    <a:pt x="92" y="3"/>
                  </a:cubicBezTo>
                  <a:close/>
                  <a:moveTo>
                    <a:pt x="44" y="0"/>
                  </a:move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2" y="0"/>
                    <a:pt x="30" y="0"/>
                    <a:pt x="29" y="0"/>
                  </a:cubicBezTo>
                  <a:cubicBezTo>
                    <a:pt x="27" y="0"/>
                    <a:pt x="26" y="0"/>
                    <a:pt x="24" y="0"/>
                  </a:cubicBezTo>
                  <a:cubicBezTo>
                    <a:pt x="22" y="1"/>
                    <a:pt x="20" y="1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2" y="2"/>
                    <a:pt x="11" y="3"/>
                    <a:pt x="10" y="4"/>
                  </a:cubicBezTo>
                  <a:cubicBezTo>
                    <a:pt x="9" y="6"/>
                    <a:pt x="8" y="7"/>
                    <a:pt x="7" y="9"/>
                  </a:cubicBezTo>
                  <a:cubicBezTo>
                    <a:pt x="6" y="11"/>
                    <a:pt x="7" y="14"/>
                    <a:pt x="8" y="16"/>
                  </a:cubicBezTo>
                  <a:cubicBezTo>
                    <a:pt x="9" y="17"/>
                    <a:pt x="9" y="18"/>
                    <a:pt x="10" y="18"/>
                  </a:cubicBezTo>
                  <a:cubicBezTo>
                    <a:pt x="9" y="19"/>
                    <a:pt x="7" y="20"/>
                    <a:pt x="6" y="22"/>
                  </a:cubicBezTo>
                  <a:cubicBezTo>
                    <a:pt x="5" y="23"/>
                    <a:pt x="4" y="24"/>
                    <a:pt x="3" y="25"/>
                  </a:cubicBezTo>
                  <a:cubicBezTo>
                    <a:pt x="1" y="30"/>
                    <a:pt x="0" y="35"/>
                    <a:pt x="1" y="39"/>
                  </a:cubicBezTo>
                  <a:cubicBezTo>
                    <a:pt x="2" y="44"/>
                    <a:pt x="5" y="48"/>
                    <a:pt x="9" y="50"/>
                  </a:cubicBezTo>
                  <a:cubicBezTo>
                    <a:pt x="12" y="52"/>
                    <a:pt x="15" y="53"/>
                    <a:pt x="19" y="53"/>
                  </a:cubicBezTo>
                  <a:cubicBezTo>
                    <a:pt x="19" y="53"/>
                    <a:pt x="20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27" y="53"/>
                    <a:pt x="28" y="53"/>
                    <a:pt x="30" y="53"/>
                  </a:cubicBezTo>
                  <a:cubicBezTo>
                    <a:pt x="34" y="53"/>
                    <a:pt x="37" y="53"/>
                    <a:pt x="41" y="52"/>
                  </a:cubicBezTo>
                  <a:cubicBezTo>
                    <a:pt x="43" y="52"/>
                    <a:pt x="45" y="52"/>
                    <a:pt x="48" y="52"/>
                  </a:cubicBezTo>
                  <a:cubicBezTo>
                    <a:pt x="49" y="51"/>
                    <a:pt x="51" y="51"/>
                    <a:pt x="53" y="51"/>
                  </a:cubicBezTo>
                  <a:cubicBezTo>
                    <a:pt x="57" y="51"/>
                    <a:pt x="60" y="50"/>
                    <a:pt x="63" y="50"/>
                  </a:cubicBezTo>
                  <a:cubicBezTo>
                    <a:pt x="68" y="49"/>
                    <a:pt x="72" y="49"/>
                    <a:pt x="77" y="48"/>
                  </a:cubicBezTo>
                  <a:cubicBezTo>
                    <a:pt x="78" y="48"/>
                    <a:pt x="79" y="48"/>
                    <a:pt x="81" y="48"/>
                  </a:cubicBezTo>
                  <a:cubicBezTo>
                    <a:pt x="81" y="48"/>
                    <a:pt x="82" y="48"/>
                    <a:pt x="83" y="48"/>
                  </a:cubicBezTo>
                  <a:cubicBezTo>
                    <a:pt x="84" y="49"/>
                    <a:pt x="85" y="49"/>
                    <a:pt x="87" y="49"/>
                  </a:cubicBezTo>
                  <a:cubicBezTo>
                    <a:pt x="89" y="49"/>
                    <a:pt x="90" y="49"/>
                    <a:pt x="92" y="48"/>
                  </a:cubicBezTo>
                  <a:cubicBezTo>
                    <a:pt x="93" y="48"/>
                    <a:pt x="93" y="48"/>
                    <a:pt x="94" y="48"/>
                  </a:cubicBezTo>
                  <a:cubicBezTo>
                    <a:pt x="97" y="47"/>
                    <a:pt x="99" y="45"/>
                    <a:pt x="101" y="43"/>
                  </a:cubicBezTo>
                  <a:cubicBezTo>
                    <a:pt x="102" y="41"/>
                    <a:pt x="102" y="40"/>
                    <a:pt x="102" y="38"/>
                  </a:cubicBezTo>
                  <a:cubicBezTo>
                    <a:pt x="105" y="37"/>
                    <a:pt x="107" y="36"/>
                    <a:pt x="109" y="34"/>
                  </a:cubicBezTo>
                  <a:cubicBezTo>
                    <a:pt x="110" y="33"/>
                    <a:pt x="111" y="31"/>
                    <a:pt x="112" y="30"/>
                  </a:cubicBezTo>
                  <a:cubicBezTo>
                    <a:pt x="113" y="27"/>
                    <a:pt x="114" y="24"/>
                    <a:pt x="114" y="21"/>
                  </a:cubicBezTo>
                  <a:cubicBezTo>
                    <a:pt x="114" y="16"/>
                    <a:pt x="112" y="11"/>
                    <a:pt x="109" y="8"/>
                  </a:cubicBezTo>
                  <a:cubicBezTo>
                    <a:pt x="107" y="6"/>
                    <a:pt x="104" y="4"/>
                    <a:pt x="101" y="3"/>
                  </a:cubicBezTo>
                  <a:cubicBezTo>
                    <a:pt x="99" y="3"/>
                    <a:pt x="97" y="2"/>
                    <a:pt x="95" y="2"/>
                  </a:cubicBezTo>
                  <a:cubicBezTo>
                    <a:pt x="93" y="2"/>
                    <a:pt x="91" y="3"/>
                    <a:pt x="90" y="3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5" y="3"/>
                    <a:pt x="84" y="3"/>
                    <a:pt x="82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9" y="3"/>
                    <a:pt x="78" y="3"/>
                    <a:pt x="77" y="3"/>
                  </a:cubicBezTo>
                  <a:cubicBezTo>
                    <a:pt x="76" y="2"/>
                    <a:pt x="74" y="2"/>
                    <a:pt x="73" y="2"/>
                  </a:cubicBezTo>
                  <a:cubicBezTo>
                    <a:pt x="72" y="2"/>
                    <a:pt x="71" y="2"/>
                    <a:pt x="70" y="2"/>
                  </a:cubicBezTo>
                  <a:cubicBezTo>
                    <a:pt x="69" y="2"/>
                    <a:pt x="68" y="2"/>
                    <a:pt x="67" y="2"/>
                  </a:cubicBezTo>
                  <a:cubicBezTo>
                    <a:pt x="66" y="1"/>
                    <a:pt x="64" y="1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ubicBezTo>
                    <a:pt x="50" y="0"/>
                    <a:pt x="47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9"/>
            <p:cNvSpPr>
              <a:spLocks noEditPoints="1"/>
            </p:cNvSpPr>
            <p:nvPr/>
          </p:nvSpPr>
          <p:spPr bwMode="auto">
            <a:xfrm>
              <a:off x="-381000" y="922338"/>
              <a:ext cx="393700" cy="433388"/>
            </a:xfrm>
            <a:custGeom>
              <a:avLst/>
              <a:gdLst>
                <a:gd name="T0" fmla="*/ 16 w 84"/>
                <a:gd name="T1" fmla="*/ 75 h 92"/>
                <a:gd name="T2" fmla="*/ 39 w 84"/>
                <a:gd name="T3" fmla="*/ 3 h 92"/>
                <a:gd name="T4" fmla="*/ 23 w 84"/>
                <a:gd name="T5" fmla="*/ 5 h 92"/>
                <a:gd name="T6" fmla="*/ 21 w 84"/>
                <a:gd name="T7" fmla="*/ 8 h 92"/>
                <a:gd name="T8" fmla="*/ 10 w 84"/>
                <a:gd name="T9" fmla="*/ 16 h 92"/>
                <a:gd name="T10" fmla="*/ 10 w 84"/>
                <a:gd name="T11" fmla="*/ 34 h 92"/>
                <a:gd name="T12" fmla="*/ 7 w 84"/>
                <a:gd name="T13" fmla="*/ 41 h 92"/>
                <a:gd name="T14" fmla="*/ 7 w 84"/>
                <a:gd name="T15" fmla="*/ 45 h 92"/>
                <a:gd name="T16" fmla="*/ 8 w 84"/>
                <a:gd name="T17" fmla="*/ 51 h 92"/>
                <a:gd name="T18" fmla="*/ 10 w 84"/>
                <a:gd name="T19" fmla="*/ 57 h 92"/>
                <a:gd name="T20" fmla="*/ 22 w 84"/>
                <a:gd name="T21" fmla="*/ 75 h 92"/>
                <a:gd name="T22" fmla="*/ 25 w 84"/>
                <a:gd name="T23" fmla="*/ 78 h 92"/>
                <a:gd name="T24" fmla="*/ 0 w 84"/>
                <a:gd name="T25" fmla="*/ 67 h 92"/>
                <a:gd name="T26" fmla="*/ 17 w 84"/>
                <a:gd name="T27" fmla="*/ 82 h 92"/>
                <a:gd name="T28" fmla="*/ 31 w 84"/>
                <a:gd name="T29" fmla="*/ 90 h 92"/>
                <a:gd name="T30" fmla="*/ 35 w 84"/>
                <a:gd name="T31" fmla="*/ 92 h 92"/>
                <a:gd name="T32" fmla="*/ 39 w 84"/>
                <a:gd name="T33" fmla="*/ 92 h 92"/>
                <a:gd name="T34" fmla="*/ 43 w 84"/>
                <a:gd name="T35" fmla="*/ 88 h 92"/>
                <a:gd name="T36" fmla="*/ 42 w 84"/>
                <a:gd name="T37" fmla="*/ 80 h 92"/>
                <a:gd name="T38" fmla="*/ 44 w 84"/>
                <a:gd name="T39" fmla="*/ 82 h 92"/>
                <a:gd name="T40" fmla="*/ 54 w 84"/>
                <a:gd name="T41" fmla="*/ 86 h 92"/>
                <a:gd name="T42" fmla="*/ 64 w 84"/>
                <a:gd name="T43" fmla="*/ 82 h 92"/>
                <a:gd name="T44" fmla="*/ 76 w 84"/>
                <a:gd name="T45" fmla="*/ 80 h 92"/>
                <a:gd name="T46" fmla="*/ 84 w 84"/>
                <a:gd name="T47" fmla="*/ 66 h 92"/>
                <a:gd name="T48" fmla="*/ 79 w 84"/>
                <a:gd name="T49" fmla="*/ 55 h 92"/>
                <a:gd name="T50" fmla="*/ 78 w 84"/>
                <a:gd name="T51" fmla="*/ 53 h 92"/>
                <a:gd name="T52" fmla="*/ 75 w 84"/>
                <a:gd name="T53" fmla="*/ 48 h 92"/>
                <a:gd name="T54" fmla="*/ 72 w 84"/>
                <a:gd name="T55" fmla="*/ 43 h 92"/>
                <a:gd name="T56" fmla="*/ 61 w 84"/>
                <a:gd name="T57" fmla="*/ 28 h 92"/>
                <a:gd name="T58" fmla="*/ 50 w 84"/>
                <a:gd name="T59" fmla="*/ 15 h 92"/>
                <a:gd name="T60" fmla="*/ 44 w 84"/>
                <a:gd name="T61" fmla="*/ 9 h 92"/>
                <a:gd name="T62" fmla="*/ 39 w 84"/>
                <a:gd name="T63" fmla="*/ 3 h 92"/>
                <a:gd name="T64" fmla="*/ 39 w 84"/>
                <a:gd name="T6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92">
                  <a:moveTo>
                    <a:pt x="16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lose/>
                  <a:moveTo>
                    <a:pt x="39" y="3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8" y="0"/>
                    <a:pt x="25" y="2"/>
                    <a:pt x="23" y="5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8"/>
                    <a:pt x="21" y="8"/>
                    <a:pt x="21" y="8"/>
                  </a:cubicBezTo>
                  <a:cubicBezTo>
                    <a:pt x="19" y="8"/>
                    <a:pt x="18" y="9"/>
                    <a:pt x="16" y="10"/>
                  </a:cubicBezTo>
                  <a:cubicBezTo>
                    <a:pt x="14" y="11"/>
                    <a:pt x="12" y="13"/>
                    <a:pt x="10" y="16"/>
                  </a:cubicBezTo>
                  <a:cubicBezTo>
                    <a:pt x="8" y="19"/>
                    <a:pt x="7" y="22"/>
                    <a:pt x="7" y="25"/>
                  </a:cubicBezTo>
                  <a:cubicBezTo>
                    <a:pt x="7" y="28"/>
                    <a:pt x="8" y="31"/>
                    <a:pt x="10" y="34"/>
                  </a:cubicBezTo>
                  <a:cubicBezTo>
                    <a:pt x="9" y="35"/>
                    <a:pt x="9" y="35"/>
                    <a:pt x="8" y="36"/>
                  </a:cubicBezTo>
                  <a:cubicBezTo>
                    <a:pt x="7" y="37"/>
                    <a:pt x="7" y="39"/>
                    <a:pt x="7" y="41"/>
                  </a:cubicBezTo>
                  <a:cubicBezTo>
                    <a:pt x="7" y="42"/>
                    <a:pt x="7" y="43"/>
                    <a:pt x="7" y="44"/>
                  </a:cubicBezTo>
                  <a:cubicBezTo>
                    <a:pt x="7" y="44"/>
                    <a:pt x="7" y="45"/>
                    <a:pt x="7" y="45"/>
                  </a:cubicBezTo>
                  <a:cubicBezTo>
                    <a:pt x="7" y="46"/>
                    <a:pt x="7" y="47"/>
                    <a:pt x="7" y="49"/>
                  </a:cubicBezTo>
                  <a:cubicBezTo>
                    <a:pt x="7" y="49"/>
                    <a:pt x="7" y="50"/>
                    <a:pt x="8" y="51"/>
                  </a:cubicBezTo>
                  <a:cubicBezTo>
                    <a:pt x="8" y="51"/>
                    <a:pt x="8" y="52"/>
                    <a:pt x="9" y="53"/>
                  </a:cubicBezTo>
                  <a:cubicBezTo>
                    <a:pt x="9" y="55"/>
                    <a:pt x="9" y="56"/>
                    <a:pt x="10" y="57"/>
                  </a:cubicBezTo>
                  <a:cubicBezTo>
                    <a:pt x="11" y="60"/>
                    <a:pt x="13" y="63"/>
                    <a:pt x="15" y="65"/>
                  </a:cubicBezTo>
                  <a:cubicBezTo>
                    <a:pt x="17" y="69"/>
                    <a:pt x="19" y="72"/>
                    <a:pt x="22" y="75"/>
                  </a:cubicBezTo>
                  <a:cubicBezTo>
                    <a:pt x="23" y="76"/>
                    <a:pt x="24" y="77"/>
                    <a:pt x="25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2" y="77"/>
                    <a:pt x="19" y="76"/>
                    <a:pt x="16" y="75"/>
                  </a:cubicBezTo>
                  <a:cubicBezTo>
                    <a:pt x="11" y="73"/>
                    <a:pt x="5" y="7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72"/>
                    <a:pt x="11" y="77"/>
                    <a:pt x="17" y="82"/>
                  </a:cubicBezTo>
                  <a:cubicBezTo>
                    <a:pt x="20" y="84"/>
                    <a:pt x="23" y="86"/>
                    <a:pt x="26" y="88"/>
                  </a:cubicBezTo>
                  <a:cubicBezTo>
                    <a:pt x="28" y="88"/>
                    <a:pt x="29" y="89"/>
                    <a:pt x="31" y="90"/>
                  </a:cubicBezTo>
                  <a:cubicBezTo>
                    <a:pt x="32" y="90"/>
                    <a:pt x="33" y="91"/>
                    <a:pt x="34" y="91"/>
                  </a:cubicBezTo>
                  <a:cubicBezTo>
                    <a:pt x="34" y="91"/>
                    <a:pt x="35" y="92"/>
                    <a:pt x="35" y="92"/>
                  </a:cubicBezTo>
                  <a:cubicBezTo>
                    <a:pt x="35" y="92"/>
                    <a:pt x="36" y="92"/>
                    <a:pt x="36" y="92"/>
                  </a:cubicBezTo>
                  <a:cubicBezTo>
                    <a:pt x="37" y="92"/>
                    <a:pt x="38" y="92"/>
                    <a:pt x="39" y="92"/>
                  </a:cubicBezTo>
                  <a:cubicBezTo>
                    <a:pt x="40" y="92"/>
                    <a:pt x="41" y="91"/>
                    <a:pt x="42" y="91"/>
                  </a:cubicBezTo>
                  <a:cubicBezTo>
                    <a:pt x="43" y="90"/>
                    <a:pt x="43" y="89"/>
                    <a:pt x="43" y="88"/>
                  </a:cubicBezTo>
                  <a:cubicBezTo>
                    <a:pt x="44" y="87"/>
                    <a:pt x="44" y="86"/>
                    <a:pt x="43" y="85"/>
                  </a:cubicBezTo>
                  <a:cubicBezTo>
                    <a:pt x="43" y="83"/>
                    <a:pt x="43" y="82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3" y="81"/>
                    <a:pt x="44" y="82"/>
                    <a:pt x="44" y="82"/>
                  </a:cubicBezTo>
                  <a:cubicBezTo>
                    <a:pt x="46" y="84"/>
                    <a:pt x="48" y="85"/>
                    <a:pt x="51" y="86"/>
                  </a:cubicBezTo>
                  <a:cubicBezTo>
                    <a:pt x="52" y="86"/>
                    <a:pt x="53" y="86"/>
                    <a:pt x="54" y="86"/>
                  </a:cubicBezTo>
                  <a:cubicBezTo>
                    <a:pt x="58" y="86"/>
                    <a:pt x="62" y="85"/>
                    <a:pt x="64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7" y="83"/>
                    <a:pt x="70" y="83"/>
                    <a:pt x="72" y="82"/>
                  </a:cubicBezTo>
                  <a:cubicBezTo>
                    <a:pt x="74" y="81"/>
                    <a:pt x="75" y="81"/>
                    <a:pt x="76" y="80"/>
                  </a:cubicBezTo>
                  <a:cubicBezTo>
                    <a:pt x="79" y="79"/>
                    <a:pt x="80" y="77"/>
                    <a:pt x="82" y="75"/>
                  </a:cubicBezTo>
                  <a:cubicBezTo>
                    <a:pt x="83" y="72"/>
                    <a:pt x="84" y="69"/>
                    <a:pt x="84" y="66"/>
                  </a:cubicBezTo>
                  <a:cubicBezTo>
                    <a:pt x="84" y="64"/>
                    <a:pt x="83" y="61"/>
                    <a:pt x="82" y="58"/>
                  </a:cubicBezTo>
                  <a:cubicBezTo>
                    <a:pt x="81" y="57"/>
                    <a:pt x="80" y="56"/>
                    <a:pt x="79" y="55"/>
                  </a:cubicBezTo>
                  <a:cubicBezTo>
                    <a:pt x="79" y="55"/>
                    <a:pt x="79" y="55"/>
                    <a:pt x="79" y="54"/>
                  </a:cubicBezTo>
                  <a:cubicBezTo>
                    <a:pt x="79" y="54"/>
                    <a:pt x="78" y="54"/>
                    <a:pt x="78" y="53"/>
                  </a:cubicBezTo>
                  <a:cubicBezTo>
                    <a:pt x="77" y="52"/>
                    <a:pt x="77" y="51"/>
                    <a:pt x="76" y="50"/>
                  </a:cubicBezTo>
                  <a:cubicBezTo>
                    <a:pt x="76" y="49"/>
                    <a:pt x="75" y="48"/>
                    <a:pt x="75" y="48"/>
                  </a:cubicBezTo>
                  <a:cubicBezTo>
                    <a:pt x="74" y="47"/>
                    <a:pt x="74" y="47"/>
                    <a:pt x="74" y="46"/>
                  </a:cubicBezTo>
                  <a:cubicBezTo>
                    <a:pt x="73" y="45"/>
                    <a:pt x="73" y="44"/>
                    <a:pt x="72" y="43"/>
                  </a:cubicBezTo>
                  <a:cubicBezTo>
                    <a:pt x="70" y="41"/>
                    <a:pt x="69" y="39"/>
                    <a:pt x="67" y="36"/>
                  </a:cubicBezTo>
                  <a:cubicBezTo>
                    <a:pt x="65" y="33"/>
                    <a:pt x="63" y="31"/>
                    <a:pt x="61" y="28"/>
                  </a:cubicBezTo>
                  <a:cubicBezTo>
                    <a:pt x="59" y="26"/>
                    <a:pt x="57" y="23"/>
                    <a:pt x="55" y="21"/>
                  </a:cubicBezTo>
                  <a:cubicBezTo>
                    <a:pt x="53" y="19"/>
                    <a:pt x="51" y="17"/>
                    <a:pt x="50" y="15"/>
                  </a:cubicBezTo>
                  <a:cubicBezTo>
                    <a:pt x="49" y="14"/>
                    <a:pt x="48" y="13"/>
                    <a:pt x="47" y="12"/>
                  </a:cubicBezTo>
                  <a:cubicBezTo>
                    <a:pt x="46" y="11"/>
                    <a:pt x="45" y="10"/>
                    <a:pt x="44" y="9"/>
                  </a:cubicBezTo>
                  <a:cubicBezTo>
                    <a:pt x="43" y="7"/>
                    <a:pt x="42" y="6"/>
                    <a:pt x="41" y="5"/>
                  </a:cubicBezTo>
                  <a:cubicBezTo>
                    <a:pt x="40" y="4"/>
                    <a:pt x="40" y="4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0"/>
            <p:cNvSpPr>
              <a:spLocks noEditPoints="1"/>
            </p:cNvSpPr>
            <p:nvPr/>
          </p:nvSpPr>
          <p:spPr bwMode="auto">
            <a:xfrm>
              <a:off x="-2301875" y="1557338"/>
              <a:ext cx="422275" cy="269875"/>
            </a:xfrm>
            <a:custGeom>
              <a:avLst/>
              <a:gdLst>
                <a:gd name="T0" fmla="*/ 70 w 90"/>
                <a:gd name="T1" fmla="*/ 15 h 57"/>
                <a:gd name="T2" fmla="*/ 70 w 90"/>
                <a:gd name="T3" fmla="*/ 15 h 57"/>
                <a:gd name="T4" fmla="*/ 70 w 90"/>
                <a:gd name="T5" fmla="*/ 15 h 57"/>
                <a:gd name="T6" fmla="*/ 19 w 90"/>
                <a:gd name="T7" fmla="*/ 3 h 57"/>
                <a:gd name="T8" fmla="*/ 19 w 90"/>
                <a:gd name="T9" fmla="*/ 3 h 57"/>
                <a:gd name="T10" fmla="*/ 19 w 90"/>
                <a:gd name="T11" fmla="*/ 3 h 57"/>
                <a:gd name="T12" fmla="*/ 16 w 90"/>
                <a:gd name="T13" fmla="*/ 0 h 57"/>
                <a:gd name="T14" fmla="*/ 13 w 90"/>
                <a:gd name="T15" fmla="*/ 0 h 57"/>
                <a:gd name="T16" fmla="*/ 11 w 90"/>
                <a:gd name="T17" fmla="*/ 0 h 57"/>
                <a:gd name="T18" fmla="*/ 7 w 90"/>
                <a:gd name="T19" fmla="*/ 2 h 57"/>
                <a:gd name="T20" fmla="*/ 5 w 90"/>
                <a:gd name="T21" fmla="*/ 9 h 57"/>
                <a:gd name="T22" fmla="*/ 5 w 90"/>
                <a:gd name="T23" fmla="*/ 11 h 57"/>
                <a:gd name="T24" fmla="*/ 2 w 90"/>
                <a:gd name="T25" fmla="*/ 15 h 57"/>
                <a:gd name="T26" fmla="*/ 2 w 90"/>
                <a:gd name="T27" fmla="*/ 15 h 57"/>
                <a:gd name="T28" fmla="*/ 2 w 90"/>
                <a:gd name="T29" fmla="*/ 15 h 57"/>
                <a:gd name="T30" fmla="*/ 0 w 90"/>
                <a:gd name="T31" fmla="*/ 14 h 57"/>
                <a:gd name="T32" fmla="*/ 0 w 90"/>
                <a:gd name="T33" fmla="*/ 14 h 57"/>
                <a:gd name="T34" fmla="*/ 1 w 90"/>
                <a:gd name="T35" fmla="*/ 16 h 57"/>
                <a:gd name="T36" fmla="*/ 0 w 90"/>
                <a:gd name="T37" fmla="*/ 22 h 57"/>
                <a:gd name="T38" fmla="*/ 5 w 90"/>
                <a:gd name="T39" fmla="*/ 34 h 57"/>
                <a:gd name="T40" fmla="*/ 13 w 90"/>
                <a:gd name="T41" fmla="*/ 38 h 57"/>
                <a:gd name="T42" fmla="*/ 14 w 90"/>
                <a:gd name="T43" fmla="*/ 39 h 57"/>
                <a:gd name="T44" fmla="*/ 20 w 90"/>
                <a:gd name="T45" fmla="*/ 40 h 57"/>
                <a:gd name="T46" fmla="*/ 21 w 90"/>
                <a:gd name="T47" fmla="*/ 40 h 57"/>
                <a:gd name="T48" fmla="*/ 23 w 90"/>
                <a:gd name="T49" fmla="*/ 40 h 57"/>
                <a:gd name="T50" fmla="*/ 24 w 90"/>
                <a:gd name="T51" fmla="*/ 40 h 57"/>
                <a:gd name="T52" fmla="*/ 25 w 90"/>
                <a:gd name="T53" fmla="*/ 40 h 57"/>
                <a:gd name="T54" fmla="*/ 29 w 90"/>
                <a:gd name="T55" fmla="*/ 42 h 57"/>
                <a:gd name="T56" fmla="*/ 31 w 90"/>
                <a:gd name="T57" fmla="*/ 42 h 57"/>
                <a:gd name="T58" fmla="*/ 31 w 90"/>
                <a:gd name="T59" fmla="*/ 42 h 57"/>
                <a:gd name="T60" fmla="*/ 33 w 90"/>
                <a:gd name="T61" fmla="*/ 43 h 57"/>
                <a:gd name="T62" fmla="*/ 35 w 90"/>
                <a:gd name="T63" fmla="*/ 43 h 57"/>
                <a:gd name="T64" fmla="*/ 38 w 90"/>
                <a:gd name="T65" fmla="*/ 44 h 57"/>
                <a:gd name="T66" fmla="*/ 40 w 90"/>
                <a:gd name="T67" fmla="*/ 44 h 57"/>
                <a:gd name="T68" fmla="*/ 43 w 90"/>
                <a:gd name="T69" fmla="*/ 46 h 57"/>
                <a:gd name="T70" fmla="*/ 54 w 90"/>
                <a:gd name="T71" fmla="*/ 50 h 57"/>
                <a:gd name="T72" fmla="*/ 64 w 90"/>
                <a:gd name="T73" fmla="*/ 54 h 57"/>
                <a:gd name="T74" fmla="*/ 73 w 90"/>
                <a:gd name="T75" fmla="*/ 56 h 57"/>
                <a:gd name="T76" fmla="*/ 79 w 90"/>
                <a:gd name="T77" fmla="*/ 56 h 57"/>
                <a:gd name="T78" fmla="*/ 81 w 90"/>
                <a:gd name="T79" fmla="*/ 55 h 57"/>
                <a:gd name="T80" fmla="*/ 85 w 90"/>
                <a:gd name="T81" fmla="*/ 51 h 57"/>
                <a:gd name="T82" fmla="*/ 86 w 90"/>
                <a:gd name="T83" fmla="*/ 42 h 57"/>
                <a:gd name="T84" fmla="*/ 86 w 90"/>
                <a:gd name="T85" fmla="*/ 41 h 57"/>
                <a:gd name="T86" fmla="*/ 90 w 90"/>
                <a:gd name="T87" fmla="*/ 31 h 57"/>
                <a:gd name="T88" fmla="*/ 85 w 90"/>
                <a:gd name="T89" fmla="*/ 20 h 57"/>
                <a:gd name="T90" fmla="*/ 79 w 90"/>
                <a:gd name="T91" fmla="*/ 16 h 57"/>
                <a:gd name="T92" fmla="*/ 73 w 90"/>
                <a:gd name="T93" fmla="*/ 15 h 57"/>
                <a:gd name="T94" fmla="*/ 72 w 90"/>
                <a:gd name="T95" fmla="*/ 15 h 57"/>
                <a:gd name="T96" fmla="*/ 71 w 90"/>
                <a:gd name="T97" fmla="*/ 15 h 57"/>
                <a:gd name="T98" fmla="*/ 70 w 90"/>
                <a:gd name="T99" fmla="*/ 15 h 57"/>
                <a:gd name="T100" fmla="*/ 76 w 90"/>
                <a:gd name="T101" fmla="*/ 14 h 57"/>
                <a:gd name="T102" fmla="*/ 76 w 90"/>
                <a:gd name="T103" fmla="*/ 14 h 57"/>
                <a:gd name="T104" fmla="*/ 62 w 90"/>
                <a:gd name="T105" fmla="*/ 13 h 57"/>
                <a:gd name="T106" fmla="*/ 60 w 90"/>
                <a:gd name="T107" fmla="*/ 12 h 57"/>
                <a:gd name="T108" fmla="*/ 58 w 90"/>
                <a:gd name="T109" fmla="*/ 12 h 57"/>
                <a:gd name="T110" fmla="*/ 50 w 90"/>
                <a:gd name="T111" fmla="*/ 10 h 57"/>
                <a:gd name="T112" fmla="*/ 44 w 90"/>
                <a:gd name="T113" fmla="*/ 8 h 57"/>
                <a:gd name="T114" fmla="*/ 36 w 90"/>
                <a:gd name="T115" fmla="*/ 5 h 57"/>
                <a:gd name="T116" fmla="*/ 29 w 90"/>
                <a:gd name="T117" fmla="*/ 3 h 57"/>
                <a:gd name="T118" fmla="*/ 25 w 90"/>
                <a:gd name="T119" fmla="*/ 2 h 57"/>
                <a:gd name="T120" fmla="*/ 22 w 90"/>
                <a:gd name="T121" fmla="*/ 2 h 57"/>
                <a:gd name="T122" fmla="*/ 16 w 90"/>
                <a:gd name="T1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57">
                  <a:moveTo>
                    <a:pt x="70" y="15"/>
                  </a:move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lose/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lose/>
                  <a:moveTo>
                    <a:pt x="16" y="0"/>
                  </a:moveTo>
                  <a:cubicBezTo>
                    <a:pt x="15" y="0"/>
                    <a:pt x="14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1"/>
                    <a:pt x="8" y="1"/>
                    <a:pt x="7" y="2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4" y="12"/>
                    <a:pt x="3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7"/>
                    <a:pt x="2" y="31"/>
                    <a:pt x="5" y="34"/>
                  </a:cubicBezTo>
                  <a:cubicBezTo>
                    <a:pt x="7" y="36"/>
                    <a:pt x="10" y="37"/>
                    <a:pt x="13" y="38"/>
                  </a:cubicBezTo>
                  <a:cubicBezTo>
                    <a:pt x="13" y="38"/>
                    <a:pt x="14" y="39"/>
                    <a:pt x="14" y="39"/>
                  </a:cubicBezTo>
                  <a:cubicBezTo>
                    <a:pt x="16" y="39"/>
                    <a:pt x="18" y="39"/>
                    <a:pt x="20" y="40"/>
                  </a:cubicBezTo>
                  <a:cubicBezTo>
                    <a:pt x="20" y="40"/>
                    <a:pt x="21" y="40"/>
                    <a:pt x="21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1"/>
                    <a:pt x="28" y="41"/>
                    <a:pt x="29" y="42"/>
                  </a:cubicBezTo>
                  <a:cubicBezTo>
                    <a:pt x="29" y="42"/>
                    <a:pt x="30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3"/>
                    <a:pt x="33" y="43"/>
                    <a:pt x="33" y="43"/>
                  </a:cubicBezTo>
                  <a:cubicBezTo>
                    <a:pt x="34" y="43"/>
                    <a:pt x="34" y="43"/>
                    <a:pt x="35" y="43"/>
                  </a:cubicBezTo>
                  <a:cubicBezTo>
                    <a:pt x="36" y="43"/>
                    <a:pt x="37" y="44"/>
                    <a:pt x="38" y="44"/>
                  </a:cubicBezTo>
                  <a:cubicBezTo>
                    <a:pt x="38" y="44"/>
                    <a:pt x="39" y="44"/>
                    <a:pt x="40" y="44"/>
                  </a:cubicBezTo>
                  <a:cubicBezTo>
                    <a:pt x="40" y="45"/>
                    <a:pt x="42" y="45"/>
                    <a:pt x="43" y="46"/>
                  </a:cubicBezTo>
                  <a:cubicBezTo>
                    <a:pt x="46" y="47"/>
                    <a:pt x="50" y="49"/>
                    <a:pt x="54" y="50"/>
                  </a:cubicBezTo>
                  <a:cubicBezTo>
                    <a:pt x="57" y="52"/>
                    <a:pt x="60" y="53"/>
                    <a:pt x="64" y="54"/>
                  </a:cubicBezTo>
                  <a:cubicBezTo>
                    <a:pt x="67" y="55"/>
                    <a:pt x="70" y="55"/>
                    <a:pt x="73" y="56"/>
                  </a:cubicBezTo>
                  <a:cubicBezTo>
                    <a:pt x="75" y="57"/>
                    <a:pt x="77" y="57"/>
                    <a:pt x="79" y="56"/>
                  </a:cubicBezTo>
                  <a:cubicBezTo>
                    <a:pt x="80" y="56"/>
                    <a:pt x="80" y="55"/>
                    <a:pt x="81" y="55"/>
                  </a:cubicBezTo>
                  <a:cubicBezTo>
                    <a:pt x="83" y="54"/>
                    <a:pt x="84" y="53"/>
                    <a:pt x="85" y="51"/>
                  </a:cubicBezTo>
                  <a:cubicBezTo>
                    <a:pt x="87" y="48"/>
                    <a:pt x="87" y="45"/>
                    <a:pt x="86" y="42"/>
                  </a:cubicBezTo>
                  <a:cubicBezTo>
                    <a:pt x="86" y="42"/>
                    <a:pt x="86" y="42"/>
                    <a:pt x="86" y="41"/>
                  </a:cubicBezTo>
                  <a:cubicBezTo>
                    <a:pt x="88" y="38"/>
                    <a:pt x="90" y="35"/>
                    <a:pt x="90" y="31"/>
                  </a:cubicBezTo>
                  <a:cubicBezTo>
                    <a:pt x="90" y="27"/>
                    <a:pt x="88" y="23"/>
                    <a:pt x="85" y="20"/>
                  </a:cubicBezTo>
                  <a:cubicBezTo>
                    <a:pt x="83" y="18"/>
                    <a:pt x="81" y="17"/>
                    <a:pt x="79" y="16"/>
                  </a:cubicBezTo>
                  <a:cubicBezTo>
                    <a:pt x="77" y="16"/>
                    <a:pt x="75" y="16"/>
                    <a:pt x="73" y="15"/>
                  </a:cubicBezTo>
                  <a:cubicBezTo>
                    <a:pt x="73" y="15"/>
                    <a:pt x="72" y="15"/>
                    <a:pt x="72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0" y="15"/>
                    <a:pt x="70" y="15"/>
                  </a:cubicBezTo>
                  <a:cubicBezTo>
                    <a:pt x="72" y="15"/>
                    <a:pt x="74" y="14"/>
                    <a:pt x="76" y="14"/>
                  </a:cubicBezTo>
                  <a:cubicBezTo>
                    <a:pt x="77" y="14"/>
                    <a:pt x="77" y="14"/>
                    <a:pt x="76" y="14"/>
                  </a:cubicBezTo>
                  <a:cubicBezTo>
                    <a:pt x="72" y="14"/>
                    <a:pt x="67" y="13"/>
                    <a:pt x="62" y="13"/>
                  </a:cubicBezTo>
                  <a:cubicBezTo>
                    <a:pt x="61" y="13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ubicBezTo>
                    <a:pt x="55" y="11"/>
                    <a:pt x="53" y="10"/>
                    <a:pt x="50" y="10"/>
                  </a:cubicBezTo>
                  <a:cubicBezTo>
                    <a:pt x="48" y="9"/>
                    <a:pt x="46" y="8"/>
                    <a:pt x="44" y="8"/>
                  </a:cubicBezTo>
                  <a:cubicBezTo>
                    <a:pt x="41" y="7"/>
                    <a:pt x="39" y="6"/>
                    <a:pt x="36" y="5"/>
                  </a:cubicBezTo>
                  <a:cubicBezTo>
                    <a:pt x="34" y="5"/>
                    <a:pt x="31" y="4"/>
                    <a:pt x="29" y="3"/>
                  </a:cubicBezTo>
                  <a:cubicBezTo>
                    <a:pt x="28" y="3"/>
                    <a:pt x="27" y="3"/>
                    <a:pt x="25" y="2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0" y="1"/>
                    <a:pt x="18" y="1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1"/>
            <p:cNvSpPr>
              <a:spLocks noEditPoints="1"/>
            </p:cNvSpPr>
            <p:nvPr/>
          </p:nvSpPr>
          <p:spPr bwMode="auto">
            <a:xfrm>
              <a:off x="-2301875" y="2038350"/>
              <a:ext cx="422275" cy="301625"/>
            </a:xfrm>
            <a:custGeom>
              <a:avLst/>
              <a:gdLst>
                <a:gd name="T0" fmla="*/ 67 w 90"/>
                <a:gd name="T1" fmla="*/ 60 h 64"/>
                <a:gd name="T2" fmla="*/ 67 w 90"/>
                <a:gd name="T3" fmla="*/ 60 h 64"/>
                <a:gd name="T4" fmla="*/ 67 w 90"/>
                <a:gd name="T5" fmla="*/ 60 h 64"/>
                <a:gd name="T6" fmla="*/ 67 w 90"/>
                <a:gd name="T7" fmla="*/ 60 h 64"/>
                <a:gd name="T8" fmla="*/ 10 w 90"/>
                <a:gd name="T9" fmla="*/ 0 h 64"/>
                <a:gd name="T10" fmla="*/ 9 w 90"/>
                <a:gd name="T11" fmla="*/ 0 h 64"/>
                <a:gd name="T12" fmla="*/ 4 w 90"/>
                <a:gd name="T13" fmla="*/ 1 h 64"/>
                <a:gd name="T14" fmla="*/ 2 w 90"/>
                <a:gd name="T15" fmla="*/ 3 h 64"/>
                <a:gd name="T16" fmla="*/ 0 w 90"/>
                <a:gd name="T17" fmla="*/ 10 h 64"/>
                <a:gd name="T18" fmla="*/ 2 w 90"/>
                <a:gd name="T19" fmla="*/ 17 h 64"/>
                <a:gd name="T20" fmla="*/ 6 w 90"/>
                <a:gd name="T21" fmla="*/ 19 h 64"/>
                <a:gd name="T22" fmla="*/ 10 w 90"/>
                <a:gd name="T23" fmla="*/ 20 h 64"/>
                <a:gd name="T24" fmla="*/ 9 w 90"/>
                <a:gd name="T25" fmla="*/ 29 h 64"/>
                <a:gd name="T26" fmla="*/ 13 w 90"/>
                <a:gd name="T27" fmla="*/ 35 h 64"/>
                <a:gd name="T28" fmla="*/ 13 w 90"/>
                <a:gd name="T29" fmla="*/ 35 h 64"/>
                <a:gd name="T30" fmla="*/ 15 w 90"/>
                <a:gd name="T31" fmla="*/ 37 h 64"/>
                <a:gd name="T32" fmla="*/ 17 w 90"/>
                <a:gd name="T33" fmla="*/ 39 h 64"/>
                <a:gd name="T34" fmla="*/ 14 w 90"/>
                <a:gd name="T35" fmla="*/ 39 h 64"/>
                <a:gd name="T36" fmla="*/ 14 w 90"/>
                <a:gd name="T37" fmla="*/ 39 h 64"/>
                <a:gd name="T38" fmla="*/ 43 w 90"/>
                <a:gd name="T39" fmla="*/ 53 h 64"/>
                <a:gd name="T40" fmla="*/ 60 w 90"/>
                <a:gd name="T41" fmla="*/ 60 h 64"/>
                <a:gd name="T42" fmla="*/ 67 w 90"/>
                <a:gd name="T43" fmla="*/ 62 h 64"/>
                <a:gd name="T44" fmla="*/ 73 w 90"/>
                <a:gd name="T45" fmla="*/ 63 h 64"/>
                <a:gd name="T46" fmla="*/ 76 w 90"/>
                <a:gd name="T47" fmla="*/ 64 h 64"/>
                <a:gd name="T48" fmla="*/ 80 w 90"/>
                <a:gd name="T49" fmla="*/ 63 h 64"/>
                <a:gd name="T50" fmla="*/ 82 w 90"/>
                <a:gd name="T51" fmla="*/ 61 h 64"/>
                <a:gd name="T52" fmla="*/ 84 w 90"/>
                <a:gd name="T53" fmla="*/ 58 h 64"/>
                <a:gd name="T54" fmla="*/ 83 w 90"/>
                <a:gd name="T55" fmla="*/ 51 h 64"/>
                <a:gd name="T56" fmla="*/ 82 w 90"/>
                <a:gd name="T57" fmla="*/ 49 h 64"/>
                <a:gd name="T58" fmla="*/ 86 w 90"/>
                <a:gd name="T59" fmla="*/ 47 h 64"/>
                <a:gd name="T60" fmla="*/ 88 w 90"/>
                <a:gd name="T61" fmla="*/ 44 h 64"/>
                <a:gd name="T62" fmla="*/ 90 w 90"/>
                <a:gd name="T63" fmla="*/ 37 h 64"/>
                <a:gd name="T64" fmla="*/ 86 w 90"/>
                <a:gd name="T65" fmla="*/ 27 h 64"/>
                <a:gd name="T66" fmla="*/ 79 w 90"/>
                <a:gd name="T67" fmla="*/ 23 h 64"/>
                <a:gd name="T68" fmla="*/ 78 w 90"/>
                <a:gd name="T69" fmla="*/ 22 h 64"/>
                <a:gd name="T70" fmla="*/ 77 w 90"/>
                <a:gd name="T71" fmla="*/ 22 h 64"/>
                <a:gd name="T72" fmla="*/ 74 w 90"/>
                <a:gd name="T73" fmla="*/ 21 h 64"/>
                <a:gd name="T74" fmla="*/ 70 w 90"/>
                <a:gd name="T75" fmla="*/ 20 h 64"/>
                <a:gd name="T76" fmla="*/ 63 w 90"/>
                <a:gd name="T77" fmla="*/ 17 h 64"/>
                <a:gd name="T78" fmla="*/ 49 w 90"/>
                <a:gd name="T79" fmla="*/ 11 h 64"/>
                <a:gd name="T80" fmla="*/ 37 w 90"/>
                <a:gd name="T81" fmla="*/ 6 h 64"/>
                <a:gd name="T82" fmla="*/ 30 w 90"/>
                <a:gd name="T83" fmla="*/ 4 h 64"/>
                <a:gd name="T84" fmla="*/ 24 w 90"/>
                <a:gd name="T85" fmla="*/ 2 h 64"/>
                <a:gd name="T86" fmla="*/ 18 w 90"/>
                <a:gd name="T87" fmla="*/ 1 h 64"/>
                <a:gd name="T88" fmla="*/ 14 w 90"/>
                <a:gd name="T89" fmla="*/ 0 h 64"/>
                <a:gd name="T90" fmla="*/ 10 w 90"/>
                <a:gd name="T9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64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6" y="0"/>
                    <a:pt x="4" y="1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12"/>
                    <a:pt x="1" y="15"/>
                    <a:pt x="2" y="17"/>
                  </a:cubicBezTo>
                  <a:cubicBezTo>
                    <a:pt x="4" y="18"/>
                    <a:pt x="5" y="19"/>
                    <a:pt x="6" y="19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9" y="23"/>
                    <a:pt x="9" y="26"/>
                    <a:pt x="9" y="29"/>
                  </a:cubicBezTo>
                  <a:cubicBezTo>
                    <a:pt x="10" y="31"/>
                    <a:pt x="11" y="34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7"/>
                    <a:pt x="15" y="37"/>
                  </a:cubicBezTo>
                  <a:cubicBezTo>
                    <a:pt x="15" y="38"/>
                    <a:pt x="16" y="39"/>
                    <a:pt x="17" y="39"/>
                  </a:cubicBezTo>
                  <a:cubicBezTo>
                    <a:pt x="16" y="39"/>
                    <a:pt x="15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24" y="43"/>
                    <a:pt x="33" y="48"/>
                    <a:pt x="43" y="53"/>
                  </a:cubicBezTo>
                  <a:cubicBezTo>
                    <a:pt x="49" y="55"/>
                    <a:pt x="54" y="58"/>
                    <a:pt x="60" y="60"/>
                  </a:cubicBezTo>
                  <a:cubicBezTo>
                    <a:pt x="62" y="61"/>
                    <a:pt x="65" y="62"/>
                    <a:pt x="67" y="62"/>
                  </a:cubicBezTo>
                  <a:cubicBezTo>
                    <a:pt x="69" y="63"/>
                    <a:pt x="71" y="63"/>
                    <a:pt x="73" y="63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8" y="64"/>
                    <a:pt x="79" y="63"/>
                    <a:pt x="80" y="63"/>
                  </a:cubicBezTo>
                  <a:cubicBezTo>
                    <a:pt x="81" y="62"/>
                    <a:pt x="81" y="62"/>
                    <a:pt x="82" y="61"/>
                  </a:cubicBezTo>
                  <a:cubicBezTo>
                    <a:pt x="83" y="60"/>
                    <a:pt x="84" y="59"/>
                    <a:pt x="84" y="58"/>
                  </a:cubicBezTo>
                  <a:cubicBezTo>
                    <a:pt x="85" y="55"/>
                    <a:pt x="84" y="53"/>
                    <a:pt x="83" y="51"/>
                  </a:cubicBezTo>
                  <a:cubicBezTo>
                    <a:pt x="83" y="51"/>
                    <a:pt x="82" y="50"/>
                    <a:pt x="82" y="49"/>
                  </a:cubicBezTo>
                  <a:cubicBezTo>
                    <a:pt x="83" y="49"/>
                    <a:pt x="84" y="48"/>
                    <a:pt x="86" y="47"/>
                  </a:cubicBezTo>
                  <a:cubicBezTo>
                    <a:pt x="86" y="46"/>
                    <a:pt x="87" y="45"/>
                    <a:pt x="88" y="44"/>
                  </a:cubicBezTo>
                  <a:cubicBezTo>
                    <a:pt x="89" y="42"/>
                    <a:pt x="90" y="39"/>
                    <a:pt x="90" y="37"/>
                  </a:cubicBezTo>
                  <a:cubicBezTo>
                    <a:pt x="90" y="33"/>
                    <a:pt x="88" y="29"/>
                    <a:pt x="86" y="27"/>
                  </a:cubicBezTo>
                  <a:cubicBezTo>
                    <a:pt x="84" y="25"/>
                    <a:pt x="82" y="24"/>
                    <a:pt x="79" y="23"/>
                  </a:cubicBezTo>
                  <a:cubicBezTo>
                    <a:pt x="79" y="23"/>
                    <a:pt x="78" y="23"/>
                    <a:pt x="78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6" y="22"/>
                    <a:pt x="75" y="21"/>
                    <a:pt x="74" y="21"/>
                  </a:cubicBezTo>
                  <a:cubicBezTo>
                    <a:pt x="73" y="21"/>
                    <a:pt x="71" y="20"/>
                    <a:pt x="70" y="20"/>
                  </a:cubicBezTo>
                  <a:cubicBezTo>
                    <a:pt x="68" y="19"/>
                    <a:pt x="65" y="18"/>
                    <a:pt x="63" y="17"/>
                  </a:cubicBezTo>
                  <a:cubicBezTo>
                    <a:pt x="59" y="15"/>
                    <a:pt x="54" y="13"/>
                    <a:pt x="49" y="11"/>
                  </a:cubicBezTo>
                  <a:cubicBezTo>
                    <a:pt x="45" y="9"/>
                    <a:pt x="41" y="8"/>
                    <a:pt x="37" y="6"/>
                  </a:cubicBezTo>
                  <a:cubicBezTo>
                    <a:pt x="35" y="5"/>
                    <a:pt x="32" y="5"/>
                    <a:pt x="30" y="4"/>
                  </a:cubicBezTo>
                  <a:cubicBezTo>
                    <a:pt x="28" y="3"/>
                    <a:pt x="26" y="3"/>
                    <a:pt x="24" y="2"/>
                  </a:cubicBezTo>
                  <a:cubicBezTo>
                    <a:pt x="22" y="2"/>
                    <a:pt x="20" y="1"/>
                    <a:pt x="18" y="1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2"/>
            <p:cNvSpPr/>
            <p:nvPr/>
          </p:nvSpPr>
          <p:spPr bwMode="auto">
            <a:xfrm>
              <a:off x="-949325" y="2232025"/>
              <a:ext cx="304800" cy="323850"/>
            </a:xfrm>
            <a:custGeom>
              <a:avLst/>
              <a:gdLst>
                <a:gd name="T0" fmla="*/ 36 w 65"/>
                <a:gd name="T1" fmla="*/ 0 h 69"/>
                <a:gd name="T2" fmla="*/ 41 w 65"/>
                <a:gd name="T3" fmla="*/ 1 h 69"/>
                <a:gd name="T4" fmla="*/ 44 w 65"/>
                <a:gd name="T5" fmla="*/ 2 h 69"/>
                <a:gd name="T6" fmla="*/ 50 w 65"/>
                <a:gd name="T7" fmla="*/ 5 h 69"/>
                <a:gd name="T8" fmla="*/ 55 w 65"/>
                <a:gd name="T9" fmla="*/ 8 h 69"/>
                <a:gd name="T10" fmla="*/ 58 w 65"/>
                <a:gd name="T11" fmla="*/ 12 h 69"/>
                <a:gd name="T12" fmla="*/ 59 w 65"/>
                <a:gd name="T13" fmla="*/ 14 h 69"/>
                <a:gd name="T14" fmla="*/ 62 w 65"/>
                <a:gd name="T15" fmla="*/ 20 h 69"/>
                <a:gd name="T16" fmla="*/ 64 w 65"/>
                <a:gd name="T17" fmla="*/ 27 h 69"/>
                <a:gd name="T18" fmla="*/ 65 w 65"/>
                <a:gd name="T19" fmla="*/ 32 h 69"/>
                <a:gd name="T20" fmla="*/ 65 w 65"/>
                <a:gd name="T21" fmla="*/ 35 h 69"/>
                <a:gd name="T22" fmla="*/ 64 w 65"/>
                <a:gd name="T23" fmla="*/ 41 h 69"/>
                <a:gd name="T24" fmla="*/ 63 w 65"/>
                <a:gd name="T25" fmla="*/ 47 h 69"/>
                <a:gd name="T26" fmla="*/ 60 w 65"/>
                <a:gd name="T27" fmla="*/ 53 h 69"/>
                <a:gd name="T28" fmla="*/ 56 w 65"/>
                <a:gd name="T29" fmla="*/ 59 h 69"/>
                <a:gd name="T30" fmla="*/ 54 w 65"/>
                <a:gd name="T31" fmla="*/ 60 h 69"/>
                <a:gd name="T32" fmla="*/ 50 w 65"/>
                <a:gd name="T33" fmla="*/ 64 h 69"/>
                <a:gd name="T34" fmla="*/ 44 w 65"/>
                <a:gd name="T35" fmla="*/ 67 h 69"/>
                <a:gd name="T36" fmla="*/ 42 w 65"/>
                <a:gd name="T37" fmla="*/ 67 h 69"/>
                <a:gd name="T38" fmla="*/ 38 w 65"/>
                <a:gd name="T39" fmla="*/ 68 h 69"/>
                <a:gd name="T40" fmla="*/ 27 w 65"/>
                <a:gd name="T41" fmla="*/ 67 h 69"/>
                <a:gd name="T42" fmla="*/ 22 w 65"/>
                <a:gd name="T43" fmla="*/ 65 h 69"/>
                <a:gd name="T44" fmla="*/ 19 w 65"/>
                <a:gd name="T45" fmla="*/ 64 h 69"/>
                <a:gd name="T46" fmla="*/ 14 w 65"/>
                <a:gd name="T47" fmla="*/ 60 h 69"/>
                <a:gd name="T48" fmla="*/ 10 w 65"/>
                <a:gd name="T49" fmla="*/ 56 h 69"/>
                <a:gd name="T50" fmla="*/ 5 w 65"/>
                <a:gd name="T51" fmla="*/ 49 h 69"/>
                <a:gd name="T52" fmla="*/ 2 w 65"/>
                <a:gd name="T53" fmla="*/ 42 h 69"/>
                <a:gd name="T54" fmla="*/ 1 w 65"/>
                <a:gd name="T55" fmla="*/ 39 h 69"/>
                <a:gd name="T56" fmla="*/ 0 w 65"/>
                <a:gd name="T57" fmla="*/ 33 h 69"/>
                <a:gd name="T58" fmla="*/ 0 w 65"/>
                <a:gd name="T59" fmla="*/ 30 h 69"/>
                <a:gd name="T60" fmla="*/ 1 w 65"/>
                <a:gd name="T61" fmla="*/ 23 h 69"/>
                <a:gd name="T62" fmla="*/ 4 w 65"/>
                <a:gd name="T63" fmla="*/ 17 h 69"/>
                <a:gd name="T64" fmla="*/ 5 w 65"/>
                <a:gd name="T65" fmla="*/ 16 h 69"/>
                <a:gd name="T66" fmla="*/ 9 w 65"/>
                <a:gd name="T67" fmla="*/ 10 h 69"/>
                <a:gd name="T68" fmla="*/ 14 w 65"/>
                <a:gd name="T69" fmla="*/ 6 h 69"/>
                <a:gd name="T70" fmla="*/ 17 w 65"/>
                <a:gd name="T71" fmla="*/ 5 h 69"/>
                <a:gd name="T72" fmla="*/ 23 w 65"/>
                <a:gd name="T73" fmla="*/ 2 h 69"/>
                <a:gd name="T74" fmla="*/ 27 w 65"/>
                <a:gd name="T75" fmla="*/ 1 h 69"/>
                <a:gd name="T76" fmla="*/ 32 w 65"/>
                <a:gd name="T77" fmla="*/ 1 h 69"/>
                <a:gd name="T78" fmla="*/ 35 w 65"/>
                <a:gd name="T7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" h="69">
                  <a:moveTo>
                    <a:pt x="35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40" y="1"/>
                    <a:pt x="41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9" y="4"/>
                  </a:cubicBezTo>
                  <a:cubicBezTo>
                    <a:pt x="49" y="4"/>
                    <a:pt x="50" y="4"/>
                    <a:pt x="50" y="5"/>
                  </a:cubicBezTo>
                  <a:cubicBezTo>
                    <a:pt x="52" y="6"/>
                    <a:pt x="53" y="7"/>
                    <a:pt x="54" y="8"/>
                  </a:cubicBezTo>
                  <a:cubicBezTo>
                    <a:pt x="54" y="8"/>
                    <a:pt x="54" y="8"/>
                    <a:pt x="55" y="8"/>
                  </a:cubicBezTo>
                  <a:cubicBezTo>
                    <a:pt x="55" y="8"/>
                    <a:pt x="55" y="8"/>
                    <a:pt x="55" y="9"/>
                  </a:cubicBezTo>
                  <a:cubicBezTo>
                    <a:pt x="56" y="10"/>
                    <a:pt x="57" y="11"/>
                    <a:pt x="58" y="12"/>
                  </a:cubicBezTo>
                  <a:cubicBezTo>
                    <a:pt x="58" y="13"/>
                    <a:pt x="59" y="13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6"/>
                    <a:pt x="61" y="17"/>
                    <a:pt x="61" y="19"/>
                  </a:cubicBezTo>
                  <a:cubicBezTo>
                    <a:pt x="61" y="19"/>
                    <a:pt x="61" y="20"/>
                    <a:pt x="62" y="20"/>
                  </a:cubicBezTo>
                  <a:cubicBezTo>
                    <a:pt x="62" y="20"/>
                    <a:pt x="62" y="21"/>
                    <a:pt x="62" y="21"/>
                  </a:cubicBezTo>
                  <a:cubicBezTo>
                    <a:pt x="63" y="23"/>
                    <a:pt x="64" y="25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9"/>
                    <a:pt x="65" y="30"/>
                    <a:pt x="65" y="32"/>
                  </a:cubicBezTo>
                  <a:cubicBezTo>
                    <a:pt x="65" y="33"/>
                    <a:pt x="65" y="33"/>
                    <a:pt x="65" y="34"/>
                  </a:cubicBezTo>
                  <a:cubicBezTo>
                    <a:pt x="65" y="34"/>
                    <a:pt x="65" y="35"/>
                    <a:pt x="65" y="35"/>
                  </a:cubicBezTo>
                  <a:cubicBezTo>
                    <a:pt x="65" y="35"/>
                    <a:pt x="65" y="35"/>
                    <a:pt x="65" y="36"/>
                  </a:cubicBezTo>
                  <a:cubicBezTo>
                    <a:pt x="65" y="37"/>
                    <a:pt x="64" y="39"/>
                    <a:pt x="64" y="41"/>
                  </a:cubicBezTo>
                  <a:cubicBezTo>
                    <a:pt x="64" y="42"/>
                    <a:pt x="64" y="43"/>
                    <a:pt x="64" y="44"/>
                  </a:cubicBezTo>
                  <a:cubicBezTo>
                    <a:pt x="63" y="45"/>
                    <a:pt x="63" y="46"/>
                    <a:pt x="63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58" y="56"/>
                    <a:pt x="57" y="58"/>
                    <a:pt x="56" y="59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0"/>
                    <a:pt x="55" y="60"/>
                    <a:pt x="54" y="60"/>
                  </a:cubicBezTo>
                  <a:cubicBezTo>
                    <a:pt x="54" y="60"/>
                    <a:pt x="54" y="61"/>
                    <a:pt x="54" y="61"/>
                  </a:cubicBezTo>
                  <a:cubicBezTo>
                    <a:pt x="53" y="62"/>
                    <a:pt x="52" y="63"/>
                    <a:pt x="50" y="64"/>
                  </a:cubicBezTo>
                  <a:cubicBezTo>
                    <a:pt x="50" y="64"/>
                    <a:pt x="49" y="64"/>
                    <a:pt x="49" y="65"/>
                  </a:cubicBezTo>
                  <a:cubicBezTo>
                    <a:pt x="47" y="65"/>
                    <a:pt x="46" y="66"/>
                    <a:pt x="44" y="67"/>
                  </a:cubicBezTo>
                  <a:cubicBezTo>
                    <a:pt x="44" y="67"/>
                    <a:pt x="44" y="67"/>
                    <a:pt x="43" y="67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1" y="67"/>
                    <a:pt x="39" y="68"/>
                    <a:pt x="38" y="68"/>
                  </a:cubicBezTo>
                  <a:cubicBezTo>
                    <a:pt x="35" y="69"/>
                    <a:pt x="32" y="69"/>
                    <a:pt x="28" y="68"/>
                  </a:cubicBezTo>
                  <a:cubicBezTo>
                    <a:pt x="28" y="68"/>
                    <a:pt x="27" y="67"/>
                    <a:pt x="27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6"/>
                    <a:pt x="23" y="66"/>
                    <a:pt x="2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4"/>
                    <a:pt x="20" y="64"/>
                    <a:pt x="19" y="64"/>
                  </a:cubicBezTo>
                  <a:cubicBezTo>
                    <a:pt x="19" y="63"/>
                    <a:pt x="18" y="63"/>
                    <a:pt x="18" y="63"/>
                  </a:cubicBezTo>
                  <a:cubicBezTo>
                    <a:pt x="17" y="62"/>
                    <a:pt x="15" y="61"/>
                    <a:pt x="14" y="60"/>
                  </a:cubicBezTo>
                  <a:cubicBezTo>
                    <a:pt x="12" y="59"/>
                    <a:pt x="12" y="58"/>
                    <a:pt x="11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4"/>
                    <a:pt x="8" y="53"/>
                    <a:pt x="7" y="51"/>
                  </a:cubicBezTo>
                  <a:cubicBezTo>
                    <a:pt x="6" y="51"/>
                    <a:pt x="6" y="50"/>
                    <a:pt x="5" y="49"/>
                  </a:cubicBezTo>
                  <a:cubicBezTo>
                    <a:pt x="5" y="49"/>
                    <a:pt x="4" y="48"/>
                    <a:pt x="4" y="47"/>
                  </a:cubicBezTo>
                  <a:cubicBezTo>
                    <a:pt x="3" y="46"/>
                    <a:pt x="3" y="44"/>
                    <a:pt x="2" y="42"/>
                  </a:cubicBezTo>
                  <a:cubicBezTo>
                    <a:pt x="2" y="42"/>
                    <a:pt x="2" y="42"/>
                    <a:pt x="2" y="41"/>
                  </a:cubicBezTo>
                  <a:cubicBezTo>
                    <a:pt x="1" y="41"/>
                    <a:pt x="1" y="40"/>
                    <a:pt x="1" y="39"/>
                  </a:cubicBezTo>
                  <a:cubicBezTo>
                    <a:pt x="1" y="39"/>
                    <a:pt x="1" y="39"/>
                    <a:pt x="1" y="38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28"/>
                    <a:pt x="1" y="26"/>
                    <a:pt x="1" y="25"/>
                  </a:cubicBezTo>
                  <a:cubicBezTo>
                    <a:pt x="1" y="24"/>
                    <a:pt x="1" y="23"/>
                    <a:pt x="1" y="23"/>
                  </a:cubicBezTo>
                  <a:cubicBezTo>
                    <a:pt x="2" y="21"/>
                    <a:pt x="3" y="19"/>
                    <a:pt x="3" y="18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6" y="14"/>
                    <a:pt x="6" y="13"/>
                    <a:pt x="7" y="12"/>
                  </a:cubicBezTo>
                  <a:cubicBezTo>
                    <a:pt x="8" y="11"/>
                    <a:pt x="8" y="11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1" y="8"/>
                    <a:pt x="12" y="7"/>
                    <a:pt x="14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0" y="4"/>
                    <a:pt x="21" y="3"/>
                  </a:cubicBezTo>
                  <a:cubicBezTo>
                    <a:pt x="22" y="3"/>
                    <a:pt x="22" y="2"/>
                    <a:pt x="23" y="2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29" y="1"/>
                    <a:pt x="31" y="1"/>
                    <a:pt x="32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3"/>
            <p:cNvSpPr/>
            <p:nvPr/>
          </p:nvSpPr>
          <p:spPr bwMode="auto">
            <a:xfrm>
              <a:off x="-1719262" y="2198688"/>
              <a:ext cx="215900" cy="234950"/>
            </a:xfrm>
            <a:custGeom>
              <a:avLst/>
              <a:gdLst>
                <a:gd name="T0" fmla="*/ 32 w 46"/>
                <a:gd name="T1" fmla="*/ 1 h 50"/>
                <a:gd name="T2" fmla="*/ 35 w 46"/>
                <a:gd name="T3" fmla="*/ 2 h 50"/>
                <a:gd name="T4" fmla="*/ 39 w 46"/>
                <a:gd name="T5" fmla="*/ 5 h 50"/>
                <a:gd name="T6" fmla="*/ 42 w 46"/>
                <a:gd name="T7" fmla="*/ 9 h 50"/>
                <a:gd name="T8" fmla="*/ 44 w 46"/>
                <a:gd name="T9" fmla="*/ 13 h 50"/>
                <a:gd name="T10" fmla="*/ 46 w 46"/>
                <a:gd name="T11" fmla="*/ 20 h 50"/>
                <a:gd name="T12" fmla="*/ 46 w 46"/>
                <a:gd name="T13" fmla="*/ 26 h 50"/>
                <a:gd name="T14" fmla="*/ 46 w 46"/>
                <a:gd name="T15" fmla="*/ 29 h 50"/>
                <a:gd name="T16" fmla="*/ 46 w 46"/>
                <a:gd name="T17" fmla="*/ 32 h 50"/>
                <a:gd name="T18" fmla="*/ 45 w 46"/>
                <a:gd name="T19" fmla="*/ 34 h 50"/>
                <a:gd name="T20" fmla="*/ 43 w 46"/>
                <a:gd name="T21" fmla="*/ 39 h 50"/>
                <a:gd name="T22" fmla="*/ 40 w 46"/>
                <a:gd name="T23" fmla="*/ 42 h 50"/>
                <a:gd name="T24" fmla="*/ 38 w 46"/>
                <a:gd name="T25" fmla="*/ 45 h 50"/>
                <a:gd name="T26" fmla="*/ 34 w 46"/>
                <a:gd name="T27" fmla="*/ 48 h 50"/>
                <a:gd name="T28" fmla="*/ 31 w 46"/>
                <a:gd name="T29" fmla="*/ 49 h 50"/>
                <a:gd name="T30" fmla="*/ 27 w 46"/>
                <a:gd name="T31" fmla="*/ 50 h 50"/>
                <a:gd name="T32" fmla="*/ 20 w 46"/>
                <a:gd name="T33" fmla="*/ 50 h 50"/>
                <a:gd name="T34" fmla="*/ 16 w 46"/>
                <a:gd name="T35" fmla="*/ 48 h 50"/>
                <a:gd name="T36" fmla="*/ 11 w 46"/>
                <a:gd name="T37" fmla="*/ 44 h 50"/>
                <a:gd name="T38" fmla="*/ 10 w 46"/>
                <a:gd name="T39" fmla="*/ 43 h 50"/>
                <a:gd name="T40" fmla="*/ 7 w 46"/>
                <a:gd name="T41" fmla="*/ 39 h 50"/>
                <a:gd name="T42" fmla="*/ 5 w 46"/>
                <a:gd name="T43" fmla="*/ 35 h 50"/>
                <a:gd name="T44" fmla="*/ 3 w 46"/>
                <a:gd name="T45" fmla="*/ 34 h 50"/>
                <a:gd name="T46" fmla="*/ 2 w 46"/>
                <a:gd name="T47" fmla="*/ 32 h 50"/>
                <a:gd name="T48" fmla="*/ 0 w 46"/>
                <a:gd name="T49" fmla="*/ 29 h 50"/>
                <a:gd name="T50" fmla="*/ 0 w 46"/>
                <a:gd name="T51" fmla="*/ 26 h 50"/>
                <a:gd name="T52" fmla="*/ 0 w 46"/>
                <a:gd name="T53" fmla="*/ 19 h 50"/>
                <a:gd name="T54" fmla="*/ 4 w 46"/>
                <a:gd name="T55" fmla="*/ 14 h 50"/>
                <a:gd name="T56" fmla="*/ 5 w 46"/>
                <a:gd name="T57" fmla="*/ 13 h 50"/>
                <a:gd name="T58" fmla="*/ 7 w 46"/>
                <a:gd name="T59" fmla="*/ 11 h 50"/>
                <a:gd name="T60" fmla="*/ 10 w 46"/>
                <a:gd name="T61" fmla="*/ 7 h 50"/>
                <a:gd name="T62" fmla="*/ 14 w 46"/>
                <a:gd name="T63" fmla="*/ 4 h 50"/>
                <a:gd name="T64" fmla="*/ 19 w 46"/>
                <a:gd name="T65" fmla="*/ 1 h 50"/>
                <a:gd name="T66" fmla="*/ 23 w 46"/>
                <a:gd name="T67" fmla="*/ 0 h 50"/>
                <a:gd name="T68" fmla="*/ 26 w 46"/>
                <a:gd name="T6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50">
                  <a:moveTo>
                    <a:pt x="30" y="0"/>
                  </a:moveTo>
                  <a:cubicBezTo>
                    <a:pt x="31" y="0"/>
                    <a:pt x="31" y="0"/>
                    <a:pt x="32" y="1"/>
                  </a:cubicBezTo>
                  <a:cubicBezTo>
                    <a:pt x="33" y="1"/>
                    <a:pt x="33" y="1"/>
                    <a:pt x="34" y="2"/>
                  </a:cubicBezTo>
                  <a:cubicBezTo>
                    <a:pt x="34" y="2"/>
                    <a:pt x="35" y="2"/>
                    <a:pt x="35" y="2"/>
                  </a:cubicBezTo>
                  <a:cubicBezTo>
                    <a:pt x="35" y="2"/>
                    <a:pt x="36" y="2"/>
                    <a:pt x="36" y="3"/>
                  </a:cubicBezTo>
                  <a:cubicBezTo>
                    <a:pt x="37" y="3"/>
                    <a:pt x="38" y="4"/>
                    <a:pt x="39" y="5"/>
                  </a:cubicBezTo>
                  <a:cubicBezTo>
                    <a:pt x="39" y="5"/>
                    <a:pt x="40" y="6"/>
                    <a:pt x="40" y="6"/>
                  </a:cubicBezTo>
                  <a:cubicBezTo>
                    <a:pt x="41" y="7"/>
                    <a:pt x="42" y="8"/>
                    <a:pt x="42" y="9"/>
                  </a:cubicBezTo>
                  <a:cubicBezTo>
                    <a:pt x="42" y="9"/>
                    <a:pt x="43" y="10"/>
                    <a:pt x="43" y="10"/>
                  </a:cubicBezTo>
                  <a:cubicBezTo>
                    <a:pt x="43" y="11"/>
                    <a:pt x="44" y="12"/>
                    <a:pt x="44" y="13"/>
                  </a:cubicBezTo>
                  <a:cubicBezTo>
                    <a:pt x="45" y="14"/>
                    <a:pt x="45" y="15"/>
                    <a:pt x="45" y="15"/>
                  </a:cubicBezTo>
                  <a:cubicBezTo>
                    <a:pt x="45" y="17"/>
                    <a:pt x="46" y="19"/>
                    <a:pt x="46" y="20"/>
                  </a:cubicBezTo>
                  <a:cubicBezTo>
                    <a:pt x="46" y="22"/>
                    <a:pt x="46" y="23"/>
                    <a:pt x="46" y="25"/>
                  </a:cubicBezTo>
                  <a:cubicBezTo>
                    <a:pt x="46" y="25"/>
                    <a:pt x="46" y="25"/>
                    <a:pt x="46" y="26"/>
                  </a:cubicBezTo>
                  <a:cubicBezTo>
                    <a:pt x="46" y="26"/>
                    <a:pt x="46" y="27"/>
                    <a:pt x="46" y="27"/>
                  </a:cubicBezTo>
                  <a:cubicBezTo>
                    <a:pt x="46" y="28"/>
                    <a:pt x="46" y="28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0"/>
                    <a:pt x="46" y="31"/>
                    <a:pt x="46" y="32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5"/>
                    <a:pt x="44" y="36"/>
                    <a:pt x="44" y="37"/>
                  </a:cubicBezTo>
                  <a:cubicBezTo>
                    <a:pt x="44" y="38"/>
                    <a:pt x="43" y="38"/>
                    <a:pt x="43" y="39"/>
                  </a:cubicBezTo>
                  <a:cubicBezTo>
                    <a:pt x="43" y="39"/>
                    <a:pt x="43" y="39"/>
                    <a:pt x="42" y="40"/>
                  </a:cubicBezTo>
                  <a:cubicBezTo>
                    <a:pt x="42" y="41"/>
                    <a:pt x="41" y="42"/>
                    <a:pt x="40" y="42"/>
                  </a:cubicBezTo>
                  <a:cubicBezTo>
                    <a:pt x="40" y="43"/>
                    <a:pt x="39" y="44"/>
                    <a:pt x="38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6"/>
                    <a:pt x="36" y="46"/>
                    <a:pt x="35" y="47"/>
                  </a:cubicBezTo>
                  <a:cubicBezTo>
                    <a:pt x="35" y="47"/>
                    <a:pt x="35" y="47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8"/>
                    <a:pt x="32" y="49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29" y="50"/>
                    <a:pt x="28" y="50"/>
                    <a:pt x="27" y="50"/>
                  </a:cubicBezTo>
                  <a:cubicBezTo>
                    <a:pt x="26" y="50"/>
                    <a:pt x="25" y="50"/>
                    <a:pt x="24" y="50"/>
                  </a:cubicBezTo>
                  <a:cubicBezTo>
                    <a:pt x="23" y="50"/>
                    <a:pt x="22" y="50"/>
                    <a:pt x="20" y="50"/>
                  </a:cubicBezTo>
                  <a:cubicBezTo>
                    <a:pt x="20" y="50"/>
                    <a:pt x="20" y="49"/>
                    <a:pt x="19" y="49"/>
                  </a:cubicBezTo>
                  <a:cubicBezTo>
                    <a:pt x="18" y="49"/>
                    <a:pt x="17" y="48"/>
                    <a:pt x="16" y="48"/>
                  </a:cubicBezTo>
                  <a:cubicBezTo>
                    <a:pt x="15" y="48"/>
                    <a:pt x="15" y="47"/>
                    <a:pt x="14" y="47"/>
                  </a:cubicBezTo>
                  <a:cubicBezTo>
                    <a:pt x="13" y="46"/>
                    <a:pt x="12" y="45"/>
                    <a:pt x="11" y="44"/>
                  </a:cubicBezTo>
                  <a:cubicBezTo>
                    <a:pt x="11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2"/>
                    <a:pt x="8" y="41"/>
                    <a:pt x="8" y="40"/>
                  </a:cubicBezTo>
                  <a:cubicBezTo>
                    <a:pt x="7" y="40"/>
                    <a:pt x="7" y="39"/>
                    <a:pt x="7" y="39"/>
                  </a:cubicBezTo>
                  <a:cubicBezTo>
                    <a:pt x="6" y="38"/>
                    <a:pt x="6" y="38"/>
                    <a:pt x="6" y="37"/>
                  </a:cubicBezTo>
                  <a:cubicBezTo>
                    <a:pt x="5" y="36"/>
                    <a:pt x="5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1" y="32"/>
                    <a:pt x="1" y="31"/>
                  </a:cubicBezTo>
                  <a:cubicBezTo>
                    <a:pt x="1" y="30"/>
                    <a:pt x="1" y="30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1" y="18"/>
                    <a:pt x="1" y="17"/>
                    <a:pt x="2" y="16"/>
                  </a:cubicBezTo>
                  <a:cubicBezTo>
                    <a:pt x="3" y="15"/>
                    <a:pt x="3" y="15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7" y="10"/>
                    <a:pt x="8" y="9"/>
                    <a:pt x="9" y="8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3"/>
                    <a:pt x="15" y="3"/>
                    <a:pt x="16" y="2"/>
                  </a:cubicBezTo>
                  <a:cubicBezTo>
                    <a:pt x="17" y="2"/>
                    <a:pt x="18" y="2"/>
                    <a:pt x="19" y="1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0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4"/>
            <p:cNvSpPr>
              <a:spLocks noEditPoints="1"/>
            </p:cNvSpPr>
            <p:nvPr/>
          </p:nvSpPr>
          <p:spPr bwMode="auto">
            <a:xfrm>
              <a:off x="-2146300" y="965200"/>
              <a:ext cx="323850" cy="447675"/>
            </a:xfrm>
            <a:custGeom>
              <a:avLst/>
              <a:gdLst>
                <a:gd name="T0" fmla="*/ 50 w 69"/>
                <a:gd name="T1" fmla="*/ 59 h 95"/>
                <a:gd name="T2" fmla="*/ 32 w 69"/>
                <a:gd name="T3" fmla="*/ 1 h 95"/>
                <a:gd name="T4" fmla="*/ 24 w 69"/>
                <a:gd name="T5" fmla="*/ 0 h 95"/>
                <a:gd name="T6" fmla="*/ 17 w 69"/>
                <a:gd name="T7" fmla="*/ 10 h 95"/>
                <a:gd name="T8" fmla="*/ 21 w 69"/>
                <a:gd name="T9" fmla="*/ 20 h 95"/>
                <a:gd name="T10" fmla="*/ 17 w 69"/>
                <a:gd name="T11" fmla="*/ 19 h 95"/>
                <a:gd name="T12" fmla="*/ 9 w 69"/>
                <a:gd name="T13" fmla="*/ 18 h 95"/>
                <a:gd name="T14" fmla="*/ 2 w 69"/>
                <a:gd name="T15" fmla="*/ 24 h 95"/>
                <a:gd name="T16" fmla="*/ 2 w 69"/>
                <a:gd name="T17" fmla="*/ 36 h 95"/>
                <a:gd name="T18" fmla="*/ 12 w 69"/>
                <a:gd name="T19" fmla="*/ 47 h 95"/>
                <a:gd name="T20" fmla="*/ 26 w 69"/>
                <a:gd name="T21" fmla="*/ 60 h 95"/>
                <a:gd name="T22" fmla="*/ 25 w 69"/>
                <a:gd name="T23" fmla="*/ 60 h 95"/>
                <a:gd name="T24" fmla="*/ 20 w 69"/>
                <a:gd name="T25" fmla="*/ 60 h 95"/>
                <a:gd name="T26" fmla="*/ 18 w 69"/>
                <a:gd name="T27" fmla="*/ 64 h 95"/>
                <a:gd name="T28" fmla="*/ 23 w 69"/>
                <a:gd name="T29" fmla="*/ 74 h 95"/>
                <a:gd name="T30" fmla="*/ 31 w 69"/>
                <a:gd name="T31" fmla="*/ 87 h 95"/>
                <a:gd name="T32" fmla="*/ 35 w 69"/>
                <a:gd name="T33" fmla="*/ 94 h 95"/>
                <a:gd name="T34" fmla="*/ 35 w 69"/>
                <a:gd name="T35" fmla="*/ 95 h 95"/>
                <a:gd name="T36" fmla="*/ 34 w 69"/>
                <a:gd name="T37" fmla="*/ 87 h 95"/>
                <a:gd name="T38" fmla="*/ 30 w 69"/>
                <a:gd name="T39" fmla="*/ 72 h 95"/>
                <a:gd name="T40" fmla="*/ 39 w 69"/>
                <a:gd name="T41" fmla="*/ 75 h 95"/>
                <a:gd name="T42" fmla="*/ 44 w 69"/>
                <a:gd name="T43" fmla="*/ 76 h 95"/>
                <a:gd name="T44" fmla="*/ 50 w 69"/>
                <a:gd name="T45" fmla="*/ 74 h 95"/>
                <a:gd name="T46" fmla="*/ 55 w 69"/>
                <a:gd name="T47" fmla="*/ 67 h 95"/>
                <a:gd name="T48" fmla="*/ 51 w 69"/>
                <a:gd name="T49" fmla="*/ 60 h 95"/>
                <a:gd name="T50" fmla="*/ 47 w 69"/>
                <a:gd name="T51" fmla="*/ 55 h 95"/>
                <a:gd name="T52" fmla="*/ 59 w 69"/>
                <a:gd name="T53" fmla="*/ 54 h 95"/>
                <a:gd name="T54" fmla="*/ 65 w 69"/>
                <a:gd name="T55" fmla="*/ 46 h 95"/>
                <a:gd name="T56" fmla="*/ 66 w 69"/>
                <a:gd name="T57" fmla="*/ 42 h 95"/>
                <a:gd name="T58" fmla="*/ 68 w 69"/>
                <a:gd name="T59" fmla="*/ 39 h 95"/>
                <a:gd name="T60" fmla="*/ 66 w 69"/>
                <a:gd name="T61" fmla="*/ 33 h 95"/>
                <a:gd name="T62" fmla="*/ 56 w 69"/>
                <a:gd name="T63" fmla="*/ 27 h 95"/>
                <a:gd name="T64" fmla="*/ 40 w 69"/>
                <a:gd name="T65" fmla="*/ 8 h 95"/>
                <a:gd name="T66" fmla="*/ 32 w 69"/>
                <a:gd name="T67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95">
                  <a:moveTo>
                    <a:pt x="50" y="59"/>
                  </a:move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lose/>
                  <a:moveTo>
                    <a:pt x="32" y="1"/>
                  </a:moveTo>
                  <a:cubicBezTo>
                    <a:pt x="31" y="0"/>
                    <a:pt x="29" y="0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3" y="1"/>
                    <a:pt x="21" y="2"/>
                    <a:pt x="20" y="3"/>
                  </a:cubicBezTo>
                  <a:cubicBezTo>
                    <a:pt x="18" y="5"/>
                    <a:pt x="17" y="7"/>
                    <a:pt x="17" y="10"/>
                  </a:cubicBezTo>
                  <a:cubicBezTo>
                    <a:pt x="17" y="12"/>
                    <a:pt x="18" y="14"/>
                    <a:pt x="18" y="15"/>
                  </a:cubicBezTo>
                  <a:cubicBezTo>
                    <a:pt x="19" y="17"/>
                    <a:pt x="20" y="18"/>
                    <a:pt x="21" y="20"/>
                  </a:cubicBezTo>
                  <a:cubicBezTo>
                    <a:pt x="20" y="20"/>
                    <a:pt x="20" y="19"/>
                    <a:pt x="20" y="19"/>
                  </a:cubicBezTo>
                  <a:cubicBezTo>
                    <a:pt x="19" y="19"/>
                    <a:pt x="18" y="19"/>
                    <a:pt x="17" y="19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3" y="17"/>
                    <a:pt x="11" y="17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4" y="20"/>
                    <a:pt x="3" y="22"/>
                    <a:pt x="2" y="24"/>
                  </a:cubicBezTo>
                  <a:cubicBezTo>
                    <a:pt x="1" y="25"/>
                    <a:pt x="0" y="27"/>
                    <a:pt x="0" y="30"/>
                  </a:cubicBezTo>
                  <a:cubicBezTo>
                    <a:pt x="0" y="32"/>
                    <a:pt x="1" y="34"/>
                    <a:pt x="2" y="36"/>
                  </a:cubicBezTo>
                  <a:cubicBezTo>
                    <a:pt x="3" y="38"/>
                    <a:pt x="5" y="41"/>
                    <a:pt x="7" y="43"/>
                  </a:cubicBezTo>
                  <a:cubicBezTo>
                    <a:pt x="9" y="44"/>
                    <a:pt x="10" y="46"/>
                    <a:pt x="12" y="47"/>
                  </a:cubicBezTo>
                  <a:cubicBezTo>
                    <a:pt x="15" y="50"/>
                    <a:pt x="18" y="53"/>
                    <a:pt x="21" y="55"/>
                  </a:cubicBezTo>
                  <a:cubicBezTo>
                    <a:pt x="22" y="57"/>
                    <a:pt x="24" y="58"/>
                    <a:pt x="26" y="60"/>
                  </a:cubicBezTo>
                  <a:cubicBezTo>
                    <a:pt x="26" y="60"/>
                    <a:pt x="26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3" y="60"/>
                    <a:pt x="22" y="59"/>
                  </a:cubicBezTo>
                  <a:cubicBezTo>
                    <a:pt x="22" y="59"/>
                    <a:pt x="21" y="60"/>
                    <a:pt x="20" y="60"/>
                  </a:cubicBezTo>
                  <a:cubicBezTo>
                    <a:pt x="19" y="61"/>
                    <a:pt x="19" y="61"/>
                    <a:pt x="18" y="62"/>
                  </a:cubicBezTo>
                  <a:cubicBezTo>
                    <a:pt x="18" y="63"/>
                    <a:pt x="18" y="63"/>
                    <a:pt x="18" y="64"/>
                  </a:cubicBezTo>
                  <a:cubicBezTo>
                    <a:pt x="18" y="65"/>
                    <a:pt x="18" y="66"/>
                    <a:pt x="18" y="67"/>
                  </a:cubicBezTo>
                  <a:cubicBezTo>
                    <a:pt x="20" y="69"/>
                    <a:pt x="21" y="72"/>
                    <a:pt x="23" y="74"/>
                  </a:cubicBezTo>
                  <a:cubicBezTo>
                    <a:pt x="24" y="76"/>
                    <a:pt x="26" y="79"/>
                    <a:pt x="27" y="81"/>
                  </a:cubicBezTo>
                  <a:cubicBezTo>
                    <a:pt x="29" y="83"/>
                    <a:pt x="30" y="85"/>
                    <a:pt x="31" y="87"/>
                  </a:cubicBezTo>
                  <a:cubicBezTo>
                    <a:pt x="32" y="89"/>
                    <a:pt x="33" y="90"/>
                    <a:pt x="33" y="91"/>
                  </a:cubicBezTo>
                  <a:cubicBezTo>
                    <a:pt x="34" y="92"/>
                    <a:pt x="34" y="93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4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2"/>
                    <a:pt x="35" y="90"/>
                    <a:pt x="34" y="87"/>
                  </a:cubicBezTo>
                  <a:cubicBezTo>
                    <a:pt x="33" y="84"/>
                    <a:pt x="33" y="82"/>
                    <a:pt x="32" y="79"/>
                  </a:cubicBezTo>
                  <a:cubicBezTo>
                    <a:pt x="31" y="77"/>
                    <a:pt x="30" y="74"/>
                    <a:pt x="30" y="72"/>
                  </a:cubicBezTo>
                  <a:cubicBezTo>
                    <a:pt x="31" y="73"/>
                    <a:pt x="32" y="73"/>
                    <a:pt x="33" y="74"/>
                  </a:cubicBezTo>
                  <a:cubicBezTo>
                    <a:pt x="35" y="74"/>
                    <a:pt x="37" y="75"/>
                    <a:pt x="39" y="75"/>
                  </a:cubicBezTo>
                  <a:cubicBezTo>
                    <a:pt x="40" y="75"/>
                    <a:pt x="41" y="75"/>
                    <a:pt x="42" y="75"/>
                  </a:cubicBezTo>
                  <a:cubicBezTo>
                    <a:pt x="43" y="75"/>
                    <a:pt x="43" y="75"/>
                    <a:pt x="44" y="76"/>
                  </a:cubicBezTo>
                  <a:cubicBezTo>
                    <a:pt x="45" y="76"/>
                    <a:pt x="45" y="76"/>
                    <a:pt x="46" y="76"/>
                  </a:cubicBezTo>
                  <a:cubicBezTo>
                    <a:pt x="48" y="76"/>
                    <a:pt x="49" y="75"/>
                    <a:pt x="50" y="74"/>
                  </a:cubicBezTo>
                  <a:cubicBezTo>
                    <a:pt x="52" y="74"/>
                    <a:pt x="53" y="73"/>
                    <a:pt x="53" y="71"/>
                  </a:cubicBezTo>
                  <a:cubicBezTo>
                    <a:pt x="54" y="70"/>
                    <a:pt x="55" y="69"/>
                    <a:pt x="55" y="67"/>
                  </a:cubicBezTo>
                  <a:cubicBezTo>
                    <a:pt x="55" y="66"/>
                    <a:pt x="54" y="64"/>
                    <a:pt x="53" y="63"/>
                  </a:cubicBezTo>
                  <a:cubicBezTo>
                    <a:pt x="53" y="62"/>
                    <a:pt x="52" y="61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0" y="58"/>
                    <a:pt x="49" y="57"/>
                    <a:pt x="47" y="55"/>
                  </a:cubicBezTo>
                  <a:cubicBezTo>
                    <a:pt x="49" y="55"/>
                    <a:pt x="51" y="56"/>
                    <a:pt x="53" y="56"/>
                  </a:cubicBezTo>
                  <a:cubicBezTo>
                    <a:pt x="55" y="56"/>
                    <a:pt x="57" y="55"/>
                    <a:pt x="59" y="54"/>
                  </a:cubicBezTo>
                  <a:cubicBezTo>
                    <a:pt x="60" y="53"/>
                    <a:pt x="61" y="53"/>
                    <a:pt x="62" y="52"/>
                  </a:cubicBezTo>
                  <a:cubicBezTo>
                    <a:pt x="64" y="50"/>
                    <a:pt x="65" y="49"/>
                    <a:pt x="65" y="46"/>
                  </a:cubicBezTo>
                  <a:cubicBezTo>
                    <a:pt x="66" y="45"/>
                    <a:pt x="66" y="43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7" y="41"/>
                    <a:pt x="67" y="41"/>
                  </a:cubicBezTo>
                  <a:cubicBezTo>
                    <a:pt x="68" y="40"/>
                    <a:pt x="68" y="40"/>
                    <a:pt x="68" y="39"/>
                  </a:cubicBezTo>
                  <a:cubicBezTo>
                    <a:pt x="69" y="37"/>
                    <a:pt x="69" y="36"/>
                    <a:pt x="68" y="35"/>
                  </a:cubicBezTo>
                  <a:cubicBezTo>
                    <a:pt x="67" y="34"/>
                    <a:pt x="67" y="33"/>
                    <a:pt x="66" y="33"/>
                  </a:cubicBezTo>
                  <a:cubicBezTo>
                    <a:pt x="63" y="31"/>
                    <a:pt x="60" y="29"/>
                    <a:pt x="57" y="28"/>
                  </a:cubicBezTo>
                  <a:cubicBezTo>
                    <a:pt x="57" y="28"/>
                    <a:pt x="56" y="27"/>
                    <a:pt x="56" y="27"/>
                  </a:cubicBezTo>
                  <a:cubicBezTo>
                    <a:pt x="52" y="24"/>
                    <a:pt x="49" y="20"/>
                    <a:pt x="46" y="16"/>
                  </a:cubicBezTo>
                  <a:cubicBezTo>
                    <a:pt x="44" y="13"/>
                    <a:pt x="42" y="11"/>
                    <a:pt x="40" y="8"/>
                  </a:cubicBezTo>
                  <a:cubicBezTo>
                    <a:pt x="39" y="7"/>
                    <a:pt x="38" y="6"/>
                    <a:pt x="37" y="5"/>
                  </a:cubicBezTo>
                  <a:cubicBezTo>
                    <a:pt x="36" y="4"/>
                    <a:pt x="34" y="3"/>
                    <a:pt x="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5"/>
            <p:cNvSpPr/>
            <p:nvPr/>
          </p:nvSpPr>
          <p:spPr bwMode="auto">
            <a:xfrm>
              <a:off x="-930275" y="469900"/>
              <a:ext cx="33338" cy="203200"/>
            </a:xfrm>
            <a:custGeom>
              <a:avLst/>
              <a:gdLst>
                <a:gd name="T0" fmla="*/ 1 w 7"/>
                <a:gd name="T1" fmla="*/ 0 h 43"/>
                <a:gd name="T2" fmla="*/ 4 w 7"/>
                <a:gd name="T3" fmla="*/ 11 h 43"/>
                <a:gd name="T4" fmla="*/ 6 w 7"/>
                <a:gd name="T5" fmla="*/ 21 h 43"/>
                <a:gd name="T6" fmla="*/ 7 w 7"/>
                <a:gd name="T7" fmla="*/ 26 h 43"/>
                <a:gd name="T8" fmla="*/ 7 w 7"/>
                <a:gd name="T9" fmla="*/ 32 h 43"/>
                <a:gd name="T10" fmla="*/ 7 w 7"/>
                <a:gd name="T11" fmla="*/ 43 h 43"/>
                <a:gd name="T12" fmla="*/ 7 w 7"/>
                <a:gd name="T13" fmla="*/ 43 h 43"/>
                <a:gd name="T14" fmla="*/ 4 w 7"/>
                <a:gd name="T15" fmla="*/ 32 h 43"/>
                <a:gd name="T16" fmla="*/ 2 w 7"/>
                <a:gd name="T17" fmla="*/ 27 h 43"/>
                <a:gd name="T18" fmla="*/ 2 w 7"/>
                <a:gd name="T19" fmla="*/ 24 h 43"/>
                <a:gd name="T20" fmla="*/ 1 w 7"/>
                <a:gd name="T21" fmla="*/ 22 h 43"/>
                <a:gd name="T22" fmla="*/ 1 w 7"/>
                <a:gd name="T23" fmla="*/ 11 h 43"/>
                <a:gd name="T24" fmla="*/ 1 w 7"/>
                <a:gd name="T25" fmla="*/ 0 h 43"/>
                <a:gd name="T26" fmla="*/ 1 w 7"/>
                <a:gd name="T27" fmla="*/ 0 h 43"/>
                <a:gd name="T28" fmla="*/ 1 w 7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43">
                  <a:moveTo>
                    <a:pt x="1" y="0"/>
                  </a:moveTo>
                  <a:cubicBezTo>
                    <a:pt x="2" y="4"/>
                    <a:pt x="3" y="7"/>
                    <a:pt x="4" y="11"/>
                  </a:cubicBezTo>
                  <a:cubicBezTo>
                    <a:pt x="5" y="14"/>
                    <a:pt x="6" y="18"/>
                    <a:pt x="6" y="21"/>
                  </a:cubicBezTo>
                  <a:cubicBezTo>
                    <a:pt x="6" y="23"/>
                    <a:pt x="6" y="24"/>
                    <a:pt x="7" y="26"/>
                  </a:cubicBezTo>
                  <a:cubicBezTo>
                    <a:pt x="7" y="28"/>
                    <a:pt x="7" y="30"/>
                    <a:pt x="7" y="32"/>
                  </a:cubicBezTo>
                  <a:cubicBezTo>
                    <a:pt x="7" y="35"/>
                    <a:pt x="7" y="39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39"/>
                    <a:pt x="5" y="36"/>
                    <a:pt x="4" y="32"/>
                  </a:cubicBezTo>
                  <a:cubicBezTo>
                    <a:pt x="3" y="31"/>
                    <a:pt x="3" y="29"/>
                    <a:pt x="2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2" y="24"/>
                    <a:pt x="1" y="23"/>
                    <a:pt x="1" y="22"/>
                  </a:cubicBezTo>
                  <a:cubicBezTo>
                    <a:pt x="1" y="18"/>
                    <a:pt x="1" y="15"/>
                    <a:pt x="1" y="11"/>
                  </a:cubicBezTo>
                  <a:cubicBezTo>
                    <a:pt x="0" y="7"/>
                    <a:pt x="0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6"/>
            <p:cNvSpPr/>
            <p:nvPr/>
          </p:nvSpPr>
          <p:spPr bwMode="auto">
            <a:xfrm>
              <a:off x="-1095375" y="442913"/>
              <a:ext cx="28575" cy="249238"/>
            </a:xfrm>
            <a:custGeom>
              <a:avLst/>
              <a:gdLst>
                <a:gd name="T0" fmla="*/ 2 w 6"/>
                <a:gd name="T1" fmla="*/ 0 h 53"/>
                <a:gd name="T2" fmla="*/ 4 w 6"/>
                <a:gd name="T3" fmla="*/ 12 h 53"/>
                <a:gd name="T4" fmla="*/ 6 w 6"/>
                <a:gd name="T5" fmla="*/ 26 h 53"/>
                <a:gd name="T6" fmla="*/ 6 w 6"/>
                <a:gd name="T7" fmla="*/ 29 h 53"/>
                <a:gd name="T8" fmla="*/ 6 w 6"/>
                <a:gd name="T9" fmla="*/ 32 h 53"/>
                <a:gd name="T10" fmla="*/ 5 w 6"/>
                <a:gd name="T11" fmla="*/ 39 h 53"/>
                <a:gd name="T12" fmla="*/ 4 w 6"/>
                <a:gd name="T13" fmla="*/ 53 h 53"/>
                <a:gd name="T14" fmla="*/ 4 w 6"/>
                <a:gd name="T15" fmla="*/ 53 h 53"/>
                <a:gd name="T16" fmla="*/ 2 w 6"/>
                <a:gd name="T17" fmla="*/ 40 h 53"/>
                <a:gd name="T18" fmla="*/ 0 w 6"/>
                <a:gd name="T19" fmla="*/ 27 h 53"/>
                <a:gd name="T20" fmla="*/ 0 w 6"/>
                <a:gd name="T21" fmla="*/ 24 h 53"/>
                <a:gd name="T22" fmla="*/ 0 w 6"/>
                <a:gd name="T23" fmla="*/ 21 h 53"/>
                <a:gd name="T24" fmla="*/ 1 w 6"/>
                <a:gd name="T25" fmla="*/ 14 h 53"/>
                <a:gd name="T26" fmla="*/ 2 w 6"/>
                <a:gd name="T27" fmla="*/ 0 h 53"/>
                <a:gd name="T28" fmla="*/ 2 w 6"/>
                <a:gd name="T29" fmla="*/ 0 h 53"/>
                <a:gd name="T30" fmla="*/ 2 w 6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53">
                  <a:moveTo>
                    <a:pt x="2" y="0"/>
                  </a:moveTo>
                  <a:cubicBezTo>
                    <a:pt x="3" y="4"/>
                    <a:pt x="3" y="8"/>
                    <a:pt x="4" y="12"/>
                  </a:cubicBezTo>
                  <a:cubicBezTo>
                    <a:pt x="5" y="17"/>
                    <a:pt x="5" y="21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4"/>
                    <a:pt x="5" y="37"/>
                    <a:pt x="5" y="39"/>
                  </a:cubicBezTo>
                  <a:cubicBezTo>
                    <a:pt x="5" y="44"/>
                    <a:pt x="5" y="48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49"/>
                    <a:pt x="3" y="45"/>
                    <a:pt x="2" y="40"/>
                  </a:cubicBezTo>
                  <a:cubicBezTo>
                    <a:pt x="1" y="36"/>
                    <a:pt x="1" y="31"/>
                    <a:pt x="0" y="27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9"/>
                    <a:pt x="1" y="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7"/>
            <p:cNvSpPr/>
            <p:nvPr/>
          </p:nvSpPr>
          <p:spPr bwMode="auto">
            <a:xfrm>
              <a:off x="-1268412" y="488950"/>
              <a:ext cx="28575" cy="254000"/>
            </a:xfrm>
            <a:custGeom>
              <a:avLst/>
              <a:gdLst>
                <a:gd name="T0" fmla="*/ 6 w 6"/>
                <a:gd name="T1" fmla="*/ 0 h 54"/>
                <a:gd name="T2" fmla="*/ 6 w 6"/>
                <a:gd name="T3" fmla="*/ 21 h 54"/>
                <a:gd name="T4" fmla="*/ 6 w 6"/>
                <a:gd name="T5" fmla="*/ 26 h 54"/>
                <a:gd name="T6" fmla="*/ 6 w 6"/>
                <a:gd name="T7" fmla="*/ 27 h 54"/>
                <a:gd name="T8" fmla="*/ 6 w 6"/>
                <a:gd name="T9" fmla="*/ 29 h 54"/>
                <a:gd name="T10" fmla="*/ 5 w 6"/>
                <a:gd name="T11" fmla="*/ 32 h 54"/>
                <a:gd name="T12" fmla="*/ 4 w 6"/>
                <a:gd name="T13" fmla="*/ 42 h 54"/>
                <a:gd name="T14" fmla="*/ 4 w 6"/>
                <a:gd name="T15" fmla="*/ 42 h 54"/>
                <a:gd name="T16" fmla="*/ 2 w 6"/>
                <a:gd name="T17" fmla="*/ 54 h 54"/>
                <a:gd name="T18" fmla="*/ 2 w 6"/>
                <a:gd name="T19" fmla="*/ 54 h 54"/>
                <a:gd name="T20" fmla="*/ 0 w 6"/>
                <a:gd name="T21" fmla="*/ 41 h 54"/>
                <a:gd name="T22" fmla="*/ 0 w 6"/>
                <a:gd name="T23" fmla="*/ 27 h 54"/>
                <a:gd name="T24" fmla="*/ 0 w 6"/>
                <a:gd name="T25" fmla="*/ 26 h 54"/>
                <a:gd name="T26" fmla="*/ 0 w 6"/>
                <a:gd name="T27" fmla="*/ 24 h 54"/>
                <a:gd name="T28" fmla="*/ 1 w 6"/>
                <a:gd name="T29" fmla="*/ 20 h 54"/>
                <a:gd name="T30" fmla="*/ 2 w 6"/>
                <a:gd name="T31" fmla="*/ 13 h 54"/>
                <a:gd name="T32" fmla="*/ 6 w 6"/>
                <a:gd name="T33" fmla="*/ 0 h 54"/>
                <a:gd name="T34" fmla="*/ 6 w 6"/>
                <a:gd name="T35" fmla="*/ 0 h 54"/>
                <a:gd name="T36" fmla="*/ 6 w 6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cubicBezTo>
                    <a:pt x="6" y="7"/>
                    <a:pt x="6" y="14"/>
                    <a:pt x="6" y="21"/>
                  </a:cubicBezTo>
                  <a:cubicBezTo>
                    <a:pt x="6" y="23"/>
                    <a:pt x="6" y="24"/>
                    <a:pt x="6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30"/>
                    <a:pt x="5" y="31"/>
                    <a:pt x="5" y="32"/>
                  </a:cubicBezTo>
                  <a:cubicBezTo>
                    <a:pt x="5" y="35"/>
                    <a:pt x="4" y="39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6"/>
                    <a:pt x="3" y="50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0"/>
                    <a:pt x="1" y="45"/>
                    <a:pt x="0" y="41"/>
                  </a:cubicBezTo>
                  <a:cubicBezTo>
                    <a:pt x="0" y="36"/>
                    <a:pt x="0" y="32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23"/>
                    <a:pt x="1" y="21"/>
                    <a:pt x="1" y="20"/>
                  </a:cubicBezTo>
                  <a:cubicBezTo>
                    <a:pt x="1" y="18"/>
                    <a:pt x="2" y="16"/>
                    <a:pt x="2" y="13"/>
                  </a:cubicBezTo>
                  <a:cubicBezTo>
                    <a:pt x="3" y="9"/>
                    <a:pt x="4" y="4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8"/>
            <p:cNvSpPr/>
            <p:nvPr/>
          </p:nvSpPr>
          <p:spPr bwMode="auto">
            <a:xfrm>
              <a:off x="-1423987" y="531813"/>
              <a:ext cx="23813" cy="201613"/>
            </a:xfrm>
            <a:custGeom>
              <a:avLst/>
              <a:gdLst>
                <a:gd name="T0" fmla="*/ 4 w 5"/>
                <a:gd name="T1" fmla="*/ 0 h 43"/>
                <a:gd name="T2" fmla="*/ 5 w 5"/>
                <a:gd name="T3" fmla="*/ 11 h 43"/>
                <a:gd name="T4" fmla="*/ 5 w 5"/>
                <a:gd name="T5" fmla="*/ 22 h 43"/>
                <a:gd name="T6" fmla="*/ 5 w 5"/>
                <a:gd name="T7" fmla="*/ 24 h 43"/>
                <a:gd name="T8" fmla="*/ 5 w 5"/>
                <a:gd name="T9" fmla="*/ 27 h 43"/>
                <a:gd name="T10" fmla="*/ 4 w 5"/>
                <a:gd name="T11" fmla="*/ 33 h 43"/>
                <a:gd name="T12" fmla="*/ 2 w 5"/>
                <a:gd name="T13" fmla="*/ 43 h 43"/>
                <a:gd name="T14" fmla="*/ 2 w 5"/>
                <a:gd name="T15" fmla="*/ 43 h 43"/>
                <a:gd name="T16" fmla="*/ 0 w 5"/>
                <a:gd name="T17" fmla="*/ 22 h 43"/>
                <a:gd name="T18" fmla="*/ 0 w 5"/>
                <a:gd name="T19" fmla="*/ 20 h 43"/>
                <a:gd name="T20" fmla="*/ 1 w 5"/>
                <a:gd name="T21" fmla="*/ 17 h 43"/>
                <a:gd name="T22" fmla="*/ 1 w 5"/>
                <a:gd name="T23" fmla="*/ 12 h 43"/>
                <a:gd name="T24" fmla="*/ 4 w 5"/>
                <a:gd name="T25" fmla="*/ 0 h 43"/>
                <a:gd name="T26" fmla="*/ 4 w 5"/>
                <a:gd name="T27" fmla="*/ 0 h 43"/>
                <a:gd name="T28" fmla="*/ 4 w 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43">
                  <a:moveTo>
                    <a:pt x="4" y="0"/>
                  </a:moveTo>
                  <a:cubicBezTo>
                    <a:pt x="4" y="4"/>
                    <a:pt x="5" y="8"/>
                    <a:pt x="5" y="11"/>
                  </a:cubicBezTo>
                  <a:cubicBezTo>
                    <a:pt x="5" y="15"/>
                    <a:pt x="5" y="19"/>
                    <a:pt x="5" y="22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4" y="29"/>
                    <a:pt x="4" y="31"/>
                    <a:pt x="4" y="33"/>
                  </a:cubicBezTo>
                  <a:cubicBezTo>
                    <a:pt x="3" y="36"/>
                    <a:pt x="3" y="40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36"/>
                    <a:pt x="0" y="29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9"/>
                    <a:pt x="1" y="18"/>
                    <a:pt x="1" y="17"/>
                  </a:cubicBezTo>
                  <a:cubicBezTo>
                    <a:pt x="1" y="15"/>
                    <a:pt x="1" y="14"/>
                    <a:pt x="1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9"/>
            <p:cNvSpPr>
              <a:spLocks noEditPoints="1"/>
            </p:cNvSpPr>
            <p:nvPr/>
          </p:nvSpPr>
          <p:spPr bwMode="auto">
            <a:xfrm>
              <a:off x="-1658937" y="1435100"/>
              <a:ext cx="1066800" cy="1012825"/>
            </a:xfrm>
            <a:custGeom>
              <a:avLst/>
              <a:gdLst>
                <a:gd name="T0" fmla="*/ 167 w 227"/>
                <a:gd name="T1" fmla="*/ 98 h 215"/>
                <a:gd name="T2" fmla="*/ 169 w 227"/>
                <a:gd name="T3" fmla="*/ 98 h 215"/>
                <a:gd name="T4" fmla="*/ 167 w 227"/>
                <a:gd name="T5" fmla="*/ 98 h 215"/>
                <a:gd name="T6" fmla="*/ 224 w 227"/>
                <a:gd name="T7" fmla="*/ 12 h 215"/>
                <a:gd name="T8" fmla="*/ 207 w 227"/>
                <a:gd name="T9" fmla="*/ 1 h 215"/>
                <a:gd name="T10" fmla="*/ 204 w 227"/>
                <a:gd name="T11" fmla="*/ 1 h 215"/>
                <a:gd name="T12" fmla="*/ 142 w 227"/>
                <a:gd name="T13" fmla="*/ 10 h 215"/>
                <a:gd name="T14" fmla="*/ 67 w 227"/>
                <a:gd name="T15" fmla="*/ 17 h 215"/>
                <a:gd name="T16" fmla="*/ 17 w 227"/>
                <a:gd name="T17" fmla="*/ 19 h 215"/>
                <a:gd name="T18" fmla="*/ 0 w 227"/>
                <a:gd name="T19" fmla="*/ 35 h 215"/>
                <a:gd name="T20" fmla="*/ 17 w 227"/>
                <a:gd name="T21" fmla="*/ 51 h 215"/>
                <a:gd name="T22" fmla="*/ 23 w 227"/>
                <a:gd name="T23" fmla="*/ 51 h 215"/>
                <a:gd name="T24" fmla="*/ 34 w 227"/>
                <a:gd name="T25" fmla="*/ 59 h 215"/>
                <a:gd name="T26" fmla="*/ 27 w 227"/>
                <a:gd name="T27" fmla="*/ 59 h 215"/>
                <a:gd name="T28" fmla="*/ 10 w 227"/>
                <a:gd name="T29" fmla="*/ 75 h 215"/>
                <a:gd name="T30" fmla="*/ 14 w 227"/>
                <a:gd name="T31" fmla="*/ 86 h 215"/>
                <a:gd name="T32" fmla="*/ 26 w 227"/>
                <a:gd name="T33" fmla="*/ 99 h 215"/>
                <a:gd name="T34" fmla="*/ 57 w 227"/>
                <a:gd name="T35" fmla="*/ 108 h 215"/>
                <a:gd name="T36" fmla="*/ 28 w 227"/>
                <a:gd name="T37" fmla="*/ 109 h 215"/>
                <a:gd name="T38" fmla="*/ 20 w 227"/>
                <a:gd name="T39" fmla="*/ 108 h 215"/>
                <a:gd name="T40" fmla="*/ 4 w 227"/>
                <a:gd name="T41" fmla="*/ 125 h 215"/>
                <a:gd name="T42" fmla="*/ 20 w 227"/>
                <a:gd name="T43" fmla="*/ 141 h 215"/>
                <a:gd name="T44" fmla="*/ 27 w 227"/>
                <a:gd name="T45" fmla="*/ 141 h 215"/>
                <a:gd name="T46" fmla="*/ 38 w 227"/>
                <a:gd name="T47" fmla="*/ 159 h 215"/>
                <a:gd name="T48" fmla="*/ 49 w 227"/>
                <a:gd name="T49" fmla="*/ 162 h 215"/>
                <a:gd name="T50" fmla="*/ 49 w 227"/>
                <a:gd name="T51" fmla="*/ 180 h 215"/>
                <a:gd name="T52" fmla="*/ 49 w 227"/>
                <a:gd name="T53" fmla="*/ 183 h 215"/>
                <a:gd name="T54" fmla="*/ 61 w 227"/>
                <a:gd name="T55" fmla="*/ 199 h 215"/>
                <a:gd name="T56" fmla="*/ 78 w 227"/>
                <a:gd name="T57" fmla="*/ 215 h 215"/>
                <a:gd name="T58" fmla="*/ 120 w 227"/>
                <a:gd name="T59" fmla="*/ 215 h 215"/>
                <a:gd name="T60" fmla="*/ 136 w 227"/>
                <a:gd name="T61" fmla="*/ 198 h 215"/>
                <a:gd name="T62" fmla="*/ 131 w 227"/>
                <a:gd name="T63" fmla="*/ 187 h 215"/>
                <a:gd name="T64" fmla="*/ 147 w 227"/>
                <a:gd name="T65" fmla="*/ 185 h 215"/>
                <a:gd name="T66" fmla="*/ 160 w 227"/>
                <a:gd name="T67" fmla="*/ 169 h 215"/>
                <a:gd name="T68" fmla="*/ 157 w 227"/>
                <a:gd name="T69" fmla="*/ 161 h 215"/>
                <a:gd name="T70" fmla="*/ 170 w 227"/>
                <a:gd name="T71" fmla="*/ 160 h 215"/>
                <a:gd name="T72" fmla="*/ 187 w 227"/>
                <a:gd name="T73" fmla="*/ 144 h 215"/>
                <a:gd name="T74" fmla="*/ 183 w 227"/>
                <a:gd name="T75" fmla="*/ 134 h 215"/>
                <a:gd name="T76" fmla="*/ 210 w 227"/>
                <a:gd name="T77" fmla="*/ 135 h 215"/>
                <a:gd name="T78" fmla="*/ 227 w 227"/>
                <a:gd name="T79" fmla="*/ 118 h 215"/>
                <a:gd name="T80" fmla="*/ 210 w 227"/>
                <a:gd name="T81" fmla="*/ 102 h 215"/>
                <a:gd name="T82" fmla="*/ 166 w 227"/>
                <a:gd name="T83" fmla="*/ 98 h 215"/>
                <a:gd name="T84" fmla="*/ 164 w 227"/>
                <a:gd name="T85" fmla="*/ 98 h 215"/>
                <a:gd name="T86" fmla="*/ 201 w 227"/>
                <a:gd name="T87" fmla="*/ 98 h 215"/>
                <a:gd name="T88" fmla="*/ 217 w 227"/>
                <a:gd name="T89" fmla="*/ 81 h 215"/>
                <a:gd name="T90" fmla="*/ 217 w 227"/>
                <a:gd name="T91" fmla="*/ 77 h 215"/>
                <a:gd name="T92" fmla="*/ 224 w 227"/>
                <a:gd name="T93" fmla="*/ 59 h 215"/>
                <a:gd name="T94" fmla="*/ 215 w 227"/>
                <a:gd name="T95" fmla="*/ 48 h 215"/>
                <a:gd name="T96" fmla="*/ 222 w 227"/>
                <a:gd name="T97" fmla="*/ 34 h 215"/>
                <a:gd name="T98" fmla="*/ 221 w 227"/>
                <a:gd name="T99" fmla="*/ 27 h 215"/>
                <a:gd name="T100" fmla="*/ 224 w 227"/>
                <a:gd name="T101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" h="215">
                  <a:moveTo>
                    <a:pt x="167" y="98"/>
                  </a:moveTo>
                  <a:cubicBezTo>
                    <a:pt x="168" y="98"/>
                    <a:pt x="168" y="98"/>
                    <a:pt x="169" y="98"/>
                  </a:cubicBezTo>
                  <a:cubicBezTo>
                    <a:pt x="168" y="98"/>
                    <a:pt x="168" y="98"/>
                    <a:pt x="167" y="98"/>
                  </a:cubicBezTo>
                  <a:close/>
                  <a:moveTo>
                    <a:pt x="224" y="12"/>
                  </a:moveTo>
                  <a:cubicBezTo>
                    <a:pt x="222" y="4"/>
                    <a:pt x="215" y="0"/>
                    <a:pt x="207" y="1"/>
                  </a:cubicBezTo>
                  <a:cubicBezTo>
                    <a:pt x="206" y="1"/>
                    <a:pt x="205" y="1"/>
                    <a:pt x="204" y="1"/>
                  </a:cubicBezTo>
                  <a:cubicBezTo>
                    <a:pt x="183" y="4"/>
                    <a:pt x="162" y="7"/>
                    <a:pt x="142" y="10"/>
                  </a:cubicBezTo>
                  <a:cubicBezTo>
                    <a:pt x="117" y="13"/>
                    <a:pt x="92" y="16"/>
                    <a:pt x="67" y="17"/>
                  </a:cubicBezTo>
                  <a:cubicBezTo>
                    <a:pt x="50" y="17"/>
                    <a:pt x="33" y="18"/>
                    <a:pt x="17" y="19"/>
                  </a:cubicBezTo>
                  <a:cubicBezTo>
                    <a:pt x="8" y="19"/>
                    <a:pt x="0" y="26"/>
                    <a:pt x="0" y="35"/>
                  </a:cubicBezTo>
                  <a:cubicBezTo>
                    <a:pt x="0" y="44"/>
                    <a:pt x="8" y="51"/>
                    <a:pt x="17" y="51"/>
                  </a:cubicBezTo>
                  <a:cubicBezTo>
                    <a:pt x="19" y="51"/>
                    <a:pt x="21" y="51"/>
                    <a:pt x="23" y="51"/>
                  </a:cubicBezTo>
                  <a:cubicBezTo>
                    <a:pt x="26" y="55"/>
                    <a:pt x="30" y="58"/>
                    <a:pt x="34" y="59"/>
                  </a:cubicBezTo>
                  <a:cubicBezTo>
                    <a:pt x="32" y="59"/>
                    <a:pt x="29" y="59"/>
                    <a:pt x="27" y="59"/>
                  </a:cubicBezTo>
                  <a:cubicBezTo>
                    <a:pt x="18" y="59"/>
                    <a:pt x="10" y="66"/>
                    <a:pt x="10" y="75"/>
                  </a:cubicBezTo>
                  <a:cubicBezTo>
                    <a:pt x="10" y="79"/>
                    <a:pt x="12" y="83"/>
                    <a:pt x="14" y="86"/>
                  </a:cubicBezTo>
                  <a:cubicBezTo>
                    <a:pt x="15" y="92"/>
                    <a:pt x="19" y="97"/>
                    <a:pt x="26" y="99"/>
                  </a:cubicBezTo>
                  <a:cubicBezTo>
                    <a:pt x="36" y="102"/>
                    <a:pt x="46" y="105"/>
                    <a:pt x="57" y="108"/>
                  </a:cubicBezTo>
                  <a:cubicBezTo>
                    <a:pt x="47" y="109"/>
                    <a:pt x="37" y="109"/>
                    <a:pt x="28" y="109"/>
                  </a:cubicBezTo>
                  <a:cubicBezTo>
                    <a:pt x="25" y="108"/>
                    <a:pt x="23" y="108"/>
                    <a:pt x="20" y="108"/>
                  </a:cubicBezTo>
                  <a:cubicBezTo>
                    <a:pt x="11" y="108"/>
                    <a:pt x="4" y="116"/>
                    <a:pt x="4" y="125"/>
                  </a:cubicBezTo>
                  <a:cubicBezTo>
                    <a:pt x="4" y="134"/>
                    <a:pt x="11" y="141"/>
                    <a:pt x="20" y="141"/>
                  </a:cubicBezTo>
                  <a:cubicBezTo>
                    <a:pt x="22" y="141"/>
                    <a:pt x="25" y="141"/>
                    <a:pt x="27" y="141"/>
                  </a:cubicBezTo>
                  <a:cubicBezTo>
                    <a:pt x="26" y="149"/>
                    <a:pt x="30" y="156"/>
                    <a:pt x="38" y="159"/>
                  </a:cubicBezTo>
                  <a:cubicBezTo>
                    <a:pt x="42" y="160"/>
                    <a:pt x="45" y="161"/>
                    <a:pt x="49" y="162"/>
                  </a:cubicBezTo>
                  <a:cubicBezTo>
                    <a:pt x="46" y="167"/>
                    <a:pt x="45" y="175"/>
                    <a:pt x="49" y="180"/>
                  </a:cubicBezTo>
                  <a:cubicBezTo>
                    <a:pt x="49" y="181"/>
                    <a:pt x="49" y="182"/>
                    <a:pt x="49" y="183"/>
                  </a:cubicBezTo>
                  <a:cubicBezTo>
                    <a:pt x="49" y="192"/>
                    <a:pt x="54" y="197"/>
                    <a:pt x="61" y="199"/>
                  </a:cubicBezTo>
                  <a:cubicBezTo>
                    <a:pt x="62" y="208"/>
                    <a:pt x="69" y="215"/>
                    <a:pt x="78" y="215"/>
                  </a:cubicBezTo>
                  <a:cubicBezTo>
                    <a:pt x="92" y="215"/>
                    <a:pt x="106" y="215"/>
                    <a:pt x="120" y="215"/>
                  </a:cubicBezTo>
                  <a:cubicBezTo>
                    <a:pt x="129" y="215"/>
                    <a:pt x="136" y="207"/>
                    <a:pt x="136" y="198"/>
                  </a:cubicBezTo>
                  <a:cubicBezTo>
                    <a:pt x="136" y="194"/>
                    <a:pt x="134" y="190"/>
                    <a:pt x="131" y="187"/>
                  </a:cubicBezTo>
                  <a:cubicBezTo>
                    <a:pt x="137" y="186"/>
                    <a:pt x="142" y="186"/>
                    <a:pt x="147" y="185"/>
                  </a:cubicBezTo>
                  <a:cubicBezTo>
                    <a:pt x="155" y="184"/>
                    <a:pt x="160" y="176"/>
                    <a:pt x="160" y="169"/>
                  </a:cubicBezTo>
                  <a:cubicBezTo>
                    <a:pt x="160" y="166"/>
                    <a:pt x="159" y="163"/>
                    <a:pt x="157" y="161"/>
                  </a:cubicBezTo>
                  <a:cubicBezTo>
                    <a:pt x="161" y="161"/>
                    <a:pt x="166" y="161"/>
                    <a:pt x="170" y="160"/>
                  </a:cubicBezTo>
                  <a:cubicBezTo>
                    <a:pt x="179" y="160"/>
                    <a:pt x="187" y="153"/>
                    <a:pt x="187" y="144"/>
                  </a:cubicBezTo>
                  <a:cubicBezTo>
                    <a:pt x="187" y="141"/>
                    <a:pt x="185" y="137"/>
                    <a:pt x="183" y="134"/>
                  </a:cubicBezTo>
                  <a:cubicBezTo>
                    <a:pt x="192" y="134"/>
                    <a:pt x="201" y="134"/>
                    <a:pt x="210" y="135"/>
                  </a:cubicBezTo>
                  <a:cubicBezTo>
                    <a:pt x="219" y="135"/>
                    <a:pt x="227" y="127"/>
                    <a:pt x="227" y="118"/>
                  </a:cubicBezTo>
                  <a:cubicBezTo>
                    <a:pt x="227" y="109"/>
                    <a:pt x="219" y="102"/>
                    <a:pt x="210" y="102"/>
                  </a:cubicBezTo>
                  <a:cubicBezTo>
                    <a:pt x="195" y="101"/>
                    <a:pt x="180" y="100"/>
                    <a:pt x="166" y="98"/>
                  </a:cubicBezTo>
                  <a:cubicBezTo>
                    <a:pt x="165" y="98"/>
                    <a:pt x="164" y="98"/>
                    <a:pt x="164" y="98"/>
                  </a:cubicBezTo>
                  <a:cubicBezTo>
                    <a:pt x="176" y="98"/>
                    <a:pt x="188" y="98"/>
                    <a:pt x="201" y="98"/>
                  </a:cubicBezTo>
                  <a:cubicBezTo>
                    <a:pt x="210" y="98"/>
                    <a:pt x="217" y="90"/>
                    <a:pt x="217" y="81"/>
                  </a:cubicBezTo>
                  <a:cubicBezTo>
                    <a:pt x="217" y="80"/>
                    <a:pt x="217" y="78"/>
                    <a:pt x="217" y="77"/>
                  </a:cubicBezTo>
                  <a:cubicBezTo>
                    <a:pt x="223" y="73"/>
                    <a:pt x="226" y="66"/>
                    <a:pt x="224" y="59"/>
                  </a:cubicBezTo>
                  <a:cubicBezTo>
                    <a:pt x="223" y="53"/>
                    <a:pt x="219" y="50"/>
                    <a:pt x="215" y="48"/>
                  </a:cubicBezTo>
                  <a:cubicBezTo>
                    <a:pt x="219" y="45"/>
                    <a:pt x="222" y="40"/>
                    <a:pt x="222" y="34"/>
                  </a:cubicBezTo>
                  <a:cubicBezTo>
                    <a:pt x="222" y="32"/>
                    <a:pt x="222" y="29"/>
                    <a:pt x="221" y="27"/>
                  </a:cubicBezTo>
                  <a:cubicBezTo>
                    <a:pt x="224" y="23"/>
                    <a:pt x="225" y="17"/>
                    <a:pt x="22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0"/>
            <p:cNvSpPr>
              <a:spLocks noEditPoints="1"/>
            </p:cNvSpPr>
            <p:nvPr/>
          </p:nvSpPr>
          <p:spPr bwMode="auto">
            <a:xfrm>
              <a:off x="-1831975" y="663575"/>
              <a:ext cx="1450975" cy="1836738"/>
            </a:xfrm>
            <a:custGeom>
              <a:avLst/>
              <a:gdLst>
                <a:gd name="T0" fmla="*/ 198 w 309"/>
                <a:gd name="T1" fmla="*/ 217 h 390"/>
                <a:gd name="T2" fmla="*/ 198 w 309"/>
                <a:gd name="T3" fmla="*/ 217 h 390"/>
                <a:gd name="T4" fmla="*/ 176 w 309"/>
                <a:gd name="T5" fmla="*/ 352 h 390"/>
                <a:gd name="T6" fmla="*/ 175 w 309"/>
                <a:gd name="T7" fmla="*/ 354 h 390"/>
                <a:gd name="T8" fmla="*/ 209 w 309"/>
                <a:gd name="T9" fmla="*/ 218 h 390"/>
                <a:gd name="T10" fmla="*/ 209 w 309"/>
                <a:gd name="T11" fmla="*/ 218 h 390"/>
                <a:gd name="T12" fmla="*/ 200 w 309"/>
                <a:gd name="T13" fmla="*/ 218 h 390"/>
                <a:gd name="T14" fmla="*/ 200 w 309"/>
                <a:gd name="T15" fmla="*/ 218 h 390"/>
                <a:gd name="T16" fmla="*/ 198 w 309"/>
                <a:gd name="T17" fmla="*/ 217 h 390"/>
                <a:gd name="T18" fmla="*/ 199 w 309"/>
                <a:gd name="T19" fmla="*/ 218 h 390"/>
                <a:gd name="T20" fmla="*/ 198 w 309"/>
                <a:gd name="T21" fmla="*/ 217 h 390"/>
                <a:gd name="T22" fmla="*/ 198 w 309"/>
                <a:gd name="T23" fmla="*/ 217 h 390"/>
                <a:gd name="T24" fmla="*/ 198 w 309"/>
                <a:gd name="T25" fmla="*/ 217 h 390"/>
                <a:gd name="T26" fmla="*/ 197 w 309"/>
                <a:gd name="T27" fmla="*/ 215 h 390"/>
                <a:gd name="T28" fmla="*/ 197 w 309"/>
                <a:gd name="T29" fmla="*/ 216 h 390"/>
                <a:gd name="T30" fmla="*/ 134 w 309"/>
                <a:gd name="T31" fmla="*/ 196 h 390"/>
                <a:gd name="T32" fmla="*/ 160 w 309"/>
                <a:gd name="T33" fmla="*/ 198 h 390"/>
                <a:gd name="T34" fmla="*/ 236 w 309"/>
                <a:gd name="T35" fmla="*/ 242 h 390"/>
                <a:gd name="T36" fmla="*/ 239 w 309"/>
                <a:gd name="T37" fmla="*/ 247 h 390"/>
                <a:gd name="T38" fmla="*/ 230 w 309"/>
                <a:gd name="T39" fmla="*/ 281 h 390"/>
                <a:gd name="T40" fmla="*/ 213 w 309"/>
                <a:gd name="T41" fmla="*/ 292 h 390"/>
                <a:gd name="T42" fmla="*/ 147 w 309"/>
                <a:gd name="T43" fmla="*/ 317 h 390"/>
                <a:gd name="T44" fmla="*/ 137 w 309"/>
                <a:gd name="T45" fmla="*/ 341 h 390"/>
                <a:gd name="T46" fmla="*/ 112 w 309"/>
                <a:gd name="T47" fmla="*/ 341 h 390"/>
                <a:gd name="T48" fmla="*/ 109 w 309"/>
                <a:gd name="T49" fmla="*/ 334 h 390"/>
                <a:gd name="T50" fmla="*/ 86 w 309"/>
                <a:gd name="T51" fmla="*/ 266 h 390"/>
                <a:gd name="T52" fmla="*/ 58 w 309"/>
                <a:gd name="T53" fmla="*/ 200 h 390"/>
                <a:gd name="T54" fmla="*/ 232 w 309"/>
                <a:gd name="T55" fmla="*/ 183 h 390"/>
                <a:gd name="T56" fmla="*/ 236 w 309"/>
                <a:gd name="T57" fmla="*/ 199 h 390"/>
                <a:gd name="T58" fmla="*/ 212 w 309"/>
                <a:gd name="T59" fmla="*/ 217 h 390"/>
                <a:gd name="T60" fmla="*/ 202 w 309"/>
                <a:gd name="T61" fmla="*/ 219 h 390"/>
                <a:gd name="T62" fmla="*/ 199 w 309"/>
                <a:gd name="T63" fmla="*/ 217 h 390"/>
                <a:gd name="T64" fmla="*/ 195 w 309"/>
                <a:gd name="T65" fmla="*/ 212 h 390"/>
                <a:gd name="T66" fmla="*/ 193 w 309"/>
                <a:gd name="T67" fmla="*/ 198 h 390"/>
                <a:gd name="T68" fmla="*/ 232 w 309"/>
                <a:gd name="T69" fmla="*/ 187 h 390"/>
                <a:gd name="T70" fmla="*/ 232 w 309"/>
                <a:gd name="T71" fmla="*/ 183 h 390"/>
                <a:gd name="T72" fmla="*/ 47 w 309"/>
                <a:gd name="T73" fmla="*/ 121 h 390"/>
                <a:gd name="T74" fmla="*/ 39 w 309"/>
                <a:gd name="T75" fmla="*/ 117 h 390"/>
                <a:gd name="T76" fmla="*/ 45 w 309"/>
                <a:gd name="T77" fmla="*/ 93 h 390"/>
                <a:gd name="T78" fmla="*/ 44 w 309"/>
                <a:gd name="T79" fmla="*/ 96 h 390"/>
                <a:gd name="T80" fmla="*/ 206 w 309"/>
                <a:gd name="T81" fmla="*/ 20 h 390"/>
                <a:gd name="T82" fmla="*/ 130 w 309"/>
                <a:gd name="T83" fmla="*/ 1 h 390"/>
                <a:gd name="T84" fmla="*/ 56 w 309"/>
                <a:gd name="T85" fmla="*/ 24 h 390"/>
                <a:gd name="T86" fmla="*/ 39 w 309"/>
                <a:gd name="T87" fmla="*/ 42 h 390"/>
                <a:gd name="T88" fmla="*/ 10 w 309"/>
                <a:gd name="T89" fmla="*/ 173 h 390"/>
                <a:gd name="T90" fmla="*/ 18 w 309"/>
                <a:gd name="T91" fmla="*/ 198 h 390"/>
                <a:gd name="T92" fmla="*/ 64 w 309"/>
                <a:gd name="T93" fmla="*/ 307 h 390"/>
                <a:gd name="T94" fmla="*/ 76 w 309"/>
                <a:gd name="T95" fmla="*/ 346 h 390"/>
                <a:gd name="T96" fmla="*/ 115 w 309"/>
                <a:gd name="T97" fmla="*/ 387 h 390"/>
                <a:gd name="T98" fmla="*/ 192 w 309"/>
                <a:gd name="T99" fmla="*/ 370 h 390"/>
                <a:gd name="T100" fmla="*/ 176 w 309"/>
                <a:gd name="T101" fmla="*/ 354 h 390"/>
                <a:gd name="T102" fmla="*/ 237 w 309"/>
                <a:gd name="T103" fmla="*/ 336 h 390"/>
                <a:gd name="T104" fmla="*/ 303 w 309"/>
                <a:gd name="T105" fmla="*/ 261 h 390"/>
                <a:gd name="T106" fmla="*/ 273 w 309"/>
                <a:gd name="T107" fmla="*/ 75 h 390"/>
                <a:gd name="T108" fmla="*/ 239 w 309"/>
                <a:gd name="T109" fmla="*/ 42 h 390"/>
                <a:gd name="T110" fmla="*/ 218 w 309"/>
                <a:gd name="T111" fmla="*/ 28 h 390"/>
                <a:gd name="T112" fmla="*/ 206 w 309"/>
                <a:gd name="T113" fmla="*/ 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9" h="390">
                  <a:moveTo>
                    <a:pt x="198" y="217"/>
                  </a:moveTo>
                  <a:cubicBezTo>
                    <a:pt x="198" y="217"/>
                    <a:pt x="198" y="217"/>
                    <a:pt x="198" y="217"/>
                  </a:cubicBezTo>
                  <a:cubicBezTo>
                    <a:pt x="198" y="217"/>
                    <a:pt x="198" y="217"/>
                    <a:pt x="198" y="217"/>
                  </a:cubicBezTo>
                  <a:cubicBezTo>
                    <a:pt x="198" y="217"/>
                    <a:pt x="198" y="217"/>
                    <a:pt x="198" y="217"/>
                  </a:cubicBezTo>
                  <a:cubicBezTo>
                    <a:pt x="198" y="217"/>
                    <a:pt x="198" y="217"/>
                    <a:pt x="198" y="217"/>
                  </a:cubicBezTo>
                  <a:close/>
                  <a:moveTo>
                    <a:pt x="176" y="352"/>
                  </a:moveTo>
                  <a:cubicBezTo>
                    <a:pt x="176" y="353"/>
                    <a:pt x="176" y="353"/>
                    <a:pt x="175" y="354"/>
                  </a:cubicBezTo>
                  <a:cubicBezTo>
                    <a:pt x="175" y="354"/>
                    <a:pt x="175" y="354"/>
                    <a:pt x="175" y="354"/>
                  </a:cubicBezTo>
                  <a:cubicBezTo>
                    <a:pt x="176" y="353"/>
                    <a:pt x="176" y="353"/>
                    <a:pt x="176" y="352"/>
                  </a:cubicBezTo>
                  <a:close/>
                  <a:moveTo>
                    <a:pt x="209" y="218"/>
                  </a:moveTo>
                  <a:cubicBezTo>
                    <a:pt x="208" y="218"/>
                    <a:pt x="208" y="218"/>
                    <a:pt x="208" y="219"/>
                  </a:cubicBezTo>
                  <a:cubicBezTo>
                    <a:pt x="208" y="218"/>
                    <a:pt x="208" y="218"/>
                    <a:pt x="209" y="218"/>
                  </a:cubicBezTo>
                  <a:close/>
                  <a:moveTo>
                    <a:pt x="200" y="218"/>
                  </a:moveTo>
                  <a:cubicBezTo>
                    <a:pt x="200" y="218"/>
                    <a:pt x="200" y="218"/>
                    <a:pt x="200" y="218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200" y="218"/>
                    <a:pt x="200" y="218"/>
                    <a:pt x="200" y="218"/>
                  </a:cubicBezTo>
                  <a:close/>
                  <a:moveTo>
                    <a:pt x="198" y="216"/>
                  </a:moveTo>
                  <a:cubicBezTo>
                    <a:pt x="198" y="217"/>
                    <a:pt x="198" y="217"/>
                    <a:pt x="198" y="217"/>
                  </a:cubicBezTo>
                  <a:cubicBezTo>
                    <a:pt x="198" y="217"/>
                    <a:pt x="198" y="217"/>
                    <a:pt x="198" y="217"/>
                  </a:cubicBezTo>
                  <a:cubicBezTo>
                    <a:pt x="199" y="217"/>
                    <a:pt x="199" y="218"/>
                    <a:pt x="199" y="218"/>
                  </a:cubicBezTo>
                  <a:cubicBezTo>
                    <a:pt x="199" y="218"/>
                    <a:pt x="199" y="218"/>
                    <a:pt x="199" y="218"/>
                  </a:cubicBezTo>
                  <a:cubicBezTo>
                    <a:pt x="199" y="218"/>
                    <a:pt x="199" y="218"/>
                    <a:pt x="198" y="217"/>
                  </a:cubicBezTo>
                  <a:cubicBezTo>
                    <a:pt x="199" y="218"/>
                    <a:pt x="199" y="218"/>
                    <a:pt x="199" y="218"/>
                  </a:cubicBezTo>
                  <a:cubicBezTo>
                    <a:pt x="199" y="218"/>
                    <a:pt x="199" y="218"/>
                    <a:pt x="198" y="217"/>
                  </a:cubicBezTo>
                  <a:cubicBezTo>
                    <a:pt x="198" y="217"/>
                    <a:pt x="197" y="217"/>
                    <a:pt x="196" y="216"/>
                  </a:cubicBezTo>
                  <a:cubicBezTo>
                    <a:pt x="197" y="217"/>
                    <a:pt x="198" y="217"/>
                    <a:pt x="198" y="217"/>
                  </a:cubicBezTo>
                  <a:cubicBezTo>
                    <a:pt x="198" y="217"/>
                    <a:pt x="198" y="217"/>
                    <a:pt x="198" y="216"/>
                  </a:cubicBezTo>
                  <a:close/>
                  <a:moveTo>
                    <a:pt x="197" y="215"/>
                  </a:moveTo>
                  <a:cubicBezTo>
                    <a:pt x="197" y="216"/>
                    <a:pt x="197" y="216"/>
                    <a:pt x="198" y="216"/>
                  </a:cubicBezTo>
                  <a:cubicBezTo>
                    <a:pt x="198" y="216"/>
                    <a:pt x="198" y="216"/>
                    <a:pt x="197" y="216"/>
                  </a:cubicBezTo>
                  <a:cubicBezTo>
                    <a:pt x="197" y="216"/>
                    <a:pt x="197" y="216"/>
                    <a:pt x="197" y="215"/>
                  </a:cubicBezTo>
                  <a:close/>
                  <a:moveTo>
                    <a:pt x="134" y="196"/>
                  </a:moveTo>
                  <a:cubicBezTo>
                    <a:pt x="143" y="197"/>
                    <a:pt x="152" y="197"/>
                    <a:pt x="160" y="197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60" y="215"/>
                    <a:pt x="165" y="234"/>
                    <a:pt x="180" y="244"/>
                  </a:cubicBezTo>
                  <a:cubicBezTo>
                    <a:pt x="197" y="255"/>
                    <a:pt x="219" y="253"/>
                    <a:pt x="236" y="242"/>
                  </a:cubicBezTo>
                  <a:cubicBezTo>
                    <a:pt x="237" y="241"/>
                    <a:pt x="238" y="240"/>
                    <a:pt x="240" y="239"/>
                  </a:cubicBezTo>
                  <a:cubicBezTo>
                    <a:pt x="239" y="242"/>
                    <a:pt x="239" y="244"/>
                    <a:pt x="239" y="247"/>
                  </a:cubicBezTo>
                  <a:cubicBezTo>
                    <a:pt x="237" y="258"/>
                    <a:pt x="235" y="268"/>
                    <a:pt x="231" y="279"/>
                  </a:cubicBezTo>
                  <a:cubicBezTo>
                    <a:pt x="231" y="279"/>
                    <a:pt x="231" y="280"/>
                    <a:pt x="230" y="281"/>
                  </a:cubicBezTo>
                  <a:cubicBezTo>
                    <a:pt x="229" y="282"/>
                    <a:pt x="227" y="284"/>
                    <a:pt x="226" y="285"/>
                  </a:cubicBezTo>
                  <a:cubicBezTo>
                    <a:pt x="222" y="288"/>
                    <a:pt x="217" y="290"/>
                    <a:pt x="213" y="292"/>
                  </a:cubicBezTo>
                  <a:cubicBezTo>
                    <a:pt x="197" y="299"/>
                    <a:pt x="180" y="303"/>
                    <a:pt x="165" y="313"/>
                  </a:cubicBezTo>
                  <a:cubicBezTo>
                    <a:pt x="159" y="314"/>
                    <a:pt x="153" y="315"/>
                    <a:pt x="147" y="317"/>
                  </a:cubicBezTo>
                  <a:cubicBezTo>
                    <a:pt x="139" y="319"/>
                    <a:pt x="134" y="326"/>
                    <a:pt x="134" y="333"/>
                  </a:cubicBezTo>
                  <a:cubicBezTo>
                    <a:pt x="134" y="335"/>
                    <a:pt x="135" y="339"/>
                    <a:pt x="137" y="341"/>
                  </a:cubicBezTo>
                  <a:cubicBezTo>
                    <a:pt x="129" y="341"/>
                    <a:pt x="121" y="341"/>
                    <a:pt x="113" y="342"/>
                  </a:cubicBezTo>
                  <a:cubicBezTo>
                    <a:pt x="113" y="341"/>
                    <a:pt x="112" y="341"/>
                    <a:pt x="112" y="341"/>
                  </a:cubicBezTo>
                  <a:cubicBezTo>
                    <a:pt x="111" y="338"/>
                    <a:pt x="110" y="336"/>
                    <a:pt x="108" y="334"/>
                  </a:cubicBezTo>
                  <a:cubicBezTo>
                    <a:pt x="108" y="334"/>
                    <a:pt x="109" y="334"/>
                    <a:pt x="109" y="334"/>
                  </a:cubicBezTo>
                  <a:cubicBezTo>
                    <a:pt x="124" y="334"/>
                    <a:pt x="130" y="317"/>
                    <a:pt x="121" y="306"/>
                  </a:cubicBezTo>
                  <a:cubicBezTo>
                    <a:pt x="109" y="293"/>
                    <a:pt x="97" y="280"/>
                    <a:pt x="86" y="266"/>
                  </a:cubicBezTo>
                  <a:cubicBezTo>
                    <a:pt x="77" y="248"/>
                    <a:pt x="67" y="231"/>
                    <a:pt x="59" y="213"/>
                  </a:cubicBezTo>
                  <a:cubicBezTo>
                    <a:pt x="58" y="209"/>
                    <a:pt x="58" y="204"/>
                    <a:pt x="58" y="200"/>
                  </a:cubicBezTo>
                  <a:cubicBezTo>
                    <a:pt x="83" y="199"/>
                    <a:pt x="109" y="198"/>
                    <a:pt x="134" y="196"/>
                  </a:cubicBezTo>
                  <a:close/>
                  <a:moveTo>
                    <a:pt x="232" y="183"/>
                  </a:moveTo>
                  <a:cubicBezTo>
                    <a:pt x="234" y="188"/>
                    <a:pt x="235" y="193"/>
                    <a:pt x="237" y="198"/>
                  </a:cubicBezTo>
                  <a:cubicBezTo>
                    <a:pt x="237" y="198"/>
                    <a:pt x="237" y="198"/>
                    <a:pt x="236" y="199"/>
                  </a:cubicBezTo>
                  <a:cubicBezTo>
                    <a:pt x="233" y="202"/>
                    <a:pt x="230" y="206"/>
                    <a:pt x="226" y="209"/>
                  </a:cubicBezTo>
                  <a:cubicBezTo>
                    <a:pt x="221" y="212"/>
                    <a:pt x="217" y="215"/>
                    <a:pt x="212" y="217"/>
                  </a:cubicBezTo>
                  <a:cubicBezTo>
                    <a:pt x="210" y="218"/>
                    <a:pt x="208" y="218"/>
                    <a:pt x="206" y="219"/>
                  </a:cubicBezTo>
                  <a:cubicBezTo>
                    <a:pt x="205" y="219"/>
                    <a:pt x="204" y="219"/>
                    <a:pt x="202" y="219"/>
                  </a:cubicBezTo>
                  <a:cubicBezTo>
                    <a:pt x="202" y="219"/>
                    <a:pt x="201" y="218"/>
                    <a:pt x="200" y="218"/>
                  </a:cubicBezTo>
                  <a:cubicBezTo>
                    <a:pt x="200" y="218"/>
                    <a:pt x="199" y="217"/>
                    <a:pt x="199" y="217"/>
                  </a:cubicBezTo>
                  <a:cubicBezTo>
                    <a:pt x="198" y="216"/>
                    <a:pt x="197" y="216"/>
                    <a:pt x="197" y="215"/>
                  </a:cubicBezTo>
                  <a:cubicBezTo>
                    <a:pt x="196" y="214"/>
                    <a:pt x="195" y="213"/>
                    <a:pt x="195" y="212"/>
                  </a:cubicBezTo>
                  <a:cubicBezTo>
                    <a:pt x="194" y="210"/>
                    <a:pt x="194" y="209"/>
                    <a:pt x="194" y="207"/>
                  </a:cubicBezTo>
                  <a:cubicBezTo>
                    <a:pt x="193" y="204"/>
                    <a:pt x="193" y="201"/>
                    <a:pt x="193" y="198"/>
                  </a:cubicBezTo>
                  <a:cubicBezTo>
                    <a:pt x="201" y="199"/>
                    <a:pt x="208" y="199"/>
                    <a:pt x="216" y="199"/>
                  </a:cubicBezTo>
                  <a:cubicBezTo>
                    <a:pt x="223" y="199"/>
                    <a:pt x="230" y="194"/>
                    <a:pt x="232" y="187"/>
                  </a:cubicBezTo>
                  <a:cubicBezTo>
                    <a:pt x="232" y="186"/>
                    <a:pt x="232" y="185"/>
                    <a:pt x="232" y="183"/>
                  </a:cubicBezTo>
                  <a:cubicBezTo>
                    <a:pt x="232" y="183"/>
                    <a:pt x="232" y="183"/>
                    <a:pt x="232" y="183"/>
                  </a:cubicBezTo>
                  <a:close/>
                  <a:moveTo>
                    <a:pt x="40" y="113"/>
                  </a:moveTo>
                  <a:cubicBezTo>
                    <a:pt x="41" y="116"/>
                    <a:pt x="43" y="119"/>
                    <a:pt x="47" y="121"/>
                  </a:cubicBezTo>
                  <a:cubicBezTo>
                    <a:pt x="44" y="123"/>
                    <a:pt x="41" y="125"/>
                    <a:pt x="38" y="128"/>
                  </a:cubicBezTo>
                  <a:cubicBezTo>
                    <a:pt x="38" y="124"/>
                    <a:pt x="39" y="121"/>
                    <a:pt x="39" y="117"/>
                  </a:cubicBezTo>
                  <a:cubicBezTo>
                    <a:pt x="39" y="116"/>
                    <a:pt x="39" y="114"/>
                    <a:pt x="40" y="113"/>
                  </a:cubicBezTo>
                  <a:close/>
                  <a:moveTo>
                    <a:pt x="45" y="93"/>
                  </a:moveTo>
                  <a:cubicBezTo>
                    <a:pt x="45" y="94"/>
                    <a:pt x="45" y="95"/>
                    <a:pt x="45" y="95"/>
                  </a:cubicBezTo>
                  <a:cubicBezTo>
                    <a:pt x="45" y="96"/>
                    <a:pt x="44" y="96"/>
                    <a:pt x="44" y="96"/>
                  </a:cubicBezTo>
                  <a:cubicBezTo>
                    <a:pt x="44" y="95"/>
                    <a:pt x="45" y="94"/>
                    <a:pt x="45" y="93"/>
                  </a:cubicBezTo>
                  <a:close/>
                  <a:moveTo>
                    <a:pt x="206" y="20"/>
                  </a:moveTo>
                  <a:cubicBezTo>
                    <a:pt x="187" y="7"/>
                    <a:pt x="165" y="0"/>
                    <a:pt x="143" y="0"/>
                  </a:cubicBezTo>
                  <a:cubicBezTo>
                    <a:pt x="139" y="0"/>
                    <a:pt x="134" y="1"/>
                    <a:pt x="130" y="1"/>
                  </a:cubicBezTo>
                  <a:cubicBezTo>
                    <a:pt x="110" y="3"/>
                    <a:pt x="89" y="9"/>
                    <a:pt x="71" y="19"/>
                  </a:cubicBezTo>
                  <a:cubicBezTo>
                    <a:pt x="66" y="20"/>
                    <a:pt x="61" y="22"/>
                    <a:pt x="56" y="24"/>
                  </a:cubicBezTo>
                  <a:cubicBezTo>
                    <a:pt x="52" y="26"/>
                    <a:pt x="50" y="29"/>
                    <a:pt x="49" y="33"/>
                  </a:cubicBezTo>
                  <a:cubicBezTo>
                    <a:pt x="46" y="36"/>
                    <a:pt x="42" y="39"/>
                    <a:pt x="39" y="42"/>
                  </a:cubicBezTo>
                  <a:cubicBezTo>
                    <a:pt x="9" y="74"/>
                    <a:pt x="0" y="122"/>
                    <a:pt x="8" y="165"/>
                  </a:cubicBezTo>
                  <a:cubicBezTo>
                    <a:pt x="9" y="167"/>
                    <a:pt x="9" y="170"/>
                    <a:pt x="10" y="173"/>
                  </a:cubicBezTo>
                  <a:cubicBezTo>
                    <a:pt x="7" y="177"/>
                    <a:pt x="6" y="183"/>
                    <a:pt x="7" y="187"/>
                  </a:cubicBezTo>
                  <a:cubicBezTo>
                    <a:pt x="9" y="193"/>
                    <a:pt x="13" y="197"/>
                    <a:pt x="18" y="198"/>
                  </a:cubicBezTo>
                  <a:cubicBezTo>
                    <a:pt x="20" y="206"/>
                    <a:pt x="24" y="214"/>
                    <a:pt x="27" y="222"/>
                  </a:cubicBezTo>
                  <a:cubicBezTo>
                    <a:pt x="31" y="254"/>
                    <a:pt x="40" y="286"/>
                    <a:pt x="64" y="307"/>
                  </a:cubicBezTo>
                  <a:cubicBezTo>
                    <a:pt x="62" y="311"/>
                    <a:pt x="61" y="316"/>
                    <a:pt x="62" y="320"/>
                  </a:cubicBezTo>
                  <a:cubicBezTo>
                    <a:pt x="65" y="330"/>
                    <a:pt x="70" y="338"/>
                    <a:pt x="76" y="346"/>
                  </a:cubicBezTo>
                  <a:cubicBezTo>
                    <a:pt x="75" y="349"/>
                    <a:pt x="75" y="352"/>
                    <a:pt x="75" y="356"/>
                  </a:cubicBezTo>
                  <a:cubicBezTo>
                    <a:pt x="78" y="376"/>
                    <a:pt x="97" y="385"/>
                    <a:pt x="115" y="387"/>
                  </a:cubicBezTo>
                  <a:cubicBezTo>
                    <a:pt x="136" y="390"/>
                    <a:pt x="156" y="387"/>
                    <a:pt x="176" y="387"/>
                  </a:cubicBezTo>
                  <a:cubicBezTo>
                    <a:pt x="185" y="387"/>
                    <a:pt x="192" y="379"/>
                    <a:pt x="192" y="370"/>
                  </a:cubicBezTo>
                  <a:cubicBezTo>
                    <a:pt x="192" y="361"/>
                    <a:pt x="185" y="354"/>
                    <a:pt x="176" y="354"/>
                  </a:cubicBezTo>
                  <a:cubicBezTo>
                    <a:pt x="176" y="354"/>
                    <a:pt x="176" y="354"/>
                    <a:pt x="176" y="354"/>
                  </a:cubicBezTo>
                  <a:cubicBezTo>
                    <a:pt x="176" y="353"/>
                    <a:pt x="176" y="353"/>
                    <a:pt x="176" y="352"/>
                  </a:cubicBezTo>
                  <a:cubicBezTo>
                    <a:pt x="198" y="354"/>
                    <a:pt x="220" y="352"/>
                    <a:pt x="237" y="336"/>
                  </a:cubicBezTo>
                  <a:cubicBezTo>
                    <a:pt x="239" y="335"/>
                    <a:pt x="240" y="333"/>
                    <a:pt x="242" y="331"/>
                  </a:cubicBezTo>
                  <a:cubicBezTo>
                    <a:pt x="271" y="316"/>
                    <a:pt x="296" y="294"/>
                    <a:pt x="303" y="261"/>
                  </a:cubicBezTo>
                  <a:cubicBezTo>
                    <a:pt x="309" y="230"/>
                    <a:pt x="306" y="198"/>
                    <a:pt x="301" y="166"/>
                  </a:cubicBezTo>
                  <a:cubicBezTo>
                    <a:pt x="296" y="135"/>
                    <a:pt x="289" y="103"/>
                    <a:pt x="273" y="75"/>
                  </a:cubicBezTo>
                  <a:cubicBezTo>
                    <a:pt x="266" y="63"/>
                    <a:pt x="257" y="50"/>
                    <a:pt x="245" y="44"/>
                  </a:cubicBezTo>
                  <a:cubicBezTo>
                    <a:pt x="243" y="43"/>
                    <a:pt x="241" y="42"/>
                    <a:pt x="239" y="42"/>
                  </a:cubicBezTo>
                  <a:cubicBezTo>
                    <a:pt x="238" y="41"/>
                    <a:pt x="238" y="40"/>
                    <a:pt x="238" y="39"/>
                  </a:cubicBezTo>
                  <a:cubicBezTo>
                    <a:pt x="236" y="31"/>
                    <a:pt x="226" y="24"/>
                    <a:pt x="218" y="28"/>
                  </a:cubicBezTo>
                  <a:cubicBezTo>
                    <a:pt x="217" y="28"/>
                    <a:pt x="217" y="28"/>
                    <a:pt x="216" y="28"/>
                  </a:cubicBezTo>
                  <a:cubicBezTo>
                    <a:pt x="214" y="24"/>
                    <a:pt x="210" y="20"/>
                    <a:pt x="206" y="20"/>
                  </a:cubicBezTo>
                  <a:cubicBezTo>
                    <a:pt x="206" y="20"/>
                    <a:pt x="206" y="20"/>
                    <a:pt x="20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1"/>
            <p:cNvSpPr>
              <a:spLocks noEditPoints="1"/>
            </p:cNvSpPr>
            <p:nvPr/>
          </p:nvSpPr>
          <p:spPr bwMode="auto">
            <a:xfrm>
              <a:off x="-1870075" y="1152525"/>
              <a:ext cx="488950" cy="1084263"/>
            </a:xfrm>
            <a:custGeom>
              <a:avLst/>
              <a:gdLst>
                <a:gd name="T0" fmla="*/ 52 w 104"/>
                <a:gd name="T1" fmla="*/ 163 h 230"/>
                <a:gd name="T2" fmla="*/ 52 w 104"/>
                <a:gd name="T3" fmla="*/ 164 h 230"/>
                <a:gd name="T4" fmla="*/ 52 w 104"/>
                <a:gd name="T5" fmla="*/ 163 h 230"/>
                <a:gd name="T6" fmla="*/ 35 w 104"/>
                <a:gd name="T7" fmla="*/ 16 h 230"/>
                <a:gd name="T8" fmla="*/ 19 w 104"/>
                <a:gd name="T9" fmla="*/ 0 h 230"/>
                <a:gd name="T10" fmla="*/ 2 w 104"/>
                <a:gd name="T11" fmla="*/ 16 h 230"/>
                <a:gd name="T12" fmla="*/ 10 w 104"/>
                <a:gd name="T13" fmla="*/ 140 h 230"/>
                <a:gd name="T14" fmla="*/ 82 w 104"/>
                <a:gd name="T15" fmla="*/ 228 h 230"/>
                <a:gd name="T16" fmla="*/ 102 w 104"/>
                <a:gd name="T17" fmla="*/ 217 h 230"/>
                <a:gd name="T18" fmla="*/ 90 w 104"/>
                <a:gd name="T19" fmla="*/ 196 h 230"/>
                <a:gd name="T20" fmla="*/ 79 w 104"/>
                <a:gd name="T21" fmla="*/ 193 h 230"/>
                <a:gd name="T22" fmla="*/ 70 w 104"/>
                <a:gd name="T23" fmla="*/ 188 h 230"/>
                <a:gd name="T24" fmla="*/ 61 w 104"/>
                <a:gd name="T25" fmla="*/ 179 h 230"/>
                <a:gd name="T26" fmla="*/ 51 w 104"/>
                <a:gd name="T27" fmla="*/ 161 h 230"/>
                <a:gd name="T28" fmla="*/ 37 w 104"/>
                <a:gd name="T29" fmla="*/ 107 h 230"/>
                <a:gd name="T30" fmla="*/ 35 w 104"/>
                <a:gd name="T31" fmla="*/ 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230">
                  <a:moveTo>
                    <a:pt x="52" y="163"/>
                  </a:moveTo>
                  <a:cubicBezTo>
                    <a:pt x="52" y="163"/>
                    <a:pt x="52" y="163"/>
                    <a:pt x="52" y="164"/>
                  </a:cubicBezTo>
                  <a:cubicBezTo>
                    <a:pt x="52" y="163"/>
                    <a:pt x="52" y="163"/>
                    <a:pt x="52" y="163"/>
                  </a:cubicBezTo>
                  <a:close/>
                  <a:moveTo>
                    <a:pt x="35" y="16"/>
                  </a:moveTo>
                  <a:cubicBezTo>
                    <a:pt x="35" y="7"/>
                    <a:pt x="27" y="0"/>
                    <a:pt x="19" y="0"/>
                  </a:cubicBezTo>
                  <a:cubicBezTo>
                    <a:pt x="9" y="0"/>
                    <a:pt x="3" y="7"/>
                    <a:pt x="2" y="16"/>
                  </a:cubicBezTo>
                  <a:cubicBezTo>
                    <a:pt x="0" y="57"/>
                    <a:pt x="1" y="100"/>
                    <a:pt x="10" y="140"/>
                  </a:cubicBezTo>
                  <a:cubicBezTo>
                    <a:pt x="19" y="178"/>
                    <a:pt x="39" y="221"/>
                    <a:pt x="82" y="228"/>
                  </a:cubicBezTo>
                  <a:cubicBezTo>
                    <a:pt x="90" y="230"/>
                    <a:pt x="99" y="226"/>
                    <a:pt x="102" y="217"/>
                  </a:cubicBezTo>
                  <a:cubicBezTo>
                    <a:pt x="104" y="209"/>
                    <a:pt x="99" y="198"/>
                    <a:pt x="90" y="196"/>
                  </a:cubicBezTo>
                  <a:cubicBezTo>
                    <a:pt x="86" y="196"/>
                    <a:pt x="82" y="195"/>
                    <a:pt x="79" y="193"/>
                  </a:cubicBezTo>
                  <a:cubicBezTo>
                    <a:pt x="76" y="192"/>
                    <a:pt x="73" y="190"/>
                    <a:pt x="70" y="188"/>
                  </a:cubicBezTo>
                  <a:cubicBezTo>
                    <a:pt x="67" y="185"/>
                    <a:pt x="64" y="182"/>
                    <a:pt x="61" y="179"/>
                  </a:cubicBezTo>
                  <a:cubicBezTo>
                    <a:pt x="57" y="173"/>
                    <a:pt x="54" y="167"/>
                    <a:pt x="51" y="161"/>
                  </a:cubicBezTo>
                  <a:cubicBezTo>
                    <a:pt x="44" y="143"/>
                    <a:pt x="40" y="125"/>
                    <a:pt x="37" y="107"/>
                  </a:cubicBezTo>
                  <a:cubicBezTo>
                    <a:pt x="34" y="77"/>
                    <a:pt x="33" y="47"/>
                    <a:pt x="3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2"/>
            <p:cNvSpPr>
              <a:spLocks noEditPoints="1"/>
            </p:cNvSpPr>
            <p:nvPr/>
          </p:nvSpPr>
          <p:spPr bwMode="auto">
            <a:xfrm>
              <a:off x="-1958975" y="419100"/>
              <a:ext cx="2201863" cy="2112963"/>
            </a:xfrm>
            <a:custGeom>
              <a:avLst/>
              <a:gdLst>
                <a:gd name="T0" fmla="*/ 218 w 469"/>
                <a:gd name="T1" fmla="*/ 9 h 449"/>
                <a:gd name="T2" fmla="*/ 384 w 469"/>
                <a:gd name="T3" fmla="*/ 116 h 449"/>
                <a:gd name="T4" fmla="*/ 384 w 469"/>
                <a:gd name="T5" fmla="*/ 116 h 449"/>
                <a:gd name="T6" fmla="*/ 435 w 469"/>
                <a:gd name="T7" fmla="*/ 202 h 449"/>
                <a:gd name="T8" fmla="*/ 435 w 469"/>
                <a:gd name="T9" fmla="*/ 202 h 449"/>
                <a:gd name="T10" fmla="*/ 404 w 469"/>
                <a:gd name="T11" fmla="*/ 397 h 449"/>
                <a:gd name="T12" fmla="*/ 404 w 469"/>
                <a:gd name="T13" fmla="*/ 397 h 449"/>
                <a:gd name="T14" fmla="*/ 429 w 469"/>
                <a:gd name="T15" fmla="*/ 372 h 449"/>
                <a:gd name="T16" fmla="*/ 429 w 469"/>
                <a:gd name="T17" fmla="*/ 372 h 449"/>
                <a:gd name="T18" fmla="*/ 445 w 469"/>
                <a:gd name="T19" fmla="*/ 345 h 449"/>
                <a:gd name="T20" fmla="*/ 454 w 469"/>
                <a:gd name="T21" fmla="*/ 312 h 449"/>
                <a:gd name="T22" fmla="*/ 454 w 469"/>
                <a:gd name="T23" fmla="*/ 312 h 449"/>
                <a:gd name="T24" fmla="*/ 186 w 469"/>
                <a:gd name="T25" fmla="*/ 0 h 449"/>
                <a:gd name="T26" fmla="*/ 119 w 469"/>
                <a:gd name="T27" fmla="*/ 7 h 449"/>
                <a:gd name="T28" fmla="*/ 37 w 469"/>
                <a:gd name="T29" fmla="*/ 31 h 449"/>
                <a:gd name="T30" fmla="*/ 0 w 469"/>
                <a:gd name="T31" fmla="*/ 50 h 449"/>
                <a:gd name="T32" fmla="*/ 20 w 469"/>
                <a:gd name="T33" fmla="*/ 41 h 449"/>
                <a:gd name="T34" fmla="*/ 131 w 469"/>
                <a:gd name="T35" fmla="*/ 10 h 449"/>
                <a:gd name="T36" fmla="*/ 153 w 469"/>
                <a:gd name="T37" fmla="*/ 8 h 449"/>
                <a:gd name="T38" fmla="*/ 197 w 469"/>
                <a:gd name="T39" fmla="*/ 7 h 449"/>
                <a:gd name="T40" fmla="*/ 218 w 469"/>
                <a:gd name="T41" fmla="*/ 9 h 449"/>
                <a:gd name="T42" fmla="*/ 271 w 469"/>
                <a:gd name="T43" fmla="*/ 24 h 449"/>
                <a:gd name="T44" fmla="*/ 326 w 469"/>
                <a:gd name="T45" fmla="*/ 56 h 449"/>
                <a:gd name="T46" fmla="*/ 384 w 469"/>
                <a:gd name="T47" fmla="*/ 115 h 449"/>
                <a:gd name="T48" fmla="*/ 384 w 469"/>
                <a:gd name="T49" fmla="*/ 116 h 449"/>
                <a:gd name="T50" fmla="*/ 384 w 469"/>
                <a:gd name="T51" fmla="*/ 116 h 449"/>
                <a:gd name="T52" fmla="*/ 425 w 469"/>
                <a:gd name="T53" fmla="*/ 180 h 449"/>
                <a:gd name="T54" fmla="*/ 434 w 469"/>
                <a:gd name="T55" fmla="*/ 201 h 449"/>
                <a:gd name="T56" fmla="*/ 435 w 469"/>
                <a:gd name="T57" fmla="*/ 202 h 449"/>
                <a:gd name="T58" fmla="*/ 454 w 469"/>
                <a:gd name="T59" fmla="*/ 268 h 449"/>
                <a:gd name="T60" fmla="*/ 454 w 469"/>
                <a:gd name="T61" fmla="*/ 312 h 449"/>
                <a:gd name="T62" fmla="*/ 445 w 469"/>
                <a:gd name="T63" fmla="*/ 345 h 449"/>
                <a:gd name="T64" fmla="*/ 430 w 469"/>
                <a:gd name="T65" fmla="*/ 372 h 449"/>
                <a:gd name="T66" fmla="*/ 404 w 469"/>
                <a:gd name="T67" fmla="*/ 397 h 449"/>
                <a:gd name="T68" fmla="*/ 404 w 469"/>
                <a:gd name="T69" fmla="*/ 397 h 449"/>
                <a:gd name="T70" fmla="*/ 404 w 469"/>
                <a:gd name="T71" fmla="*/ 397 h 449"/>
                <a:gd name="T72" fmla="*/ 374 w 469"/>
                <a:gd name="T73" fmla="*/ 416 h 449"/>
                <a:gd name="T74" fmla="*/ 365 w 469"/>
                <a:gd name="T75" fmla="*/ 420 h 449"/>
                <a:gd name="T76" fmla="*/ 305 w 469"/>
                <a:gd name="T77" fmla="*/ 435 h 449"/>
                <a:gd name="T78" fmla="*/ 237 w 469"/>
                <a:gd name="T79" fmla="*/ 440 h 449"/>
                <a:gd name="T80" fmla="*/ 111 w 469"/>
                <a:gd name="T81" fmla="*/ 445 h 449"/>
                <a:gd name="T82" fmla="*/ 10 w 469"/>
                <a:gd name="T83" fmla="*/ 442 h 449"/>
                <a:gd name="T84" fmla="*/ 47 w 469"/>
                <a:gd name="T85" fmla="*/ 446 h 449"/>
                <a:gd name="T86" fmla="*/ 250 w 469"/>
                <a:gd name="T87" fmla="*/ 447 h 449"/>
                <a:gd name="T88" fmla="*/ 313 w 469"/>
                <a:gd name="T89" fmla="*/ 443 h 449"/>
                <a:gd name="T90" fmla="*/ 353 w 469"/>
                <a:gd name="T91" fmla="*/ 435 h 449"/>
                <a:gd name="T92" fmla="*/ 373 w 469"/>
                <a:gd name="T93" fmla="*/ 428 h 449"/>
                <a:gd name="T94" fmla="*/ 426 w 469"/>
                <a:gd name="T95" fmla="*/ 394 h 449"/>
                <a:gd name="T96" fmla="*/ 449 w 469"/>
                <a:gd name="T97" fmla="*/ 366 h 449"/>
                <a:gd name="T98" fmla="*/ 462 w 469"/>
                <a:gd name="T99" fmla="*/ 334 h 449"/>
                <a:gd name="T100" fmla="*/ 468 w 469"/>
                <a:gd name="T101" fmla="*/ 301 h 449"/>
                <a:gd name="T102" fmla="*/ 467 w 469"/>
                <a:gd name="T103" fmla="*/ 267 h 449"/>
                <a:gd name="T104" fmla="*/ 454 w 469"/>
                <a:gd name="T105" fmla="*/ 215 h 449"/>
                <a:gd name="T106" fmla="*/ 439 w 469"/>
                <a:gd name="T107" fmla="*/ 181 h 449"/>
                <a:gd name="T108" fmla="*/ 399 w 469"/>
                <a:gd name="T109" fmla="*/ 117 h 449"/>
                <a:gd name="T110" fmla="*/ 346 w 469"/>
                <a:gd name="T111" fmla="*/ 60 h 449"/>
                <a:gd name="T112" fmla="*/ 281 w 469"/>
                <a:gd name="T113" fmla="*/ 19 h 449"/>
                <a:gd name="T114" fmla="*/ 244 w 469"/>
                <a:gd name="T115" fmla="*/ 6 h 449"/>
                <a:gd name="T116" fmla="*/ 205 w 469"/>
                <a:gd name="T117" fmla="*/ 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9" h="449">
                  <a:moveTo>
                    <a:pt x="218" y="9"/>
                  </a:moveTo>
                  <a:cubicBezTo>
                    <a:pt x="218" y="9"/>
                    <a:pt x="218" y="9"/>
                    <a:pt x="218" y="9"/>
                  </a:cubicBezTo>
                  <a:cubicBezTo>
                    <a:pt x="218" y="9"/>
                    <a:pt x="218" y="9"/>
                    <a:pt x="218" y="9"/>
                  </a:cubicBezTo>
                  <a:close/>
                  <a:moveTo>
                    <a:pt x="384" y="116"/>
                  </a:move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6"/>
                  </a:cubicBezTo>
                  <a:cubicBezTo>
                    <a:pt x="384" y="116"/>
                    <a:pt x="384" y="116"/>
                    <a:pt x="384" y="116"/>
                  </a:cubicBezTo>
                  <a:close/>
                  <a:moveTo>
                    <a:pt x="435" y="202"/>
                  </a:moveTo>
                  <a:cubicBezTo>
                    <a:pt x="435" y="201"/>
                    <a:pt x="435" y="201"/>
                    <a:pt x="434" y="201"/>
                  </a:cubicBezTo>
                  <a:cubicBezTo>
                    <a:pt x="435" y="201"/>
                    <a:pt x="435" y="202"/>
                    <a:pt x="435" y="202"/>
                  </a:cubicBezTo>
                  <a:cubicBezTo>
                    <a:pt x="435" y="202"/>
                    <a:pt x="435" y="202"/>
                    <a:pt x="435" y="202"/>
                  </a:cubicBezTo>
                  <a:close/>
                  <a:moveTo>
                    <a:pt x="404" y="397"/>
                  </a:moveTo>
                  <a:cubicBezTo>
                    <a:pt x="404" y="397"/>
                    <a:pt x="404" y="397"/>
                    <a:pt x="404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4" y="397"/>
                    <a:pt x="404" y="397"/>
                    <a:pt x="404" y="397"/>
                  </a:cubicBezTo>
                  <a:close/>
                  <a:moveTo>
                    <a:pt x="429" y="372"/>
                  </a:moveTo>
                  <a:cubicBezTo>
                    <a:pt x="429" y="372"/>
                    <a:pt x="429" y="372"/>
                    <a:pt x="429" y="373"/>
                  </a:cubicBezTo>
                  <a:cubicBezTo>
                    <a:pt x="429" y="372"/>
                    <a:pt x="429" y="372"/>
                    <a:pt x="429" y="372"/>
                  </a:cubicBezTo>
                  <a:close/>
                  <a:moveTo>
                    <a:pt x="445" y="345"/>
                  </a:moveTo>
                  <a:cubicBezTo>
                    <a:pt x="445" y="345"/>
                    <a:pt x="445" y="345"/>
                    <a:pt x="445" y="345"/>
                  </a:cubicBezTo>
                  <a:cubicBezTo>
                    <a:pt x="445" y="345"/>
                    <a:pt x="445" y="345"/>
                    <a:pt x="445" y="345"/>
                  </a:cubicBezTo>
                  <a:close/>
                  <a:moveTo>
                    <a:pt x="454" y="312"/>
                  </a:moveTo>
                  <a:cubicBezTo>
                    <a:pt x="454" y="312"/>
                    <a:pt x="454" y="313"/>
                    <a:pt x="454" y="313"/>
                  </a:cubicBezTo>
                  <a:cubicBezTo>
                    <a:pt x="454" y="313"/>
                    <a:pt x="454" y="312"/>
                    <a:pt x="454" y="312"/>
                  </a:cubicBezTo>
                  <a:close/>
                  <a:moveTo>
                    <a:pt x="205" y="1"/>
                  </a:moveTo>
                  <a:cubicBezTo>
                    <a:pt x="199" y="0"/>
                    <a:pt x="192" y="0"/>
                    <a:pt x="186" y="0"/>
                  </a:cubicBezTo>
                  <a:cubicBezTo>
                    <a:pt x="178" y="0"/>
                    <a:pt x="170" y="0"/>
                    <a:pt x="162" y="1"/>
                  </a:cubicBezTo>
                  <a:cubicBezTo>
                    <a:pt x="148" y="2"/>
                    <a:pt x="134" y="4"/>
                    <a:pt x="119" y="7"/>
                  </a:cubicBezTo>
                  <a:cubicBezTo>
                    <a:pt x="105" y="9"/>
                    <a:pt x="91" y="13"/>
                    <a:pt x="77" y="17"/>
                  </a:cubicBezTo>
                  <a:cubicBezTo>
                    <a:pt x="63" y="21"/>
                    <a:pt x="50" y="26"/>
                    <a:pt x="37" y="31"/>
                  </a:cubicBezTo>
                  <a:cubicBezTo>
                    <a:pt x="30" y="34"/>
                    <a:pt x="24" y="37"/>
                    <a:pt x="18" y="40"/>
                  </a:cubicBezTo>
                  <a:cubicBezTo>
                    <a:pt x="12" y="43"/>
                    <a:pt x="6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47"/>
                    <a:pt x="13" y="44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55" y="26"/>
                    <a:pt x="93" y="15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8" y="9"/>
                    <a:pt x="145" y="9"/>
                    <a:pt x="153" y="8"/>
                  </a:cubicBezTo>
                  <a:cubicBezTo>
                    <a:pt x="160" y="7"/>
                    <a:pt x="168" y="7"/>
                    <a:pt x="175" y="7"/>
                  </a:cubicBezTo>
                  <a:cubicBezTo>
                    <a:pt x="183" y="7"/>
                    <a:pt x="190" y="7"/>
                    <a:pt x="197" y="7"/>
                  </a:cubicBezTo>
                  <a:cubicBezTo>
                    <a:pt x="204" y="8"/>
                    <a:pt x="212" y="9"/>
                    <a:pt x="219" y="10"/>
                  </a:cubicBezTo>
                  <a:cubicBezTo>
                    <a:pt x="219" y="9"/>
                    <a:pt x="218" y="9"/>
                    <a:pt x="218" y="9"/>
                  </a:cubicBezTo>
                  <a:cubicBezTo>
                    <a:pt x="228" y="11"/>
                    <a:pt x="237" y="13"/>
                    <a:pt x="246" y="15"/>
                  </a:cubicBezTo>
                  <a:cubicBezTo>
                    <a:pt x="255" y="18"/>
                    <a:pt x="263" y="21"/>
                    <a:pt x="271" y="24"/>
                  </a:cubicBezTo>
                  <a:cubicBezTo>
                    <a:pt x="281" y="28"/>
                    <a:pt x="291" y="33"/>
                    <a:pt x="300" y="38"/>
                  </a:cubicBezTo>
                  <a:cubicBezTo>
                    <a:pt x="309" y="44"/>
                    <a:pt x="318" y="50"/>
                    <a:pt x="326" y="56"/>
                  </a:cubicBezTo>
                  <a:cubicBezTo>
                    <a:pt x="337" y="65"/>
                    <a:pt x="347" y="74"/>
                    <a:pt x="357" y="84"/>
                  </a:cubicBezTo>
                  <a:cubicBezTo>
                    <a:pt x="366" y="94"/>
                    <a:pt x="375" y="104"/>
                    <a:pt x="384" y="115"/>
                  </a:cubicBezTo>
                  <a:cubicBezTo>
                    <a:pt x="384" y="115"/>
                    <a:pt x="383" y="115"/>
                    <a:pt x="383" y="114"/>
                  </a:cubicBezTo>
                  <a:cubicBezTo>
                    <a:pt x="383" y="115"/>
                    <a:pt x="384" y="115"/>
                    <a:pt x="384" y="116"/>
                  </a:cubicBezTo>
                  <a:cubicBezTo>
                    <a:pt x="384" y="116"/>
                    <a:pt x="384" y="116"/>
                    <a:pt x="384" y="116"/>
                  </a:cubicBezTo>
                  <a:cubicBezTo>
                    <a:pt x="384" y="116"/>
                    <a:pt x="384" y="116"/>
                    <a:pt x="384" y="116"/>
                  </a:cubicBezTo>
                  <a:cubicBezTo>
                    <a:pt x="394" y="129"/>
                    <a:pt x="404" y="143"/>
                    <a:pt x="412" y="158"/>
                  </a:cubicBezTo>
                  <a:cubicBezTo>
                    <a:pt x="417" y="165"/>
                    <a:pt x="421" y="172"/>
                    <a:pt x="425" y="180"/>
                  </a:cubicBezTo>
                  <a:cubicBezTo>
                    <a:pt x="428" y="187"/>
                    <a:pt x="431" y="194"/>
                    <a:pt x="434" y="201"/>
                  </a:cubicBezTo>
                  <a:cubicBezTo>
                    <a:pt x="434" y="201"/>
                    <a:pt x="434" y="201"/>
                    <a:pt x="434" y="201"/>
                  </a:cubicBezTo>
                  <a:cubicBezTo>
                    <a:pt x="434" y="201"/>
                    <a:pt x="435" y="201"/>
                    <a:pt x="435" y="202"/>
                  </a:cubicBezTo>
                  <a:cubicBezTo>
                    <a:pt x="435" y="202"/>
                    <a:pt x="435" y="202"/>
                    <a:pt x="435" y="202"/>
                  </a:cubicBezTo>
                  <a:cubicBezTo>
                    <a:pt x="435" y="202"/>
                    <a:pt x="435" y="202"/>
                    <a:pt x="435" y="202"/>
                  </a:cubicBezTo>
                  <a:cubicBezTo>
                    <a:pt x="444" y="223"/>
                    <a:pt x="450" y="245"/>
                    <a:pt x="454" y="268"/>
                  </a:cubicBezTo>
                  <a:cubicBezTo>
                    <a:pt x="455" y="276"/>
                    <a:pt x="455" y="283"/>
                    <a:pt x="455" y="290"/>
                  </a:cubicBezTo>
                  <a:cubicBezTo>
                    <a:pt x="455" y="298"/>
                    <a:pt x="455" y="305"/>
                    <a:pt x="454" y="312"/>
                  </a:cubicBezTo>
                  <a:cubicBezTo>
                    <a:pt x="453" y="318"/>
                    <a:pt x="452" y="323"/>
                    <a:pt x="451" y="329"/>
                  </a:cubicBezTo>
                  <a:cubicBezTo>
                    <a:pt x="449" y="334"/>
                    <a:pt x="447" y="339"/>
                    <a:pt x="445" y="345"/>
                  </a:cubicBezTo>
                  <a:cubicBezTo>
                    <a:pt x="443" y="349"/>
                    <a:pt x="441" y="354"/>
                    <a:pt x="438" y="359"/>
                  </a:cubicBezTo>
                  <a:cubicBezTo>
                    <a:pt x="436" y="363"/>
                    <a:pt x="433" y="368"/>
                    <a:pt x="430" y="372"/>
                  </a:cubicBezTo>
                  <a:cubicBezTo>
                    <a:pt x="426" y="376"/>
                    <a:pt x="422" y="381"/>
                    <a:pt x="418" y="385"/>
                  </a:cubicBezTo>
                  <a:cubicBezTo>
                    <a:pt x="413" y="389"/>
                    <a:pt x="409" y="393"/>
                    <a:pt x="404" y="397"/>
                  </a:cubicBezTo>
                  <a:cubicBezTo>
                    <a:pt x="404" y="397"/>
                    <a:pt x="404" y="397"/>
                    <a:pt x="405" y="396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398" y="402"/>
                    <a:pt x="391" y="406"/>
                    <a:pt x="385" y="410"/>
                  </a:cubicBezTo>
                  <a:cubicBezTo>
                    <a:pt x="381" y="412"/>
                    <a:pt x="378" y="414"/>
                    <a:pt x="374" y="416"/>
                  </a:cubicBezTo>
                  <a:cubicBezTo>
                    <a:pt x="371" y="417"/>
                    <a:pt x="367" y="419"/>
                    <a:pt x="364" y="420"/>
                  </a:cubicBezTo>
                  <a:cubicBezTo>
                    <a:pt x="364" y="420"/>
                    <a:pt x="365" y="420"/>
                    <a:pt x="365" y="420"/>
                  </a:cubicBezTo>
                  <a:cubicBezTo>
                    <a:pt x="355" y="424"/>
                    <a:pt x="345" y="427"/>
                    <a:pt x="335" y="430"/>
                  </a:cubicBezTo>
                  <a:cubicBezTo>
                    <a:pt x="325" y="432"/>
                    <a:pt x="315" y="434"/>
                    <a:pt x="305" y="435"/>
                  </a:cubicBezTo>
                  <a:cubicBezTo>
                    <a:pt x="291" y="437"/>
                    <a:pt x="276" y="438"/>
                    <a:pt x="262" y="439"/>
                  </a:cubicBezTo>
                  <a:cubicBezTo>
                    <a:pt x="254" y="440"/>
                    <a:pt x="246" y="440"/>
                    <a:pt x="237" y="440"/>
                  </a:cubicBezTo>
                  <a:cubicBezTo>
                    <a:pt x="229" y="441"/>
                    <a:pt x="221" y="441"/>
                    <a:pt x="212" y="442"/>
                  </a:cubicBezTo>
                  <a:cubicBezTo>
                    <a:pt x="178" y="443"/>
                    <a:pt x="145" y="445"/>
                    <a:pt x="111" y="445"/>
                  </a:cubicBezTo>
                  <a:cubicBezTo>
                    <a:pt x="94" y="446"/>
                    <a:pt x="77" y="445"/>
                    <a:pt x="60" y="445"/>
                  </a:cubicBezTo>
                  <a:cubicBezTo>
                    <a:pt x="43" y="444"/>
                    <a:pt x="27" y="443"/>
                    <a:pt x="10" y="442"/>
                  </a:cubicBezTo>
                  <a:cubicBezTo>
                    <a:pt x="10" y="442"/>
                    <a:pt x="10" y="442"/>
                    <a:pt x="10" y="442"/>
                  </a:cubicBezTo>
                  <a:cubicBezTo>
                    <a:pt x="22" y="443"/>
                    <a:pt x="35" y="445"/>
                    <a:pt x="47" y="446"/>
                  </a:cubicBezTo>
                  <a:cubicBezTo>
                    <a:pt x="81" y="448"/>
                    <a:pt x="115" y="449"/>
                    <a:pt x="148" y="449"/>
                  </a:cubicBezTo>
                  <a:cubicBezTo>
                    <a:pt x="182" y="449"/>
                    <a:pt x="216" y="448"/>
                    <a:pt x="250" y="447"/>
                  </a:cubicBezTo>
                  <a:cubicBezTo>
                    <a:pt x="264" y="447"/>
                    <a:pt x="278" y="447"/>
                    <a:pt x="293" y="445"/>
                  </a:cubicBezTo>
                  <a:cubicBezTo>
                    <a:pt x="299" y="445"/>
                    <a:pt x="306" y="444"/>
                    <a:pt x="313" y="443"/>
                  </a:cubicBezTo>
                  <a:cubicBezTo>
                    <a:pt x="320" y="442"/>
                    <a:pt x="327" y="441"/>
                    <a:pt x="334" y="440"/>
                  </a:cubicBezTo>
                  <a:cubicBezTo>
                    <a:pt x="340" y="439"/>
                    <a:pt x="347" y="437"/>
                    <a:pt x="353" y="435"/>
                  </a:cubicBezTo>
                  <a:cubicBezTo>
                    <a:pt x="357" y="434"/>
                    <a:pt x="360" y="433"/>
                    <a:pt x="363" y="432"/>
                  </a:cubicBezTo>
                  <a:cubicBezTo>
                    <a:pt x="366" y="430"/>
                    <a:pt x="370" y="429"/>
                    <a:pt x="373" y="428"/>
                  </a:cubicBezTo>
                  <a:cubicBezTo>
                    <a:pt x="386" y="422"/>
                    <a:pt x="399" y="415"/>
                    <a:pt x="410" y="407"/>
                  </a:cubicBezTo>
                  <a:cubicBezTo>
                    <a:pt x="415" y="403"/>
                    <a:pt x="421" y="399"/>
                    <a:pt x="426" y="394"/>
                  </a:cubicBezTo>
                  <a:cubicBezTo>
                    <a:pt x="430" y="390"/>
                    <a:pt x="434" y="385"/>
                    <a:pt x="438" y="381"/>
                  </a:cubicBezTo>
                  <a:cubicBezTo>
                    <a:pt x="442" y="376"/>
                    <a:pt x="445" y="371"/>
                    <a:pt x="449" y="366"/>
                  </a:cubicBezTo>
                  <a:cubicBezTo>
                    <a:pt x="452" y="361"/>
                    <a:pt x="454" y="356"/>
                    <a:pt x="456" y="351"/>
                  </a:cubicBezTo>
                  <a:cubicBezTo>
                    <a:pt x="459" y="345"/>
                    <a:pt x="461" y="340"/>
                    <a:pt x="462" y="334"/>
                  </a:cubicBezTo>
                  <a:cubicBezTo>
                    <a:pt x="464" y="329"/>
                    <a:pt x="465" y="324"/>
                    <a:pt x="466" y="318"/>
                  </a:cubicBezTo>
                  <a:cubicBezTo>
                    <a:pt x="467" y="312"/>
                    <a:pt x="468" y="306"/>
                    <a:pt x="468" y="301"/>
                  </a:cubicBezTo>
                  <a:cubicBezTo>
                    <a:pt x="469" y="295"/>
                    <a:pt x="469" y="289"/>
                    <a:pt x="468" y="284"/>
                  </a:cubicBezTo>
                  <a:cubicBezTo>
                    <a:pt x="468" y="278"/>
                    <a:pt x="468" y="272"/>
                    <a:pt x="467" y="267"/>
                  </a:cubicBezTo>
                  <a:cubicBezTo>
                    <a:pt x="466" y="261"/>
                    <a:pt x="465" y="255"/>
                    <a:pt x="464" y="249"/>
                  </a:cubicBezTo>
                  <a:cubicBezTo>
                    <a:pt x="461" y="237"/>
                    <a:pt x="458" y="226"/>
                    <a:pt x="454" y="215"/>
                  </a:cubicBezTo>
                  <a:cubicBezTo>
                    <a:pt x="452" y="209"/>
                    <a:pt x="449" y="203"/>
                    <a:pt x="447" y="197"/>
                  </a:cubicBezTo>
                  <a:cubicBezTo>
                    <a:pt x="444" y="191"/>
                    <a:pt x="442" y="186"/>
                    <a:pt x="439" y="181"/>
                  </a:cubicBezTo>
                  <a:cubicBezTo>
                    <a:pt x="434" y="170"/>
                    <a:pt x="428" y="159"/>
                    <a:pt x="421" y="148"/>
                  </a:cubicBezTo>
                  <a:cubicBezTo>
                    <a:pt x="414" y="137"/>
                    <a:pt x="407" y="127"/>
                    <a:pt x="399" y="117"/>
                  </a:cubicBezTo>
                  <a:cubicBezTo>
                    <a:pt x="391" y="106"/>
                    <a:pt x="383" y="96"/>
                    <a:pt x="374" y="86"/>
                  </a:cubicBezTo>
                  <a:cubicBezTo>
                    <a:pt x="365" y="77"/>
                    <a:pt x="356" y="68"/>
                    <a:pt x="346" y="60"/>
                  </a:cubicBezTo>
                  <a:cubicBezTo>
                    <a:pt x="336" y="51"/>
                    <a:pt x="326" y="43"/>
                    <a:pt x="315" y="36"/>
                  </a:cubicBezTo>
                  <a:cubicBezTo>
                    <a:pt x="304" y="30"/>
                    <a:pt x="293" y="24"/>
                    <a:pt x="281" y="19"/>
                  </a:cubicBezTo>
                  <a:cubicBezTo>
                    <a:pt x="275" y="16"/>
                    <a:pt x="269" y="14"/>
                    <a:pt x="263" y="12"/>
                  </a:cubicBezTo>
                  <a:cubicBezTo>
                    <a:pt x="257" y="9"/>
                    <a:pt x="251" y="8"/>
                    <a:pt x="244" y="6"/>
                  </a:cubicBezTo>
                  <a:cubicBezTo>
                    <a:pt x="238" y="5"/>
                    <a:pt x="232" y="3"/>
                    <a:pt x="225" y="3"/>
                  </a:cubicBezTo>
                  <a:cubicBezTo>
                    <a:pt x="218" y="2"/>
                    <a:pt x="212" y="1"/>
                    <a:pt x="2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3"/>
            <p:cNvSpPr>
              <a:spLocks noEditPoints="1"/>
            </p:cNvSpPr>
            <p:nvPr/>
          </p:nvSpPr>
          <p:spPr bwMode="auto">
            <a:xfrm>
              <a:off x="-2414587" y="381000"/>
              <a:ext cx="1920875" cy="2109788"/>
            </a:xfrm>
            <a:custGeom>
              <a:avLst/>
              <a:gdLst>
                <a:gd name="T0" fmla="*/ 151 w 409"/>
                <a:gd name="T1" fmla="*/ 49 h 448"/>
                <a:gd name="T2" fmla="*/ 151 w 409"/>
                <a:gd name="T3" fmla="*/ 49 h 448"/>
                <a:gd name="T4" fmla="*/ 79 w 409"/>
                <a:gd name="T5" fmla="*/ 416 h 448"/>
                <a:gd name="T6" fmla="*/ 36 w 409"/>
                <a:gd name="T7" fmla="*/ 374 h 448"/>
                <a:gd name="T8" fmla="*/ 36 w 409"/>
                <a:gd name="T9" fmla="*/ 374 h 448"/>
                <a:gd name="T10" fmla="*/ 277 w 409"/>
                <a:gd name="T11" fmla="*/ 0 h 448"/>
                <a:gd name="T12" fmla="*/ 244 w 409"/>
                <a:gd name="T13" fmla="*/ 7 h 448"/>
                <a:gd name="T14" fmla="*/ 180 w 409"/>
                <a:gd name="T15" fmla="*/ 26 h 448"/>
                <a:gd name="T16" fmla="*/ 151 w 409"/>
                <a:gd name="T17" fmla="*/ 40 h 448"/>
                <a:gd name="T18" fmla="*/ 135 w 409"/>
                <a:gd name="T19" fmla="*/ 53 h 448"/>
                <a:gd name="T20" fmla="*/ 119 w 409"/>
                <a:gd name="T21" fmla="*/ 67 h 448"/>
                <a:gd name="T22" fmla="*/ 63 w 409"/>
                <a:gd name="T23" fmla="*/ 135 h 448"/>
                <a:gd name="T24" fmla="*/ 31 w 409"/>
                <a:gd name="T25" fmla="*/ 193 h 448"/>
                <a:gd name="T26" fmla="*/ 22 w 409"/>
                <a:gd name="T27" fmla="*/ 214 h 448"/>
                <a:gd name="T28" fmla="*/ 4 w 409"/>
                <a:gd name="T29" fmla="*/ 281 h 448"/>
                <a:gd name="T30" fmla="*/ 1 w 409"/>
                <a:gd name="T31" fmla="*/ 300 h 448"/>
                <a:gd name="T32" fmla="*/ 0 w 409"/>
                <a:gd name="T33" fmla="*/ 325 h 448"/>
                <a:gd name="T34" fmla="*/ 0 w 409"/>
                <a:gd name="T35" fmla="*/ 328 h 448"/>
                <a:gd name="T36" fmla="*/ 1 w 409"/>
                <a:gd name="T37" fmla="*/ 333 h 448"/>
                <a:gd name="T38" fmla="*/ 3 w 409"/>
                <a:gd name="T39" fmla="*/ 352 h 448"/>
                <a:gd name="T40" fmla="*/ 9 w 409"/>
                <a:gd name="T41" fmla="*/ 375 h 448"/>
                <a:gd name="T42" fmla="*/ 13 w 409"/>
                <a:gd name="T43" fmla="*/ 385 h 448"/>
                <a:gd name="T44" fmla="*/ 24 w 409"/>
                <a:gd name="T45" fmla="*/ 402 h 448"/>
                <a:gd name="T46" fmla="*/ 32 w 409"/>
                <a:gd name="T47" fmla="*/ 412 h 448"/>
                <a:gd name="T48" fmla="*/ 47 w 409"/>
                <a:gd name="T49" fmla="*/ 424 h 448"/>
                <a:gd name="T50" fmla="*/ 65 w 409"/>
                <a:gd name="T51" fmla="*/ 433 h 448"/>
                <a:gd name="T52" fmla="*/ 94 w 409"/>
                <a:gd name="T53" fmla="*/ 441 h 448"/>
                <a:gd name="T54" fmla="*/ 146 w 409"/>
                <a:gd name="T55" fmla="*/ 444 h 448"/>
                <a:gd name="T56" fmla="*/ 186 w 409"/>
                <a:gd name="T57" fmla="*/ 445 h 448"/>
                <a:gd name="T58" fmla="*/ 321 w 409"/>
                <a:gd name="T59" fmla="*/ 445 h 448"/>
                <a:gd name="T60" fmla="*/ 386 w 409"/>
                <a:gd name="T61" fmla="*/ 431 h 448"/>
                <a:gd name="T62" fmla="*/ 409 w 409"/>
                <a:gd name="T63" fmla="*/ 423 h 448"/>
                <a:gd name="T64" fmla="*/ 347 w 409"/>
                <a:gd name="T65" fmla="*/ 438 h 448"/>
                <a:gd name="T66" fmla="*/ 292 w 409"/>
                <a:gd name="T67" fmla="*/ 441 h 448"/>
                <a:gd name="T68" fmla="*/ 202 w 409"/>
                <a:gd name="T69" fmla="*/ 434 h 448"/>
                <a:gd name="T70" fmla="*/ 159 w 409"/>
                <a:gd name="T71" fmla="*/ 429 h 448"/>
                <a:gd name="T72" fmla="*/ 98 w 409"/>
                <a:gd name="T73" fmla="*/ 421 h 448"/>
                <a:gd name="T74" fmla="*/ 77 w 409"/>
                <a:gd name="T75" fmla="*/ 415 h 448"/>
                <a:gd name="T76" fmla="*/ 59 w 409"/>
                <a:gd name="T77" fmla="*/ 404 h 448"/>
                <a:gd name="T78" fmla="*/ 48 w 409"/>
                <a:gd name="T79" fmla="*/ 394 h 448"/>
                <a:gd name="T80" fmla="*/ 40 w 409"/>
                <a:gd name="T81" fmla="*/ 382 h 448"/>
                <a:gd name="T82" fmla="*/ 30 w 409"/>
                <a:gd name="T83" fmla="*/ 358 h 448"/>
                <a:gd name="T84" fmla="*/ 27 w 409"/>
                <a:gd name="T85" fmla="*/ 336 h 448"/>
                <a:gd name="T86" fmla="*/ 26 w 409"/>
                <a:gd name="T87" fmla="*/ 330 h 448"/>
                <a:gd name="T88" fmla="*/ 28 w 409"/>
                <a:gd name="T89" fmla="*/ 279 h 448"/>
                <a:gd name="T90" fmla="*/ 44 w 409"/>
                <a:gd name="T91" fmla="*/ 213 h 448"/>
                <a:gd name="T92" fmla="*/ 78 w 409"/>
                <a:gd name="T93" fmla="*/ 140 h 448"/>
                <a:gd name="T94" fmla="*/ 107 w 409"/>
                <a:gd name="T95" fmla="*/ 96 h 448"/>
                <a:gd name="T96" fmla="*/ 134 w 409"/>
                <a:gd name="T97" fmla="*/ 65 h 448"/>
                <a:gd name="T98" fmla="*/ 151 w 409"/>
                <a:gd name="T99" fmla="*/ 49 h 448"/>
                <a:gd name="T100" fmla="*/ 151 w 409"/>
                <a:gd name="T101" fmla="*/ 49 h 448"/>
                <a:gd name="T102" fmla="*/ 151 w 409"/>
                <a:gd name="T103" fmla="*/ 49 h 448"/>
                <a:gd name="T104" fmla="*/ 190 w 409"/>
                <a:gd name="T105" fmla="*/ 27 h 448"/>
                <a:gd name="T106" fmla="*/ 277 w 409"/>
                <a:gd name="T10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9" h="448">
                  <a:moveTo>
                    <a:pt x="151" y="49"/>
                  </a:move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lose/>
                  <a:moveTo>
                    <a:pt x="78" y="415"/>
                  </a:moveTo>
                  <a:cubicBezTo>
                    <a:pt x="78" y="415"/>
                    <a:pt x="79" y="415"/>
                    <a:pt x="79" y="416"/>
                  </a:cubicBezTo>
                  <a:cubicBezTo>
                    <a:pt x="79" y="415"/>
                    <a:pt x="78" y="415"/>
                    <a:pt x="78" y="415"/>
                  </a:cubicBezTo>
                  <a:close/>
                  <a:moveTo>
                    <a:pt x="36" y="374"/>
                  </a:moveTo>
                  <a:cubicBezTo>
                    <a:pt x="36" y="374"/>
                    <a:pt x="36" y="374"/>
                    <a:pt x="36" y="375"/>
                  </a:cubicBezTo>
                  <a:cubicBezTo>
                    <a:pt x="36" y="374"/>
                    <a:pt x="36" y="374"/>
                    <a:pt x="36" y="374"/>
                  </a:cubicBezTo>
                  <a:close/>
                  <a:moveTo>
                    <a:pt x="277" y="0"/>
                  </a:moveTo>
                  <a:cubicBezTo>
                    <a:pt x="277" y="0"/>
                    <a:pt x="277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66" y="2"/>
                    <a:pt x="255" y="5"/>
                    <a:pt x="244" y="7"/>
                  </a:cubicBezTo>
                  <a:cubicBezTo>
                    <a:pt x="233" y="10"/>
                    <a:pt x="222" y="12"/>
                    <a:pt x="212" y="15"/>
                  </a:cubicBezTo>
                  <a:cubicBezTo>
                    <a:pt x="201" y="18"/>
                    <a:pt x="190" y="22"/>
                    <a:pt x="180" y="26"/>
                  </a:cubicBezTo>
                  <a:cubicBezTo>
                    <a:pt x="175" y="28"/>
                    <a:pt x="170" y="30"/>
                    <a:pt x="165" y="33"/>
                  </a:cubicBezTo>
                  <a:cubicBezTo>
                    <a:pt x="161" y="35"/>
                    <a:pt x="156" y="38"/>
                    <a:pt x="151" y="40"/>
                  </a:cubicBezTo>
                  <a:cubicBezTo>
                    <a:pt x="148" y="42"/>
                    <a:pt x="146" y="44"/>
                    <a:pt x="143" y="47"/>
                  </a:cubicBezTo>
                  <a:cubicBezTo>
                    <a:pt x="140" y="48"/>
                    <a:pt x="137" y="51"/>
                    <a:pt x="135" y="53"/>
                  </a:cubicBezTo>
                  <a:cubicBezTo>
                    <a:pt x="132" y="55"/>
                    <a:pt x="129" y="58"/>
                    <a:pt x="127" y="60"/>
                  </a:cubicBezTo>
                  <a:cubicBezTo>
                    <a:pt x="124" y="62"/>
                    <a:pt x="122" y="65"/>
                    <a:pt x="119" y="67"/>
                  </a:cubicBezTo>
                  <a:cubicBezTo>
                    <a:pt x="109" y="77"/>
                    <a:pt x="99" y="88"/>
                    <a:pt x="90" y="99"/>
                  </a:cubicBezTo>
                  <a:cubicBezTo>
                    <a:pt x="81" y="111"/>
                    <a:pt x="72" y="123"/>
                    <a:pt x="63" y="135"/>
                  </a:cubicBezTo>
                  <a:cubicBezTo>
                    <a:pt x="55" y="148"/>
                    <a:pt x="48" y="160"/>
                    <a:pt x="41" y="173"/>
                  </a:cubicBezTo>
                  <a:cubicBezTo>
                    <a:pt x="38" y="180"/>
                    <a:pt x="34" y="186"/>
                    <a:pt x="31" y="193"/>
                  </a:cubicBezTo>
                  <a:cubicBezTo>
                    <a:pt x="30" y="197"/>
                    <a:pt x="28" y="201"/>
                    <a:pt x="26" y="205"/>
                  </a:cubicBezTo>
                  <a:cubicBezTo>
                    <a:pt x="25" y="208"/>
                    <a:pt x="24" y="211"/>
                    <a:pt x="22" y="214"/>
                  </a:cubicBezTo>
                  <a:cubicBezTo>
                    <a:pt x="18" y="226"/>
                    <a:pt x="14" y="238"/>
                    <a:pt x="11" y="249"/>
                  </a:cubicBezTo>
                  <a:cubicBezTo>
                    <a:pt x="8" y="260"/>
                    <a:pt x="6" y="270"/>
                    <a:pt x="4" y="281"/>
                  </a:cubicBezTo>
                  <a:cubicBezTo>
                    <a:pt x="3" y="284"/>
                    <a:pt x="3" y="288"/>
                    <a:pt x="2" y="292"/>
                  </a:cubicBezTo>
                  <a:cubicBezTo>
                    <a:pt x="2" y="294"/>
                    <a:pt x="2" y="297"/>
                    <a:pt x="1" y="300"/>
                  </a:cubicBezTo>
                  <a:cubicBezTo>
                    <a:pt x="1" y="305"/>
                    <a:pt x="1" y="311"/>
                    <a:pt x="0" y="316"/>
                  </a:cubicBezTo>
                  <a:cubicBezTo>
                    <a:pt x="0" y="319"/>
                    <a:pt x="0" y="322"/>
                    <a:pt x="0" y="325"/>
                  </a:cubicBezTo>
                  <a:cubicBezTo>
                    <a:pt x="0" y="326"/>
                    <a:pt x="0" y="326"/>
                    <a:pt x="0" y="327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0"/>
                    <a:pt x="1" y="332"/>
                    <a:pt x="1" y="333"/>
                  </a:cubicBezTo>
                  <a:cubicBezTo>
                    <a:pt x="1" y="336"/>
                    <a:pt x="1" y="339"/>
                    <a:pt x="1" y="342"/>
                  </a:cubicBezTo>
                  <a:cubicBezTo>
                    <a:pt x="2" y="345"/>
                    <a:pt x="2" y="349"/>
                    <a:pt x="3" y="352"/>
                  </a:cubicBezTo>
                  <a:cubicBezTo>
                    <a:pt x="4" y="357"/>
                    <a:pt x="5" y="363"/>
                    <a:pt x="7" y="368"/>
                  </a:cubicBezTo>
                  <a:cubicBezTo>
                    <a:pt x="7" y="370"/>
                    <a:pt x="8" y="373"/>
                    <a:pt x="9" y="375"/>
                  </a:cubicBezTo>
                  <a:cubicBezTo>
                    <a:pt x="10" y="377"/>
                    <a:pt x="11" y="379"/>
                    <a:pt x="12" y="381"/>
                  </a:cubicBezTo>
                  <a:cubicBezTo>
                    <a:pt x="12" y="383"/>
                    <a:pt x="13" y="384"/>
                    <a:pt x="13" y="385"/>
                  </a:cubicBezTo>
                  <a:cubicBezTo>
                    <a:pt x="15" y="389"/>
                    <a:pt x="18" y="394"/>
                    <a:pt x="21" y="398"/>
                  </a:cubicBezTo>
                  <a:cubicBezTo>
                    <a:pt x="22" y="399"/>
                    <a:pt x="23" y="401"/>
                    <a:pt x="24" y="402"/>
                  </a:cubicBezTo>
                  <a:cubicBezTo>
                    <a:pt x="25" y="403"/>
                    <a:pt x="26" y="405"/>
                    <a:pt x="27" y="407"/>
                  </a:cubicBezTo>
                  <a:cubicBezTo>
                    <a:pt x="29" y="409"/>
                    <a:pt x="31" y="410"/>
                    <a:pt x="32" y="412"/>
                  </a:cubicBezTo>
                  <a:cubicBezTo>
                    <a:pt x="34" y="414"/>
                    <a:pt x="36" y="416"/>
                    <a:pt x="39" y="418"/>
                  </a:cubicBezTo>
                  <a:cubicBezTo>
                    <a:pt x="41" y="420"/>
                    <a:pt x="44" y="422"/>
                    <a:pt x="47" y="424"/>
                  </a:cubicBezTo>
                  <a:cubicBezTo>
                    <a:pt x="49" y="425"/>
                    <a:pt x="52" y="427"/>
                    <a:pt x="55" y="428"/>
                  </a:cubicBezTo>
                  <a:cubicBezTo>
                    <a:pt x="58" y="430"/>
                    <a:pt x="61" y="432"/>
                    <a:pt x="65" y="433"/>
                  </a:cubicBezTo>
                  <a:cubicBezTo>
                    <a:pt x="71" y="435"/>
                    <a:pt x="77" y="437"/>
                    <a:pt x="83" y="439"/>
                  </a:cubicBezTo>
                  <a:cubicBezTo>
                    <a:pt x="87" y="439"/>
                    <a:pt x="90" y="440"/>
                    <a:pt x="94" y="441"/>
                  </a:cubicBezTo>
                  <a:cubicBezTo>
                    <a:pt x="97" y="441"/>
                    <a:pt x="101" y="442"/>
                    <a:pt x="105" y="442"/>
                  </a:cubicBezTo>
                  <a:cubicBezTo>
                    <a:pt x="118" y="444"/>
                    <a:pt x="132" y="444"/>
                    <a:pt x="146" y="444"/>
                  </a:cubicBezTo>
                  <a:cubicBezTo>
                    <a:pt x="152" y="444"/>
                    <a:pt x="159" y="444"/>
                    <a:pt x="165" y="444"/>
                  </a:cubicBezTo>
                  <a:cubicBezTo>
                    <a:pt x="172" y="444"/>
                    <a:pt x="179" y="444"/>
                    <a:pt x="186" y="445"/>
                  </a:cubicBezTo>
                  <a:cubicBezTo>
                    <a:pt x="201" y="445"/>
                    <a:pt x="217" y="446"/>
                    <a:pt x="232" y="446"/>
                  </a:cubicBezTo>
                  <a:cubicBezTo>
                    <a:pt x="262" y="447"/>
                    <a:pt x="291" y="448"/>
                    <a:pt x="321" y="445"/>
                  </a:cubicBezTo>
                  <a:cubicBezTo>
                    <a:pt x="335" y="443"/>
                    <a:pt x="350" y="441"/>
                    <a:pt x="364" y="437"/>
                  </a:cubicBezTo>
                  <a:cubicBezTo>
                    <a:pt x="371" y="436"/>
                    <a:pt x="379" y="434"/>
                    <a:pt x="386" y="431"/>
                  </a:cubicBezTo>
                  <a:cubicBezTo>
                    <a:pt x="394" y="429"/>
                    <a:pt x="402" y="426"/>
                    <a:pt x="409" y="423"/>
                  </a:cubicBezTo>
                  <a:cubicBezTo>
                    <a:pt x="409" y="423"/>
                    <a:pt x="409" y="423"/>
                    <a:pt x="409" y="423"/>
                  </a:cubicBezTo>
                  <a:cubicBezTo>
                    <a:pt x="399" y="427"/>
                    <a:pt x="388" y="430"/>
                    <a:pt x="377" y="433"/>
                  </a:cubicBezTo>
                  <a:cubicBezTo>
                    <a:pt x="367" y="435"/>
                    <a:pt x="357" y="437"/>
                    <a:pt x="347" y="438"/>
                  </a:cubicBezTo>
                  <a:cubicBezTo>
                    <a:pt x="347" y="438"/>
                    <a:pt x="347" y="438"/>
                    <a:pt x="347" y="438"/>
                  </a:cubicBezTo>
                  <a:cubicBezTo>
                    <a:pt x="329" y="441"/>
                    <a:pt x="310" y="442"/>
                    <a:pt x="292" y="441"/>
                  </a:cubicBezTo>
                  <a:cubicBezTo>
                    <a:pt x="277" y="441"/>
                    <a:pt x="262" y="440"/>
                    <a:pt x="248" y="439"/>
                  </a:cubicBezTo>
                  <a:cubicBezTo>
                    <a:pt x="232" y="437"/>
                    <a:pt x="217" y="436"/>
                    <a:pt x="202" y="434"/>
                  </a:cubicBezTo>
                  <a:cubicBezTo>
                    <a:pt x="194" y="433"/>
                    <a:pt x="186" y="432"/>
                    <a:pt x="178" y="431"/>
                  </a:cubicBezTo>
                  <a:cubicBezTo>
                    <a:pt x="172" y="430"/>
                    <a:pt x="165" y="430"/>
                    <a:pt x="159" y="429"/>
                  </a:cubicBezTo>
                  <a:cubicBezTo>
                    <a:pt x="146" y="428"/>
                    <a:pt x="133" y="427"/>
                    <a:pt x="120" y="425"/>
                  </a:cubicBezTo>
                  <a:cubicBezTo>
                    <a:pt x="113" y="424"/>
                    <a:pt x="105" y="423"/>
                    <a:pt x="98" y="421"/>
                  </a:cubicBezTo>
                  <a:cubicBezTo>
                    <a:pt x="94" y="421"/>
                    <a:pt x="90" y="419"/>
                    <a:pt x="87" y="418"/>
                  </a:cubicBezTo>
                  <a:cubicBezTo>
                    <a:pt x="84" y="417"/>
                    <a:pt x="80" y="416"/>
                    <a:pt x="77" y="415"/>
                  </a:cubicBezTo>
                  <a:cubicBezTo>
                    <a:pt x="74" y="413"/>
                    <a:pt x="70" y="412"/>
                    <a:pt x="67" y="410"/>
                  </a:cubicBezTo>
                  <a:cubicBezTo>
                    <a:pt x="64" y="408"/>
                    <a:pt x="62" y="406"/>
                    <a:pt x="59" y="404"/>
                  </a:cubicBezTo>
                  <a:cubicBezTo>
                    <a:pt x="57" y="402"/>
                    <a:pt x="54" y="400"/>
                    <a:pt x="52" y="398"/>
                  </a:cubicBezTo>
                  <a:cubicBezTo>
                    <a:pt x="51" y="397"/>
                    <a:pt x="49" y="395"/>
                    <a:pt x="48" y="394"/>
                  </a:cubicBezTo>
                  <a:cubicBezTo>
                    <a:pt x="47" y="393"/>
                    <a:pt x="47" y="392"/>
                    <a:pt x="46" y="391"/>
                  </a:cubicBezTo>
                  <a:cubicBezTo>
                    <a:pt x="44" y="388"/>
                    <a:pt x="42" y="385"/>
                    <a:pt x="40" y="382"/>
                  </a:cubicBezTo>
                  <a:cubicBezTo>
                    <a:pt x="38" y="379"/>
                    <a:pt x="37" y="376"/>
                    <a:pt x="35" y="373"/>
                  </a:cubicBezTo>
                  <a:cubicBezTo>
                    <a:pt x="33" y="368"/>
                    <a:pt x="32" y="363"/>
                    <a:pt x="30" y="358"/>
                  </a:cubicBezTo>
                  <a:cubicBezTo>
                    <a:pt x="29" y="353"/>
                    <a:pt x="28" y="347"/>
                    <a:pt x="27" y="342"/>
                  </a:cubicBezTo>
                  <a:cubicBezTo>
                    <a:pt x="27" y="340"/>
                    <a:pt x="27" y="338"/>
                    <a:pt x="27" y="336"/>
                  </a:cubicBezTo>
                  <a:cubicBezTo>
                    <a:pt x="26" y="334"/>
                    <a:pt x="26" y="333"/>
                    <a:pt x="26" y="332"/>
                  </a:cubicBezTo>
                  <a:cubicBezTo>
                    <a:pt x="26" y="331"/>
                    <a:pt x="26" y="330"/>
                    <a:pt x="26" y="330"/>
                  </a:cubicBezTo>
                  <a:cubicBezTo>
                    <a:pt x="26" y="329"/>
                    <a:pt x="26" y="328"/>
                    <a:pt x="26" y="328"/>
                  </a:cubicBezTo>
                  <a:cubicBezTo>
                    <a:pt x="25" y="311"/>
                    <a:pt x="26" y="295"/>
                    <a:pt x="28" y="279"/>
                  </a:cubicBezTo>
                  <a:cubicBezTo>
                    <a:pt x="30" y="266"/>
                    <a:pt x="32" y="253"/>
                    <a:pt x="36" y="240"/>
                  </a:cubicBezTo>
                  <a:cubicBezTo>
                    <a:pt x="38" y="231"/>
                    <a:pt x="41" y="222"/>
                    <a:pt x="44" y="213"/>
                  </a:cubicBezTo>
                  <a:cubicBezTo>
                    <a:pt x="47" y="205"/>
                    <a:pt x="50" y="196"/>
                    <a:pt x="53" y="188"/>
                  </a:cubicBezTo>
                  <a:cubicBezTo>
                    <a:pt x="61" y="171"/>
                    <a:pt x="69" y="155"/>
                    <a:pt x="78" y="140"/>
                  </a:cubicBezTo>
                  <a:cubicBezTo>
                    <a:pt x="82" y="132"/>
                    <a:pt x="87" y="124"/>
                    <a:pt x="92" y="116"/>
                  </a:cubicBezTo>
                  <a:cubicBezTo>
                    <a:pt x="97" y="110"/>
                    <a:pt x="102" y="103"/>
                    <a:pt x="107" y="96"/>
                  </a:cubicBezTo>
                  <a:cubicBezTo>
                    <a:pt x="114" y="88"/>
                    <a:pt x="121" y="79"/>
                    <a:pt x="128" y="71"/>
                  </a:cubicBezTo>
                  <a:cubicBezTo>
                    <a:pt x="130" y="69"/>
                    <a:pt x="132" y="67"/>
                    <a:pt x="134" y="65"/>
                  </a:cubicBezTo>
                  <a:cubicBezTo>
                    <a:pt x="136" y="63"/>
                    <a:pt x="137" y="61"/>
                    <a:pt x="139" y="60"/>
                  </a:cubicBezTo>
                  <a:cubicBezTo>
                    <a:pt x="143" y="56"/>
                    <a:pt x="147" y="53"/>
                    <a:pt x="151" y="49"/>
                  </a:cubicBezTo>
                  <a:cubicBezTo>
                    <a:pt x="151" y="50"/>
                    <a:pt x="151" y="50"/>
                    <a:pt x="150" y="50"/>
                  </a:cubicBezTo>
                  <a:cubicBezTo>
                    <a:pt x="151" y="50"/>
                    <a:pt x="151" y="50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7" y="45"/>
                    <a:pt x="163" y="41"/>
                    <a:pt x="170" y="37"/>
                  </a:cubicBezTo>
                  <a:cubicBezTo>
                    <a:pt x="177" y="33"/>
                    <a:pt x="183" y="30"/>
                    <a:pt x="190" y="27"/>
                  </a:cubicBezTo>
                  <a:cubicBezTo>
                    <a:pt x="204" y="21"/>
                    <a:pt x="218" y="17"/>
                    <a:pt x="233" y="13"/>
                  </a:cubicBezTo>
                  <a:cubicBezTo>
                    <a:pt x="248" y="8"/>
                    <a:pt x="262" y="4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4"/>
            <p:cNvSpPr>
              <a:spLocks noEditPoints="1"/>
            </p:cNvSpPr>
            <p:nvPr/>
          </p:nvSpPr>
          <p:spPr bwMode="auto">
            <a:xfrm>
              <a:off x="-1676400" y="1092200"/>
              <a:ext cx="877888" cy="277813"/>
            </a:xfrm>
            <a:custGeom>
              <a:avLst/>
              <a:gdLst>
                <a:gd name="T0" fmla="*/ 2 w 187"/>
                <a:gd name="T1" fmla="*/ 14 h 59"/>
                <a:gd name="T2" fmla="*/ 1 w 187"/>
                <a:gd name="T3" fmla="*/ 15 h 59"/>
                <a:gd name="T4" fmla="*/ 2 w 187"/>
                <a:gd name="T5" fmla="*/ 21 h 59"/>
                <a:gd name="T6" fmla="*/ 182 w 187"/>
                <a:gd name="T7" fmla="*/ 35 h 59"/>
                <a:gd name="T8" fmla="*/ 112 w 187"/>
                <a:gd name="T9" fmla="*/ 44 h 59"/>
                <a:gd name="T10" fmla="*/ 112 w 187"/>
                <a:gd name="T11" fmla="*/ 44 h 59"/>
                <a:gd name="T12" fmla="*/ 116 w 187"/>
                <a:gd name="T13" fmla="*/ 48 h 59"/>
                <a:gd name="T14" fmla="*/ 51 w 187"/>
                <a:gd name="T15" fmla="*/ 51 h 59"/>
                <a:gd name="T16" fmla="*/ 95 w 187"/>
                <a:gd name="T17" fmla="*/ 42 h 59"/>
                <a:gd name="T18" fmla="*/ 102 w 187"/>
                <a:gd name="T19" fmla="*/ 0 h 59"/>
                <a:gd name="T20" fmla="*/ 98 w 187"/>
                <a:gd name="T21" fmla="*/ 0 h 59"/>
                <a:gd name="T22" fmla="*/ 92 w 187"/>
                <a:gd name="T23" fmla="*/ 3 h 59"/>
                <a:gd name="T24" fmla="*/ 90 w 187"/>
                <a:gd name="T25" fmla="*/ 6 h 59"/>
                <a:gd name="T26" fmla="*/ 88 w 187"/>
                <a:gd name="T27" fmla="*/ 10 h 59"/>
                <a:gd name="T28" fmla="*/ 86 w 187"/>
                <a:gd name="T29" fmla="*/ 15 h 59"/>
                <a:gd name="T30" fmla="*/ 86 w 187"/>
                <a:gd name="T31" fmla="*/ 20 h 59"/>
                <a:gd name="T32" fmla="*/ 88 w 187"/>
                <a:gd name="T33" fmla="*/ 24 h 59"/>
                <a:gd name="T34" fmla="*/ 93 w 187"/>
                <a:gd name="T35" fmla="*/ 29 h 59"/>
                <a:gd name="T36" fmla="*/ 96 w 187"/>
                <a:gd name="T37" fmla="*/ 31 h 59"/>
                <a:gd name="T38" fmla="*/ 101 w 187"/>
                <a:gd name="T39" fmla="*/ 33 h 59"/>
                <a:gd name="T40" fmla="*/ 101 w 187"/>
                <a:gd name="T41" fmla="*/ 36 h 59"/>
                <a:gd name="T42" fmla="*/ 91 w 187"/>
                <a:gd name="T43" fmla="*/ 45 h 59"/>
                <a:gd name="T44" fmla="*/ 70 w 187"/>
                <a:gd name="T45" fmla="*/ 51 h 59"/>
                <a:gd name="T46" fmla="*/ 52 w 187"/>
                <a:gd name="T47" fmla="*/ 51 h 59"/>
                <a:gd name="T48" fmla="*/ 51 w 187"/>
                <a:gd name="T49" fmla="*/ 51 h 59"/>
                <a:gd name="T50" fmla="*/ 34 w 187"/>
                <a:gd name="T51" fmla="*/ 46 h 59"/>
                <a:gd name="T52" fmla="*/ 6 w 187"/>
                <a:gd name="T53" fmla="*/ 26 h 59"/>
                <a:gd name="T54" fmla="*/ 2 w 187"/>
                <a:gd name="T55" fmla="*/ 21 h 59"/>
                <a:gd name="T56" fmla="*/ 1 w 187"/>
                <a:gd name="T57" fmla="*/ 16 h 59"/>
                <a:gd name="T58" fmla="*/ 1 w 187"/>
                <a:gd name="T59" fmla="*/ 15 h 59"/>
                <a:gd name="T60" fmla="*/ 1 w 187"/>
                <a:gd name="T61" fmla="*/ 15 h 59"/>
                <a:gd name="T62" fmla="*/ 2 w 187"/>
                <a:gd name="T63" fmla="*/ 14 h 59"/>
                <a:gd name="T64" fmla="*/ 3 w 187"/>
                <a:gd name="T65" fmla="*/ 14 h 59"/>
                <a:gd name="T66" fmla="*/ 0 w 187"/>
                <a:gd name="T67" fmla="*/ 16 h 59"/>
                <a:gd name="T68" fmla="*/ 12 w 187"/>
                <a:gd name="T69" fmla="*/ 36 h 59"/>
                <a:gd name="T70" fmla="*/ 54 w 187"/>
                <a:gd name="T71" fmla="*/ 57 h 59"/>
                <a:gd name="T72" fmla="*/ 87 w 187"/>
                <a:gd name="T73" fmla="*/ 54 h 59"/>
                <a:gd name="T74" fmla="*/ 102 w 187"/>
                <a:gd name="T75" fmla="*/ 46 h 59"/>
                <a:gd name="T76" fmla="*/ 109 w 187"/>
                <a:gd name="T77" fmla="*/ 46 h 59"/>
                <a:gd name="T78" fmla="*/ 118 w 187"/>
                <a:gd name="T79" fmla="*/ 54 h 59"/>
                <a:gd name="T80" fmla="*/ 155 w 187"/>
                <a:gd name="T81" fmla="*/ 56 h 59"/>
                <a:gd name="T82" fmla="*/ 185 w 187"/>
                <a:gd name="T83" fmla="*/ 32 h 59"/>
                <a:gd name="T84" fmla="*/ 185 w 187"/>
                <a:gd name="T85" fmla="*/ 31 h 59"/>
                <a:gd name="T86" fmla="*/ 182 w 187"/>
                <a:gd name="T87" fmla="*/ 35 h 59"/>
                <a:gd name="T88" fmla="*/ 178 w 187"/>
                <a:gd name="T89" fmla="*/ 40 h 59"/>
                <a:gd name="T90" fmla="*/ 167 w 187"/>
                <a:gd name="T91" fmla="*/ 48 h 59"/>
                <a:gd name="T92" fmla="*/ 153 w 187"/>
                <a:gd name="T93" fmla="*/ 54 h 59"/>
                <a:gd name="T94" fmla="*/ 133 w 187"/>
                <a:gd name="T95" fmla="*/ 55 h 59"/>
                <a:gd name="T96" fmla="*/ 124 w 187"/>
                <a:gd name="T97" fmla="*/ 53 h 59"/>
                <a:gd name="T98" fmla="*/ 116 w 187"/>
                <a:gd name="T99" fmla="*/ 48 h 59"/>
                <a:gd name="T100" fmla="*/ 116 w 187"/>
                <a:gd name="T101" fmla="*/ 48 h 59"/>
                <a:gd name="T102" fmla="*/ 112 w 187"/>
                <a:gd name="T103" fmla="*/ 45 h 59"/>
                <a:gd name="T104" fmla="*/ 112 w 187"/>
                <a:gd name="T105" fmla="*/ 44 h 59"/>
                <a:gd name="T106" fmla="*/ 112 w 187"/>
                <a:gd name="T107" fmla="*/ 34 h 59"/>
                <a:gd name="T108" fmla="*/ 115 w 187"/>
                <a:gd name="T109" fmla="*/ 31 h 59"/>
                <a:gd name="T110" fmla="*/ 121 w 187"/>
                <a:gd name="T111" fmla="*/ 25 h 59"/>
                <a:gd name="T112" fmla="*/ 123 w 187"/>
                <a:gd name="T113" fmla="*/ 20 h 59"/>
                <a:gd name="T114" fmla="*/ 123 w 187"/>
                <a:gd name="T115" fmla="*/ 14 h 59"/>
                <a:gd name="T116" fmla="*/ 121 w 187"/>
                <a:gd name="T117" fmla="*/ 9 h 59"/>
                <a:gd name="T118" fmla="*/ 117 w 187"/>
                <a:gd name="T119" fmla="*/ 5 h 59"/>
                <a:gd name="T120" fmla="*/ 114 w 187"/>
                <a:gd name="T121" fmla="*/ 3 h 59"/>
                <a:gd name="T122" fmla="*/ 108 w 187"/>
                <a:gd name="T123" fmla="*/ 1 h 59"/>
                <a:gd name="T124" fmla="*/ 102 w 187"/>
                <a:gd name="T1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59"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  <a:moveTo>
                    <a:pt x="182" y="35"/>
                  </a:move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lose/>
                  <a:moveTo>
                    <a:pt x="51" y="51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lose/>
                  <a:moveTo>
                    <a:pt x="95" y="42"/>
                  </a:move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lose/>
                  <a:moveTo>
                    <a:pt x="102" y="0"/>
                  </a:moveTo>
                  <a:cubicBezTo>
                    <a:pt x="102" y="0"/>
                    <a:pt x="102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98" y="0"/>
                    <a:pt x="97" y="0"/>
                    <a:pt x="97" y="0"/>
                  </a:cubicBezTo>
                  <a:cubicBezTo>
                    <a:pt x="96" y="1"/>
                    <a:pt x="95" y="1"/>
                    <a:pt x="95" y="1"/>
                  </a:cubicBezTo>
                  <a:cubicBezTo>
                    <a:pt x="94" y="2"/>
                    <a:pt x="93" y="2"/>
                    <a:pt x="92" y="3"/>
                  </a:cubicBezTo>
                  <a:cubicBezTo>
                    <a:pt x="92" y="3"/>
                    <a:pt x="92" y="3"/>
                    <a:pt x="92" y="4"/>
                  </a:cubicBezTo>
                  <a:cubicBezTo>
                    <a:pt x="91" y="4"/>
                    <a:pt x="91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7"/>
                    <a:pt x="89" y="8"/>
                    <a:pt x="89" y="9"/>
                  </a:cubicBezTo>
                  <a:cubicBezTo>
                    <a:pt x="89" y="9"/>
                    <a:pt x="88" y="9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1"/>
                    <a:pt x="87" y="12"/>
                    <a:pt x="87" y="13"/>
                  </a:cubicBezTo>
                  <a:cubicBezTo>
                    <a:pt x="87" y="14"/>
                    <a:pt x="86" y="14"/>
                    <a:pt x="86" y="15"/>
                  </a:cubicBezTo>
                  <a:cubicBezTo>
                    <a:pt x="86" y="15"/>
                    <a:pt x="86" y="16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8"/>
                    <a:pt x="86" y="19"/>
                    <a:pt x="86" y="20"/>
                  </a:cubicBezTo>
                  <a:cubicBezTo>
                    <a:pt x="86" y="20"/>
                    <a:pt x="87" y="21"/>
                    <a:pt x="87" y="21"/>
                  </a:cubicBezTo>
                  <a:cubicBezTo>
                    <a:pt x="87" y="22"/>
                    <a:pt x="87" y="23"/>
                    <a:pt x="88" y="23"/>
                  </a:cubicBezTo>
                  <a:cubicBezTo>
                    <a:pt x="88" y="23"/>
                    <a:pt x="88" y="23"/>
                    <a:pt x="88" y="24"/>
                  </a:cubicBezTo>
                  <a:cubicBezTo>
                    <a:pt x="89" y="25"/>
                    <a:pt x="89" y="26"/>
                    <a:pt x="91" y="27"/>
                  </a:cubicBezTo>
                  <a:cubicBezTo>
                    <a:pt x="91" y="28"/>
                    <a:pt x="92" y="28"/>
                    <a:pt x="92" y="28"/>
                  </a:cubicBezTo>
                  <a:cubicBezTo>
                    <a:pt x="92" y="29"/>
                    <a:pt x="93" y="29"/>
                    <a:pt x="93" y="29"/>
                  </a:cubicBezTo>
                  <a:cubicBezTo>
                    <a:pt x="93" y="29"/>
                    <a:pt x="94" y="29"/>
                    <a:pt x="94" y="29"/>
                  </a:cubicBezTo>
                  <a:cubicBezTo>
                    <a:pt x="95" y="30"/>
                    <a:pt x="95" y="30"/>
                    <a:pt x="96" y="30"/>
                  </a:cubicBezTo>
                  <a:cubicBezTo>
                    <a:pt x="96" y="30"/>
                    <a:pt x="96" y="30"/>
                    <a:pt x="96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9" y="32"/>
                    <a:pt x="100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4"/>
                    <a:pt x="102" y="34"/>
                    <a:pt x="102" y="35"/>
                  </a:cubicBezTo>
                  <a:cubicBezTo>
                    <a:pt x="101" y="35"/>
                    <a:pt x="101" y="36"/>
                    <a:pt x="101" y="36"/>
                  </a:cubicBezTo>
                  <a:cubicBezTo>
                    <a:pt x="100" y="37"/>
                    <a:pt x="99" y="38"/>
                    <a:pt x="98" y="39"/>
                  </a:cubicBezTo>
                  <a:cubicBezTo>
                    <a:pt x="97" y="40"/>
                    <a:pt x="96" y="41"/>
                    <a:pt x="95" y="42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89" y="46"/>
                    <a:pt x="87" y="46"/>
                    <a:pt x="86" y="47"/>
                  </a:cubicBezTo>
                  <a:cubicBezTo>
                    <a:pt x="83" y="48"/>
                    <a:pt x="81" y="49"/>
                    <a:pt x="78" y="50"/>
                  </a:cubicBezTo>
                  <a:cubicBezTo>
                    <a:pt x="75" y="50"/>
                    <a:pt x="73" y="51"/>
                    <a:pt x="70" y="51"/>
                  </a:cubicBezTo>
                  <a:cubicBezTo>
                    <a:pt x="67" y="52"/>
                    <a:pt x="64" y="52"/>
                    <a:pt x="61" y="52"/>
                  </a:cubicBezTo>
                  <a:cubicBezTo>
                    <a:pt x="58" y="52"/>
                    <a:pt x="54" y="52"/>
                    <a:pt x="51" y="51"/>
                  </a:cubicBezTo>
                  <a:cubicBezTo>
                    <a:pt x="51" y="51"/>
                    <a:pt x="52" y="51"/>
                    <a:pt x="52" y="51"/>
                  </a:cubicBezTo>
                  <a:cubicBezTo>
                    <a:pt x="52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48" y="51"/>
                    <a:pt x="45" y="50"/>
                    <a:pt x="42" y="49"/>
                  </a:cubicBezTo>
                  <a:cubicBezTo>
                    <a:pt x="39" y="48"/>
                    <a:pt x="37" y="47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27" y="43"/>
                    <a:pt x="20" y="40"/>
                    <a:pt x="14" y="35"/>
                  </a:cubicBezTo>
                  <a:cubicBezTo>
                    <a:pt x="13" y="34"/>
                    <a:pt x="11" y="32"/>
                    <a:pt x="9" y="31"/>
                  </a:cubicBezTo>
                  <a:cubicBezTo>
                    <a:pt x="8" y="29"/>
                    <a:pt x="7" y="28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6"/>
                    <a:pt x="4" y="25"/>
                    <a:pt x="4" y="24"/>
                  </a:cubicBezTo>
                  <a:cubicBezTo>
                    <a:pt x="3" y="23"/>
                    <a:pt x="3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19"/>
                    <a:pt x="1" y="18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1" y="15"/>
                    <a:pt x="1" y="14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1" y="16"/>
                    <a:pt x="1" y="17"/>
                  </a:cubicBezTo>
                  <a:cubicBezTo>
                    <a:pt x="1" y="19"/>
                    <a:pt x="2" y="22"/>
                    <a:pt x="3" y="24"/>
                  </a:cubicBezTo>
                  <a:cubicBezTo>
                    <a:pt x="5" y="29"/>
                    <a:pt x="9" y="33"/>
                    <a:pt x="12" y="36"/>
                  </a:cubicBezTo>
                  <a:cubicBezTo>
                    <a:pt x="17" y="40"/>
                    <a:pt x="21" y="43"/>
                    <a:pt x="26" y="46"/>
                  </a:cubicBezTo>
                  <a:cubicBezTo>
                    <a:pt x="30" y="49"/>
                    <a:pt x="35" y="51"/>
                    <a:pt x="40" y="53"/>
                  </a:cubicBezTo>
                  <a:cubicBezTo>
                    <a:pt x="44" y="55"/>
                    <a:pt x="49" y="56"/>
                    <a:pt x="54" y="57"/>
                  </a:cubicBezTo>
                  <a:cubicBezTo>
                    <a:pt x="57" y="57"/>
                    <a:pt x="60" y="57"/>
                    <a:pt x="63" y="57"/>
                  </a:cubicBezTo>
                  <a:cubicBezTo>
                    <a:pt x="65" y="57"/>
                    <a:pt x="68" y="57"/>
                    <a:pt x="71" y="57"/>
                  </a:cubicBezTo>
                  <a:cubicBezTo>
                    <a:pt x="76" y="57"/>
                    <a:pt x="82" y="56"/>
                    <a:pt x="87" y="54"/>
                  </a:cubicBezTo>
                  <a:cubicBezTo>
                    <a:pt x="89" y="53"/>
                    <a:pt x="90" y="53"/>
                    <a:pt x="92" y="52"/>
                  </a:cubicBezTo>
                  <a:cubicBezTo>
                    <a:pt x="93" y="52"/>
                    <a:pt x="94" y="51"/>
                    <a:pt x="95" y="51"/>
                  </a:cubicBezTo>
                  <a:cubicBezTo>
                    <a:pt x="98" y="49"/>
                    <a:pt x="100" y="48"/>
                    <a:pt x="102" y="46"/>
                  </a:cubicBezTo>
                  <a:cubicBezTo>
                    <a:pt x="103" y="45"/>
                    <a:pt x="104" y="44"/>
                    <a:pt x="105" y="43"/>
                  </a:cubicBezTo>
                  <a:cubicBezTo>
                    <a:pt x="106" y="43"/>
                    <a:pt x="106" y="43"/>
                    <a:pt x="106" y="42"/>
                  </a:cubicBezTo>
                  <a:cubicBezTo>
                    <a:pt x="107" y="44"/>
                    <a:pt x="108" y="45"/>
                    <a:pt x="109" y="46"/>
                  </a:cubicBezTo>
                  <a:cubicBezTo>
                    <a:pt x="110" y="47"/>
                    <a:pt x="111" y="49"/>
                    <a:pt x="112" y="50"/>
                  </a:cubicBezTo>
                  <a:cubicBezTo>
                    <a:pt x="113" y="50"/>
                    <a:pt x="114" y="51"/>
                    <a:pt x="114" y="52"/>
                  </a:cubicBezTo>
                  <a:cubicBezTo>
                    <a:pt x="115" y="52"/>
                    <a:pt x="117" y="53"/>
                    <a:pt x="118" y="54"/>
                  </a:cubicBezTo>
                  <a:cubicBezTo>
                    <a:pt x="120" y="55"/>
                    <a:pt x="122" y="56"/>
                    <a:pt x="124" y="57"/>
                  </a:cubicBezTo>
                  <a:cubicBezTo>
                    <a:pt x="129" y="58"/>
                    <a:pt x="135" y="59"/>
                    <a:pt x="140" y="59"/>
                  </a:cubicBezTo>
                  <a:cubicBezTo>
                    <a:pt x="145" y="59"/>
                    <a:pt x="150" y="58"/>
                    <a:pt x="155" y="56"/>
                  </a:cubicBezTo>
                  <a:cubicBezTo>
                    <a:pt x="160" y="54"/>
                    <a:pt x="165" y="52"/>
                    <a:pt x="169" y="49"/>
                  </a:cubicBezTo>
                  <a:cubicBezTo>
                    <a:pt x="173" y="46"/>
                    <a:pt x="177" y="43"/>
                    <a:pt x="180" y="39"/>
                  </a:cubicBezTo>
                  <a:cubicBezTo>
                    <a:pt x="182" y="37"/>
                    <a:pt x="183" y="35"/>
                    <a:pt x="185" y="32"/>
                  </a:cubicBezTo>
                  <a:cubicBezTo>
                    <a:pt x="186" y="31"/>
                    <a:pt x="187" y="29"/>
                    <a:pt x="187" y="26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6" y="28"/>
                    <a:pt x="186" y="30"/>
                    <a:pt x="185" y="31"/>
                  </a:cubicBezTo>
                  <a:cubicBezTo>
                    <a:pt x="184" y="33"/>
                    <a:pt x="183" y="34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1" y="37"/>
                    <a:pt x="179" y="39"/>
                    <a:pt x="178" y="40"/>
                  </a:cubicBezTo>
                  <a:cubicBezTo>
                    <a:pt x="176" y="41"/>
                    <a:pt x="174" y="43"/>
                    <a:pt x="173" y="44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1" y="46"/>
                    <a:pt x="169" y="47"/>
                    <a:pt x="167" y="48"/>
                  </a:cubicBezTo>
                  <a:cubicBezTo>
                    <a:pt x="164" y="49"/>
                    <a:pt x="162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58" y="52"/>
                    <a:pt x="155" y="53"/>
                    <a:pt x="153" y="54"/>
                  </a:cubicBezTo>
                  <a:cubicBezTo>
                    <a:pt x="151" y="55"/>
                    <a:pt x="148" y="55"/>
                    <a:pt x="146" y="55"/>
                  </a:cubicBezTo>
                  <a:cubicBezTo>
                    <a:pt x="144" y="56"/>
                    <a:pt x="142" y="56"/>
                    <a:pt x="140" y="56"/>
                  </a:cubicBezTo>
                  <a:cubicBezTo>
                    <a:pt x="138" y="56"/>
                    <a:pt x="135" y="56"/>
                    <a:pt x="133" y="55"/>
                  </a:cubicBezTo>
                  <a:cubicBezTo>
                    <a:pt x="132" y="55"/>
                    <a:pt x="130" y="55"/>
                    <a:pt x="128" y="54"/>
                  </a:cubicBezTo>
                  <a:cubicBezTo>
                    <a:pt x="127" y="54"/>
                    <a:pt x="125" y="53"/>
                    <a:pt x="124" y="53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2" y="52"/>
                    <a:pt x="121" y="52"/>
                    <a:pt x="120" y="51"/>
                  </a:cubicBezTo>
                  <a:cubicBezTo>
                    <a:pt x="118" y="50"/>
                    <a:pt x="117" y="49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5" y="48"/>
                    <a:pt x="115" y="47"/>
                    <a:pt x="114" y="46"/>
                  </a:cubicBezTo>
                  <a:cubicBezTo>
                    <a:pt x="113" y="46"/>
                    <a:pt x="113" y="45"/>
                    <a:pt x="112" y="44"/>
                  </a:cubicBezTo>
                  <a:cubicBezTo>
                    <a:pt x="112" y="44"/>
                    <a:pt x="112" y="44"/>
                    <a:pt x="112" y="45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3"/>
                    <a:pt x="110" y="41"/>
                    <a:pt x="109" y="39"/>
                  </a:cubicBezTo>
                  <a:cubicBezTo>
                    <a:pt x="109" y="38"/>
                    <a:pt x="110" y="38"/>
                    <a:pt x="110" y="37"/>
                  </a:cubicBezTo>
                  <a:cubicBezTo>
                    <a:pt x="111" y="36"/>
                    <a:pt x="111" y="35"/>
                    <a:pt x="112" y="34"/>
                  </a:cubicBezTo>
                  <a:cubicBezTo>
                    <a:pt x="112" y="34"/>
                    <a:pt x="112" y="33"/>
                    <a:pt x="112" y="33"/>
                  </a:cubicBezTo>
                  <a:cubicBezTo>
                    <a:pt x="113" y="32"/>
                    <a:pt x="113" y="32"/>
                    <a:pt x="114" y="32"/>
                  </a:cubicBezTo>
                  <a:cubicBezTo>
                    <a:pt x="114" y="32"/>
                    <a:pt x="115" y="32"/>
                    <a:pt x="115" y="31"/>
                  </a:cubicBezTo>
                  <a:cubicBezTo>
                    <a:pt x="115" y="31"/>
                    <a:pt x="116" y="31"/>
                    <a:pt x="116" y="31"/>
                  </a:cubicBezTo>
                  <a:cubicBezTo>
                    <a:pt x="117" y="30"/>
                    <a:pt x="118" y="29"/>
                    <a:pt x="119" y="28"/>
                  </a:cubicBezTo>
                  <a:cubicBezTo>
                    <a:pt x="120" y="27"/>
                    <a:pt x="121" y="26"/>
                    <a:pt x="121" y="25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1"/>
                    <a:pt x="123" y="20"/>
                    <a:pt x="123" y="20"/>
                  </a:cubicBezTo>
                  <a:cubicBezTo>
                    <a:pt x="123" y="19"/>
                    <a:pt x="123" y="18"/>
                    <a:pt x="123" y="1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4" y="16"/>
                    <a:pt x="123" y="15"/>
                    <a:pt x="123" y="14"/>
                  </a:cubicBezTo>
                  <a:cubicBezTo>
                    <a:pt x="123" y="13"/>
                    <a:pt x="123" y="12"/>
                    <a:pt x="123" y="12"/>
                  </a:cubicBezTo>
                  <a:cubicBezTo>
                    <a:pt x="123" y="11"/>
                    <a:pt x="122" y="10"/>
                    <a:pt x="122" y="10"/>
                  </a:cubicBezTo>
                  <a:cubicBezTo>
                    <a:pt x="122" y="9"/>
                    <a:pt x="121" y="9"/>
                    <a:pt x="121" y="9"/>
                  </a:cubicBezTo>
                  <a:cubicBezTo>
                    <a:pt x="121" y="8"/>
                    <a:pt x="120" y="7"/>
                    <a:pt x="120" y="7"/>
                  </a:cubicBezTo>
                  <a:cubicBezTo>
                    <a:pt x="120" y="6"/>
                    <a:pt x="119" y="6"/>
                    <a:pt x="119" y="6"/>
                  </a:cubicBezTo>
                  <a:cubicBezTo>
                    <a:pt x="118" y="6"/>
                    <a:pt x="118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4"/>
                    <a:pt x="116" y="4"/>
                    <a:pt x="116" y="4"/>
                  </a:cubicBezTo>
                  <a:cubicBezTo>
                    <a:pt x="115" y="4"/>
                    <a:pt x="114" y="3"/>
                    <a:pt x="114" y="3"/>
                  </a:cubicBezTo>
                  <a:cubicBezTo>
                    <a:pt x="113" y="3"/>
                    <a:pt x="112" y="3"/>
                    <a:pt x="111" y="3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0" y="2"/>
                    <a:pt x="109" y="1"/>
                    <a:pt x="108" y="1"/>
                  </a:cubicBezTo>
                  <a:cubicBezTo>
                    <a:pt x="108" y="1"/>
                    <a:pt x="107" y="1"/>
                    <a:pt x="106" y="0"/>
                  </a:cubicBezTo>
                  <a:cubicBezTo>
                    <a:pt x="106" y="0"/>
                    <a:pt x="105" y="0"/>
                    <a:pt x="105" y="0"/>
                  </a:cubicBezTo>
                  <a:cubicBezTo>
                    <a:pt x="104" y="0"/>
                    <a:pt x="103" y="0"/>
                    <a:pt x="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5"/>
            <p:cNvSpPr>
              <a:spLocks noEditPoints="1"/>
            </p:cNvSpPr>
            <p:nvPr/>
          </p:nvSpPr>
          <p:spPr bwMode="auto">
            <a:xfrm>
              <a:off x="-1587500" y="823913"/>
              <a:ext cx="323850" cy="215900"/>
            </a:xfrm>
            <a:custGeom>
              <a:avLst/>
              <a:gdLst>
                <a:gd name="T0" fmla="*/ 8 w 69"/>
                <a:gd name="T1" fmla="*/ 7 h 46"/>
                <a:gd name="T2" fmla="*/ 8 w 69"/>
                <a:gd name="T3" fmla="*/ 7 h 46"/>
                <a:gd name="T4" fmla="*/ 47 w 69"/>
                <a:gd name="T5" fmla="*/ 19 h 46"/>
                <a:gd name="T6" fmla="*/ 47 w 69"/>
                <a:gd name="T7" fmla="*/ 19 h 46"/>
                <a:gd name="T8" fmla="*/ 36 w 69"/>
                <a:gd name="T9" fmla="*/ 18 h 46"/>
                <a:gd name="T10" fmla="*/ 13 w 69"/>
                <a:gd name="T11" fmla="*/ 6 h 46"/>
                <a:gd name="T12" fmla="*/ 14 w 69"/>
                <a:gd name="T13" fmla="*/ 6 h 46"/>
                <a:gd name="T14" fmla="*/ 26 w 69"/>
                <a:gd name="T15" fmla="*/ 12 h 46"/>
                <a:gd name="T16" fmla="*/ 35 w 69"/>
                <a:gd name="T17" fmla="*/ 18 h 46"/>
                <a:gd name="T18" fmla="*/ 33 w 69"/>
                <a:gd name="T19" fmla="*/ 19 h 46"/>
                <a:gd name="T20" fmla="*/ 18 w 69"/>
                <a:gd name="T21" fmla="*/ 8 h 46"/>
                <a:gd name="T22" fmla="*/ 16 w 69"/>
                <a:gd name="T23" fmla="*/ 0 h 46"/>
                <a:gd name="T24" fmla="*/ 14 w 69"/>
                <a:gd name="T25" fmla="*/ 1 h 46"/>
                <a:gd name="T26" fmla="*/ 12 w 69"/>
                <a:gd name="T27" fmla="*/ 2 h 46"/>
                <a:gd name="T28" fmla="*/ 0 w 69"/>
                <a:gd name="T29" fmla="*/ 2 h 46"/>
                <a:gd name="T30" fmla="*/ 0 w 69"/>
                <a:gd name="T31" fmla="*/ 5 h 46"/>
                <a:gd name="T32" fmla="*/ 3 w 69"/>
                <a:gd name="T33" fmla="*/ 5 h 46"/>
                <a:gd name="T34" fmla="*/ 5 w 69"/>
                <a:gd name="T35" fmla="*/ 6 h 46"/>
                <a:gd name="T36" fmla="*/ 8 w 69"/>
                <a:gd name="T37" fmla="*/ 7 h 46"/>
                <a:gd name="T38" fmla="*/ 8 w 69"/>
                <a:gd name="T39" fmla="*/ 7 h 46"/>
                <a:gd name="T40" fmla="*/ 22 w 69"/>
                <a:gd name="T41" fmla="*/ 16 h 46"/>
                <a:gd name="T42" fmla="*/ 30 w 69"/>
                <a:gd name="T43" fmla="*/ 23 h 46"/>
                <a:gd name="T44" fmla="*/ 40 w 69"/>
                <a:gd name="T45" fmla="*/ 29 h 46"/>
                <a:gd name="T46" fmla="*/ 55 w 69"/>
                <a:gd name="T47" fmla="*/ 39 h 46"/>
                <a:gd name="T48" fmla="*/ 59 w 69"/>
                <a:gd name="T49" fmla="*/ 41 h 46"/>
                <a:gd name="T50" fmla="*/ 61 w 69"/>
                <a:gd name="T51" fmla="*/ 44 h 46"/>
                <a:gd name="T52" fmla="*/ 63 w 69"/>
                <a:gd name="T53" fmla="*/ 45 h 46"/>
                <a:gd name="T54" fmla="*/ 68 w 69"/>
                <a:gd name="T55" fmla="*/ 43 h 46"/>
                <a:gd name="T56" fmla="*/ 68 w 69"/>
                <a:gd name="T57" fmla="*/ 40 h 46"/>
                <a:gd name="T58" fmla="*/ 66 w 69"/>
                <a:gd name="T59" fmla="*/ 38 h 46"/>
                <a:gd name="T60" fmla="*/ 61 w 69"/>
                <a:gd name="T61" fmla="*/ 32 h 46"/>
                <a:gd name="T62" fmla="*/ 60 w 69"/>
                <a:gd name="T63" fmla="*/ 30 h 46"/>
                <a:gd name="T64" fmla="*/ 57 w 69"/>
                <a:gd name="T65" fmla="*/ 26 h 46"/>
                <a:gd name="T66" fmla="*/ 42 w 69"/>
                <a:gd name="T67" fmla="*/ 12 h 46"/>
                <a:gd name="T68" fmla="*/ 16 w 69"/>
                <a:gd name="T6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46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47" y="19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lose/>
                  <a:moveTo>
                    <a:pt x="35" y="18"/>
                  </a:moveTo>
                  <a:cubicBezTo>
                    <a:pt x="35" y="18"/>
                    <a:pt x="35" y="18"/>
                    <a:pt x="36" y="18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13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7"/>
                    <a:pt x="18" y="8"/>
                    <a:pt x="20" y="9"/>
                  </a:cubicBezTo>
                  <a:cubicBezTo>
                    <a:pt x="22" y="10"/>
                    <a:pt x="24" y="11"/>
                    <a:pt x="26" y="12"/>
                  </a:cubicBezTo>
                  <a:cubicBezTo>
                    <a:pt x="28" y="14"/>
                    <a:pt x="30" y="15"/>
                    <a:pt x="32" y="16"/>
                  </a:cubicBezTo>
                  <a:cubicBezTo>
                    <a:pt x="33" y="17"/>
                    <a:pt x="34" y="17"/>
                    <a:pt x="35" y="18"/>
                  </a:cubicBezTo>
                  <a:cubicBezTo>
                    <a:pt x="38" y="21"/>
                    <a:pt x="42" y="23"/>
                    <a:pt x="45" y="26"/>
                  </a:cubicBezTo>
                  <a:cubicBezTo>
                    <a:pt x="41" y="24"/>
                    <a:pt x="36" y="22"/>
                    <a:pt x="33" y="19"/>
                  </a:cubicBezTo>
                  <a:cubicBezTo>
                    <a:pt x="30" y="17"/>
                    <a:pt x="27" y="15"/>
                    <a:pt x="25" y="13"/>
                  </a:cubicBezTo>
                  <a:cubicBezTo>
                    <a:pt x="23" y="12"/>
                    <a:pt x="20" y="10"/>
                    <a:pt x="18" y="8"/>
                  </a:cubicBezTo>
                  <a:cubicBezTo>
                    <a:pt x="16" y="7"/>
                    <a:pt x="15" y="7"/>
                    <a:pt x="13" y="6"/>
                  </a:cubicBezTo>
                  <a:close/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1"/>
                  </a:cubicBezTo>
                  <a:cubicBezTo>
                    <a:pt x="14" y="1"/>
                    <a:pt x="13" y="2"/>
                    <a:pt x="13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9" y="2"/>
                    <a:pt x="5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6" y="6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3" y="9"/>
                    <a:pt x="18" y="13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5" y="18"/>
                    <a:pt x="28" y="20"/>
                    <a:pt x="30" y="23"/>
                  </a:cubicBezTo>
                  <a:cubicBezTo>
                    <a:pt x="32" y="24"/>
                    <a:pt x="33" y="25"/>
                    <a:pt x="35" y="25"/>
                  </a:cubicBezTo>
                  <a:cubicBezTo>
                    <a:pt x="36" y="27"/>
                    <a:pt x="38" y="28"/>
                    <a:pt x="40" y="29"/>
                  </a:cubicBezTo>
                  <a:cubicBezTo>
                    <a:pt x="43" y="31"/>
                    <a:pt x="47" y="33"/>
                    <a:pt x="50" y="35"/>
                  </a:cubicBezTo>
                  <a:cubicBezTo>
                    <a:pt x="52" y="36"/>
                    <a:pt x="54" y="37"/>
                    <a:pt x="55" y="39"/>
                  </a:cubicBezTo>
                  <a:cubicBezTo>
                    <a:pt x="57" y="39"/>
                    <a:pt x="58" y="40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3"/>
                    <a:pt x="61" y="43"/>
                    <a:pt x="61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4"/>
                    <a:pt x="63" y="45"/>
                    <a:pt x="63" y="45"/>
                  </a:cubicBezTo>
                  <a:cubicBezTo>
                    <a:pt x="64" y="46"/>
                    <a:pt x="66" y="46"/>
                    <a:pt x="67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9" y="43"/>
                    <a:pt x="69" y="42"/>
                    <a:pt x="68" y="41"/>
                  </a:cubicBezTo>
                  <a:cubicBezTo>
                    <a:pt x="68" y="41"/>
                    <a:pt x="68" y="40"/>
                    <a:pt x="68" y="40"/>
                  </a:cubicBezTo>
                  <a:cubicBezTo>
                    <a:pt x="68" y="40"/>
                    <a:pt x="67" y="39"/>
                    <a:pt x="67" y="39"/>
                  </a:cubicBezTo>
                  <a:cubicBezTo>
                    <a:pt x="67" y="39"/>
                    <a:pt x="67" y="38"/>
                    <a:pt x="66" y="38"/>
                  </a:cubicBezTo>
                  <a:cubicBezTo>
                    <a:pt x="65" y="37"/>
                    <a:pt x="64" y="35"/>
                    <a:pt x="64" y="34"/>
                  </a:cubicBezTo>
                  <a:cubicBezTo>
                    <a:pt x="63" y="34"/>
                    <a:pt x="62" y="33"/>
                    <a:pt x="61" y="32"/>
                  </a:cubicBezTo>
                  <a:cubicBezTo>
                    <a:pt x="61" y="32"/>
                    <a:pt x="61" y="31"/>
                    <a:pt x="61" y="31"/>
                  </a:cubicBezTo>
                  <a:cubicBezTo>
                    <a:pt x="61" y="31"/>
                    <a:pt x="60" y="31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9" y="29"/>
                    <a:pt x="58" y="28"/>
                    <a:pt x="57" y="26"/>
                  </a:cubicBezTo>
                  <a:cubicBezTo>
                    <a:pt x="55" y="23"/>
                    <a:pt x="52" y="21"/>
                    <a:pt x="50" y="18"/>
                  </a:cubicBezTo>
                  <a:cubicBezTo>
                    <a:pt x="47" y="16"/>
                    <a:pt x="45" y="14"/>
                    <a:pt x="42" y="12"/>
                  </a:cubicBezTo>
                  <a:cubicBezTo>
                    <a:pt x="38" y="10"/>
                    <a:pt x="34" y="8"/>
                    <a:pt x="30" y="6"/>
                  </a:cubicBezTo>
                  <a:cubicBezTo>
                    <a:pt x="26" y="4"/>
                    <a:pt x="21" y="2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6"/>
            <p:cNvSpPr>
              <a:spLocks noEditPoints="1"/>
            </p:cNvSpPr>
            <p:nvPr/>
          </p:nvSpPr>
          <p:spPr bwMode="auto">
            <a:xfrm>
              <a:off x="-1057275" y="809625"/>
              <a:ext cx="285750" cy="244475"/>
            </a:xfrm>
            <a:custGeom>
              <a:avLst/>
              <a:gdLst>
                <a:gd name="T0" fmla="*/ 25 w 61"/>
                <a:gd name="T1" fmla="*/ 16 h 52"/>
                <a:gd name="T2" fmla="*/ 25 w 61"/>
                <a:gd name="T3" fmla="*/ 16 h 52"/>
                <a:gd name="T4" fmla="*/ 32 w 61"/>
                <a:gd name="T5" fmla="*/ 19 h 52"/>
                <a:gd name="T6" fmla="*/ 32 w 61"/>
                <a:gd name="T7" fmla="*/ 19 h 52"/>
                <a:gd name="T8" fmla="*/ 5 w 61"/>
                <a:gd name="T9" fmla="*/ 32 h 52"/>
                <a:gd name="T10" fmla="*/ 3 w 61"/>
                <a:gd name="T11" fmla="*/ 42 h 52"/>
                <a:gd name="T12" fmla="*/ 3 w 61"/>
                <a:gd name="T13" fmla="*/ 42 h 52"/>
                <a:gd name="T14" fmla="*/ 8 w 61"/>
                <a:gd name="T15" fmla="*/ 31 h 52"/>
                <a:gd name="T16" fmla="*/ 9 w 61"/>
                <a:gd name="T17" fmla="*/ 31 h 52"/>
                <a:gd name="T18" fmla="*/ 8 w 61"/>
                <a:gd name="T19" fmla="*/ 33 h 52"/>
                <a:gd name="T20" fmla="*/ 3 w 61"/>
                <a:gd name="T21" fmla="*/ 41 h 52"/>
                <a:gd name="T22" fmla="*/ 5 w 61"/>
                <a:gd name="T23" fmla="*/ 32 h 52"/>
                <a:gd name="T24" fmla="*/ 6 w 61"/>
                <a:gd name="T25" fmla="*/ 31 h 52"/>
                <a:gd name="T26" fmla="*/ 7 w 61"/>
                <a:gd name="T27" fmla="*/ 30 h 52"/>
                <a:gd name="T28" fmla="*/ 7 w 61"/>
                <a:gd name="T29" fmla="*/ 29 h 52"/>
                <a:gd name="T30" fmla="*/ 6 w 61"/>
                <a:gd name="T31" fmla="*/ 31 h 52"/>
                <a:gd name="T32" fmla="*/ 9 w 61"/>
                <a:gd name="T33" fmla="*/ 25 h 52"/>
                <a:gd name="T34" fmla="*/ 13 w 61"/>
                <a:gd name="T35" fmla="*/ 21 h 52"/>
                <a:gd name="T36" fmla="*/ 17 w 61"/>
                <a:gd name="T37" fmla="*/ 18 h 52"/>
                <a:gd name="T38" fmla="*/ 13 w 61"/>
                <a:gd name="T39" fmla="*/ 22 h 52"/>
                <a:gd name="T40" fmla="*/ 27 w 61"/>
                <a:gd name="T41" fmla="*/ 14 h 52"/>
                <a:gd name="T42" fmla="*/ 17 w 61"/>
                <a:gd name="T43" fmla="*/ 23 h 52"/>
                <a:gd name="T44" fmla="*/ 25 w 61"/>
                <a:gd name="T45" fmla="*/ 16 h 52"/>
                <a:gd name="T46" fmla="*/ 25 w 61"/>
                <a:gd name="T47" fmla="*/ 16 h 52"/>
                <a:gd name="T48" fmla="*/ 25 w 61"/>
                <a:gd name="T49" fmla="*/ 16 h 52"/>
                <a:gd name="T50" fmla="*/ 27 w 61"/>
                <a:gd name="T51" fmla="*/ 14 h 52"/>
                <a:gd name="T52" fmla="*/ 27 w 61"/>
                <a:gd name="T53" fmla="*/ 14 h 52"/>
                <a:gd name="T54" fmla="*/ 32 w 61"/>
                <a:gd name="T55" fmla="*/ 19 h 52"/>
                <a:gd name="T56" fmla="*/ 32 w 61"/>
                <a:gd name="T57" fmla="*/ 19 h 52"/>
                <a:gd name="T58" fmla="*/ 32 w 61"/>
                <a:gd name="T59" fmla="*/ 19 h 52"/>
                <a:gd name="T60" fmla="*/ 24 w 61"/>
                <a:gd name="T61" fmla="*/ 23 h 52"/>
                <a:gd name="T62" fmla="*/ 39 w 61"/>
                <a:gd name="T63" fmla="*/ 7 h 52"/>
                <a:gd name="T64" fmla="*/ 45 w 61"/>
                <a:gd name="T65" fmla="*/ 9 h 52"/>
                <a:gd name="T66" fmla="*/ 51 w 61"/>
                <a:gd name="T67" fmla="*/ 5 h 52"/>
                <a:gd name="T68" fmla="*/ 52 w 61"/>
                <a:gd name="T69" fmla="*/ 5 h 52"/>
                <a:gd name="T70" fmla="*/ 59 w 61"/>
                <a:gd name="T71" fmla="*/ 0 h 52"/>
                <a:gd name="T72" fmla="*/ 38 w 61"/>
                <a:gd name="T73" fmla="*/ 4 h 52"/>
                <a:gd name="T74" fmla="*/ 37 w 61"/>
                <a:gd name="T75" fmla="*/ 4 h 52"/>
                <a:gd name="T76" fmla="*/ 32 w 61"/>
                <a:gd name="T77" fmla="*/ 6 h 52"/>
                <a:gd name="T78" fmla="*/ 21 w 61"/>
                <a:gd name="T79" fmla="*/ 12 h 52"/>
                <a:gd name="T80" fmla="*/ 4 w 61"/>
                <a:gd name="T81" fmla="*/ 30 h 52"/>
                <a:gd name="T82" fmla="*/ 2 w 61"/>
                <a:gd name="T83" fmla="*/ 42 h 52"/>
                <a:gd name="T84" fmla="*/ 2 w 61"/>
                <a:gd name="T85" fmla="*/ 47 h 52"/>
                <a:gd name="T86" fmla="*/ 2 w 61"/>
                <a:gd name="T87" fmla="*/ 52 h 52"/>
                <a:gd name="T88" fmla="*/ 4 w 61"/>
                <a:gd name="T89" fmla="*/ 46 h 52"/>
                <a:gd name="T90" fmla="*/ 16 w 61"/>
                <a:gd name="T91" fmla="*/ 36 h 52"/>
                <a:gd name="T92" fmla="*/ 33 w 61"/>
                <a:gd name="T93" fmla="*/ 24 h 52"/>
                <a:gd name="T94" fmla="*/ 48 w 61"/>
                <a:gd name="T95" fmla="*/ 11 h 52"/>
                <a:gd name="T96" fmla="*/ 57 w 61"/>
                <a:gd name="T97" fmla="*/ 5 h 52"/>
                <a:gd name="T98" fmla="*/ 60 w 61"/>
                <a:gd name="T99" fmla="*/ 4 h 52"/>
                <a:gd name="T100" fmla="*/ 60 w 61"/>
                <a:gd name="T10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" h="52">
                  <a:moveTo>
                    <a:pt x="25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lose/>
                  <a:moveTo>
                    <a:pt x="32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lose/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lose/>
                  <a:moveTo>
                    <a:pt x="3" y="42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8" y="31"/>
                  </a:moveTo>
                  <a:cubicBezTo>
                    <a:pt x="8" y="31"/>
                    <a:pt x="8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0" y="31"/>
                    <a:pt x="9" y="32"/>
                    <a:pt x="8" y="33"/>
                  </a:cubicBezTo>
                  <a:cubicBezTo>
                    <a:pt x="7" y="35"/>
                    <a:pt x="6" y="37"/>
                    <a:pt x="4" y="38"/>
                  </a:cubicBezTo>
                  <a:cubicBezTo>
                    <a:pt x="4" y="39"/>
                    <a:pt x="3" y="40"/>
                    <a:pt x="3" y="41"/>
                  </a:cubicBezTo>
                  <a:cubicBezTo>
                    <a:pt x="3" y="39"/>
                    <a:pt x="3" y="38"/>
                    <a:pt x="3" y="37"/>
                  </a:cubicBezTo>
                  <a:cubicBezTo>
                    <a:pt x="4" y="35"/>
                    <a:pt x="4" y="34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1"/>
                    <a:pt x="6" y="31"/>
                  </a:cubicBezTo>
                  <a:cubicBezTo>
                    <a:pt x="6" y="31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8" y="31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4"/>
                    <a:pt x="11" y="22"/>
                    <a:pt x="13" y="21"/>
                  </a:cubicBezTo>
                  <a:cubicBezTo>
                    <a:pt x="14" y="20"/>
                    <a:pt x="15" y="19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8" y="17"/>
                    <a:pt x="18" y="17"/>
                  </a:cubicBezTo>
                  <a:cubicBezTo>
                    <a:pt x="16" y="18"/>
                    <a:pt x="15" y="20"/>
                    <a:pt x="13" y="22"/>
                  </a:cubicBezTo>
                  <a:cubicBezTo>
                    <a:pt x="11" y="24"/>
                    <a:pt x="9" y="26"/>
                    <a:pt x="7" y="29"/>
                  </a:cubicBezTo>
                  <a:close/>
                  <a:moveTo>
                    <a:pt x="27" y="14"/>
                  </a:moveTo>
                  <a:cubicBezTo>
                    <a:pt x="25" y="16"/>
                    <a:pt x="23" y="19"/>
                    <a:pt x="20" y="21"/>
                  </a:cubicBezTo>
                  <a:cubicBezTo>
                    <a:pt x="19" y="22"/>
                    <a:pt x="18" y="22"/>
                    <a:pt x="17" y="23"/>
                  </a:cubicBezTo>
                  <a:cubicBezTo>
                    <a:pt x="16" y="23"/>
                    <a:pt x="16" y="24"/>
                    <a:pt x="15" y="24"/>
                  </a:cubicBezTo>
                  <a:cubicBezTo>
                    <a:pt x="18" y="21"/>
                    <a:pt x="21" y="18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5"/>
                    <a:pt x="26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lose/>
                  <a:moveTo>
                    <a:pt x="45" y="9"/>
                  </a:moveTo>
                  <a:cubicBezTo>
                    <a:pt x="41" y="12"/>
                    <a:pt x="37" y="16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7" y="23"/>
                    <a:pt x="23" y="26"/>
                    <a:pt x="18" y="29"/>
                  </a:cubicBezTo>
                  <a:cubicBezTo>
                    <a:pt x="20" y="27"/>
                    <a:pt x="22" y="25"/>
                    <a:pt x="24" y="23"/>
                  </a:cubicBezTo>
                  <a:cubicBezTo>
                    <a:pt x="27" y="20"/>
                    <a:pt x="29" y="18"/>
                    <a:pt x="32" y="15"/>
                  </a:cubicBezTo>
                  <a:cubicBezTo>
                    <a:pt x="34" y="13"/>
                    <a:pt x="37" y="10"/>
                    <a:pt x="39" y="7"/>
                  </a:cubicBezTo>
                  <a:cubicBezTo>
                    <a:pt x="43" y="6"/>
                    <a:pt x="47" y="5"/>
                    <a:pt x="51" y="5"/>
                  </a:cubicBezTo>
                  <a:cubicBezTo>
                    <a:pt x="49" y="6"/>
                    <a:pt x="47" y="8"/>
                    <a:pt x="45" y="9"/>
                  </a:cubicBezTo>
                  <a:close/>
                  <a:moveTo>
                    <a:pt x="52" y="5"/>
                  </a:moveTo>
                  <a:cubicBezTo>
                    <a:pt x="52" y="5"/>
                    <a:pt x="52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5"/>
                    <a:pt x="52" y="5"/>
                    <a:pt x="52" y="5"/>
                  </a:cubicBezTo>
                  <a:close/>
                  <a:moveTo>
                    <a:pt x="60" y="1"/>
                  </a:moveTo>
                  <a:cubicBezTo>
                    <a:pt x="60" y="0"/>
                    <a:pt x="59" y="0"/>
                    <a:pt x="59" y="0"/>
                  </a:cubicBezTo>
                  <a:cubicBezTo>
                    <a:pt x="55" y="1"/>
                    <a:pt x="51" y="1"/>
                    <a:pt x="47" y="2"/>
                  </a:cubicBezTo>
                  <a:cubicBezTo>
                    <a:pt x="44" y="3"/>
                    <a:pt x="41" y="3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5" y="5"/>
                    <a:pt x="34" y="5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8" y="8"/>
                    <a:pt x="26" y="9"/>
                  </a:cubicBezTo>
                  <a:cubicBezTo>
                    <a:pt x="24" y="10"/>
                    <a:pt x="22" y="11"/>
                    <a:pt x="21" y="12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1" y="19"/>
                    <a:pt x="7" y="24"/>
                    <a:pt x="4" y="30"/>
                  </a:cubicBezTo>
                  <a:cubicBezTo>
                    <a:pt x="3" y="33"/>
                    <a:pt x="2" y="37"/>
                    <a:pt x="2" y="40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1" y="43"/>
                    <a:pt x="1" y="43"/>
                    <a:pt x="1" y="44"/>
                  </a:cubicBezTo>
                  <a:cubicBezTo>
                    <a:pt x="0" y="45"/>
                    <a:pt x="0" y="46"/>
                    <a:pt x="2" y="47"/>
                  </a:cubicBezTo>
                  <a:cubicBezTo>
                    <a:pt x="2" y="49"/>
                    <a:pt x="2" y="50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0"/>
                    <a:pt x="2" y="49"/>
                    <a:pt x="2" y="47"/>
                  </a:cubicBezTo>
                  <a:cubicBezTo>
                    <a:pt x="3" y="47"/>
                    <a:pt x="4" y="47"/>
                    <a:pt x="4" y="46"/>
                  </a:cubicBezTo>
                  <a:cubicBezTo>
                    <a:pt x="6" y="45"/>
                    <a:pt x="8" y="43"/>
                    <a:pt x="10" y="41"/>
                  </a:cubicBezTo>
                  <a:cubicBezTo>
                    <a:pt x="12" y="39"/>
                    <a:pt x="14" y="38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1" y="32"/>
                    <a:pt x="27" y="28"/>
                    <a:pt x="33" y="24"/>
                  </a:cubicBezTo>
                  <a:cubicBezTo>
                    <a:pt x="38" y="20"/>
                    <a:pt x="43" y="15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0" y="10"/>
                    <a:pt x="52" y="9"/>
                    <a:pt x="54" y="7"/>
                  </a:cubicBezTo>
                  <a:cubicBezTo>
                    <a:pt x="55" y="7"/>
                    <a:pt x="56" y="6"/>
                    <a:pt x="57" y="5"/>
                  </a:cubicBezTo>
                  <a:cubicBezTo>
                    <a:pt x="57" y="5"/>
                    <a:pt x="58" y="5"/>
                    <a:pt x="58" y="5"/>
                  </a:cubicBezTo>
                  <a:cubicBezTo>
                    <a:pt x="59" y="4"/>
                    <a:pt x="59" y="4"/>
                    <a:pt x="60" y="4"/>
                  </a:cubicBezTo>
                  <a:cubicBezTo>
                    <a:pt x="61" y="3"/>
                    <a:pt x="61" y="2"/>
                    <a:pt x="61" y="2"/>
                  </a:cubicBezTo>
                  <a:cubicBezTo>
                    <a:pt x="61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7"/>
            <p:cNvSpPr/>
            <p:nvPr/>
          </p:nvSpPr>
          <p:spPr bwMode="auto">
            <a:xfrm>
              <a:off x="-1090612" y="828675"/>
              <a:ext cx="277813" cy="201613"/>
            </a:xfrm>
            <a:custGeom>
              <a:avLst/>
              <a:gdLst>
                <a:gd name="T0" fmla="*/ 53 w 59"/>
                <a:gd name="T1" fmla="*/ 1 h 43"/>
                <a:gd name="T2" fmla="*/ 54 w 59"/>
                <a:gd name="T3" fmla="*/ 3 h 43"/>
                <a:gd name="T4" fmla="*/ 53 w 59"/>
                <a:gd name="T5" fmla="*/ 4 h 43"/>
                <a:gd name="T6" fmla="*/ 52 w 59"/>
                <a:gd name="T7" fmla="*/ 5 h 43"/>
                <a:gd name="T8" fmla="*/ 59 w 59"/>
                <a:gd name="T9" fmla="*/ 3 h 43"/>
                <a:gd name="T10" fmla="*/ 59 w 59"/>
                <a:gd name="T11" fmla="*/ 3 h 43"/>
                <a:gd name="T12" fmla="*/ 51 w 59"/>
                <a:gd name="T13" fmla="*/ 6 h 43"/>
                <a:gd name="T14" fmla="*/ 51 w 59"/>
                <a:gd name="T15" fmla="*/ 7 h 43"/>
                <a:gd name="T16" fmla="*/ 52 w 59"/>
                <a:gd name="T17" fmla="*/ 11 h 43"/>
                <a:gd name="T18" fmla="*/ 51 w 59"/>
                <a:gd name="T19" fmla="*/ 13 h 43"/>
                <a:gd name="T20" fmla="*/ 50 w 59"/>
                <a:gd name="T21" fmla="*/ 13 h 43"/>
                <a:gd name="T22" fmla="*/ 50 w 59"/>
                <a:gd name="T23" fmla="*/ 13 h 43"/>
                <a:gd name="T24" fmla="*/ 45 w 59"/>
                <a:gd name="T25" fmla="*/ 17 h 43"/>
                <a:gd name="T26" fmla="*/ 39 w 59"/>
                <a:gd name="T27" fmla="*/ 20 h 43"/>
                <a:gd name="T28" fmla="*/ 29 w 59"/>
                <a:gd name="T29" fmla="*/ 28 h 43"/>
                <a:gd name="T30" fmla="*/ 19 w 59"/>
                <a:gd name="T31" fmla="*/ 36 h 43"/>
                <a:gd name="T32" fmla="*/ 14 w 59"/>
                <a:gd name="T33" fmla="*/ 39 h 43"/>
                <a:gd name="T34" fmla="*/ 8 w 59"/>
                <a:gd name="T35" fmla="*/ 43 h 43"/>
                <a:gd name="T36" fmla="*/ 7 w 59"/>
                <a:gd name="T37" fmla="*/ 43 h 43"/>
                <a:gd name="T38" fmla="*/ 4 w 59"/>
                <a:gd name="T39" fmla="*/ 43 h 43"/>
                <a:gd name="T40" fmla="*/ 1 w 59"/>
                <a:gd name="T41" fmla="*/ 41 h 43"/>
                <a:gd name="T42" fmla="*/ 1 w 59"/>
                <a:gd name="T43" fmla="*/ 37 h 43"/>
                <a:gd name="T44" fmla="*/ 1 w 59"/>
                <a:gd name="T45" fmla="*/ 36 h 43"/>
                <a:gd name="T46" fmla="*/ 3 w 59"/>
                <a:gd name="T47" fmla="*/ 34 h 43"/>
                <a:gd name="T48" fmla="*/ 9 w 59"/>
                <a:gd name="T49" fmla="*/ 30 h 43"/>
                <a:gd name="T50" fmla="*/ 9 w 59"/>
                <a:gd name="T51" fmla="*/ 28 h 43"/>
                <a:gd name="T52" fmla="*/ 10 w 59"/>
                <a:gd name="T53" fmla="*/ 27 h 43"/>
                <a:gd name="T54" fmla="*/ 11 w 59"/>
                <a:gd name="T55" fmla="*/ 26 h 43"/>
                <a:gd name="T56" fmla="*/ 13 w 59"/>
                <a:gd name="T57" fmla="*/ 24 h 43"/>
                <a:gd name="T58" fmla="*/ 18 w 59"/>
                <a:gd name="T59" fmla="*/ 20 h 43"/>
                <a:gd name="T60" fmla="*/ 29 w 59"/>
                <a:gd name="T61" fmla="*/ 14 h 43"/>
                <a:gd name="T62" fmla="*/ 38 w 59"/>
                <a:gd name="T63" fmla="*/ 7 h 43"/>
                <a:gd name="T64" fmla="*/ 43 w 59"/>
                <a:gd name="T65" fmla="*/ 4 h 43"/>
                <a:gd name="T66" fmla="*/ 49 w 59"/>
                <a:gd name="T67" fmla="*/ 1 h 43"/>
                <a:gd name="T68" fmla="*/ 50 w 59"/>
                <a:gd name="T69" fmla="*/ 0 h 43"/>
                <a:gd name="T70" fmla="*/ 51 w 59"/>
                <a:gd name="T71" fmla="*/ 0 h 43"/>
                <a:gd name="T72" fmla="*/ 53 w 59"/>
                <a:gd name="T7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" h="43">
                  <a:moveTo>
                    <a:pt x="53" y="1"/>
                  </a:moveTo>
                  <a:cubicBezTo>
                    <a:pt x="54" y="1"/>
                    <a:pt x="54" y="2"/>
                    <a:pt x="54" y="3"/>
                  </a:cubicBezTo>
                  <a:cubicBezTo>
                    <a:pt x="54" y="3"/>
                    <a:pt x="54" y="4"/>
                    <a:pt x="53" y="4"/>
                  </a:cubicBezTo>
                  <a:cubicBezTo>
                    <a:pt x="53" y="5"/>
                    <a:pt x="52" y="5"/>
                    <a:pt x="52" y="5"/>
                  </a:cubicBezTo>
                  <a:cubicBezTo>
                    <a:pt x="54" y="5"/>
                    <a:pt x="57" y="4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4"/>
                    <a:pt x="54" y="5"/>
                    <a:pt x="51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2" y="8"/>
                    <a:pt x="52" y="9"/>
                    <a:pt x="52" y="11"/>
                  </a:cubicBezTo>
                  <a:cubicBezTo>
                    <a:pt x="52" y="11"/>
                    <a:pt x="51" y="12"/>
                    <a:pt x="51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5"/>
                    <a:pt x="46" y="16"/>
                    <a:pt x="45" y="17"/>
                  </a:cubicBezTo>
                  <a:cubicBezTo>
                    <a:pt x="43" y="18"/>
                    <a:pt x="41" y="19"/>
                    <a:pt x="39" y="20"/>
                  </a:cubicBezTo>
                  <a:cubicBezTo>
                    <a:pt x="36" y="23"/>
                    <a:pt x="32" y="26"/>
                    <a:pt x="29" y="28"/>
                  </a:cubicBezTo>
                  <a:cubicBezTo>
                    <a:pt x="26" y="31"/>
                    <a:pt x="22" y="33"/>
                    <a:pt x="19" y="36"/>
                  </a:cubicBezTo>
                  <a:cubicBezTo>
                    <a:pt x="17" y="37"/>
                    <a:pt x="16" y="38"/>
                    <a:pt x="14" y="39"/>
                  </a:cubicBezTo>
                  <a:cubicBezTo>
                    <a:pt x="12" y="41"/>
                    <a:pt x="10" y="42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5" y="43"/>
                    <a:pt x="4" y="43"/>
                  </a:cubicBezTo>
                  <a:cubicBezTo>
                    <a:pt x="3" y="43"/>
                    <a:pt x="2" y="42"/>
                    <a:pt x="1" y="41"/>
                  </a:cubicBezTo>
                  <a:cubicBezTo>
                    <a:pt x="1" y="40"/>
                    <a:pt x="0" y="39"/>
                    <a:pt x="1" y="37"/>
                  </a:cubicBezTo>
                  <a:cubicBezTo>
                    <a:pt x="1" y="37"/>
                    <a:pt x="1" y="36"/>
                    <a:pt x="1" y="36"/>
                  </a:cubicBezTo>
                  <a:cubicBezTo>
                    <a:pt x="2" y="35"/>
                    <a:pt x="2" y="35"/>
                    <a:pt x="3" y="34"/>
                  </a:cubicBezTo>
                  <a:cubicBezTo>
                    <a:pt x="5" y="33"/>
                    <a:pt x="7" y="31"/>
                    <a:pt x="9" y="30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10" y="28"/>
                    <a:pt x="10" y="28"/>
                    <a:pt x="10" y="27"/>
                  </a:cubicBezTo>
                  <a:cubicBezTo>
                    <a:pt x="10" y="27"/>
                    <a:pt x="11" y="27"/>
                    <a:pt x="11" y="26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22" y="18"/>
                    <a:pt x="25" y="16"/>
                    <a:pt x="29" y="14"/>
                  </a:cubicBezTo>
                  <a:cubicBezTo>
                    <a:pt x="32" y="11"/>
                    <a:pt x="35" y="9"/>
                    <a:pt x="38" y="7"/>
                  </a:cubicBezTo>
                  <a:cubicBezTo>
                    <a:pt x="40" y="6"/>
                    <a:pt x="42" y="5"/>
                    <a:pt x="43" y="4"/>
                  </a:cubicBezTo>
                  <a:cubicBezTo>
                    <a:pt x="45" y="3"/>
                    <a:pt x="47" y="2"/>
                    <a:pt x="49" y="1"/>
                  </a:cubicBezTo>
                  <a:cubicBezTo>
                    <a:pt x="49" y="1"/>
                    <a:pt x="50" y="1"/>
                    <a:pt x="50" y="0"/>
                  </a:cubicBezTo>
                  <a:cubicBezTo>
                    <a:pt x="50" y="0"/>
                    <a:pt x="51" y="0"/>
                    <a:pt x="51" y="0"/>
                  </a:cubicBezTo>
                  <a:cubicBezTo>
                    <a:pt x="52" y="0"/>
                    <a:pt x="53" y="0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8"/>
            <p:cNvSpPr/>
            <p:nvPr/>
          </p:nvSpPr>
          <p:spPr bwMode="auto">
            <a:xfrm>
              <a:off x="-2892425" y="1125538"/>
              <a:ext cx="1436688" cy="484188"/>
            </a:xfrm>
            <a:custGeom>
              <a:avLst/>
              <a:gdLst>
                <a:gd name="T0" fmla="*/ 284 w 306"/>
                <a:gd name="T1" fmla="*/ 0 h 103"/>
                <a:gd name="T2" fmla="*/ 306 w 306"/>
                <a:gd name="T3" fmla="*/ 1 h 103"/>
                <a:gd name="T4" fmla="*/ 306 w 306"/>
                <a:gd name="T5" fmla="*/ 1 h 103"/>
                <a:gd name="T6" fmla="*/ 252 w 306"/>
                <a:gd name="T7" fmla="*/ 4 h 103"/>
                <a:gd name="T8" fmla="*/ 195 w 306"/>
                <a:gd name="T9" fmla="*/ 9 h 103"/>
                <a:gd name="T10" fmla="*/ 196 w 306"/>
                <a:gd name="T11" fmla="*/ 9 h 103"/>
                <a:gd name="T12" fmla="*/ 150 w 306"/>
                <a:gd name="T13" fmla="*/ 17 h 103"/>
                <a:gd name="T14" fmla="*/ 129 w 306"/>
                <a:gd name="T15" fmla="*/ 23 h 103"/>
                <a:gd name="T16" fmla="*/ 107 w 306"/>
                <a:gd name="T17" fmla="*/ 31 h 103"/>
                <a:gd name="T18" fmla="*/ 108 w 306"/>
                <a:gd name="T19" fmla="*/ 31 h 103"/>
                <a:gd name="T20" fmla="*/ 89 w 306"/>
                <a:gd name="T21" fmla="*/ 39 h 103"/>
                <a:gd name="T22" fmla="*/ 68 w 306"/>
                <a:gd name="T23" fmla="*/ 49 h 103"/>
                <a:gd name="T24" fmla="*/ 27 w 306"/>
                <a:gd name="T25" fmla="*/ 74 h 103"/>
                <a:gd name="T26" fmla="*/ 27 w 306"/>
                <a:gd name="T27" fmla="*/ 74 h 103"/>
                <a:gd name="T28" fmla="*/ 6 w 306"/>
                <a:gd name="T29" fmla="*/ 95 h 103"/>
                <a:gd name="T30" fmla="*/ 6 w 306"/>
                <a:gd name="T31" fmla="*/ 95 h 103"/>
                <a:gd name="T32" fmla="*/ 0 w 306"/>
                <a:gd name="T33" fmla="*/ 103 h 103"/>
                <a:gd name="T34" fmla="*/ 0 w 306"/>
                <a:gd name="T35" fmla="*/ 103 h 103"/>
                <a:gd name="T36" fmla="*/ 21 w 306"/>
                <a:gd name="T37" fmla="*/ 77 h 103"/>
                <a:gd name="T38" fmla="*/ 35 w 306"/>
                <a:gd name="T39" fmla="*/ 66 h 103"/>
                <a:gd name="T40" fmla="*/ 51 w 306"/>
                <a:gd name="T41" fmla="*/ 55 h 103"/>
                <a:gd name="T42" fmla="*/ 83 w 306"/>
                <a:gd name="T43" fmla="*/ 37 h 103"/>
                <a:gd name="T44" fmla="*/ 99 w 306"/>
                <a:gd name="T45" fmla="*/ 30 h 103"/>
                <a:gd name="T46" fmla="*/ 106 w 306"/>
                <a:gd name="T47" fmla="*/ 27 h 103"/>
                <a:gd name="T48" fmla="*/ 115 w 306"/>
                <a:gd name="T49" fmla="*/ 22 h 103"/>
                <a:gd name="T50" fmla="*/ 135 w 306"/>
                <a:gd name="T51" fmla="*/ 16 h 103"/>
                <a:gd name="T52" fmla="*/ 155 w 306"/>
                <a:gd name="T53" fmla="*/ 10 h 103"/>
                <a:gd name="T54" fmla="*/ 198 w 306"/>
                <a:gd name="T55" fmla="*/ 4 h 103"/>
                <a:gd name="T56" fmla="*/ 242 w 306"/>
                <a:gd name="T57" fmla="*/ 1 h 103"/>
                <a:gd name="T58" fmla="*/ 263 w 306"/>
                <a:gd name="T59" fmla="*/ 0 h 103"/>
                <a:gd name="T60" fmla="*/ 266 w 306"/>
                <a:gd name="T61" fmla="*/ 0 h 103"/>
                <a:gd name="T62" fmla="*/ 284 w 306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6" h="103">
                  <a:moveTo>
                    <a:pt x="284" y="0"/>
                  </a:moveTo>
                  <a:cubicBezTo>
                    <a:pt x="291" y="1"/>
                    <a:pt x="299" y="1"/>
                    <a:pt x="306" y="1"/>
                  </a:cubicBezTo>
                  <a:cubicBezTo>
                    <a:pt x="306" y="1"/>
                    <a:pt x="306" y="1"/>
                    <a:pt x="306" y="1"/>
                  </a:cubicBezTo>
                  <a:cubicBezTo>
                    <a:pt x="288" y="2"/>
                    <a:pt x="270" y="3"/>
                    <a:pt x="252" y="4"/>
                  </a:cubicBezTo>
                  <a:cubicBezTo>
                    <a:pt x="233" y="5"/>
                    <a:pt x="214" y="7"/>
                    <a:pt x="195" y="9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81" y="11"/>
                    <a:pt x="165" y="14"/>
                    <a:pt x="150" y="17"/>
                  </a:cubicBezTo>
                  <a:cubicBezTo>
                    <a:pt x="143" y="19"/>
                    <a:pt x="136" y="21"/>
                    <a:pt x="129" y="23"/>
                  </a:cubicBezTo>
                  <a:cubicBezTo>
                    <a:pt x="121" y="26"/>
                    <a:pt x="114" y="28"/>
                    <a:pt x="107" y="31"/>
                  </a:cubicBezTo>
                  <a:cubicBezTo>
                    <a:pt x="107" y="31"/>
                    <a:pt x="107" y="31"/>
                    <a:pt x="108" y="31"/>
                  </a:cubicBezTo>
                  <a:cubicBezTo>
                    <a:pt x="101" y="34"/>
                    <a:pt x="95" y="36"/>
                    <a:pt x="89" y="39"/>
                  </a:cubicBezTo>
                  <a:cubicBezTo>
                    <a:pt x="82" y="42"/>
                    <a:pt x="75" y="46"/>
                    <a:pt x="68" y="49"/>
                  </a:cubicBezTo>
                  <a:cubicBezTo>
                    <a:pt x="54" y="56"/>
                    <a:pt x="40" y="6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19" y="80"/>
                    <a:pt x="12" y="87"/>
                    <a:pt x="6" y="95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4" y="97"/>
                    <a:pt x="2" y="100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5" y="93"/>
                    <a:pt x="13" y="84"/>
                    <a:pt x="21" y="77"/>
                  </a:cubicBezTo>
                  <a:cubicBezTo>
                    <a:pt x="26" y="73"/>
                    <a:pt x="30" y="69"/>
                    <a:pt x="35" y="66"/>
                  </a:cubicBezTo>
                  <a:cubicBezTo>
                    <a:pt x="40" y="62"/>
                    <a:pt x="45" y="58"/>
                    <a:pt x="51" y="55"/>
                  </a:cubicBezTo>
                  <a:cubicBezTo>
                    <a:pt x="61" y="48"/>
                    <a:pt x="72" y="43"/>
                    <a:pt x="83" y="37"/>
                  </a:cubicBezTo>
                  <a:cubicBezTo>
                    <a:pt x="88" y="35"/>
                    <a:pt x="94" y="32"/>
                    <a:pt x="99" y="30"/>
                  </a:cubicBezTo>
                  <a:cubicBezTo>
                    <a:pt x="101" y="29"/>
                    <a:pt x="103" y="28"/>
                    <a:pt x="106" y="27"/>
                  </a:cubicBezTo>
                  <a:cubicBezTo>
                    <a:pt x="109" y="25"/>
                    <a:pt x="112" y="24"/>
                    <a:pt x="115" y="22"/>
                  </a:cubicBezTo>
                  <a:cubicBezTo>
                    <a:pt x="122" y="20"/>
                    <a:pt x="128" y="18"/>
                    <a:pt x="135" y="16"/>
                  </a:cubicBezTo>
                  <a:cubicBezTo>
                    <a:pt x="142" y="14"/>
                    <a:pt x="149" y="12"/>
                    <a:pt x="155" y="10"/>
                  </a:cubicBezTo>
                  <a:cubicBezTo>
                    <a:pt x="170" y="7"/>
                    <a:pt x="184" y="5"/>
                    <a:pt x="198" y="4"/>
                  </a:cubicBezTo>
                  <a:cubicBezTo>
                    <a:pt x="213" y="2"/>
                    <a:pt x="227" y="1"/>
                    <a:pt x="242" y="1"/>
                  </a:cubicBezTo>
                  <a:cubicBezTo>
                    <a:pt x="249" y="1"/>
                    <a:pt x="256" y="0"/>
                    <a:pt x="263" y="0"/>
                  </a:cubicBezTo>
                  <a:cubicBezTo>
                    <a:pt x="264" y="0"/>
                    <a:pt x="265" y="0"/>
                    <a:pt x="266" y="0"/>
                  </a:cubicBezTo>
                  <a:cubicBezTo>
                    <a:pt x="272" y="0"/>
                    <a:pt x="2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9"/>
            <p:cNvSpPr/>
            <p:nvPr/>
          </p:nvSpPr>
          <p:spPr bwMode="auto">
            <a:xfrm>
              <a:off x="-2995612" y="1068388"/>
              <a:ext cx="1482725" cy="366713"/>
            </a:xfrm>
            <a:custGeom>
              <a:avLst/>
              <a:gdLst>
                <a:gd name="T0" fmla="*/ 275 w 316"/>
                <a:gd name="T1" fmla="*/ 0 h 78"/>
                <a:gd name="T2" fmla="*/ 316 w 316"/>
                <a:gd name="T3" fmla="*/ 1 h 78"/>
                <a:gd name="T4" fmla="*/ 316 w 316"/>
                <a:gd name="T5" fmla="*/ 1 h 78"/>
                <a:gd name="T6" fmla="*/ 257 w 316"/>
                <a:gd name="T7" fmla="*/ 3 h 78"/>
                <a:gd name="T8" fmla="*/ 196 w 316"/>
                <a:gd name="T9" fmla="*/ 9 h 78"/>
                <a:gd name="T10" fmla="*/ 196 w 316"/>
                <a:gd name="T11" fmla="*/ 9 h 78"/>
                <a:gd name="T12" fmla="*/ 163 w 316"/>
                <a:gd name="T13" fmla="*/ 14 h 78"/>
                <a:gd name="T14" fmla="*/ 146 w 316"/>
                <a:gd name="T15" fmla="*/ 18 h 78"/>
                <a:gd name="T16" fmla="*/ 129 w 316"/>
                <a:gd name="T17" fmla="*/ 22 h 78"/>
                <a:gd name="T18" fmla="*/ 64 w 316"/>
                <a:gd name="T19" fmla="*/ 43 h 78"/>
                <a:gd name="T20" fmla="*/ 64 w 316"/>
                <a:gd name="T21" fmla="*/ 43 h 78"/>
                <a:gd name="T22" fmla="*/ 48 w 316"/>
                <a:gd name="T23" fmla="*/ 50 h 78"/>
                <a:gd name="T24" fmla="*/ 32 w 316"/>
                <a:gd name="T25" fmla="*/ 58 h 78"/>
                <a:gd name="T26" fmla="*/ 0 w 316"/>
                <a:gd name="T27" fmla="*/ 78 h 78"/>
                <a:gd name="T28" fmla="*/ 0 w 316"/>
                <a:gd name="T29" fmla="*/ 78 h 78"/>
                <a:gd name="T30" fmla="*/ 35 w 316"/>
                <a:gd name="T31" fmla="*/ 54 h 78"/>
                <a:gd name="T32" fmla="*/ 73 w 316"/>
                <a:gd name="T33" fmla="*/ 36 h 78"/>
                <a:gd name="T34" fmla="*/ 112 w 316"/>
                <a:gd name="T35" fmla="*/ 22 h 78"/>
                <a:gd name="T36" fmla="*/ 152 w 316"/>
                <a:gd name="T37" fmla="*/ 11 h 78"/>
                <a:gd name="T38" fmla="*/ 193 w 316"/>
                <a:gd name="T39" fmla="*/ 4 h 78"/>
                <a:gd name="T40" fmla="*/ 234 w 316"/>
                <a:gd name="T41" fmla="*/ 1 h 78"/>
                <a:gd name="T42" fmla="*/ 254 w 316"/>
                <a:gd name="T43" fmla="*/ 0 h 78"/>
                <a:gd name="T44" fmla="*/ 272 w 316"/>
                <a:gd name="T45" fmla="*/ 0 h 78"/>
                <a:gd name="T46" fmla="*/ 275 w 31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78">
                  <a:moveTo>
                    <a:pt x="275" y="0"/>
                  </a:moveTo>
                  <a:cubicBezTo>
                    <a:pt x="289" y="0"/>
                    <a:pt x="303" y="0"/>
                    <a:pt x="316" y="1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296" y="1"/>
                    <a:pt x="277" y="2"/>
                    <a:pt x="257" y="3"/>
                  </a:cubicBezTo>
                  <a:cubicBezTo>
                    <a:pt x="236" y="5"/>
                    <a:pt x="216" y="6"/>
                    <a:pt x="196" y="9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85" y="11"/>
                    <a:pt x="174" y="12"/>
                    <a:pt x="163" y="14"/>
                  </a:cubicBezTo>
                  <a:cubicBezTo>
                    <a:pt x="157" y="15"/>
                    <a:pt x="152" y="17"/>
                    <a:pt x="146" y="18"/>
                  </a:cubicBezTo>
                  <a:cubicBezTo>
                    <a:pt x="140" y="19"/>
                    <a:pt x="135" y="20"/>
                    <a:pt x="129" y="22"/>
                  </a:cubicBezTo>
                  <a:cubicBezTo>
                    <a:pt x="107" y="27"/>
                    <a:pt x="85" y="34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59" y="45"/>
                    <a:pt x="53" y="47"/>
                    <a:pt x="48" y="50"/>
                  </a:cubicBezTo>
                  <a:cubicBezTo>
                    <a:pt x="42" y="52"/>
                    <a:pt x="37" y="55"/>
                    <a:pt x="32" y="58"/>
                  </a:cubicBezTo>
                  <a:cubicBezTo>
                    <a:pt x="21" y="64"/>
                    <a:pt x="10" y="71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" y="69"/>
                    <a:pt x="23" y="61"/>
                    <a:pt x="35" y="54"/>
                  </a:cubicBezTo>
                  <a:cubicBezTo>
                    <a:pt x="47" y="47"/>
                    <a:pt x="60" y="41"/>
                    <a:pt x="73" y="36"/>
                  </a:cubicBezTo>
                  <a:cubicBezTo>
                    <a:pt x="85" y="30"/>
                    <a:pt x="98" y="26"/>
                    <a:pt x="112" y="22"/>
                  </a:cubicBezTo>
                  <a:cubicBezTo>
                    <a:pt x="125" y="17"/>
                    <a:pt x="139" y="14"/>
                    <a:pt x="152" y="11"/>
                  </a:cubicBezTo>
                  <a:cubicBezTo>
                    <a:pt x="166" y="8"/>
                    <a:pt x="179" y="6"/>
                    <a:pt x="193" y="4"/>
                  </a:cubicBezTo>
                  <a:cubicBezTo>
                    <a:pt x="207" y="3"/>
                    <a:pt x="220" y="1"/>
                    <a:pt x="234" y="1"/>
                  </a:cubicBezTo>
                  <a:cubicBezTo>
                    <a:pt x="241" y="0"/>
                    <a:pt x="248" y="0"/>
                    <a:pt x="254" y="0"/>
                  </a:cubicBezTo>
                  <a:cubicBezTo>
                    <a:pt x="260" y="0"/>
                    <a:pt x="266" y="0"/>
                    <a:pt x="272" y="0"/>
                  </a:cubicBezTo>
                  <a:cubicBezTo>
                    <a:pt x="273" y="0"/>
                    <a:pt x="274" y="0"/>
                    <a:pt x="2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0"/>
            <p:cNvSpPr>
              <a:spLocks noEditPoints="1"/>
            </p:cNvSpPr>
            <p:nvPr/>
          </p:nvSpPr>
          <p:spPr bwMode="auto">
            <a:xfrm>
              <a:off x="-2794000" y="1204913"/>
              <a:ext cx="1350963" cy="461963"/>
            </a:xfrm>
            <a:custGeom>
              <a:avLst/>
              <a:gdLst>
                <a:gd name="T0" fmla="*/ 50 w 288"/>
                <a:gd name="T1" fmla="*/ 57 h 98"/>
                <a:gd name="T2" fmla="*/ 50 w 288"/>
                <a:gd name="T3" fmla="*/ 57 h 98"/>
                <a:gd name="T4" fmla="*/ 50 w 288"/>
                <a:gd name="T5" fmla="*/ 57 h 98"/>
                <a:gd name="T6" fmla="*/ 18 w 288"/>
                <a:gd name="T7" fmla="*/ 74 h 98"/>
                <a:gd name="T8" fmla="*/ 18 w 288"/>
                <a:gd name="T9" fmla="*/ 74 h 98"/>
                <a:gd name="T10" fmla="*/ 18 w 288"/>
                <a:gd name="T11" fmla="*/ 74 h 98"/>
                <a:gd name="T12" fmla="*/ 7 w 288"/>
                <a:gd name="T13" fmla="*/ 86 h 98"/>
                <a:gd name="T14" fmla="*/ 7 w 288"/>
                <a:gd name="T15" fmla="*/ 85 h 98"/>
                <a:gd name="T16" fmla="*/ 7 w 288"/>
                <a:gd name="T17" fmla="*/ 86 h 98"/>
                <a:gd name="T18" fmla="*/ 1 w 288"/>
                <a:gd name="T19" fmla="*/ 96 h 98"/>
                <a:gd name="T20" fmla="*/ 1 w 288"/>
                <a:gd name="T21" fmla="*/ 96 h 98"/>
                <a:gd name="T22" fmla="*/ 1 w 288"/>
                <a:gd name="T23" fmla="*/ 96 h 98"/>
                <a:gd name="T24" fmla="*/ 288 w 288"/>
                <a:gd name="T25" fmla="*/ 0 h 98"/>
                <a:gd name="T26" fmla="*/ 288 w 288"/>
                <a:gd name="T27" fmla="*/ 0 h 98"/>
                <a:gd name="T28" fmla="*/ 207 w 288"/>
                <a:gd name="T29" fmla="*/ 7 h 98"/>
                <a:gd name="T30" fmla="*/ 166 w 288"/>
                <a:gd name="T31" fmla="*/ 14 h 98"/>
                <a:gd name="T32" fmla="*/ 127 w 288"/>
                <a:gd name="T33" fmla="*/ 24 h 98"/>
                <a:gd name="T34" fmla="*/ 83 w 288"/>
                <a:gd name="T35" fmla="*/ 40 h 98"/>
                <a:gd name="T36" fmla="*/ 72 w 288"/>
                <a:gd name="T37" fmla="*/ 44 h 98"/>
                <a:gd name="T38" fmla="*/ 63 w 288"/>
                <a:gd name="T39" fmla="*/ 48 h 98"/>
                <a:gd name="T40" fmla="*/ 48 w 288"/>
                <a:gd name="T41" fmla="*/ 55 h 98"/>
                <a:gd name="T42" fmla="*/ 32 w 288"/>
                <a:gd name="T43" fmla="*/ 63 h 98"/>
                <a:gd name="T44" fmla="*/ 18 w 288"/>
                <a:gd name="T45" fmla="*/ 72 h 98"/>
                <a:gd name="T46" fmla="*/ 7 w 288"/>
                <a:gd name="T47" fmla="*/ 84 h 98"/>
                <a:gd name="T48" fmla="*/ 3 w 288"/>
                <a:gd name="T49" fmla="*/ 91 h 98"/>
                <a:gd name="T50" fmla="*/ 0 w 288"/>
                <a:gd name="T51" fmla="*/ 98 h 98"/>
                <a:gd name="T52" fmla="*/ 0 w 288"/>
                <a:gd name="T53" fmla="*/ 98 h 98"/>
                <a:gd name="T54" fmla="*/ 1 w 288"/>
                <a:gd name="T55" fmla="*/ 96 h 98"/>
                <a:gd name="T56" fmla="*/ 1 w 288"/>
                <a:gd name="T57" fmla="*/ 96 h 98"/>
                <a:gd name="T58" fmla="*/ 4 w 288"/>
                <a:gd name="T59" fmla="*/ 90 h 98"/>
                <a:gd name="T60" fmla="*/ 7 w 288"/>
                <a:gd name="T61" fmla="*/ 86 h 98"/>
                <a:gd name="T62" fmla="*/ 7 w 288"/>
                <a:gd name="T63" fmla="*/ 86 h 98"/>
                <a:gd name="T64" fmla="*/ 12 w 288"/>
                <a:gd name="T65" fmla="*/ 80 h 98"/>
                <a:gd name="T66" fmla="*/ 18 w 288"/>
                <a:gd name="T67" fmla="*/ 74 h 98"/>
                <a:gd name="T68" fmla="*/ 18 w 288"/>
                <a:gd name="T69" fmla="*/ 74 h 98"/>
                <a:gd name="T70" fmla="*/ 50 w 288"/>
                <a:gd name="T71" fmla="*/ 57 h 98"/>
                <a:gd name="T72" fmla="*/ 50 w 288"/>
                <a:gd name="T73" fmla="*/ 57 h 98"/>
                <a:gd name="T74" fmla="*/ 63 w 288"/>
                <a:gd name="T75" fmla="*/ 52 h 98"/>
                <a:gd name="T76" fmla="*/ 73 w 288"/>
                <a:gd name="T77" fmla="*/ 48 h 98"/>
                <a:gd name="T78" fmla="*/ 84 w 288"/>
                <a:gd name="T79" fmla="*/ 44 h 98"/>
                <a:gd name="T80" fmla="*/ 106 w 288"/>
                <a:gd name="T81" fmla="*/ 36 h 98"/>
                <a:gd name="T82" fmla="*/ 128 w 288"/>
                <a:gd name="T83" fmla="*/ 29 h 98"/>
                <a:gd name="T84" fmla="*/ 151 w 288"/>
                <a:gd name="T85" fmla="*/ 23 h 98"/>
                <a:gd name="T86" fmla="*/ 197 w 288"/>
                <a:gd name="T87" fmla="*/ 12 h 98"/>
                <a:gd name="T88" fmla="*/ 243 w 288"/>
                <a:gd name="T89" fmla="*/ 5 h 98"/>
                <a:gd name="T90" fmla="*/ 243 w 288"/>
                <a:gd name="T91" fmla="*/ 5 h 98"/>
                <a:gd name="T92" fmla="*/ 288 w 288"/>
                <a:gd name="T9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98">
                  <a:moveTo>
                    <a:pt x="50" y="57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lose/>
                  <a:moveTo>
                    <a:pt x="18" y="74"/>
                  </a:move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lose/>
                  <a:moveTo>
                    <a:pt x="7" y="86"/>
                  </a:moveTo>
                  <a:cubicBezTo>
                    <a:pt x="7" y="86"/>
                    <a:pt x="7" y="86"/>
                    <a:pt x="7" y="85"/>
                  </a:cubicBezTo>
                  <a:cubicBezTo>
                    <a:pt x="7" y="86"/>
                    <a:pt x="7" y="86"/>
                    <a:pt x="7" y="86"/>
                  </a:cubicBezTo>
                  <a:close/>
                  <a:moveTo>
                    <a:pt x="1" y="96"/>
                  </a:moveTo>
                  <a:cubicBezTo>
                    <a:pt x="1" y="96"/>
                    <a:pt x="1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288" y="0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261" y="0"/>
                    <a:pt x="234" y="2"/>
                    <a:pt x="207" y="7"/>
                  </a:cubicBezTo>
                  <a:cubicBezTo>
                    <a:pt x="193" y="9"/>
                    <a:pt x="180" y="11"/>
                    <a:pt x="166" y="14"/>
                  </a:cubicBezTo>
                  <a:cubicBezTo>
                    <a:pt x="153" y="17"/>
                    <a:pt x="140" y="20"/>
                    <a:pt x="127" y="24"/>
                  </a:cubicBezTo>
                  <a:cubicBezTo>
                    <a:pt x="112" y="29"/>
                    <a:pt x="97" y="34"/>
                    <a:pt x="83" y="40"/>
                  </a:cubicBezTo>
                  <a:cubicBezTo>
                    <a:pt x="79" y="41"/>
                    <a:pt x="75" y="43"/>
                    <a:pt x="72" y="44"/>
                  </a:cubicBezTo>
                  <a:cubicBezTo>
                    <a:pt x="69" y="45"/>
                    <a:pt x="66" y="47"/>
                    <a:pt x="63" y="48"/>
                  </a:cubicBezTo>
                  <a:cubicBezTo>
                    <a:pt x="58" y="50"/>
                    <a:pt x="53" y="52"/>
                    <a:pt x="48" y="55"/>
                  </a:cubicBezTo>
                  <a:cubicBezTo>
                    <a:pt x="42" y="57"/>
                    <a:pt x="37" y="60"/>
                    <a:pt x="32" y="63"/>
                  </a:cubicBezTo>
                  <a:cubicBezTo>
                    <a:pt x="27" y="66"/>
                    <a:pt x="23" y="69"/>
                    <a:pt x="18" y="72"/>
                  </a:cubicBezTo>
                  <a:cubicBezTo>
                    <a:pt x="14" y="76"/>
                    <a:pt x="10" y="80"/>
                    <a:pt x="7" y="84"/>
                  </a:cubicBezTo>
                  <a:cubicBezTo>
                    <a:pt x="5" y="86"/>
                    <a:pt x="4" y="89"/>
                    <a:pt x="3" y="91"/>
                  </a:cubicBezTo>
                  <a:cubicBezTo>
                    <a:pt x="2" y="93"/>
                    <a:pt x="1" y="96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7"/>
                    <a:pt x="1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4"/>
                    <a:pt x="3" y="92"/>
                    <a:pt x="4" y="90"/>
                  </a:cubicBezTo>
                  <a:cubicBezTo>
                    <a:pt x="5" y="89"/>
                    <a:pt x="6" y="87"/>
                    <a:pt x="7" y="86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9" y="83"/>
                    <a:pt x="10" y="81"/>
                    <a:pt x="12" y="80"/>
                  </a:cubicBezTo>
                  <a:cubicBezTo>
                    <a:pt x="14" y="78"/>
                    <a:pt x="16" y="76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8" y="67"/>
                    <a:pt x="39" y="62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5" y="55"/>
                    <a:pt x="59" y="53"/>
                    <a:pt x="63" y="52"/>
                  </a:cubicBezTo>
                  <a:cubicBezTo>
                    <a:pt x="67" y="50"/>
                    <a:pt x="70" y="49"/>
                    <a:pt x="73" y="48"/>
                  </a:cubicBezTo>
                  <a:cubicBezTo>
                    <a:pt x="77" y="46"/>
                    <a:pt x="80" y="45"/>
                    <a:pt x="84" y="44"/>
                  </a:cubicBezTo>
                  <a:cubicBezTo>
                    <a:pt x="91" y="41"/>
                    <a:pt x="98" y="38"/>
                    <a:pt x="106" y="36"/>
                  </a:cubicBezTo>
                  <a:cubicBezTo>
                    <a:pt x="113" y="34"/>
                    <a:pt x="121" y="31"/>
                    <a:pt x="128" y="29"/>
                  </a:cubicBezTo>
                  <a:cubicBezTo>
                    <a:pt x="136" y="27"/>
                    <a:pt x="143" y="25"/>
                    <a:pt x="151" y="23"/>
                  </a:cubicBezTo>
                  <a:cubicBezTo>
                    <a:pt x="166" y="19"/>
                    <a:pt x="182" y="15"/>
                    <a:pt x="197" y="12"/>
                  </a:cubicBezTo>
                  <a:cubicBezTo>
                    <a:pt x="212" y="9"/>
                    <a:pt x="228" y="7"/>
                    <a:pt x="243" y="5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58" y="3"/>
                    <a:pt x="273" y="1"/>
                    <a:pt x="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1"/>
            <p:cNvSpPr>
              <a:spLocks noEditPoints="1"/>
            </p:cNvSpPr>
            <p:nvPr/>
          </p:nvSpPr>
          <p:spPr bwMode="auto">
            <a:xfrm>
              <a:off x="-915987" y="1077913"/>
              <a:ext cx="1360488" cy="234950"/>
            </a:xfrm>
            <a:custGeom>
              <a:avLst/>
              <a:gdLst>
                <a:gd name="T0" fmla="*/ 259 w 290"/>
                <a:gd name="T1" fmla="*/ 35 h 50"/>
                <a:gd name="T2" fmla="*/ 258 w 290"/>
                <a:gd name="T3" fmla="*/ 35 h 50"/>
                <a:gd name="T4" fmla="*/ 259 w 290"/>
                <a:gd name="T5" fmla="*/ 35 h 50"/>
                <a:gd name="T6" fmla="*/ 259 w 290"/>
                <a:gd name="T7" fmla="*/ 35 h 50"/>
                <a:gd name="T8" fmla="*/ 133 w 290"/>
                <a:gd name="T9" fmla="*/ 0 h 50"/>
                <a:gd name="T10" fmla="*/ 108 w 290"/>
                <a:gd name="T11" fmla="*/ 0 h 50"/>
                <a:gd name="T12" fmla="*/ 89 w 290"/>
                <a:gd name="T13" fmla="*/ 0 h 50"/>
                <a:gd name="T14" fmla="*/ 45 w 290"/>
                <a:gd name="T15" fmla="*/ 4 h 50"/>
                <a:gd name="T16" fmla="*/ 1 w 290"/>
                <a:gd name="T17" fmla="*/ 12 h 50"/>
                <a:gd name="T18" fmla="*/ 1 w 290"/>
                <a:gd name="T19" fmla="*/ 12 h 50"/>
                <a:gd name="T20" fmla="*/ 43 w 290"/>
                <a:gd name="T21" fmla="*/ 7 h 50"/>
                <a:gd name="T22" fmla="*/ 84 w 290"/>
                <a:gd name="T23" fmla="*/ 5 h 50"/>
                <a:gd name="T24" fmla="*/ 125 w 290"/>
                <a:gd name="T25" fmla="*/ 5 h 50"/>
                <a:gd name="T26" fmla="*/ 145 w 290"/>
                <a:gd name="T27" fmla="*/ 7 h 50"/>
                <a:gd name="T28" fmla="*/ 164 w 290"/>
                <a:gd name="T29" fmla="*/ 9 h 50"/>
                <a:gd name="T30" fmla="*/ 212 w 290"/>
                <a:gd name="T31" fmla="*/ 19 h 50"/>
                <a:gd name="T32" fmla="*/ 235 w 290"/>
                <a:gd name="T33" fmla="*/ 26 h 50"/>
                <a:gd name="T34" fmla="*/ 258 w 290"/>
                <a:gd name="T35" fmla="*/ 35 h 50"/>
                <a:gd name="T36" fmla="*/ 258 w 290"/>
                <a:gd name="T37" fmla="*/ 35 h 50"/>
                <a:gd name="T38" fmla="*/ 259 w 290"/>
                <a:gd name="T39" fmla="*/ 35 h 50"/>
                <a:gd name="T40" fmla="*/ 259 w 290"/>
                <a:gd name="T41" fmla="*/ 35 h 50"/>
                <a:gd name="T42" fmla="*/ 259 w 290"/>
                <a:gd name="T43" fmla="*/ 35 h 50"/>
                <a:gd name="T44" fmla="*/ 274 w 290"/>
                <a:gd name="T45" fmla="*/ 42 h 50"/>
                <a:gd name="T46" fmla="*/ 290 w 290"/>
                <a:gd name="T47" fmla="*/ 50 h 50"/>
                <a:gd name="T48" fmla="*/ 290 w 290"/>
                <a:gd name="T49" fmla="*/ 50 h 50"/>
                <a:gd name="T50" fmla="*/ 233 w 290"/>
                <a:gd name="T51" fmla="*/ 22 h 50"/>
                <a:gd name="T52" fmla="*/ 176 w 290"/>
                <a:gd name="T53" fmla="*/ 6 h 50"/>
                <a:gd name="T54" fmla="*/ 154 w 290"/>
                <a:gd name="T55" fmla="*/ 2 h 50"/>
                <a:gd name="T56" fmla="*/ 133 w 290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" h="50">
                  <a:moveTo>
                    <a:pt x="259" y="35"/>
                  </a:moveTo>
                  <a:cubicBezTo>
                    <a:pt x="258" y="35"/>
                    <a:pt x="258" y="35"/>
                    <a:pt x="258" y="35"/>
                  </a:cubicBezTo>
                  <a:cubicBezTo>
                    <a:pt x="258" y="35"/>
                    <a:pt x="258" y="35"/>
                    <a:pt x="259" y="35"/>
                  </a:cubicBezTo>
                  <a:cubicBezTo>
                    <a:pt x="259" y="35"/>
                    <a:pt x="259" y="35"/>
                    <a:pt x="259" y="35"/>
                  </a:cubicBezTo>
                  <a:close/>
                  <a:moveTo>
                    <a:pt x="133" y="0"/>
                  </a:moveTo>
                  <a:cubicBezTo>
                    <a:pt x="124" y="0"/>
                    <a:pt x="116" y="0"/>
                    <a:pt x="108" y="0"/>
                  </a:cubicBezTo>
                  <a:cubicBezTo>
                    <a:pt x="101" y="0"/>
                    <a:pt x="95" y="0"/>
                    <a:pt x="89" y="0"/>
                  </a:cubicBezTo>
                  <a:cubicBezTo>
                    <a:pt x="74" y="1"/>
                    <a:pt x="60" y="2"/>
                    <a:pt x="45" y="4"/>
                  </a:cubicBezTo>
                  <a:cubicBezTo>
                    <a:pt x="30" y="6"/>
                    <a:pt x="15" y="9"/>
                    <a:pt x="1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5" y="10"/>
                    <a:pt x="29" y="8"/>
                    <a:pt x="43" y="7"/>
                  </a:cubicBezTo>
                  <a:cubicBezTo>
                    <a:pt x="57" y="6"/>
                    <a:pt x="70" y="5"/>
                    <a:pt x="84" y="5"/>
                  </a:cubicBezTo>
                  <a:cubicBezTo>
                    <a:pt x="98" y="4"/>
                    <a:pt x="111" y="5"/>
                    <a:pt x="125" y="5"/>
                  </a:cubicBezTo>
                  <a:cubicBezTo>
                    <a:pt x="132" y="6"/>
                    <a:pt x="138" y="6"/>
                    <a:pt x="145" y="7"/>
                  </a:cubicBezTo>
                  <a:cubicBezTo>
                    <a:pt x="151" y="8"/>
                    <a:pt x="158" y="8"/>
                    <a:pt x="164" y="9"/>
                  </a:cubicBezTo>
                  <a:cubicBezTo>
                    <a:pt x="180" y="11"/>
                    <a:pt x="196" y="14"/>
                    <a:pt x="212" y="19"/>
                  </a:cubicBezTo>
                  <a:cubicBezTo>
                    <a:pt x="219" y="21"/>
                    <a:pt x="227" y="23"/>
                    <a:pt x="235" y="26"/>
                  </a:cubicBezTo>
                  <a:cubicBezTo>
                    <a:pt x="243" y="28"/>
                    <a:pt x="251" y="31"/>
                    <a:pt x="258" y="35"/>
                  </a:cubicBezTo>
                  <a:cubicBezTo>
                    <a:pt x="258" y="35"/>
                    <a:pt x="258" y="35"/>
                    <a:pt x="258" y="35"/>
                  </a:cubicBezTo>
                  <a:cubicBezTo>
                    <a:pt x="258" y="35"/>
                    <a:pt x="258" y="35"/>
                    <a:pt x="259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64" y="37"/>
                    <a:pt x="269" y="39"/>
                    <a:pt x="274" y="42"/>
                  </a:cubicBezTo>
                  <a:cubicBezTo>
                    <a:pt x="280" y="44"/>
                    <a:pt x="285" y="47"/>
                    <a:pt x="290" y="50"/>
                  </a:cubicBezTo>
                  <a:cubicBezTo>
                    <a:pt x="290" y="50"/>
                    <a:pt x="290" y="50"/>
                    <a:pt x="290" y="50"/>
                  </a:cubicBezTo>
                  <a:cubicBezTo>
                    <a:pt x="272" y="39"/>
                    <a:pt x="253" y="29"/>
                    <a:pt x="233" y="22"/>
                  </a:cubicBezTo>
                  <a:cubicBezTo>
                    <a:pt x="215" y="15"/>
                    <a:pt x="195" y="9"/>
                    <a:pt x="176" y="6"/>
                  </a:cubicBezTo>
                  <a:cubicBezTo>
                    <a:pt x="169" y="4"/>
                    <a:pt x="161" y="3"/>
                    <a:pt x="154" y="2"/>
                  </a:cubicBezTo>
                  <a:cubicBezTo>
                    <a:pt x="147" y="2"/>
                    <a:pt x="140" y="1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2"/>
            <p:cNvSpPr/>
            <p:nvPr/>
          </p:nvSpPr>
          <p:spPr bwMode="auto">
            <a:xfrm>
              <a:off x="-865187" y="1147763"/>
              <a:ext cx="1366838" cy="241300"/>
            </a:xfrm>
            <a:custGeom>
              <a:avLst/>
              <a:gdLst>
                <a:gd name="T0" fmla="*/ 139 w 291"/>
                <a:gd name="T1" fmla="*/ 2 h 51"/>
                <a:gd name="T2" fmla="*/ 151 w 291"/>
                <a:gd name="T3" fmla="*/ 4 h 51"/>
                <a:gd name="T4" fmla="*/ 163 w 291"/>
                <a:gd name="T5" fmla="*/ 6 h 51"/>
                <a:gd name="T6" fmla="*/ 187 w 291"/>
                <a:gd name="T7" fmla="*/ 12 h 51"/>
                <a:gd name="T8" fmla="*/ 212 w 291"/>
                <a:gd name="T9" fmla="*/ 19 h 51"/>
                <a:gd name="T10" fmla="*/ 240 w 291"/>
                <a:gd name="T11" fmla="*/ 27 h 51"/>
                <a:gd name="T12" fmla="*/ 267 w 291"/>
                <a:gd name="T13" fmla="*/ 37 h 51"/>
                <a:gd name="T14" fmla="*/ 291 w 291"/>
                <a:gd name="T15" fmla="*/ 51 h 51"/>
                <a:gd name="T16" fmla="*/ 291 w 291"/>
                <a:gd name="T17" fmla="*/ 51 h 51"/>
                <a:gd name="T18" fmla="*/ 280 w 291"/>
                <a:gd name="T19" fmla="*/ 45 h 51"/>
                <a:gd name="T20" fmla="*/ 268 w 291"/>
                <a:gd name="T21" fmla="*/ 39 h 51"/>
                <a:gd name="T22" fmla="*/ 268 w 291"/>
                <a:gd name="T23" fmla="*/ 39 h 51"/>
                <a:gd name="T24" fmla="*/ 239 w 291"/>
                <a:gd name="T25" fmla="*/ 29 h 51"/>
                <a:gd name="T26" fmla="*/ 208 w 291"/>
                <a:gd name="T27" fmla="*/ 21 h 51"/>
                <a:gd name="T28" fmla="*/ 194 w 291"/>
                <a:gd name="T29" fmla="*/ 18 h 51"/>
                <a:gd name="T30" fmla="*/ 179 w 291"/>
                <a:gd name="T31" fmla="*/ 15 h 51"/>
                <a:gd name="T32" fmla="*/ 141 w 291"/>
                <a:gd name="T33" fmla="*/ 8 h 51"/>
                <a:gd name="T34" fmla="*/ 119 w 291"/>
                <a:gd name="T35" fmla="*/ 6 h 51"/>
                <a:gd name="T36" fmla="*/ 97 w 291"/>
                <a:gd name="T37" fmla="*/ 5 h 51"/>
                <a:gd name="T38" fmla="*/ 51 w 291"/>
                <a:gd name="T39" fmla="*/ 8 h 51"/>
                <a:gd name="T40" fmla="*/ 51 w 291"/>
                <a:gd name="T41" fmla="*/ 8 h 51"/>
                <a:gd name="T42" fmla="*/ 26 w 291"/>
                <a:gd name="T43" fmla="*/ 12 h 51"/>
                <a:gd name="T44" fmla="*/ 0 w 291"/>
                <a:gd name="T45" fmla="*/ 18 h 51"/>
                <a:gd name="T46" fmla="*/ 0 w 291"/>
                <a:gd name="T47" fmla="*/ 18 h 51"/>
                <a:gd name="T48" fmla="*/ 47 w 291"/>
                <a:gd name="T49" fmla="*/ 5 h 51"/>
                <a:gd name="T50" fmla="*/ 93 w 291"/>
                <a:gd name="T51" fmla="*/ 0 h 51"/>
                <a:gd name="T52" fmla="*/ 103 w 291"/>
                <a:gd name="T53" fmla="*/ 0 h 51"/>
                <a:gd name="T54" fmla="*/ 139 w 291"/>
                <a:gd name="T55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1" h="51">
                  <a:moveTo>
                    <a:pt x="139" y="2"/>
                  </a:moveTo>
                  <a:cubicBezTo>
                    <a:pt x="143" y="3"/>
                    <a:pt x="147" y="3"/>
                    <a:pt x="151" y="4"/>
                  </a:cubicBezTo>
                  <a:cubicBezTo>
                    <a:pt x="155" y="4"/>
                    <a:pt x="159" y="5"/>
                    <a:pt x="163" y="6"/>
                  </a:cubicBezTo>
                  <a:cubicBezTo>
                    <a:pt x="171" y="8"/>
                    <a:pt x="179" y="10"/>
                    <a:pt x="187" y="12"/>
                  </a:cubicBezTo>
                  <a:cubicBezTo>
                    <a:pt x="195" y="14"/>
                    <a:pt x="204" y="16"/>
                    <a:pt x="212" y="19"/>
                  </a:cubicBezTo>
                  <a:cubicBezTo>
                    <a:pt x="222" y="21"/>
                    <a:pt x="231" y="24"/>
                    <a:pt x="240" y="27"/>
                  </a:cubicBezTo>
                  <a:cubicBezTo>
                    <a:pt x="249" y="30"/>
                    <a:pt x="258" y="33"/>
                    <a:pt x="267" y="37"/>
                  </a:cubicBezTo>
                  <a:cubicBezTo>
                    <a:pt x="275" y="41"/>
                    <a:pt x="283" y="46"/>
                    <a:pt x="291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87" y="49"/>
                    <a:pt x="284" y="47"/>
                    <a:pt x="280" y="45"/>
                  </a:cubicBezTo>
                  <a:cubicBezTo>
                    <a:pt x="276" y="43"/>
                    <a:pt x="272" y="41"/>
                    <a:pt x="268" y="39"/>
                  </a:cubicBezTo>
                  <a:cubicBezTo>
                    <a:pt x="268" y="39"/>
                    <a:pt x="268" y="39"/>
                    <a:pt x="268" y="39"/>
                  </a:cubicBezTo>
                  <a:cubicBezTo>
                    <a:pt x="258" y="35"/>
                    <a:pt x="249" y="32"/>
                    <a:pt x="239" y="29"/>
                  </a:cubicBezTo>
                  <a:cubicBezTo>
                    <a:pt x="229" y="26"/>
                    <a:pt x="218" y="24"/>
                    <a:pt x="208" y="21"/>
                  </a:cubicBezTo>
                  <a:cubicBezTo>
                    <a:pt x="203" y="20"/>
                    <a:pt x="199" y="19"/>
                    <a:pt x="194" y="18"/>
                  </a:cubicBezTo>
                  <a:cubicBezTo>
                    <a:pt x="189" y="17"/>
                    <a:pt x="184" y="16"/>
                    <a:pt x="179" y="15"/>
                  </a:cubicBezTo>
                  <a:cubicBezTo>
                    <a:pt x="167" y="12"/>
                    <a:pt x="154" y="10"/>
                    <a:pt x="141" y="8"/>
                  </a:cubicBezTo>
                  <a:cubicBezTo>
                    <a:pt x="134" y="7"/>
                    <a:pt x="126" y="6"/>
                    <a:pt x="119" y="6"/>
                  </a:cubicBezTo>
                  <a:cubicBezTo>
                    <a:pt x="111" y="5"/>
                    <a:pt x="104" y="5"/>
                    <a:pt x="97" y="5"/>
                  </a:cubicBezTo>
                  <a:cubicBezTo>
                    <a:pt x="81" y="5"/>
                    <a:pt x="66" y="6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3" y="9"/>
                    <a:pt x="35" y="10"/>
                    <a:pt x="26" y="12"/>
                  </a:cubicBezTo>
                  <a:cubicBezTo>
                    <a:pt x="17" y="14"/>
                    <a:pt x="9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3"/>
                    <a:pt x="31" y="8"/>
                    <a:pt x="47" y="5"/>
                  </a:cubicBezTo>
                  <a:cubicBezTo>
                    <a:pt x="62" y="2"/>
                    <a:pt x="78" y="1"/>
                    <a:pt x="93" y="0"/>
                  </a:cubicBezTo>
                  <a:cubicBezTo>
                    <a:pt x="96" y="0"/>
                    <a:pt x="100" y="0"/>
                    <a:pt x="103" y="0"/>
                  </a:cubicBezTo>
                  <a:cubicBezTo>
                    <a:pt x="115" y="0"/>
                    <a:pt x="127" y="1"/>
                    <a:pt x="13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3"/>
            <p:cNvSpPr/>
            <p:nvPr/>
          </p:nvSpPr>
          <p:spPr bwMode="auto">
            <a:xfrm>
              <a:off x="-939800" y="1262063"/>
              <a:ext cx="1525588" cy="361950"/>
            </a:xfrm>
            <a:custGeom>
              <a:avLst/>
              <a:gdLst>
                <a:gd name="T0" fmla="*/ 94 w 325"/>
                <a:gd name="T1" fmla="*/ 0 h 77"/>
                <a:gd name="T2" fmla="*/ 140 w 325"/>
                <a:gd name="T3" fmla="*/ 2 h 77"/>
                <a:gd name="T4" fmla="*/ 163 w 325"/>
                <a:gd name="T5" fmla="*/ 5 h 77"/>
                <a:gd name="T6" fmla="*/ 186 w 325"/>
                <a:gd name="T7" fmla="*/ 10 h 77"/>
                <a:gd name="T8" fmla="*/ 223 w 325"/>
                <a:gd name="T9" fmla="*/ 21 h 77"/>
                <a:gd name="T10" fmla="*/ 258 w 325"/>
                <a:gd name="T11" fmla="*/ 38 h 77"/>
                <a:gd name="T12" fmla="*/ 292 w 325"/>
                <a:gd name="T13" fmla="*/ 57 h 77"/>
                <a:gd name="T14" fmla="*/ 308 w 325"/>
                <a:gd name="T15" fmla="*/ 67 h 77"/>
                <a:gd name="T16" fmla="*/ 325 w 325"/>
                <a:gd name="T17" fmla="*/ 77 h 77"/>
                <a:gd name="T18" fmla="*/ 325 w 325"/>
                <a:gd name="T19" fmla="*/ 77 h 77"/>
                <a:gd name="T20" fmla="*/ 303 w 325"/>
                <a:gd name="T21" fmla="*/ 66 h 77"/>
                <a:gd name="T22" fmla="*/ 281 w 325"/>
                <a:gd name="T23" fmla="*/ 53 h 77"/>
                <a:gd name="T24" fmla="*/ 236 w 325"/>
                <a:gd name="T25" fmla="*/ 31 h 77"/>
                <a:gd name="T26" fmla="*/ 236 w 325"/>
                <a:gd name="T27" fmla="*/ 31 h 77"/>
                <a:gd name="T28" fmla="*/ 215 w 325"/>
                <a:gd name="T29" fmla="*/ 23 h 77"/>
                <a:gd name="T30" fmla="*/ 193 w 325"/>
                <a:gd name="T31" fmla="*/ 16 h 77"/>
                <a:gd name="T32" fmla="*/ 171 w 325"/>
                <a:gd name="T33" fmla="*/ 12 h 77"/>
                <a:gd name="T34" fmla="*/ 148 w 325"/>
                <a:gd name="T35" fmla="*/ 8 h 77"/>
                <a:gd name="T36" fmla="*/ 149 w 325"/>
                <a:gd name="T37" fmla="*/ 8 h 77"/>
                <a:gd name="T38" fmla="*/ 113 w 325"/>
                <a:gd name="T39" fmla="*/ 5 h 77"/>
                <a:gd name="T40" fmla="*/ 75 w 325"/>
                <a:gd name="T41" fmla="*/ 3 h 77"/>
                <a:gd name="T42" fmla="*/ 0 w 325"/>
                <a:gd name="T43" fmla="*/ 4 h 77"/>
                <a:gd name="T44" fmla="*/ 0 w 325"/>
                <a:gd name="T45" fmla="*/ 4 h 77"/>
                <a:gd name="T46" fmla="*/ 47 w 325"/>
                <a:gd name="T47" fmla="*/ 1 h 77"/>
                <a:gd name="T48" fmla="*/ 91 w 325"/>
                <a:gd name="T49" fmla="*/ 0 h 77"/>
                <a:gd name="T50" fmla="*/ 94 w 325"/>
                <a:gd name="T5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5" h="77">
                  <a:moveTo>
                    <a:pt x="94" y="0"/>
                  </a:moveTo>
                  <a:cubicBezTo>
                    <a:pt x="110" y="0"/>
                    <a:pt x="125" y="0"/>
                    <a:pt x="140" y="2"/>
                  </a:cubicBezTo>
                  <a:cubicBezTo>
                    <a:pt x="148" y="3"/>
                    <a:pt x="156" y="4"/>
                    <a:pt x="163" y="5"/>
                  </a:cubicBezTo>
                  <a:cubicBezTo>
                    <a:pt x="171" y="6"/>
                    <a:pt x="179" y="8"/>
                    <a:pt x="186" y="10"/>
                  </a:cubicBezTo>
                  <a:cubicBezTo>
                    <a:pt x="199" y="13"/>
                    <a:pt x="211" y="17"/>
                    <a:pt x="223" y="21"/>
                  </a:cubicBezTo>
                  <a:cubicBezTo>
                    <a:pt x="235" y="26"/>
                    <a:pt x="247" y="31"/>
                    <a:pt x="258" y="38"/>
                  </a:cubicBezTo>
                  <a:cubicBezTo>
                    <a:pt x="270" y="44"/>
                    <a:pt x="281" y="50"/>
                    <a:pt x="292" y="57"/>
                  </a:cubicBezTo>
                  <a:cubicBezTo>
                    <a:pt x="297" y="60"/>
                    <a:pt x="303" y="64"/>
                    <a:pt x="308" y="67"/>
                  </a:cubicBezTo>
                  <a:cubicBezTo>
                    <a:pt x="314" y="70"/>
                    <a:pt x="319" y="74"/>
                    <a:pt x="325" y="77"/>
                  </a:cubicBezTo>
                  <a:cubicBezTo>
                    <a:pt x="325" y="77"/>
                    <a:pt x="325" y="77"/>
                    <a:pt x="325" y="77"/>
                  </a:cubicBezTo>
                  <a:cubicBezTo>
                    <a:pt x="318" y="74"/>
                    <a:pt x="310" y="70"/>
                    <a:pt x="303" y="66"/>
                  </a:cubicBezTo>
                  <a:cubicBezTo>
                    <a:pt x="296" y="61"/>
                    <a:pt x="288" y="57"/>
                    <a:pt x="281" y="53"/>
                  </a:cubicBezTo>
                  <a:cubicBezTo>
                    <a:pt x="266" y="45"/>
                    <a:pt x="251" y="37"/>
                    <a:pt x="236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29" y="28"/>
                    <a:pt x="222" y="25"/>
                    <a:pt x="215" y="23"/>
                  </a:cubicBezTo>
                  <a:cubicBezTo>
                    <a:pt x="208" y="20"/>
                    <a:pt x="200" y="18"/>
                    <a:pt x="193" y="16"/>
                  </a:cubicBezTo>
                  <a:cubicBezTo>
                    <a:pt x="186" y="15"/>
                    <a:pt x="178" y="13"/>
                    <a:pt x="171" y="12"/>
                  </a:cubicBezTo>
                  <a:cubicBezTo>
                    <a:pt x="163" y="10"/>
                    <a:pt x="156" y="9"/>
                    <a:pt x="148" y="8"/>
                  </a:cubicBezTo>
                  <a:cubicBezTo>
                    <a:pt x="148" y="8"/>
                    <a:pt x="149" y="8"/>
                    <a:pt x="149" y="8"/>
                  </a:cubicBezTo>
                  <a:cubicBezTo>
                    <a:pt x="137" y="6"/>
                    <a:pt x="125" y="5"/>
                    <a:pt x="113" y="5"/>
                  </a:cubicBezTo>
                  <a:cubicBezTo>
                    <a:pt x="100" y="4"/>
                    <a:pt x="88" y="3"/>
                    <a:pt x="75" y="3"/>
                  </a:cubicBezTo>
                  <a:cubicBezTo>
                    <a:pt x="50" y="3"/>
                    <a:pt x="25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6" y="3"/>
                    <a:pt x="31" y="2"/>
                    <a:pt x="47" y="1"/>
                  </a:cubicBezTo>
                  <a:cubicBezTo>
                    <a:pt x="62" y="0"/>
                    <a:pt x="77" y="0"/>
                    <a:pt x="91" y="0"/>
                  </a:cubicBezTo>
                  <a:cubicBezTo>
                    <a:pt x="92" y="0"/>
                    <a:pt x="93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64"/>
            <p:cNvSpPr>
              <a:spLocks noEditPoints="1"/>
            </p:cNvSpPr>
            <p:nvPr/>
          </p:nvSpPr>
          <p:spPr bwMode="auto">
            <a:xfrm>
              <a:off x="-1995487" y="258763"/>
              <a:ext cx="328613" cy="574675"/>
            </a:xfrm>
            <a:custGeom>
              <a:avLst/>
              <a:gdLst>
                <a:gd name="T0" fmla="*/ 41 w 70"/>
                <a:gd name="T1" fmla="*/ 50 h 122"/>
                <a:gd name="T2" fmla="*/ 41 w 70"/>
                <a:gd name="T3" fmla="*/ 51 h 122"/>
                <a:gd name="T4" fmla="*/ 48 w 70"/>
                <a:gd name="T5" fmla="*/ 51 h 122"/>
                <a:gd name="T6" fmla="*/ 49 w 70"/>
                <a:gd name="T7" fmla="*/ 51 h 122"/>
                <a:gd name="T8" fmla="*/ 51 w 70"/>
                <a:gd name="T9" fmla="*/ 53 h 122"/>
                <a:gd name="T10" fmla="*/ 48 w 70"/>
                <a:gd name="T11" fmla="*/ 51 h 122"/>
                <a:gd name="T12" fmla="*/ 48 w 70"/>
                <a:gd name="T13" fmla="*/ 50 h 122"/>
                <a:gd name="T14" fmla="*/ 49 w 70"/>
                <a:gd name="T15" fmla="*/ 51 h 122"/>
                <a:gd name="T16" fmla="*/ 49 w 70"/>
                <a:gd name="T17" fmla="*/ 49 h 122"/>
                <a:gd name="T18" fmla="*/ 37 w 70"/>
                <a:gd name="T19" fmla="*/ 44 h 122"/>
                <a:gd name="T20" fmla="*/ 43 w 70"/>
                <a:gd name="T21" fmla="*/ 50 h 122"/>
                <a:gd name="T22" fmla="*/ 49 w 70"/>
                <a:gd name="T23" fmla="*/ 59 h 122"/>
                <a:gd name="T24" fmla="*/ 49 w 70"/>
                <a:gd name="T25" fmla="*/ 60 h 122"/>
                <a:gd name="T26" fmla="*/ 41 w 70"/>
                <a:gd name="T27" fmla="*/ 51 h 122"/>
                <a:gd name="T28" fmla="*/ 41 w 70"/>
                <a:gd name="T29" fmla="*/ 50 h 122"/>
                <a:gd name="T30" fmla="*/ 37 w 70"/>
                <a:gd name="T31" fmla="*/ 44 h 122"/>
                <a:gd name="T32" fmla="*/ 43 w 70"/>
                <a:gd name="T33" fmla="*/ 44 h 122"/>
                <a:gd name="T34" fmla="*/ 42 w 70"/>
                <a:gd name="T35" fmla="*/ 43 h 122"/>
                <a:gd name="T36" fmla="*/ 9 w 70"/>
                <a:gd name="T37" fmla="*/ 13 h 122"/>
                <a:gd name="T38" fmla="*/ 7 w 70"/>
                <a:gd name="T39" fmla="*/ 12 h 122"/>
                <a:gd name="T40" fmla="*/ 8 w 70"/>
                <a:gd name="T41" fmla="*/ 12 h 122"/>
                <a:gd name="T42" fmla="*/ 4 w 70"/>
                <a:gd name="T43" fmla="*/ 0 h 122"/>
                <a:gd name="T44" fmla="*/ 1 w 70"/>
                <a:gd name="T45" fmla="*/ 2 h 122"/>
                <a:gd name="T46" fmla="*/ 0 w 70"/>
                <a:gd name="T47" fmla="*/ 10 h 122"/>
                <a:gd name="T48" fmla="*/ 0 w 70"/>
                <a:gd name="T49" fmla="*/ 30 h 122"/>
                <a:gd name="T50" fmla="*/ 2 w 70"/>
                <a:gd name="T51" fmla="*/ 58 h 122"/>
                <a:gd name="T52" fmla="*/ 2 w 70"/>
                <a:gd name="T53" fmla="*/ 86 h 122"/>
                <a:gd name="T54" fmla="*/ 2 w 70"/>
                <a:gd name="T55" fmla="*/ 114 h 122"/>
                <a:gd name="T56" fmla="*/ 5 w 70"/>
                <a:gd name="T57" fmla="*/ 120 h 122"/>
                <a:gd name="T58" fmla="*/ 15 w 70"/>
                <a:gd name="T59" fmla="*/ 121 h 122"/>
                <a:gd name="T60" fmla="*/ 20 w 70"/>
                <a:gd name="T61" fmla="*/ 114 h 122"/>
                <a:gd name="T62" fmla="*/ 22 w 70"/>
                <a:gd name="T63" fmla="*/ 105 h 122"/>
                <a:gd name="T64" fmla="*/ 26 w 70"/>
                <a:gd name="T65" fmla="*/ 103 h 122"/>
                <a:gd name="T66" fmla="*/ 31 w 70"/>
                <a:gd name="T67" fmla="*/ 98 h 122"/>
                <a:gd name="T68" fmla="*/ 32 w 70"/>
                <a:gd name="T69" fmla="*/ 96 h 122"/>
                <a:gd name="T70" fmla="*/ 32 w 70"/>
                <a:gd name="T71" fmla="*/ 93 h 122"/>
                <a:gd name="T72" fmla="*/ 31 w 70"/>
                <a:gd name="T73" fmla="*/ 84 h 122"/>
                <a:gd name="T74" fmla="*/ 33 w 70"/>
                <a:gd name="T75" fmla="*/ 84 h 122"/>
                <a:gd name="T76" fmla="*/ 41 w 70"/>
                <a:gd name="T77" fmla="*/ 79 h 122"/>
                <a:gd name="T78" fmla="*/ 41 w 70"/>
                <a:gd name="T79" fmla="*/ 73 h 122"/>
                <a:gd name="T80" fmla="*/ 38 w 70"/>
                <a:gd name="T81" fmla="*/ 61 h 122"/>
                <a:gd name="T82" fmla="*/ 34 w 70"/>
                <a:gd name="T83" fmla="*/ 50 h 122"/>
                <a:gd name="T84" fmla="*/ 50 w 70"/>
                <a:gd name="T85" fmla="*/ 68 h 122"/>
                <a:gd name="T86" fmla="*/ 54 w 70"/>
                <a:gd name="T87" fmla="*/ 71 h 122"/>
                <a:gd name="T88" fmla="*/ 57 w 70"/>
                <a:gd name="T89" fmla="*/ 72 h 122"/>
                <a:gd name="T90" fmla="*/ 59 w 70"/>
                <a:gd name="T91" fmla="*/ 70 h 122"/>
                <a:gd name="T92" fmla="*/ 55 w 70"/>
                <a:gd name="T93" fmla="*/ 62 h 122"/>
                <a:gd name="T94" fmla="*/ 57 w 70"/>
                <a:gd name="T95" fmla="*/ 59 h 122"/>
                <a:gd name="T96" fmla="*/ 59 w 70"/>
                <a:gd name="T97" fmla="*/ 58 h 122"/>
                <a:gd name="T98" fmla="*/ 58 w 70"/>
                <a:gd name="T99" fmla="*/ 56 h 122"/>
                <a:gd name="T100" fmla="*/ 70 w 70"/>
                <a:gd name="T101" fmla="*/ 62 h 122"/>
                <a:gd name="T102" fmla="*/ 58 w 70"/>
                <a:gd name="T103" fmla="*/ 56 h 122"/>
                <a:gd name="T104" fmla="*/ 33 w 70"/>
                <a:gd name="T105" fmla="*/ 34 h 122"/>
                <a:gd name="T106" fmla="*/ 29 w 70"/>
                <a:gd name="T107" fmla="*/ 30 h 122"/>
                <a:gd name="T108" fmla="*/ 21 w 70"/>
                <a:gd name="T109" fmla="*/ 21 h 122"/>
                <a:gd name="T110" fmla="*/ 20 w 70"/>
                <a:gd name="T111" fmla="*/ 19 h 122"/>
                <a:gd name="T112" fmla="*/ 16 w 70"/>
                <a:gd name="T113" fmla="*/ 14 h 122"/>
                <a:gd name="T114" fmla="*/ 15 w 70"/>
                <a:gd name="T115" fmla="*/ 13 h 122"/>
                <a:gd name="T116" fmla="*/ 14 w 70"/>
                <a:gd name="T117" fmla="*/ 12 h 122"/>
                <a:gd name="T118" fmla="*/ 13 w 70"/>
                <a:gd name="T119" fmla="*/ 10 h 122"/>
                <a:gd name="T120" fmla="*/ 6 w 70"/>
                <a:gd name="T121" fmla="*/ 1 h 122"/>
                <a:gd name="T122" fmla="*/ 4 w 70"/>
                <a:gd name="T1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" h="122">
                  <a:moveTo>
                    <a:pt x="41" y="51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1"/>
                  </a:cubicBezTo>
                  <a:close/>
                  <a:moveTo>
                    <a:pt x="48" y="51"/>
                  </a:move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lose/>
                  <a:moveTo>
                    <a:pt x="49" y="51"/>
                  </a:moveTo>
                  <a:cubicBezTo>
                    <a:pt x="50" y="52"/>
                    <a:pt x="50" y="52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2" y="53"/>
                    <a:pt x="52" y="54"/>
                  </a:cubicBezTo>
                  <a:cubicBezTo>
                    <a:pt x="51" y="53"/>
                    <a:pt x="50" y="52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0"/>
                  </a:cubicBezTo>
                  <a:cubicBezTo>
                    <a:pt x="48" y="50"/>
                    <a:pt x="47" y="50"/>
                    <a:pt x="47" y="50"/>
                  </a:cubicBezTo>
                  <a:cubicBezTo>
                    <a:pt x="48" y="50"/>
                    <a:pt x="49" y="51"/>
                    <a:pt x="49" y="51"/>
                  </a:cubicBezTo>
                  <a:close/>
                  <a:moveTo>
                    <a:pt x="49" y="49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lose/>
                  <a:moveTo>
                    <a:pt x="37" y="44"/>
                  </a:moveTo>
                  <a:cubicBezTo>
                    <a:pt x="38" y="46"/>
                    <a:pt x="40" y="47"/>
                    <a:pt x="42" y="49"/>
                  </a:cubicBezTo>
                  <a:cubicBezTo>
                    <a:pt x="42" y="49"/>
                    <a:pt x="42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5" y="53"/>
                    <a:pt x="47" y="56"/>
                    <a:pt x="49" y="59"/>
                  </a:cubicBezTo>
                  <a:cubicBezTo>
                    <a:pt x="49" y="60"/>
                    <a:pt x="49" y="60"/>
                    <a:pt x="50" y="60"/>
                  </a:cubicBezTo>
                  <a:cubicBezTo>
                    <a:pt x="50" y="60"/>
                    <a:pt x="49" y="60"/>
                    <a:pt x="49" y="60"/>
                  </a:cubicBezTo>
                  <a:cubicBezTo>
                    <a:pt x="46" y="57"/>
                    <a:pt x="44" y="54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48"/>
                    <a:pt x="38" y="46"/>
                    <a:pt x="37" y="44"/>
                  </a:cubicBezTo>
                  <a:close/>
                  <a:moveTo>
                    <a:pt x="42" y="43"/>
                  </a:moveTo>
                  <a:cubicBezTo>
                    <a:pt x="42" y="43"/>
                    <a:pt x="42" y="44"/>
                    <a:pt x="43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lose/>
                  <a:moveTo>
                    <a:pt x="8" y="12"/>
                  </a:moveTo>
                  <a:cubicBezTo>
                    <a:pt x="8" y="12"/>
                    <a:pt x="9" y="13"/>
                    <a:pt x="9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2"/>
                    <a:pt x="8" y="12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0" y="10"/>
                  </a:cubicBezTo>
                  <a:cubicBezTo>
                    <a:pt x="0" y="12"/>
                    <a:pt x="0" y="14"/>
                    <a:pt x="0" y="17"/>
                  </a:cubicBezTo>
                  <a:cubicBezTo>
                    <a:pt x="0" y="21"/>
                    <a:pt x="0" y="26"/>
                    <a:pt x="0" y="30"/>
                  </a:cubicBezTo>
                  <a:cubicBezTo>
                    <a:pt x="1" y="35"/>
                    <a:pt x="1" y="39"/>
                    <a:pt x="2" y="44"/>
                  </a:cubicBezTo>
                  <a:cubicBezTo>
                    <a:pt x="2" y="48"/>
                    <a:pt x="2" y="53"/>
                    <a:pt x="2" y="58"/>
                  </a:cubicBezTo>
                  <a:cubicBezTo>
                    <a:pt x="3" y="63"/>
                    <a:pt x="3" y="67"/>
                    <a:pt x="2" y="72"/>
                  </a:cubicBezTo>
                  <a:cubicBezTo>
                    <a:pt x="2" y="77"/>
                    <a:pt x="2" y="82"/>
                    <a:pt x="2" y="86"/>
                  </a:cubicBezTo>
                  <a:cubicBezTo>
                    <a:pt x="1" y="91"/>
                    <a:pt x="1" y="95"/>
                    <a:pt x="1" y="100"/>
                  </a:cubicBezTo>
                  <a:cubicBezTo>
                    <a:pt x="1" y="104"/>
                    <a:pt x="2" y="109"/>
                    <a:pt x="2" y="114"/>
                  </a:cubicBezTo>
                  <a:cubicBezTo>
                    <a:pt x="2" y="115"/>
                    <a:pt x="2" y="116"/>
                    <a:pt x="3" y="118"/>
                  </a:cubicBezTo>
                  <a:cubicBezTo>
                    <a:pt x="4" y="118"/>
                    <a:pt x="4" y="119"/>
                    <a:pt x="5" y="120"/>
                  </a:cubicBezTo>
                  <a:cubicBezTo>
                    <a:pt x="6" y="121"/>
                    <a:pt x="7" y="121"/>
                    <a:pt x="8" y="122"/>
                  </a:cubicBezTo>
                  <a:cubicBezTo>
                    <a:pt x="11" y="122"/>
                    <a:pt x="13" y="122"/>
                    <a:pt x="15" y="121"/>
                  </a:cubicBezTo>
                  <a:cubicBezTo>
                    <a:pt x="16" y="120"/>
                    <a:pt x="17" y="119"/>
                    <a:pt x="18" y="118"/>
                  </a:cubicBezTo>
                  <a:cubicBezTo>
                    <a:pt x="19" y="116"/>
                    <a:pt x="19" y="115"/>
                    <a:pt x="20" y="114"/>
                  </a:cubicBezTo>
                  <a:cubicBezTo>
                    <a:pt x="20" y="113"/>
                    <a:pt x="20" y="112"/>
                    <a:pt x="21" y="111"/>
                  </a:cubicBezTo>
                  <a:cubicBezTo>
                    <a:pt x="21" y="109"/>
                    <a:pt x="22" y="107"/>
                    <a:pt x="22" y="105"/>
                  </a:cubicBezTo>
                  <a:cubicBezTo>
                    <a:pt x="22" y="104"/>
                    <a:pt x="23" y="103"/>
                    <a:pt x="23" y="102"/>
                  </a:cubicBezTo>
                  <a:cubicBezTo>
                    <a:pt x="24" y="103"/>
                    <a:pt x="25" y="103"/>
                    <a:pt x="26" y="103"/>
                  </a:cubicBezTo>
                  <a:cubicBezTo>
                    <a:pt x="28" y="103"/>
                    <a:pt x="29" y="103"/>
                    <a:pt x="30" y="102"/>
                  </a:cubicBezTo>
                  <a:cubicBezTo>
                    <a:pt x="31" y="101"/>
                    <a:pt x="32" y="99"/>
                    <a:pt x="31" y="98"/>
                  </a:cubicBezTo>
                  <a:cubicBezTo>
                    <a:pt x="31" y="97"/>
                    <a:pt x="31" y="97"/>
                    <a:pt x="31" y="96"/>
                  </a:cubicBezTo>
                  <a:cubicBezTo>
                    <a:pt x="31" y="96"/>
                    <a:pt x="31" y="96"/>
                    <a:pt x="32" y="96"/>
                  </a:cubicBezTo>
                  <a:cubicBezTo>
                    <a:pt x="32" y="96"/>
                    <a:pt x="32" y="95"/>
                    <a:pt x="32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2" y="92"/>
                    <a:pt x="32" y="90"/>
                    <a:pt x="32" y="88"/>
                  </a:cubicBezTo>
                  <a:cubicBezTo>
                    <a:pt x="31" y="87"/>
                    <a:pt x="31" y="85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4"/>
                    <a:pt x="33" y="84"/>
                    <a:pt x="33" y="84"/>
                  </a:cubicBezTo>
                  <a:cubicBezTo>
                    <a:pt x="35" y="84"/>
                    <a:pt x="36" y="84"/>
                    <a:pt x="37" y="83"/>
                  </a:cubicBezTo>
                  <a:cubicBezTo>
                    <a:pt x="39" y="82"/>
                    <a:pt x="40" y="80"/>
                    <a:pt x="41" y="79"/>
                  </a:cubicBezTo>
                  <a:cubicBezTo>
                    <a:pt x="41" y="78"/>
                    <a:pt x="41" y="76"/>
                    <a:pt x="41" y="75"/>
                  </a:cubicBezTo>
                  <a:cubicBezTo>
                    <a:pt x="41" y="74"/>
                    <a:pt x="41" y="73"/>
                    <a:pt x="41" y="73"/>
                  </a:cubicBezTo>
                  <a:cubicBezTo>
                    <a:pt x="40" y="71"/>
                    <a:pt x="40" y="69"/>
                    <a:pt x="40" y="68"/>
                  </a:cubicBezTo>
                  <a:cubicBezTo>
                    <a:pt x="40" y="65"/>
                    <a:pt x="39" y="63"/>
                    <a:pt x="38" y="61"/>
                  </a:cubicBezTo>
                  <a:cubicBezTo>
                    <a:pt x="37" y="57"/>
                    <a:pt x="35" y="53"/>
                    <a:pt x="33" y="49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7" y="54"/>
                    <a:pt x="41" y="59"/>
                    <a:pt x="44" y="62"/>
                  </a:cubicBezTo>
                  <a:cubicBezTo>
                    <a:pt x="46" y="64"/>
                    <a:pt x="48" y="66"/>
                    <a:pt x="50" y="68"/>
                  </a:cubicBezTo>
                  <a:cubicBezTo>
                    <a:pt x="51" y="68"/>
                    <a:pt x="52" y="69"/>
                    <a:pt x="53" y="70"/>
                  </a:cubicBezTo>
                  <a:cubicBezTo>
                    <a:pt x="53" y="70"/>
                    <a:pt x="54" y="71"/>
                    <a:pt x="54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6" y="72"/>
                    <a:pt x="57" y="72"/>
                    <a:pt x="57" y="72"/>
                  </a:cubicBezTo>
                  <a:cubicBezTo>
                    <a:pt x="57" y="72"/>
                    <a:pt x="58" y="72"/>
                    <a:pt x="58" y="71"/>
                  </a:cubicBezTo>
                  <a:cubicBezTo>
                    <a:pt x="58" y="71"/>
                    <a:pt x="59" y="71"/>
                    <a:pt x="59" y="70"/>
                  </a:cubicBezTo>
                  <a:cubicBezTo>
                    <a:pt x="59" y="70"/>
                    <a:pt x="59" y="70"/>
                    <a:pt x="59" y="69"/>
                  </a:cubicBezTo>
                  <a:cubicBezTo>
                    <a:pt x="58" y="67"/>
                    <a:pt x="56" y="64"/>
                    <a:pt x="55" y="62"/>
                  </a:cubicBezTo>
                  <a:cubicBezTo>
                    <a:pt x="54" y="60"/>
                    <a:pt x="53" y="58"/>
                    <a:pt x="52" y="57"/>
                  </a:cubicBezTo>
                  <a:cubicBezTo>
                    <a:pt x="54" y="58"/>
                    <a:pt x="55" y="59"/>
                    <a:pt x="57" y="59"/>
                  </a:cubicBezTo>
                  <a:cubicBezTo>
                    <a:pt x="58" y="60"/>
                    <a:pt x="58" y="60"/>
                    <a:pt x="59" y="59"/>
                  </a:cubicBezTo>
                  <a:cubicBezTo>
                    <a:pt x="59" y="59"/>
                    <a:pt x="59" y="58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8" y="57"/>
                    <a:pt x="58" y="57"/>
                    <a:pt x="58" y="56"/>
                  </a:cubicBezTo>
                  <a:cubicBezTo>
                    <a:pt x="58" y="57"/>
                    <a:pt x="59" y="57"/>
                    <a:pt x="59" y="57"/>
                  </a:cubicBezTo>
                  <a:cubicBezTo>
                    <a:pt x="63" y="59"/>
                    <a:pt x="66" y="61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6" y="60"/>
                    <a:pt x="62" y="58"/>
                    <a:pt x="58" y="56"/>
                  </a:cubicBezTo>
                  <a:cubicBezTo>
                    <a:pt x="57" y="55"/>
                    <a:pt x="56" y="55"/>
                    <a:pt x="55" y="54"/>
                  </a:cubicBezTo>
                  <a:cubicBezTo>
                    <a:pt x="49" y="47"/>
                    <a:pt x="41" y="40"/>
                    <a:pt x="33" y="34"/>
                  </a:cubicBezTo>
                  <a:cubicBezTo>
                    <a:pt x="32" y="33"/>
                    <a:pt x="32" y="32"/>
                    <a:pt x="31" y="32"/>
                  </a:cubicBezTo>
                  <a:cubicBezTo>
                    <a:pt x="30" y="31"/>
                    <a:pt x="30" y="30"/>
                    <a:pt x="29" y="30"/>
                  </a:cubicBezTo>
                  <a:cubicBezTo>
                    <a:pt x="28" y="29"/>
                    <a:pt x="27" y="27"/>
                    <a:pt x="25" y="26"/>
                  </a:cubicBezTo>
                  <a:cubicBezTo>
                    <a:pt x="24" y="24"/>
                    <a:pt x="22" y="22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19"/>
                    <a:pt x="20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5"/>
                    <a:pt x="17" y="14"/>
                    <a:pt x="16" y="14"/>
                  </a:cubicBezTo>
                  <a:cubicBezTo>
                    <a:pt x="16" y="14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3" y="11"/>
                    <a:pt x="13" y="10"/>
                  </a:cubicBezTo>
                  <a:cubicBezTo>
                    <a:pt x="12" y="9"/>
                    <a:pt x="11" y="8"/>
                    <a:pt x="11" y="7"/>
                  </a:cubicBezTo>
                  <a:cubicBezTo>
                    <a:pt x="9" y="5"/>
                    <a:pt x="8" y="3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65"/>
            <p:cNvSpPr>
              <a:spLocks noEditPoints="1"/>
            </p:cNvSpPr>
            <p:nvPr/>
          </p:nvSpPr>
          <p:spPr bwMode="auto">
            <a:xfrm>
              <a:off x="-738187" y="258763"/>
              <a:ext cx="417513" cy="428625"/>
            </a:xfrm>
            <a:custGeom>
              <a:avLst/>
              <a:gdLst>
                <a:gd name="T0" fmla="*/ 22 w 89"/>
                <a:gd name="T1" fmla="*/ 46 h 91"/>
                <a:gd name="T2" fmla="*/ 22 w 89"/>
                <a:gd name="T3" fmla="*/ 46 h 91"/>
                <a:gd name="T4" fmla="*/ 32 w 89"/>
                <a:gd name="T5" fmla="*/ 51 h 91"/>
                <a:gd name="T6" fmla="*/ 30 w 89"/>
                <a:gd name="T7" fmla="*/ 51 h 91"/>
                <a:gd name="T8" fmla="*/ 31 w 89"/>
                <a:gd name="T9" fmla="*/ 50 h 91"/>
                <a:gd name="T10" fmla="*/ 37 w 89"/>
                <a:gd name="T11" fmla="*/ 32 h 91"/>
                <a:gd name="T12" fmla="*/ 26 w 89"/>
                <a:gd name="T13" fmla="*/ 38 h 91"/>
                <a:gd name="T14" fmla="*/ 38 w 89"/>
                <a:gd name="T15" fmla="*/ 30 h 91"/>
                <a:gd name="T16" fmla="*/ 37 w 89"/>
                <a:gd name="T17" fmla="*/ 32 h 91"/>
                <a:gd name="T18" fmla="*/ 76 w 89"/>
                <a:gd name="T19" fmla="*/ 0 h 91"/>
                <a:gd name="T20" fmla="*/ 71 w 89"/>
                <a:gd name="T21" fmla="*/ 2 h 91"/>
                <a:gd name="T22" fmla="*/ 65 w 89"/>
                <a:gd name="T23" fmla="*/ 3 h 91"/>
                <a:gd name="T24" fmla="*/ 61 w 89"/>
                <a:gd name="T25" fmla="*/ 9 h 91"/>
                <a:gd name="T26" fmla="*/ 59 w 89"/>
                <a:gd name="T27" fmla="*/ 12 h 91"/>
                <a:gd name="T28" fmla="*/ 55 w 89"/>
                <a:gd name="T29" fmla="*/ 15 h 91"/>
                <a:gd name="T30" fmla="*/ 44 w 89"/>
                <a:gd name="T31" fmla="*/ 24 h 91"/>
                <a:gd name="T32" fmla="*/ 0 w 89"/>
                <a:gd name="T33" fmla="*/ 50 h 91"/>
                <a:gd name="T34" fmla="*/ 21 w 89"/>
                <a:gd name="T35" fmla="*/ 39 h 91"/>
                <a:gd name="T36" fmla="*/ 22 w 89"/>
                <a:gd name="T37" fmla="*/ 44 h 91"/>
                <a:gd name="T38" fmla="*/ 22 w 89"/>
                <a:gd name="T39" fmla="*/ 46 h 91"/>
                <a:gd name="T40" fmla="*/ 22 w 89"/>
                <a:gd name="T41" fmla="*/ 46 h 91"/>
                <a:gd name="T42" fmla="*/ 22 w 89"/>
                <a:gd name="T43" fmla="*/ 46 h 91"/>
                <a:gd name="T44" fmla="*/ 15 w 89"/>
                <a:gd name="T45" fmla="*/ 51 h 91"/>
                <a:gd name="T46" fmla="*/ 17 w 89"/>
                <a:gd name="T47" fmla="*/ 59 h 91"/>
                <a:gd name="T48" fmla="*/ 32 w 89"/>
                <a:gd name="T49" fmla="*/ 59 h 91"/>
                <a:gd name="T50" fmla="*/ 32 w 89"/>
                <a:gd name="T51" fmla="*/ 62 h 91"/>
                <a:gd name="T52" fmla="*/ 34 w 89"/>
                <a:gd name="T53" fmla="*/ 66 h 91"/>
                <a:gd name="T54" fmla="*/ 36 w 89"/>
                <a:gd name="T55" fmla="*/ 73 h 91"/>
                <a:gd name="T56" fmla="*/ 39 w 89"/>
                <a:gd name="T57" fmla="*/ 78 h 91"/>
                <a:gd name="T58" fmla="*/ 48 w 89"/>
                <a:gd name="T59" fmla="*/ 79 h 91"/>
                <a:gd name="T60" fmla="*/ 53 w 89"/>
                <a:gd name="T61" fmla="*/ 73 h 91"/>
                <a:gd name="T62" fmla="*/ 56 w 89"/>
                <a:gd name="T63" fmla="*/ 67 h 91"/>
                <a:gd name="T64" fmla="*/ 63 w 89"/>
                <a:gd name="T65" fmla="*/ 71 h 91"/>
                <a:gd name="T66" fmla="*/ 69 w 89"/>
                <a:gd name="T67" fmla="*/ 74 h 91"/>
                <a:gd name="T68" fmla="*/ 72 w 89"/>
                <a:gd name="T69" fmla="*/ 84 h 91"/>
                <a:gd name="T70" fmla="*/ 73 w 89"/>
                <a:gd name="T71" fmla="*/ 88 h 91"/>
                <a:gd name="T72" fmla="*/ 80 w 89"/>
                <a:gd name="T73" fmla="*/ 88 h 91"/>
                <a:gd name="T74" fmla="*/ 81 w 89"/>
                <a:gd name="T75" fmla="*/ 84 h 91"/>
                <a:gd name="T76" fmla="*/ 81 w 89"/>
                <a:gd name="T77" fmla="*/ 82 h 91"/>
                <a:gd name="T78" fmla="*/ 82 w 89"/>
                <a:gd name="T79" fmla="*/ 77 h 91"/>
                <a:gd name="T80" fmla="*/ 83 w 89"/>
                <a:gd name="T81" fmla="*/ 90 h 91"/>
                <a:gd name="T82" fmla="*/ 86 w 89"/>
                <a:gd name="T83" fmla="*/ 91 h 91"/>
                <a:gd name="T84" fmla="*/ 89 w 89"/>
                <a:gd name="T85" fmla="*/ 79 h 91"/>
                <a:gd name="T86" fmla="*/ 89 w 89"/>
                <a:gd name="T87" fmla="*/ 49 h 91"/>
                <a:gd name="T88" fmla="*/ 88 w 89"/>
                <a:gd name="T89" fmla="*/ 8 h 91"/>
                <a:gd name="T90" fmla="*/ 84 w 89"/>
                <a:gd name="T91" fmla="*/ 7 h 91"/>
                <a:gd name="T92" fmla="*/ 83 w 89"/>
                <a:gd name="T93" fmla="*/ 4 h 91"/>
                <a:gd name="T94" fmla="*/ 83 w 89"/>
                <a:gd name="T95" fmla="*/ 3 h 91"/>
                <a:gd name="T96" fmla="*/ 80 w 89"/>
                <a:gd name="T97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" h="91">
                  <a:moveTo>
                    <a:pt x="22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lose/>
                  <a:moveTo>
                    <a:pt x="31" y="50"/>
                  </a:moveTo>
                  <a:cubicBezTo>
                    <a:pt x="31" y="50"/>
                    <a:pt x="32" y="51"/>
                    <a:pt x="32" y="51"/>
                  </a:cubicBezTo>
                  <a:cubicBezTo>
                    <a:pt x="31" y="51"/>
                    <a:pt x="31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lose/>
                  <a:moveTo>
                    <a:pt x="37" y="32"/>
                  </a:moveTo>
                  <a:cubicBezTo>
                    <a:pt x="34" y="35"/>
                    <a:pt x="32" y="37"/>
                    <a:pt x="30" y="39"/>
                  </a:cubicBezTo>
                  <a:cubicBezTo>
                    <a:pt x="28" y="39"/>
                    <a:pt x="27" y="38"/>
                    <a:pt x="26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9" y="35"/>
                    <a:pt x="34" y="32"/>
                    <a:pt x="38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0"/>
                    <a:pt x="38" y="31"/>
                    <a:pt x="37" y="32"/>
                  </a:cubicBezTo>
                  <a:close/>
                  <a:moveTo>
                    <a:pt x="79" y="0"/>
                  </a:moveTo>
                  <a:cubicBezTo>
                    <a:pt x="78" y="0"/>
                    <a:pt x="77" y="0"/>
                    <a:pt x="76" y="0"/>
                  </a:cubicBezTo>
                  <a:cubicBezTo>
                    <a:pt x="75" y="0"/>
                    <a:pt x="74" y="0"/>
                    <a:pt x="72" y="1"/>
                  </a:cubicBezTo>
                  <a:cubicBezTo>
                    <a:pt x="72" y="1"/>
                    <a:pt x="71" y="2"/>
                    <a:pt x="71" y="2"/>
                  </a:cubicBezTo>
                  <a:cubicBezTo>
                    <a:pt x="71" y="2"/>
                    <a:pt x="71" y="2"/>
                    <a:pt x="70" y="2"/>
                  </a:cubicBezTo>
                  <a:cubicBezTo>
                    <a:pt x="69" y="1"/>
                    <a:pt x="67" y="2"/>
                    <a:pt x="65" y="3"/>
                  </a:cubicBezTo>
                  <a:cubicBezTo>
                    <a:pt x="64" y="3"/>
                    <a:pt x="63" y="4"/>
                    <a:pt x="63" y="5"/>
                  </a:cubicBezTo>
                  <a:cubicBezTo>
                    <a:pt x="62" y="6"/>
                    <a:pt x="61" y="8"/>
                    <a:pt x="61" y="9"/>
                  </a:cubicBezTo>
                  <a:cubicBezTo>
                    <a:pt x="60" y="9"/>
                    <a:pt x="60" y="10"/>
                    <a:pt x="60" y="11"/>
                  </a:cubicBezTo>
                  <a:cubicBezTo>
                    <a:pt x="59" y="11"/>
                    <a:pt x="59" y="12"/>
                    <a:pt x="59" y="12"/>
                  </a:cubicBezTo>
                  <a:cubicBezTo>
                    <a:pt x="58" y="13"/>
                    <a:pt x="58" y="14"/>
                    <a:pt x="57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3" y="15"/>
                    <a:pt x="52" y="16"/>
                  </a:cubicBezTo>
                  <a:cubicBezTo>
                    <a:pt x="49" y="19"/>
                    <a:pt x="47" y="22"/>
                    <a:pt x="44" y="24"/>
                  </a:cubicBezTo>
                  <a:cubicBezTo>
                    <a:pt x="43" y="25"/>
                    <a:pt x="42" y="26"/>
                    <a:pt x="41" y="26"/>
                  </a:cubicBezTo>
                  <a:cubicBezTo>
                    <a:pt x="27" y="34"/>
                    <a:pt x="13" y="41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46"/>
                    <a:pt x="14" y="43"/>
                    <a:pt x="21" y="39"/>
                  </a:cubicBezTo>
                  <a:cubicBezTo>
                    <a:pt x="20" y="40"/>
                    <a:pt x="20" y="41"/>
                    <a:pt x="20" y="42"/>
                  </a:cubicBezTo>
                  <a:cubicBezTo>
                    <a:pt x="21" y="43"/>
                    <a:pt x="21" y="44"/>
                    <a:pt x="22" y="44"/>
                  </a:cubicBezTo>
                  <a:cubicBezTo>
                    <a:pt x="22" y="44"/>
                    <a:pt x="23" y="45"/>
                    <a:pt x="23" y="45"/>
                  </a:cubicBezTo>
                  <a:cubicBezTo>
                    <a:pt x="23" y="45"/>
                    <a:pt x="23" y="46"/>
                    <a:pt x="22" y="46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7"/>
                    <a:pt x="20" y="48"/>
                    <a:pt x="18" y="49"/>
                  </a:cubicBezTo>
                  <a:cubicBezTo>
                    <a:pt x="17" y="49"/>
                    <a:pt x="16" y="50"/>
                    <a:pt x="15" y="51"/>
                  </a:cubicBezTo>
                  <a:cubicBezTo>
                    <a:pt x="13" y="52"/>
                    <a:pt x="12" y="54"/>
                    <a:pt x="13" y="56"/>
                  </a:cubicBezTo>
                  <a:cubicBezTo>
                    <a:pt x="13" y="57"/>
                    <a:pt x="15" y="59"/>
                    <a:pt x="17" y="59"/>
                  </a:cubicBezTo>
                  <a:cubicBezTo>
                    <a:pt x="21" y="59"/>
                    <a:pt x="26" y="59"/>
                    <a:pt x="30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60"/>
                    <a:pt x="31" y="61"/>
                    <a:pt x="32" y="62"/>
                  </a:cubicBezTo>
                  <a:cubicBezTo>
                    <a:pt x="32" y="63"/>
                    <a:pt x="32" y="63"/>
                    <a:pt x="32" y="64"/>
                  </a:cubicBezTo>
                  <a:cubicBezTo>
                    <a:pt x="33" y="64"/>
                    <a:pt x="33" y="65"/>
                    <a:pt x="34" y="66"/>
                  </a:cubicBezTo>
                  <a:cubicBezTo>
                    <a:pt x="35" y="66"/>
                    <a:pt x="36" y="66"/>
                    <a:pt x="37" y="66"/>
                  </a:cubicBezTo>
                  <a:cubicBezTo>
                    <a:pt x="37" y="69"/>
                    <a:pt x="37" y="71"/>
                    <a:pt x="36" y="73"/>
                  </a:cubicBezTo>
                  <a:cubicBezTo>
                    <a:pt x="36" y="74"/>
                    <a:pt x="37" y="76"/>
                    <a:pt x="38" y="77"/>
                  </a:cubicBezTo>
                  <a:cubicBezTo>
                    <a:pt x="38" y="77"/>
                    <a:pt x="38" y="78"/>
                    <a:pt x="39" y="78"/>
                  </a:cubicBezTo>
                  <a:cubicBezTo>
                    <a:pt x="40" y="79"/>
                    <a:pt x="41" y="80"/>
                    <a:pt x="42" y="80"/>
                  </a:cubicBezTo>
                  <a:cubicBezTo>
                    <a:pt x="44" y="81"/>
                    <a:pt x="46" y="81"/>
                    <a:pt x="48" y="79"/>
                  </a:cubicBezTo>
                  <a:cubicBezTo>
                    <a:pt x="49" y="79"/>
                    <a:pt x="50" y="78"/>
                    <a:pt x="51" y="77"/>
                  </a:cubicBezTo>
                  <a:cubicBezTo>
                    <a:pt x="51" y="76"/>
                    <a:pt x="52" y="75"/>
                    <a:pt x="53" y="73"/>
                  </a:cubicBezTo>
                  <a:cubicBezTo>
                    <a:pt x="53" y="72"/>
                    <a:pt x="54" y="71"/>
                    <a:pt x="54" y="70"/>
                  </a:cubicBezTo>
                  <a:cubicBezTo>
                    <a:pt x="55" y="69"/>
                    <a:pt x="56" y="68"/>
                    <a:pt x="56" y="67"/>
                  </a:cubicBezTo>
                  <a:cubicBezTo>
                    <a:pt x="57" y="68"/>
                    <a:pt x="58" y="68"/>
                    <a:pt x="59" y="69"/>
                  </a:cubicBezTo>
                  <a:cubicBezTo>
                    <a:pt x="60" y="70"/>
                    <a:pt x="62" y="70"/>
                    <a:pt x="63" y="71"/>
                  </a:cubicBezTo>
                  <a:cubicBezTo>
                    <a:pt x="64" y="71"/>
                    <a:pt x="64" y="72"/>
                    <a:pt x="64" y="72"/>
                  </a:cubicBezTo>
                  <a:cubicBezTo>
                    <a:pt x="66" y="74"/>
                    <a:pt x="68" y="74"/>
                    <a:pt x="69" y="74"/>
                  </a:cubicBezTo>
                  <a:cubicBezTo>
                    <a:pt x="70" y="74"/>
                    <a:pt x="70" y="74"/>
                    <a:pt x="71" y="74"/>
                  </a:cubicBezTo>
                  <a:cubicBezTo>
                    <a:pt x="71" y="78"/>
                    <a:pt x="71" y="81"/>
                    <a:pt x="72" y="84"/>
                  </a:cubicBezTo>
                  <a:cubicBezTo>
                    <a:pt x="72" y="85"/>
                    <a:pt x="72" y="86"/>
                    <a:pt x="72" y="87"/>
                  </a:cubicBezTo>
                  <a:cubicBezTo>
                    <a:pt x="73" y="87"/>
                    <a:pt x="73" y="87"/>
                    <a:pt x="73" y="88"/>
                  </a:cubicBezTo>
                  <a:cubicBezTo>
                    <a:pt x="74" y="89"/>
                    <a:pt x="75" y="89"/>
                    <a:pt x="76" y="89"/>
                  </a:cubicBezTo>
                  <a:cubicBezTo>
                    <a:pt x="77" y="89"/>
                    <a:pt x="79" y="89"/>
                    <a:pt x="80" y="88"/>
                  </a:cubicBezTo>
                  <a:cubicBezTo>
                    <a:pt x="80" y="87"/>
                    <a:pt x="80" y="86"/>
                    <a:pt x="81" y="86"/>
                  </a:cubicBezTo>
                  <a:cubicBezTo>
                    <a:pt x="81" y="85"/>
                    <a:pt x="81" y="85"/>
                    <a:pt x="81" y="84"/>
                  </a:cubicBezTo>
                  <a:cubicBezTo>
                    <a:pt x="81" y="84"/>
                    <a:pt x="81" y="83"/>
                    <a:pt x="81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1" y="80"/>
                    <a:pt x="82" y="79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81"/>
                    <a:pt x="83" y="85"/>
                    <a:pt x="83" y="89"/>
                  </a:cubicBezTo>
                  <a:cubicBezTo>
                    <a:pt x="83" y="89"/>
                    <a:pt x="83" y="90"/>
                    <a:pt x="83" y="90"/>
                  </a:cubicBezTo>
                  <a:cubicBezTo>
                    <a:pt x="83" y="90"/>
                    <a:pt x="84" y="90"/>
                    <a:pt x="84" y="91"/>
                  </a:cubicBezTo>
                  <a:cubicBezTo>
                    <a:pt x="84" y="91"/>
                    <a:pt x="85" y="91"/>
                    <a:pt x="86" y="91"/>
                  </a:cubicBezTo>
                  <a:cubicBezTo>
                    <a:pt x="87" y="91"/>
                    <a:pt x="89" y="90"/>
                    <a:pt x="89" y="89"/>
                  </a:cubicBezTo>
                  <a:cubicBezTo>
                    <a:pt x="88" y="85"/>
                    <a:pt x="88" y="82"/>
                    <a:pt x="89" y="79"/>
                  </a:cubicBezTo>
                  <a:cubicBezTo>
                    <a:pt x="89" y="75"/>
                    <a:pt x="89" y="72"/>
                    <a:pt x="89" y="69"/>
                  </a:cubicBezTo>
                  <a:cubicBezTo>
                    <a:pt x="89" y="62"/>
                    <a:pt x="89" y="56"/>
                    <a:pt x="89" y="49"/>
                  </a:cubicBezTo>
                  <a:cubicBezTo>
                    <a:pt x="89" y="36"/>
                    <a:pt x="89" y="23"/>
                    <a:pt x="89" y="10"/>
                  </a:cubicBezTo>
                  <a:cubicBezTo>
                    <a:pt x="89" y="9"/>
                    <a:pt x="88" y="8"/>
                    <a:pt x="88" y="8"/>
                  </a:cubicBezTo>
                  <a:cubicBezTo>
                    <a:pt x="87" y="7"/>
                    <a:pt x="86" y="7"/>
                    <a:pt x="85" y="7"/>
                  </a:cubicBez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6"/>
                    <a:pt x="84" y="6"/>
                  </a:cubicBezTo>
                  <a:cubicBezTo>
                    <a:pt x="84" y="5"/>
                    <a:pt x="84" y="5"/>
                    <a:pt x="83" y="4"/>
                  </a:cubicBezTo>
                  <a:cubicBezTo>
                    <a:pt x="83" y="4"/>
                    <a:pt x="83" y="4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2" y="1"/>
                    <a:pt x="81" y="1"/>
                  </a:cubicBezTo>
                  <a:cubicBezTo>
                    <a:pt x="81" y="1"/>
                    <a:pt x="81" y="1"/>
                    <a:pt x="80" y="1"/>
                  </a:cubicBezTo>
                  <a:cubicBezTo>
                    <a:pt x="80" y="1"/>
                    <a:pt x="79" y="1"/>
                    <a:pt x="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66"/>
            <p:cNvSpPr>
              <a:spLocks noEditPoints="1"/>
            </p:cNvSpPr>
            <p:nvPr/>
          </p:nvSpPr>
          <p:spPr bwMode="auto">
            <a:xfrm>
              <a:off x="-1654175" y="-160338"/>
              <a:ext cx="230188" cy="814388"/>
            </a:xfrm>
            <a:custGeom>
              <a:avLst/>
              <a:gdLst>
                <a:gd name="T0" fmla="*/ 3 w 49"/>
                <a:gd name="T1" fmla="*/ 3 h 173"/>
                <a:gd name="T2" fmla="*/ 3 w 49"/>
                <a:gd name="T3" fmla="*/ 3 h 173"/>
                <a:gd name="T4" fmla="*/ 3 w 49"/>
                <a:gd name="T5" fmla="*/ 3 h 173"/>
                <a:gd name="T6" fmla="*/ 21 w 49"/>
                <a:gd name="T7" fmla="*/ 20 h 173"/>
                <a:gd name="T8" fmla="*/ 21 w 49"/>
                <a:gd name="T9" fmla="*/ 20 h 173"/>
                <a:gd name="T10" fmla="*/ 21 w 49"/>
                <a:gd name="T11" fmla="*/ 20 h 173"/>
                <a:gd name="T12" fmla="*/ 0 w 49"/>
                <a:gd name="T13" fmla="*/ 0 h 173"/>
                <a:gd name="T14" fmla="*/ 0 w 49"/>
                <a:gd name="T15" fmla="*/ 0 h 173"/>
                <a:gd name="T16" fmla="*/ 0 w 49"/>
                <a:gd name="T17" fmla="*/ 0 h 173"/>
                <a:gd name="T18" fmla="*/ 3 w 49"/>
                <a:gd name="T19" fmla="*/ 3 h 173"/>
                <a:gd name="T20" fmla="*/ 3 w 49"/>
                <a:gd name="T21" fmla="*/ 3 h 173"/>
                <a:gd name="T22" fmla="*/ 13 w 49"/>
                <a:gd name="T23" fmla="*/ 11 h 173"/>
                <a:gd name="T24" fmla="*/ 21 w 49"/>
                <a:gd name="T25" fmla="*/ 20 h 173"/>
                <a:gd name="T26" fmla="*/ 21 w 49"/>
                <a:gd name="T27" fmla="*/ 20 h 173"/>
                <a:gd name="T28" fmla="*/ 29 w 49"/>
                <a:gd name="T29" fmla="*/ 32 h 173"/>
                <a:gd name="T30" fmla="*/ 35 w 49"/>
                <a:gd name="T31" fmla="*/ 45 h 173"/>
                <a:gd name="T32" fmla="*/ 35 w 49"/>
                <a:gd name="T33" fmla="*/ 45 h 173"/>
                <a:gd name="T34" fmla="*/ 42 w 49"/>
                <a:gd name="T35" fmla="*/ 66 h 173"/>
                <a:gd name="T36" fmla="*/ 46 w 49"/>
                <a:gd name="T37" fmla="*/ 87 h 173"/>
                <a:gd name="T38" fmla="*/ 46 w 49"/>
                <a:gd name="T39" fmla="*/ 87 h 173"/>
                <a:gd name="T40" fmla="*/ 49 w 49"/>
                <a:gd name="T41" fmla="*/ 131 h 173"/>
                <a:gd name="T42" fmla="*/ 46 w 49"/>
                <a:gd name="T43" fmla="*/ 173 h 173"/>
                <a:gd name="T44" fmla="*/ 46 w 49"/>
                <a:gd name="T45" fmla="*/ 173 h 173"/>
                <a:gd name="T46" fmla="*/ 49 w 49"/>
                <a:gd name="T47" fmla="*/ 116 h 173"/>
                <a:gd name="T48" fmla="*/ 46 w 49"/>
                <a:gd name="T49" fmla="*/ 83 h 173"/>
                <a:gd name="T50" fmla="*/ 38 w 49"/>
                <a:gd name="T51" fmla="*/ 50 h 173"/>
                <a:gd name="T52" fmla="*/ 23 w 49"/>
                <a:gd name="T53" fmla="*/ 22 h 173"/>
                <a:gd name="T54" fmla="*/ 12 w 49"/>
                <a:gd name="T55" fmla="*/ 10 h 173"/>
                <a:gd name="T56" fmla="*/ 6 w 49"/>
                <a:gd name="T57" fmla="*/ 4 h 173"/>
                <a:gd name="T58" fmla="*/ 0 w 49"/>
                <a:gd name="T5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17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5"/>
                    <a:pt x="10" y="8"/>
                    <a:pt x="13" y="11"/>
                  </a:cubicBezTo>
                  <a:cubicBezTo>
                    <a:pt x="16" y="14"/>
                    <a:pt x="19" y="17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4"/>
                    <a:pt x="27" y="28"/>
                    <a:pt x="29" y="32"/>
                  </a:cubicBezTo>
                  <a:cubicBezTo>
                    <a:pt x="31" y="36"/>
                    <a:pt x="33" y="40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8" y="52"/>
                    <a:pt x="41" y="59"/>
                    <a:pt x="42" y="66"/>
                  </a:cubicBezTo>
                  <a:cubicBezTo>
                    <a:pt x="44" y="73"/>
                    <a:pt x="45" y="80"/>
                    <a:pt x="46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8" y="102"/>
                    <a:pt x="49" y="117"/>
                    <a:pt x="49" y="131"/>
                  </a:cubicBezTo>
                  <a:cubicBezTo>
                    <a:pt x="48" y="145"/>
                    <a:pt x="47" y="159"/>
                    <a:pt x="46" y="173"/>
                  </a:cubicBezTo>
                  <a:cubicBezTo>
                    <a:pt x="46" y="173"/>
                    <a:pt x="46" y="173"/>
                    <a:pt x="46" y="173"/>
                  </a:cubicBezTo>
                  <a:cubicBezTo>
                    <a:pt x="48" y="154"/>
                    <a:pt x="49" y="135"/>
                    <a:pt x="49" y="116"/>
                  </a:cubicBezTo>
                  <a:cubicBezTo>
                    <a:pt x="49" y="105"/>
                    <a:pt x="48" y="94"/>
                    <a:pt x="46" y="83"/>
                  </a:cubicBezTo>
                  <a:cubicBezTo>
                    <a:pt x="44" y="72"/>
                    <a:pt x="42" y="61"/>
                    <a:pt x="38" y="50"/>
                  </a:cubicBezTo>
                  <a:cubicBezTo>
                    <a:pt x="34" y="40"/>
                    <a:pt x="29" y="30"/>
                    <a:pt x="23" y="22"/>
                  </a:cubicBezTo>
                  <a:cubicBezTo>
                    <a:pt x="20" y="18"/>
                    <a:pt x="16" y="14"/>
                    <a:pt x="12" y="10"/>
                  </a:cubicBezTo>
                  <a:cubicBezTo>
                    <a:pt x="10" y="8"/>
                    <a:pt x="8" y="6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7"/>
            <p:cNvSpPr>
              <a:spLocks noEditPoints="1"/>
            </p:cNvSpPr>
            <p:nvPr/>
          </p:nvSpPr>
          <p:spPr bwMode="auto">
            <a:xfrm>
              <a:off x="-1733550" y="-198438"/>
              <a:ext cx="220663" cy="782638"/>
            </a:xfrm>
            <a:custGeom>
              <a:avLst/>
              <a:gdLst>
                <a:gd name="T0" fmla="*/ 44 w 47"/>
                <a:gd name="T1" fmla="*/ 110 h 166"/>
                <a:gd name="T2" fmla="*/ 44 w 47"/>
                <a:gd name="T3" fmla="*/ 110 h 166"/>
                <a:gd name="T4" fmla="*/ 44 w 47"/>
                <a:gd name="T5" fmla="*/ 110 h 166"/>
                <a:gd name="T6" fmla="*/ 0 w 47"/>
                <a:gd name="T7" fmla="*/ 0 h 166"/>
                <a:gd name="T8" fmla="*/ 0 w 47"/>
                <a:gd name="T9" fmla="*/ 0 h 166"/>
                <a:gd name="T10" fmla="*/ 0 w 47"/>
                <a:gd name="T11" fmla="*/ 1 h 166"/>
                <a:gd name="T12" fmla="*/ 3 w 47"/>
                <a:gd name="T13" fmla="*/ 4 h 166"/>
                <a:gd name="T14" fmla="*/ 7 w 47"/>
                <a:gd name="T15" fmla="*/ 8 h 166"/>
                <a:gd name="T16" fmla="*/ 7 w 47"/>
                <a:gd name="T17" fmla="*/ 8 h 166"/>
                <a:gd name="T18" fmla="*/ 15 w 47"/>
                <a:gd name="T19" fmla="*/ 21 h 166"/>
                <a:gd name="T20" fmla="*/ 21 w 47"/>
                <a:gd name="T21" fmla="*/ 35 h 166"/>
                <a:gd name="T22" fmla="*/ 21 w 47"/>
                <a:gd name="T23" fmla="*/ 35 h 166"/>
                <a:gd name="T24" fmla="*/ 28 w 47"/>
                <a:gd name="T25" fmla="*/ 53 h 166"/>
                <a:gd name="T26" fmla="*/ 34 w 47"/>
                <a:gd name="T27" fmla="*/ 69 h 166"/>
                <a:gd name="T28" fmla="*/ 40 w 47"/>
                <a:gd name="T29" fmla="*/ 90 h 166"/>
                <a:gd name="T30" fmla="*/ 42 w 47"/>
                <a:gd name="T31" fmla="*/ 100 h 166"/>
                <a:gd name="T32" fmla="*/ 44 w 47"/>
                <a:gd name="T33" fmla="*/ 110 h 166"/>
                <a:gd name="T34" fmla="*/ 44 w 47"/>
                <a:gd name="T35" fmla="*/ 110 h 166"/>
                <a:gd name="T36" fmla="*/ 46 w 47"/>
                <a:gd name="T37" fmla="*/ 137 h 166"/>
                <a:gd name="T38" fmla="*/ 46 w 47"/>
                <a:gd name="T39" fmla="*/ 166 h 166"/>
                <a:gd name="T40" fmla="*/ 46 w 47"/>
                <a:gd name="T41" fmla="*/ 166 h 166"/>
                <a:gd name="T42" fmla="*/ 47 w 47"/>
                <a:gd name="T43" fmla="*/ 147 h 166"/>
                <a:gd name="T44" fmla="*/ 47 w 47"/>
                <a:gd name="T45" fmla="*/ 126 h 166"/>
                <a:gd name="T46" fmla="*/ 45 w 47"/>
                <a:gd name="T47" fmla="*/ 105 h 166"/>
                <a:gd name="T48" fmla="*/ 40 w 47"/>
                <a:gd name="T49" fmla="*/ 84 h 166"/>
                <a:gd name="T50" fmla="*/ 36 w 47"/>
                <a:gd name="T51" fmla="*/ 73 h 166"/>
                <a:gd name="T52" fmla="*/ 33 w 47"/>
                <a:gd name="T53" fmla="*/ 64 h 166"/>
                <a:gd name="T54" fmla="*/ 27 w 47"/>
                <a:gd name="T55" fmla="*/ 47 h 166"/>
                <a:gd name="T56" fmla="*/ 20 w 47"/>
                <a:gd name="T57" fmla="*/ 30 h 166"/>
                <a:gd name="T58" fmla="*/ 15 w 47"/>
                <a:gd name="T59" fmla="*/ 21 h 166"/>
                <a:gd name="T60" fmla="*/ 11 w 47"/>
                <a:gd name="T61" fmla="*/ 13 h 166"/>
                <a:gd name="T62" fmla="*/ 0 w 47"/>
                <a:gd name="T6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166">
                  <a:moveTo>
                    <a:pt x="44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44" y="110"/>
                    <a:pt x="44" y="110"/>
                    <a:pt x="44" y="11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4" y="6"/>
                    <a:pt x="6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2"/>
                    <a:pt x="12" y="17"/>
                    <a:pt x="15" y="21"/>
                  </a:cubicBezTo>
                  <a:cubicBezTo>
                    <a:pt x="17" y="26"/>
                    <a:pt x="19" y="31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1"/>
                    <a:pt x="26" y="47"/>
                    <a:pt x="28" y="53"/>
                  </a:cubicBezTo>
                  <a:cubicBezTo>
                    <a:pt x="30" y="58"/>
                    <a:pt x="32" y="64"/>
                    <a:pt x="34" y="69"/>
                  </a:cubicBezTo>
                  <a:cubicBezTo>
                    <a:pt x="36" y="76"/>
                    <a:pt x="38" y="83"/>
                    <a:pt x="40" y="90"/>
                  </a:cubicBezTo>
                  <a:cubicBezTo>
                    <a:pt x="41" y="93"/>
                    <a:pt x="41" y="97"/>
                    <a:pt x="42" y="100"/>
                  </a:cubicBezTo>
                  <a:cubicBezTo>
                    <a:pt x="43" y="103"/>
                    <a:pt x="43" y="107"/>
                    <a:pt x="44" y="110"/>
                  </a:cubicBezTo>
                  <a:cubicBezTo>
                    <a:pt x="44" y="110"/>
                    <a:pt x="44" y="110"/>
                    <a:pt x="44" y="110"/>
                  </a:cubicBezTo>
                  <a:cubicBezTo>
                    <a:pt x="45" y="119"/>
                    <a:pt x="46" y="128"/>
                    <a:pt x="46" y="137"/>
                  </a:cubicBezTo>
                  <a:cubicBezTo>
                    <a:pt x="46" y="146"/>
                    <a:pt x="46" y="156"/>
                    <a:pt x="46" y="166"/>
                  </a:cubicBezTo>
                  <a:cubicBezTo>
                    <a:pt x="46" y="166"/>
                    <a:pt x="46" y="166"/>
                    <a:pt x="46" y="166"/>
                  </a:cubicBezTo>
                  <a:cubicBezTo>
                    <a:pt x="47" y="160"/>
                    <a:pt x="47" y="153"/>
                    <a:pt x="47" y="147"/>
                  </a:cubicBezTo>
                  <a:cubicBezTo>
                    <a:pt x="47" y="140"/>
                    <a:pt x="47" y="133"/>
                    <a:pt x="47" y="126"/>
                  </a:cubicBezTo>
                  <a:cubicBezTo>
                    <a:pt x="46" y="119"/>
                    <a:pt x="46" y="112"/>
                    <a:pt x="45" y="105"/>
                  </a:cubicBezTo>
                  <a:cubicBezTo>
                    <a:pt x="44" y="98"/>
                    <a:pt x="42" y="91"/>
                    <a:pt x="40" y="84"/>
                  </a:cubicBezTo>
                  <a:cubicBezTo>
                    <a:pt x="39" y="81"/>
                    <a:pt x="38" y="77"/>
                    <a:pt x="36" y="73"/>
                  </a:cubicBezTo>
                  <a:cubicBezTo>
                    <a:pt x="35" y="70"/>
                    <a:pt x="34" y="67"/>
                    <a:pt x="33" y="64"/>
                  </a:cubicBezTo>
                  <a:cubicBezTo>
                    <a:pt x="31" y="59"/>
                    <a:pt x="29" y="53"/>
                    <a:pt x="27" y="47"/>
                  </a:cubicBezTo>
                  <a:cubicBezTo>
                    <a:pt x="25" y="41"/>
                    <a:pt x="22" y="36"/>
                    <a:pt x="20" y="30"/>
                  </a:cubicBezTo>
                  <a:cubicBezTo>
                    <a:pt x="18" y="27"/>
                    <a:pt x="17" y="24"/>
                    <a:pt x="15" y="21"/>
                  </a:cubicBezTo>
                  <a:cubicBezTo>
                    <a:pt x="14" y="19"/>
                    <a:pt x="12" y="16"/>
                    <a:pt x="11" y="13"/>
                  </a:cubicBezTo>
                  <a:cubicBezTo>
                    <a:pt x="7" y="9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8"/>
            <p:cNvSpPr>
              <a:spLocks noEditPoints="1"/>
            </p:cNvSpPr>
            <p:nvPr/>
          </p:nvSpPr>
          <p:spPr bwMode="auto">
            <a:xfrm>
              <a:off x="-884237" y="-160338"/>
              <a:ext cx="244475" cy="842963"/>
            </a:xfrm>
            <a:custGeom>
              <a:avLst/>
              <a:gdLst>
                <a:gd name="T0" fmla="*/ 5 w 52"/>
                <a:gd name="T1" fmla="*/ 109 h 179"/>
                <a:gd name="T2" fmla="*/ 5 w 52"/>
                <a:gd name="T3" fmla="*/ 110 h 179"/>
                <a:gd name="T4" fmla="*/ 5 w 52"/>
                <a:gd name="T5" fmla="*/ 109 h 179"/>
                <a:gd name="T6" fmla="*/ 52 w 52"/>
                <a:gd name="T7" fmla="*/ 1 h 179"/>
                <a:gd name="T8" fmla="*/ 47 w 52"/>
                <a:gd name="T9" fmla="*/ 0 h 179"/>
                <a:gd name="T10" fmla="*/ 46 w 52"/>
                <a:gd name="T11" fmla="*/ 0 h 179"/>
                <a:gd name="T12" fmla="*/ 40 w 52"/>
                <a:gd name="T13" fmla="*/ 2 h 179"/>
                <a:gd name="T14" fmla="*/ 30 w 52"/>
                <a:gd name="T15" fmla="*/ 10 h 179"/>
                <a:gd name="T16" fmla="*/ 22 w 52"/>
                <a:gd name="T17" fmla="*/ 24 h 179"/>
                <a:gd name="T18" fmla="*/ 17 w 52"/>
                <a:gd name="T19" fmla="*/ 40 h 179"/>
                <a:gd name="T20" fmla="*/ 11 w 52"/>
                <a:gd name="T21" fmla="*/ 64 h 179"/>
                <a:gd name="T22" fmla="*/ 9 w 52"/>
                <a:gd name="T23" fmla="*/ 74 h 179"/>
                <a:gd name="T24" fmla="*/ 8 w 52"/>
                <a:gd name="T25" fmla="*/ 78 h 179"/>
                <a:gd name="T26" fmla="*/ 6 w 52"/>
                <a:gd name="T27" fmla="*/ 85 h 179"/>
                <a:gd name="T28" fmla="*/ 0 w 52"/>
                <a:gd name="T29" fmla="*/ 131 h 179"/>
                <a:gd name="T30" fmla="*/ 0 w 52"/>
                <a:gd name="T31" fmla="*/ 155 h 179"/>
                <a:gd name="T32" fmla="*/ 1 w 52"/>
                <a:gd name="T33" fmla="*/ 179 h 179"/>
                <a:gd name="T34" fmla="*/ 1 w 52"/>
                <a:gd name="T35" fmla="*/ 179 h 179"/>
                <a:gd name="T36" fmla="*/ 1 w 52"/>
                <a:gd name="T37" fmla="*/ 160 h 179"/>
                <a:gd name="T38" fmla="*/ 2 w 52"/>
                <a:gd name="T39" fmla="*/ 143 h 179"/>
                <a:gd name="T40" fmla="*/ 3 w 52"/>
                <a:gd name="T41" fmla="*/ 126 h 179"/>
                <a:gd name="T42" fmla="*/ 5 w 52"/>
                <a:gd name="T43" fmla="*/ 109 h 179"/>
                <a:gd name="T44" fmla="*/ 8 w 52"/>
                <a:gd name="T45" fmla="*/ 91 h 179"/>
                <a:gd name="T46" fmla="*/ 10 w 52"/>
                <a:gd name="T47" fmla="*/ 81 h 179"/>
                <a:gd name="T48" fmla="*/ 10 w 52"/>
                <a:gd name="T49" fmla="*/ 78 h 179"/>
                <a:gd name="T50" fmla="*/ 13 w 52"/>
                <a:gd name="T51" fmla="*/ 63 h 179"/>
                <a:gd name="T52" fmla="*/ 18 w 52"/>
                <a:gd name="T53" fmla="*/ 43 h 179"/>
                <a:gd name="T54" fmla="*/ 24 w 52"/>
                <a:gd name="T55" fmla="*/ 23 h 179"/>
                <a:gd name="T56" fmla="*/ 24 w 52"/>
                <a:gd name="T57" fmla="*/ 23 h 179"/>
                <a:gd name="T58" fmla="*/ 32 w 52"/>
                <a:gd name="T59" fmla="*/ 10 h 179"/>
                <a:gd name="T60" fmla="*/ 32 w 52"/>
                <a:gd name="T61" fmla="*/ 10 h 179"/>
                <a:gd name="T62" fmla="*/ 34 w 52"/>
                <a:gd name="T63" fmla="*/ 7 h 179"/>
                <a:gd name="T64" fmla="*/ 37 w 52"/>
                <a:gd name="T65" fmla="*/ 4 h 179"/>
                <a:gd name="T66" fmla="*/ 37 w 52"/>
                <a:gd name="T67" fmla="*/ 4 h 179"/>
                <a:gd name="T68" fmla="*/ 41 w 52"/>
                <a:gd name="T69" fmla="*/ 2 h 179"/>
                <a:gd name="T70" fmla="*/ 41 w 52"/>
                <a:gd name="T71" fmla="*/ 2 h 179"/>
                <a:gd name="T72" fmla="*/ 45 w 52"/>
                <a:gd name="T73" fmla="*/ 1 h 179"/>
                <a:gd name="T74" fmla="*/ 45 w 52"/>
                <a:gd name="T75" fmla="*/ 1 h 179"/>
                <a:gd name="T76" fmla="*/ 50 w 52"/>
                <a:gd name="T77" fmla="*/ 1 h 179"/>
                <a:gd name="T78" fmla="*/ 50 w 52"/>
                <a:gd name="T79" fmla="*/ 1 h 179"/>
                <a:gd name="T80" fmla="*/ 52 w 52"/>
                <a:gd name="T81" fmla="*/ 1 h 179"/>
                <a:gd name="T82" fmla="*/ 52 w 52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" h="179">
                  <a:moveTo>
                    <a:pt x="5" y="109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09"/>
                  </a:cubicBezTo>
                  <a:close/>
                  <a:moveTo>
                    <a:pt x="52" y="1"/>
                  </a:moveTo>
                  <a:cubicBezTo>
                    <a:pt x="50" y="0"/>
                    <a:pt x="49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4" y="0"/>
                    <a:pt x="42" y="1"/>
                    <a:pt x="40" y="2"/>
                  </a:cubicBezTo>
                  <a:cubicBezTo>
                    <a:pt x="36" y="3"/>
                    <a:pt x="33" y="6"/>
                    <a:pt x="30" y="10"/>
                  </a:cubicBezTo>
                  <a:cubicBezTo>
                    <a:pt x="27" y="14"/>
                    <a:pt x="25" y="19"/>
                    <a:pt x="22" y="24"/>
                  </a:cubicBezTo>
                  <a:cubicBezTo>
                    <a:pt x="20" y="29"/>
                    <a:pt x="18" y="35"/>
                    <a:pt x="17" y="40"/>
                  </a:cubicBezTo>
                  <a:cubicBezTo>
                    <a:pt x="14" y="48"/>
                    <a:pt x="12" y="56"/>
                    <a:pt x="11" y="64"/>
                  </a:cubicBezTo>
                  <a:cubicBezTo>
                    <a:pt x="10" y="68"/>
                    <a:pt x="9" y="71"/>
                    <a:pt x="9" y="74"/>
                  </a:cubicBezTo>
                  <a:cubicBezTo>
                    <a:pt x="8" y="75"/>
                    <a:pt x="8" y="77"/>
                    <a:pt x="8" y="78"/>
                  </a:cubicBezTo>
                  <a:cubicBezTo>
                    <a:pt x="7" y="80"/>
                    <a:pt x="7" y="83"/>
                    <a:pt x="6" y="85"/>
                  </a:cubicBezTo>
                  <a:cubicBezTo>
                    <a:pt x="3" y="100"/>
                    <a:pt x="1" y="116"/>
                    <a:pt x="0" y="131"/>
                  </a:cubicBezTo>
                  <a:cubicBezTo>
                    <a:pt x="0" y="139"/>
                    <a:pt x="0" y="147"/>
                    <a:pt x="0" y="155"/>
                  </a:cubicBezTo>
                  <a:cubicBezTo>
                    <a:pt x="0" y="163"/>
                    <a:pt x="1" y="171"/>
                    <a:pt x="1" y="179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3"/>
                    <a:pt x="1" y="167"/>
                    <a:pt x="1" y="160"/>
                  </a:cubicBezTo>
                  <a:cubicBezTo>
                    <a:pt x="1" y="155"/>
                    <a:pt x="1" y="149"/>
                    <a:pt x="2" y="143"/>
                  </a:cubicBezTo>
                  <a:cubicBezTo>
                    <a:pt x="2" y="138"/>
                    <a:pt x="2" y="132"/>
                    <a:pt x="3" y="126"/>
                  </a:cubicBezTo>
                  <a:cubicBezTo>
                    <a:pt x="3" y="120"/>
                    <a:pt x="4" y="115"/>
                    <a:pt x="5" y="109"/>
                  </a:cubicBezTo>
                  <a:cubicBezTo>
                    <a:pt x="6" y="103"/>
                    <a:pt x="7" y="97"/>
                    <a:pt x="8" y="91"/>
                  </a:cubicBezTo>
                  <a:cubicBezTo>
                    <a:pt x="8" y="88"/>
                    <a:pt x="9" y="84"/>
                    <a:pt x="10" y="81"/>
                  </a:cubicBezTo>
                  <a:cubicBezTo>
                    <a:pt x="10" y="80"/>
                    <a:pt x="10" y="79"/>
                    <a:pt x="10" y="78"/>
                  </a:cubicBezTo>
                  <a:cubicBezTo>
                    <a:pt x="11" y="73"/>
                    <a:pt x="12" y="68"/>
                    <a:pt x="13" y="63"/>
                  </a:cubicBezTo>
                  <a:cubicBezTo>
                    <a:pt x="14" y="56"/>
                    <a:pt x="16" y="50"/>
                    <a:pt x="18" y="43"/>
                  </a:cubicBezTo>
                  <a:cubicBezTo>
                    <a:pt x="19" y="36"/>
                    <a:pt x="21" y="29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18"/>
                    <a:pt x="28" y="14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3" y="8"/>
                    <a:pt x="34" y="7"/>
                  </a:cubicBezTo>
                  <a:cubicBezTo>
                    <a:pt x="35" y="6"/>
                    <a:pt x="36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9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1"/>
                    <a:pt x="44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7" y="0"/>
                    <a:pt x="49" y="0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1" y="1"/>
                    <a:pt x="51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9"/>
            <p:cNvSpPr>
              <a:spLocks noEditPoints="1"/>
            </p:cNvSpPr>
            <p:nvPr/>
          </p:nvSpPr>
          <p:spPr bwMode="auto">
            <a:xfrm>
              <a:off x="-968375" y="-112713"/>
              <a:ext cx="141288" cy="781050"/>
            </a:xfrm>
            <a:custGeom>
              <a:avLst/>
              <a:gdLst>
                <a:gd name="T0" fmla="*/ 7 w 30"/>
                <a:gd name="T1" fmla="*/ 39 h 166"/>
                <a:gd name="T2" fmla="*/ 7 w 30"/>
                <a:gd name="T3" fmla="*/ 39 h 166"/>
                <a:gd name="T4" fmla="*/ 7 w 30"/>
                <a:gd name="T5" fmla="*/ 39 h 166"/>
                <a:gd name="T6" fmla="*/ 30 w 30"/>
                <a:gd name="T7" fmla="*/ 0 h 166"/>
                <a:gd name="T8" fmla="*/ 30 w 30"/>
                <a:gd name="T9" fmla="*/ 0 h 166"/>
                <a:gd name="T10" fmla="*/ 30 w 30"/>
                <a:gd name="T11" fmla="*/ 0 h 166"/>
                <a:gd name="T12" fmla="*/ 23 w 30"/>
                <a:gd name="T13" fmla="*/ 2 h 166"/>
                <a:gd name="T14" fmla="*/ 18 w 30"/>
                <a:gd name="T15" fmla="*/ 5 h 166"/>
                <a:gd name="T16" fmla="*/ 10 w 30"/>
                <a:gd name="T17" fmla="*/ 18 h 166"/>
                <a:gd name="T18" fmla="*/ 3 w 30"/>
                <a:gd name="T19" fmla="*/ 49 h 166"/>
                <a:gd name="T20" fmla="*/ 3 w 30"/>
                <a:gd name="T21" fmla="*/ 49 h 166"/>
                <a:gd name="T22" fmla="*/ 2 w 30"/>
                <a:gd name="T23" fmla="*/ 61 h 166"/>
                <a:gd name="T24" fmla="*/ 1 w 30"/>
                <a:gd name="T25" fmla="*/ 76 h 166"/>
                <a:gd name="T26" fmla="*/ 1 w 30"/>
                <a:gd name="T27" fmla="*/ 107 h 166"/>
                <a:gd name="T28" fmla="*/ 9 w 30"/>
                <a:gd name="T29" fmla="*/ 166 h 166"/>
                <a:gd name="T30" fmla="*/ 9 w 30"/>
                <a:gd name="T31" fmla="*/ 166 h 166"/>
                <a:gd name="T32" fmla="*/ 3 w 30"/>
                <a:gd name="T33" fmla="*/ 95 h 166"/>
                <a:gd name="T34" fmla="*/ 3 w 30"/>
                <a:gd name="T35" fmla="*/ 77 h 166"/>
                <a:gd name="T36" fmla="*/ 4 w 30"/>
                <a:gd name="T37" fmla="*/ 59 h 166"/>
                <a:gd name="T38" fmla="*/ 6 w 30"/>
                <a:gd name="T39" fmla="*/ 47 h 166"/>
                <a:gd name="T40" fmla="*/ 7 w 30"/>
                <a:gd name="T41" fmla="*/ 39 h 166"/>
                <a:gd name="T42" fmla="*/ 7 w 30"/>
                <a:gd name="T43" fmla="*/ 39 h 166"/>
                <a:gd name="T44" fmla="*/ 12 w 30"/>
                <a:gd name="T45" fmla="*/ 15 h 166"/>
                <a:gd name="T46" fmla="*/ 12 w 30"/>
                <a:gd name="T47" fmla="*/ 16 h 166"/>
                <a:gd name="T48" fmla="*/ 17 w 30"/>
                <a:gd name="T49" fmla="*/ 7 h 166"/>
                <a:gd name="T50" fmla="*/ 20 w 30"/>
                <a:gd name="T51" fmla="*/ 4 h 166"/>
                <a:gd name="T52" fmla="*/ 20 w 30"/>
                <a:gd name="T53" fmla="*/ 4 h 166"/>
                <a:gd name="T54" fmla="*/ 22 w 30"/>
                <a:gd name="T55" fmla="*/ 2 h 166"/>
                <a:gd name="T56" fmla="*/ 25 w 30"/>
                <a:gd name="T57" fmla="*/ 1 h 166"/>
                <a:gd name="T58" fmla="*/ 25 w 30"/>
                <a:gd name="T59" fmla="*/ 1 h 166"/>
                <a:gd name="T60" fmla="*/ 27 w 30"/>
                <a:gd name="T61" fmla="*/ 1 h 166"/>
                <a:gd name="T62" fmla="*/ 29 w 30"/>
                <a:gd name="T63" fmla="*/ 0 h 166"/>
                <a:gd name="T64" fmla="*/ 29 w 30"/>
                <a:gd name="T65" fmla="*/ 0 h 166"/>
                <a:gd name="T66" fmla="*/ 30 w 30"/>
                <a:gd name="T6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166">
                  <a:moveTo>
                    <a:pt x="7" y="39"/>
                  </a:move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5" y="1"/>
                    <a:pt x="23" y="2"/>
                  </a:cubicBezTo>
                  <a:cubicBezTo>
                    <a:pt x="21" y="3"/>
                    <a:pt x="19" y="4"/>
                    <a:pt x="18" y="5"/>
                  </a:cubicBezTo>
                  <a:cubicBezTo>
                    <a:pt x="14" y="9"/>
                    <a:pt x="12" y="14"/>
                    <a:pt x="10" y="18"/>
                  </a:cubicBezTo>
                  <a:cubicBezTo>
                    <a:pt x="6" y="28"/>
                    <a:pt x="5" y="3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53"/>
                    <a:pt x="2" y="57"/>
                    <a:pt x="2" y="61"/>
                  </a:cubicBezTo>
                  <a:cubicBezTo>
                    <a:pt x="1" y="66"/>
                    <a:pt x="1" y="71"/>
                    <a:pt x="1" y="76"/>
                  </a:cubicBezTo>
                  <a:cubicBezTo>
                    <a:pt x="0" y="86"/>
                    <a:pt x="1" y="96"/>
                    <a:pt x="1" y="107"/>
                  </a:cubicBezTo>
                  <a:cubicBezTo>
                    <a:pt x="3" y="126"/>
                    <a:pt x="6" y="146"/>
                    <a:pt x="9" y="166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6" y="142"/>
                    <a:pt x="3" y="119"/>
                    <a:pt x="3" y="95"/>
                  </a:cubicBezTo>
                  <a:cubicBezTo>
                    <a:pt x="3" y="89"/>
                    <a:pt x="3" y="83"/>
                    <a:pt x="3" y="77"/>
                  </a:cubicBezTo>
                  <a:cubicBezTo>
                    <a:pt x="3" y="71"/>
                    <a:pt x="4" y="65"/>
                    <a:pt x="4" y="59"/>
                  </a:cubicBezTo>
                  <a:cubicBezTo>
                    <a:pt x="5" y="55"/>
                    <a:pt x="5" y="51"/>
                    <a:pt x="6" y="47"/>
                  </a:cubicBezTo>
                  <a:cubicBezTo>
                    <a:pt x="6" y="45"/>
                    <a:pt x="6" y="42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1"/>
                    <a:pt x="9" y="23"/>
                    <a:pt x="12" y="15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3" y="13"/>
                    <a:pt x="15" y="10"/>
                    <a:pt x="17" y="7"/>
                  </a:cubicBezTo>
                  <a:cubicBezTo>
                    <a:pt x="18" y="6"/>
                    <a:pt x="19" y="5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2" y="3"/>
                    <a:pt x="22" y="2"/>
                  </a:cubicBezTo>
                  <a:cubicBezTo>
                    <a:pt x="23" y="2"/>
                    <a:pt x="24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70"/>
            <p:cNvSpPr>
              <a:spLocks noEditPoints="1"/>
            </p:cNvSpPr>
            <p:nvPr/>
          </p:nvSpPr>
          <p:spPr bwMode="auto">
            <a:xfrm>
              <a:off x="-3981450" y="979488"/>
              <a:ext cx="1971675" cy="1439863"/>
            </a:xfrm>
            <a:custGeom>
              <a:avLst/>
              <a:gdLst>
                <a:gd name="T0" fmla="*/ 311 w 420"/>
                <a:gd name="T1" fmla="*/ 271 h 306"/>
                <a:gd name="T2" fmla="*/ 224 w 420"/>
                <a:gd name="T3" fmla="*/ 260 h 306"/>
                <a:gd name="T4" fmla="*/ 25 w 420"/>
                <a:gd name="T5" fmla="*/ 23 h 306"/>
                <a:gd name="T6" fmla="*/ 25 w 420"/>
                <a:gd name="T7" fmla="*/ 23 h 306"/>
                <a:gd name="T8" fmla="*/ 25 w 420"/>
                <a:gd name="T9" fmla="*/ 23 h 306"/>
                <a:gd name="T10" fmla="*/ 28 w 420"/>
                <a:gd name="T11" fmla="*/ 0 h 306"/>
                <a:gd name="T12" fmla="*/ 21 w 420"/>
                <a:gd name="T13" fmla="*/ 2 h 306"/>
                <a:gd name="T14" fmla="*/ 11 w 420"/>
                <a:gd name="T15" fmla="*/ 8 h 306"/>
                <a:gd name="T16" fmla="*/ 5 w 420"/>
                <a:gd name="T17" fmla="*/ 15 h 306"/>
                <a:gd name="T18" fmla="*/ 2 w 420"/>
                <a:gd name="T19" fmla="*/ 21 h 306"/>
                <a:gd name="T20" fmla="*/ 0 w 420"/>
                <a:gd name="T21" fmla="*/ 40 h 306"/>
                <a:gd name="T22" fmla="*/ 4 w 420"/>
                <a:gd name="T23" fmla="*/ 61 h 306"/>
                <a:gd name="T24" fmla="*/ 27 w 420"/>
                <a:gd name="T25" fmla="*/ 114 h 306"/>
                <a:gd name="T26" fmla="*/ 60 w 420"/>
                <a:gd name="T27" fmla="*/ 161 h 306"/>
                <a:gd name="T28" fmla="*/ 113 w 420"/>
                <a:gd name="T29" fmla="*/ 210 h 306"/>
                <a:gd name="T30" fmla="*/ 208 w 420"/>
                <a:gd name="T31" fmla="*/ 264 h 306"/>
                <a:gd name="T32" fmla="*/ 386 w 420"/>
                <a:gd name="T33" fmla="*/ 304 h 306"/>
                <a:gd name="T34" fmla="*/ 380 w 420"/>
                <a:gd name="T35" fmla="*/ 301 h 306"/>
                <a:gd name="T36" fmla="*/ 293 w 420"/>
                <a:gd name="T37" fmla="*/ 284 h 306"/>
                <a:gd name="T38" fmla="*/ 223 w 420"/>
                <a:gd name="T39" fmla="*/ 259 h 306"/>
                <a:gd name="T40" fmla="*/ 96 w 420"/>
                <a:gd name="T41" fmla="*/ 177 h 306"/>
                <a:gd name="T42" fmla="*/ 40 w 420"/>
                <a:gd name="T43" fmla="*/ 100 h 306"/>
                <a:gd name="T44" fmla="*/ 21 w 420"/>
                <a:gd name="T45" fmla="*/ 44 h 306"/>
                <a:gd name="T46" fmla="*/ 21 w 420"/>
                <a:gd name="T47" fmla="*/ 29 h 306"/>
                <a:gd name="T48" fmla="*/ 24 w 420"/>
                <a:gd name="T49" fmla="*/ 23 h 306"/>
                <a:gd name="T50" fmla="*/ 26 w 420"/>
                <a:gd name="T51" fmla="*/ 22 h 306"/>
                <a:gd name="T52" fmla="*/ 29 w 420"/>
                <a:gd name="T53" fmla="*/ 22 h 306"/>
                <a:gd name="T54" fmla="*/ 31 w 420"/>
                <a:gd name="T55" fmla="*/ 22 h 306"/>
                <a:gd name="T56" fmla="*/ 36 w 420"/>
                <a:gd name="T57" fmla="*/ 25 h 306"/>
                <a:gd name="T58" fmla="*/ 43 w 420"/>
                <a:gd name="T59" fmla="*/ 37 h 306"/>
                <a:gd name="T60" fmla="*/ 54 w 420"/>
                <a:gd name="T61" fmla="*/ 72 h 306"/>
                <a:gd name="T62" fmla="*/ 68 w 420"/>
                <a:gd name="T63" fmla="*/ 109 h 306"/>
                <a:gd name="T64" fmla="*/ 77 w 420"/>
                <a:gd name="T65" fmla="*/ 124 h 306"/>
                <a:gd name="T66" fmla="*/ 89 w 420"/>
                <a:gd name="T67" fmla="*/ 139 h 306"/>
                <a:gd name="T68" fmla="*/ 112 w 420"/>
                <a:gd name="T69" fmla="*/ 164 h 306"/>
                <a:gd name="T70" fmla="*/ 130 w 420"/>
                <a:gd name="T71" fmla="*/ 180 h 306"/>
                <a:gd name="T72" fmla="*/ 169 w 420"/>
                <a:gd name="T73" fmla="*/ 208 h 306"/>
                <a:gd name="T74" fmla="*/ 289 w 420"/>
                <a:gd name="T75" fmla="*/ 269 h 306"/>
                <a:gd name="T76" fmla="*/ 371 w 420"/>
                <a:gd name="T77" fmla="*/ 285 h 306"/>
                <a:gd name="T78" fmla="*/ 354 w 420"/>
                <a:gd name="T79" fmla="*/ 284 h 306"/>
                <a:gd name="T80" fmla="*/ 312 w 420"/>
                <a:gd name="T81" fmla="*/ 271 h 306"/>
                <a:gd name="T82" fmla="*/ 311 w 420"/>
                <a:gd name="T83" fmla="*/ 271 h 306"/>
                <a:gd name="T84" fmla="*/ 237 w 420"/>
                <a:gd name="T85" fmla="*/ 232 h 306"/>
                <a:gd name="T86" fmla="*/ 135 w 420"/>
                <a:gd name="T87" fmla="*/ 159 h 306"/>
                <a:gd name="T88" fmla="*/ 113 w 420"/>
                <a:gd name="T89" fmla="*/ 138 h 306"/>
                <a:gd name="T90" fmla="*/ 94 w 420"/>
                <a:gd name="T91" fmla="*/ 116 h 306"/>
                <a:gd name="T92" fmla="*/ 82 w 420"/>
                <a:gd name="T93" fmla="*/ 98 h 306"/>
                <a:gd name="T94" fmla="*/ 65 w 420"/>
                <a:gd name="T95" fmla="*/ 40 h 306"/>
                <a:gd name="T96" fmla="*/ 59 w 420"/>
                <a:gd name="T97" fmla="*/ 24 h 306"/>
                <a:gd name="T98" fmla="*/ 52 w 420"/>
                <a:gd name="T99" fmla="*/ 12 h 306"/>
                <a:gd name="T100" fmla="*/ 45 w 420"/>
                <a:gd name="T101" fmla="*/ 6 h 306"/>
                <a:gd name="T102" fmla="*/ 36 w 420"/>
                <a:gd name="T103" fmla="*/ 1 h 306"/>
                <a:gd name="T104" fmla="*/ 30 w 420"/>
                <a:gd name="T10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0" h="306">
                  <a:moveTo>
                    <a:pt x="312" y="271"/>
                  </a:moveTo>
                  <a:cubicBezTo>
                    <a:pt x="312" y="271"/>
                    <a:pt x="311" y="271"/>
                    <a:pt x="311" y="271"/>
                  </a:cubicBezTo>
                  <a:cubicBezTo>
                    <a:pt x="311" y="271"/>
                    <a:pt x="311" y="271"/>
                    <a:pt x="311" y="271"/>
                  </a:cubicBezTo>
                  <a:cubicBezTo>
                    <a:pt x="312" y="271"/>
                    <a:pt x="312" y="271"/>
                    <a:pt x="312" y="271"/>
                  </a:cubicBezTo>
                  <a:close/>
                  <a:moveTo>
                    <a:pt x="224" y="260"/>
                  </a:move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2" y="1"/>
                    <a:pt x="21" y="2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7" y="4"/>
                    <a:pt x="15" y="4"/>
                    <a:pt x="14" y="5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8" y="10"/>
                    <a:pt x="7" y="12"/>
                    <a:pt x="6" y="13"/>
                  </a:cubicBezTo>
                  <a:cubicBezTo>
                    <a:pt x="6" y="14"/>
                    <a:pt x="5" y="14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3" y="18"/>
                    <a:pt x="3" y="19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1" y="23"/>
                    <a:pt x="1" y="24"/>
                    <a:pt x="1" y="26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1" y="45"/>
                    <a:pt x="1" y="46"/>
                    <a:pt x="1" y="48"/>
                  </a:cubicBezTo>
                  <a:cubicBezTo>
                    <a:pt x="2" y="53"/>
                    <a:pt x="3" y="57"/>
                    <a:pt x="4" y="61"/>
                  </a:cubicBezTo>
                  <a:cubicBezTo>
                    <a:pt x="6" y="66"/>
                    <a:pt x="7" y="70"/>
                    <a:pt x="9" y="75"/>
                  </a:cubicBezTo>
                  <a:cubicBezTo>
                    <a:pt x="11" y="80"/>
                    <a:pt x="13" y="85"/>
                    <a:pt x="15" y="90"/>
                  </a:cubicBezTo>
                  <a:cubicBezTo>
                    <a:pt x="19" y="98"/>
                    <a:pt x="23" y="106"/>
                    <a:pt x="27" y="114"/>
                  </a:cubicBezTo>
                  <a:cubicBezTo>
                    <a:pt x="31" y="120"/>
                    <a:pt x="34" y="126"/>
                    <a:pt x="38" y="132"/>
                  </a:cubicBezTo>
                  <a:cubicBezTo>
                    <a:pt x="41" y="137"/>
                    <a:pt x="45" y="142"/>
                    <a:pt x="48" y="146"/>
                  </a:cubicBezTo>
                  <a:cubicBezTo>
                    <a:pt x="52" y="151"/>
                    <a:pt x="56" y="156"/>
                    <a:pt x="60" y="161"/>
                  </a:cubicBezTo>
                  <a:cubicBezTo>
                    <a:pt x="68" y="170"/>
                    <a:pt x="76" y="179"/>
                    <a:pt x="85" y="187"/>
                  </a:cubicBezTo>
                  <a:cubicBezTo>
                    <a:pt x="89" y="191"/>
                    <a:pt x="94" y="195"/>
                    <a:pt x="98" y="199"/>
                  </a:cubicBezTo>
                  <a:cubicBezTo>
                    <a:pt x="103" y="203"/>
                    <a:pt x="108" y="206"/>
                    <a:pt x="113" y="210"/>
                  </a:cubicBezTo>
                  <a:cubicBezTo>
                    <a:pt x="123" y="217"/>
                    <a:pt x="133" y="224"/>
                    <a:pt x="143" y="230"/>
                  </a:cubicBezTo>
                  <a:cubicBezTo>
                    <a:pt x="153" y="237"/>
                    <a:pt x="164" y="243"/>
                    <a:pt x="175" y="248"/>
                  </a:cubicBezTo>
                  <a:cubicBezTo>
                    <a:pt x="186" y="254"/>
                    <a:pt x="197" y="259"/>
                    <a:pt x="208" y="264"/>
                  </a:cubicBezTo>
                  <a:cubicBezTo>
                    <a:pt x="231" y="273"/>
                    <a:pt x="255" y="280"/>
                    <a:pt x="278" y="286"/>
                  </a:cubicBezTo>
                  <a:cubicBezTo>
                    <a:pt x="302" y="293"/>
                    <a:pt x="326" y="297"/>
                    <a:pt x="350" y="300"/>
                  </a:cubicBezTo>
                  <a:cubicBezTo>
                    <a:pt x="362" y="302"/>
                    <a:pt x="374" y="303"/>
                    <a:pt x="386" y="304"/>
                  </a:cubicBezTo>
                  <a:cubicBezTo>
                    <a:pt x="397" y="305"/>
                    <a:pt x="408" y="306"/>
                    <a:pt x="420" y="306"/>
                  </a:cubicBezTo>
                  <a:cubicBezTo>
                    <a:pt x="420" y="306"/>
                    <a:pt x="420" y="306"/>
                    <a:pt x="420" y="306"/>
                  </a:cubicBezTo>
                  <a:cubicBezTo>
                    <a:pt x="407" y="305"/>
                    <a:pt x="393" y="303"/>
                    <a:pt x="380" y="301"/>
                  </a:cubicBezTo>
                  <a:cubicBezTo>
                    <a:pt x="380" y="301"/>
                    <a:pt x="380" y="301"/>
                    <a:pt x="380" y="301"/>
                  </a:cubicBezTo>
                  <a:cubicBezTo>
                    <a:pt x="375" y="301"/>
                    <a:pt x="369" y="300"/>
                    <a:pt x="364" y="299"/>
                  </a:cubicBezTo>
                  <a:cubicBezTo>
                    <a:pt x="340" y="295"/>
                    <a:pt x="316" y="290"/>
                    <a:pt x="293" y="284"/>
                  </a:cubicBezTo>
                  <a:cubicBezTo>
                    <a:pt x="281" y="280"/>
                    <a:pt x="269" y="277"/>
                    <a:pt x="258" y="273"/>
                  </a:cubicBezTo>
                  <a:cubicBezTo>
                    <a:pt x="246" y="269"/>
                    <a:pt x="235" y="264"/>
                    <a:pt x="223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06" y="252"/>
                    <a:pt x="189" y="244"/>
                    <a:pt x="173" y="235"/>
                  </a:cubicBezTo>
                  <a:cubicBezTo>
                    <a:pt x="157" y="226"/>
                    <a:pt x="141" y="215"/>
                    <a:pt x="127" y="204"/>
                  </a:cubicBezTo>
                  <a:cubicBezTo>
                    <a:pt x="116" y="196"/>
                    <a:pt x="106" y="187"/>
                    <a:pt x="96" y="177"/>
                  </a:cubicBezTo>
                  <a:cubicBezTo>
                    <a:pt x="87" y="168"/>
                    <a:pt x="78" y="158"/>
                    <a:pt x="70" y="148"/>
                  </a:cubicBezTo>
                  <a:cubicBezTo>
                    <a:pt x="61" y="137"/>
                    <a:pt x="54" y="125"/>
                    <a:pt x="47" y="113"/>
                  </a:cubicBezTo>
                  <a:cubicBezTo>
                    <a:pt x="45" y="109"/>
                    <a:pt x="42" y="104"/>
                    <a:pt x="40" y="100"/>
                  </a:cubicBezTo>
                  <a:cubicBezTo>
                    <a:pt x="38" y="94"/>
                    <a:pt x="35" y="89"/>
                    <a:pt x="33" y="83"/>
                  </a:cubicBezTo>
                  <a:cubicBezTo>
                    <a:pt x="30" y="77"/>
                    <a:pt x="27" y="70"/>
                    <a:pt x="25" y="63"/>
                  </a:cubicBezTo>
                  <a:cubicBezTo>
                    <a:pt x="23" y="57"/>
                    <a:pt x="22" y="50"/>
                    <a:pt x="21" y="44"/>
                  </a:cubicBezTo>
                  <a:cubicBezTo>
                    <a:pt x="20" y="42"/>
                    <a:pt x="20" y="40"/>
                    <a:pt x="20" y="37"/>
                  </a:cubicBezTo>
                  <a:cubicBezTo>
                    <a:pt x="20" y="36"/>
                    <a:pt x="20" y="33"/>
                    <a:pt x="20" y="32"/>
                  </a:cubicBezTo>
                  <a:cubicBezTo>
                    <a:pt x="20" y="31"/>
                    <a:pt x="21" y="30"/>
                    <a:pt x="21" y="29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2" y="26"/>
                    <a:pt x="22" y="26"/>
                    <a:pt x="23" y="25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3"/>
                    <a:pt x="25" y="23"/>
                    <a:pt x="25" y="23"/>
                  </a:cubicBezTo>
                  <a:cubicBezTo>
                    <a:pt x="25" y="23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3"/>
                    <a:pt x="33" y="23"/>
                  </a:cubicBezTo>
                  <a:cubicBezTo>
                    <a:pt x="33" y="23"/>
                    <a:pt x="33" y="23"/>
                    <a:pt x="34" y="23"/>
                  </a:cubicBezTo>
                  <a:cubicBezTo>
                    <a:pt x="34" y="24"/>
                    <a:pt x="35" y="25"/>
                    <a:pt x="36" y="25"/>
                  </a:cubicBezTo>
                  <a:cubicBezTo>
                    <a:pt x="36" y="26"/>
                    <a:pt x="37" y="27"/>
                    <a:pt x="38" y="27"/>
                  </a:cubicBezTo>
                  <a:cubicBezTo>
                    <a:pt x="39" y="29"/>
                    <a:pt x="40" y="31"/>
                    <a:pt x="41" y="32"/>
                  </a:cubicBezTo>
                  <a:cubicBezTo>
                    <a:pt x="41" y="34"/>
                    <a:pt x="42" y="36"/>
                    <a:pt x="43" y="37"/>
                  </a:cubicBezTo>
                  <a:cubicBezTo>
                    <a:pt x="44" y="40"/>
                    <a:pt x="45" y="42"/>
                    <a:pt x="46" y="44"/>
                  </a:cubicBezTo>
                  <a:cubicBezTo>
                    <a:pt x="47" y="47"/>
                    <a:pt x="48" y="50"/>
                    <a:pt x="49" y="54"/>
                  </a:cubicBezTo>
                  <a:cubicBezTo>
                    <a:pt x="51" y="60"/>
                    <a:pt x="52" y="66"/>
                    <a:pt x="54" y="72"/>
                  </a:cubicBezTo>
                  <a:cubicBezTo>
                    <a:pt x="56" y="78"/>
                    <a:pt x="58" y="84"/>
                    <a:pt x="60" y="90"/>
                  </a:cubicBezTo>
                  <a:cubicBezTo>
                    <a:pt x="61" y="93"/>
                    <a:pt x="62" y="96"/>
                    <a:pt x="63" y="99"/>
                  </a:cubicBezTo>
                  <a:cubicBezTo>
                    <a:pt x="65" y="102"/>
                    <a:pt x="66" y="106"/>
                    <a:pt x="68" y="109"/>
                  </a:cubicBezTo>
                  <a:cubicBezTo>
                    <a:pt x="69" y="111"/>
                    <a:pt x="70" y="113"/>
                    <a:pt x="71" y="115"/>
                  </a:cubicBezTo>
                  <a:cubicBezTo>
                    <a:pt x="72" y="116"/>
                    <a:pt x="73" y="118"/>
                    <a:pt x="74" y="119"/>
                  </a:cubicBezTo>
                  <a:cubicBezTo>
                    <a:pt x="75" y="121"/>
                    <a:pt x="76" y="122"/>
                    <a:pt x="77" y="124"/>
                  </a:cubicBezTo>
                  <a:cubicBezTo>
                    <a:pt x="78" y="125"/>
                    <a:pt x="79" y="127"/>
                    <a:pt x="80" y="128"/>
                  </a:cubicBezTo>
                  <a:cubicBezTo>
                    <a:pt x="82" y="130"/>
                    <a:pt x="83" y="133"/>
                    <a:pt x="85" y="135"/>
                  </a:cubicBezTo>
                  <a:cubicBezTo>
                    <a:pt x="86" y="136"/>
                    <a:pt x="87" y="138"/>
                    <a:pt x="89" y="139"/>
                  </a:cubicBezTo>
                  <a:cubicBezTo>
                    <a:pt x="90" y="140"/>
                    <a:pt x="91" y="142"/>
                    <a:pt x="92" y="143"/>
                  </a:cubicBezTo>
                  <a:cubicBezTo>
                    <a:pt x="94" y="145"/>
                    <a:pt x="95" y="146"/>
                    <a:pt x="96" y="147"/>
                  </a:cubicBezTo>
                  <a:cubicBezTo>
                    <a:pt x="101" y="153"/>
                    <a:pt x="107" y="159"/>
                    <a:pt x="112" y="164"/>
                  </a:cubicBezTo>
                  <a:cubicBezTo>
                    <a:pt x="114" y="166"/>
                    <a:pt x="116" y="167"/>
                    <a:pt x="117" y="169"/>
                  </a:cubicBezTo>
                  <a:cubicBezTo>
                    <a:pt x="119" y="170"/>
                    <a:pt x="120" y="171"/>
                    <a:pt x="121" y="173"/>
                  </a:cubicBezTo>
                  <a:cubicBezTo>
                    <a:pt x="124" y="175"/>
                    <a:pt x="127" y="177"/>
                    <a:pt x="130" y="180"/>
                  </a:cubicBezTo>
                  <a:cubicBezTo>
                    <a:pt x="133" y="183"/>
                    <a:pt x="137" y="185"/>
                    <a:pt x="141" y="188"/>
                  </a:cubicBezTo>
                  <a:cubicBezTo>
                    <a:pt x="143" y="190"/>
                    <a:pt x="146" y="193"/>
                    <a:pt x="150" y="195"/>
                  </a:cubicBezTo>
                  <a:cubicBezTo>
                    <a:pt x="156" y="199"/>
                    <a:pt x="162" y="204"/>
                    <a:pt x="169" y="208"/>
                  </a:cubicBezTo>
                  <a:cubicBezTo>
                    <a:pt x="182" y="216"/>
                    <a:pt x="196" y="224"/>
                    <a:pt x="209" y="231"/>
                  </a:cubicBezTo>
                  <a:cubicBezTo>
                    <a:pt x="223" y="238"/>
                    <a:pt x="237" y="245"/>
                    <a:pt x="251" y="252"/>
                  </a:cubicBezTo>
                  <a:cubicBezTo>
                    <a:pt x="264" y="258"/>
                    <a:pt x="276" y="264"/>
                    <a:pt x="289" y="269"/>
                  </a:cubicBezTo>
                  <a:cubicBezTo>
                    <a:pt x="296" y="271"/>
                    <a:pt x="303" y="274"/>
                    <a:pt x="310" y="276"/>
                  </a:cubicBezTo>
                  <a:cubicBezTo>
                    <a:pt x="317" y="278"/>
                    <a:pt x="324" y="280"/>
                    <a:pt x="331" y="282"/>
                  </a:cubicBezTo>
                  <a:cubicBezTo>
                    <a:pt x="344" y="285"/>
                    <a:pt x="358" y="286"/>
                    <a:pt x="371" y="285"/>
                  </a:cubicBezTo>
                  <a:cubicBezTo>
                    <a:pt x="371" y="285"/>
                    <a:pt x="371" y="285"/>
                    <a:pt x="371" y="285"/>
                  </a:cubicBezTo>
                  <a:cubicBezTo>
                    <a:pt x="368" y="285"/>
                    <a:pt x="366" y="285"/>
                    <a:pt x="363" y="285"/>
                  </a:cubicBezTo>
                  <a:cubicBezTo>
                    <a:pt x="360" y="284"/>
                    <a:pt x="357" y="284"/>
                    <a:pt x="354" y="284"/>
                  </a:cubicBezTo>
                  <a:cubicBezTo>
                    <a:pt x="355" y="284"/>
                    <a:pt x="355" y="284"/>
                    <a:pt x="355" y="284"/>
                  </a:cubicBezTo>
                  <a:cubicBezTo>
                    <a:pt x="340" y="282"/>
                    <a:pt x="326" y="277"/>
                    <a:pt x="312" y="271"/>
                  </a:cubicBezTo>
                  <a:cubicBezTo>
                    <a:pt x="312" y="271"/>
                    <a:pt x="312" y="271"/>
                    <a:pt x="312" y="271"/>
                  </a:cubicBezTo>
                  <a:cubicBezTo>
                    <a:pt x="312" y="271"/>
                    <a:pt x="312" y="271"/>
                    <a:pt x="311" y="271"/>
                  </a:cubicBezTo>
                  <a:cubicBezTo>
                    <a:pt x="311" y="271"/>
                    <a:pt x="311" y="271"/>
                    <a:pt x="311" y="271"/>
                  </a:cubicBezTo>
                  <a:cubicBezTo>
                    <a:pt x="311" y="271"/>
                    <a:pt x="311" y="271"/>
                    <a:pt x="311" y="271"/>
                  </a:cubicBezTo>
                  <a:cubicBezTo>
                    <a:pt x="299" y="266"/>
                    <a:pt x="286" y="259"/>
                    <a:pt x="274" y="253"/>
                  </a:cubicBezTo>
                  <a:cubicBezTo>
                    <a:pt x="268" y="249"/>
                    <a:pt x="262" y="246"/>
                    <a:pt x="256" y="243"/>
                  </a:cubicBezTo>
                  <a:cubicBezTo>
                    <a:pt x="250" y="239"/>
                    <a:pt x="244" y="235"/>
                    <a:pt x="237" y="232"/>
                  </a:cubicBezTo>
                  <a:cubicBezTo>
                    <a:pt x="211" y="216"/>
                    <a:pt x="186" y="200"/>
                    <a:pt x="162" y="181"/>
                  </a:cubicBezTo>
                  <a:cubicBezTo>
                    <a:pt x="156" y="177"/>
                    <a:pt x="150" y="172"/>
                    <a:pt x="144" y="167"/>
                  </a:cubicBezTo>
                  <a:cubicBezTo>
                    <a:pt x="141" y="164"/>
                    <a:pt x="138" y="162"/>
                    <a:pt x="135" y="159"/>
                  </a:cubicBezTo>
                  <a:cubicBezTo>
                    <a:pt x="132" y="156"/>
                    <a:pt x="129" y="154"/>
                    <a:pt x="126" y="151"/>
                  </a:cubicBezTo>
                  <a:cubicBezTo>
                    <a:pt x="123" y="148"/>
                    <a:pt x="120" y="145"/>
                    <a:pt x="117" y="142"/>
                  </a:cubicBezTo>
                  <a:cubicBezTo>
                    <a:pt x="116" y="141"/>
                    <a:pt x="114" y="139"/>
                    <a:pt x="113" y="138"/>
                  </a:cubicBezTo>
                  <a:cubicBezTo>
                    <a:pt x="111" y="136"/>
                    <a:pt x="110" y="135"/>
                    <a:pt x="109" y="134"/>
                  </a:cubicBezTo>
                  <a:cubicBezTo>
                    <a:pt x="106" y="131"/>
                    <a:pt x="103" y="127"/>
                    <a:pt x="101" y="124"/>
                  </a:cubicBezTo>
                  <a:cubicBezTo>
                    <a:pt x="98" y="122"/>
                    <a:pt x="96" y="119"/>
                    <a:pt x="94" y="116"/>
                  </a:cubicBezTo>
                  <a:cubicBezTo>
                    <a:pt x="92" y="114"/>
                    <a:pt x="91" y="112"/>
                    <a:pt x="90" y="110"/>
                  </a:cubicBezTo>
                  <a:cubicBezTo>
                    <a:pt x="88" y="108"/>
                    <a:pt x="87" y="106"/>
                    <a:pt x="86" y="104"/>
                  </a:cubicBezTo>
                  <a:cubicBezTo>
                    <a:pt x="85" y="102"/>
                    <a:pt x="83" y="100"/>
                    <a:pt x="82" y="98"/>
                  </a:cubicBezTo>
                  <a:cubicBezTo>
                    <a:pt x="82" y="96"/>
                    <a:pt x="81" y="94"/>
                    <a:pt x="80" y="93"/>
                  </a:cubicBezTo>
                  <a:cubicBezTo>
                    <a:pt x="79" y="89"/>
                    <a:pt x="77" y="86"/>
                    <a:pt x="76" y="82"/>
                  </a:cubicBezTo>
                  <a:cubicBezTo>
                    <a:pt x="72" y="68"/>
                    <a:pt x="69" y="54"/>
                    <a:pt x="65" y="40"/>
                  </a:cubicBezTo>
                  <a:cubicBezTo>
                    <a:pt x="64" y="38"/>
                    <a:pt x="63" y="36"/>
                    <a:pt x="63" y="34"/>
                  </a:cubicBezTo>
                  <a:cubicBezTo>
                    <a:pt x="62" y="33"/>
                    <a:pt x="62" y="31"/>
                    <a:pt x="61" y="30"/>
                  </a:cubicBezTo>
                  <a:cubicBezTo>
                    <a:pt x="61" y="28"/>
                    <a:pt x="60" y="26"/>
                    <a:pt x="59" y="24"/>
                  </a:cubicBezTo>
                  <a:cubicBezTo>
                    <a:pt x="59" y="23"/>
                    <a:pt x="58" y="22"/>
                    <a:pt x="58" y="21"/>
                  </a:cubicBezTo>
                  <a:cubicBezTo>
                    <a:pt x="57" y="20"/>
                    <a:pt x="56" y="18"/>
                    <a:pt x="55" y="17"/>
                  </a:cubicBezTo>
                  <a:cubicBezTo>
                    <a:pt x="54" y="15"/>
                    <a:pt x="53" y="14"/>
                    <a:pt x="52" y="12"/>
                  </a:cubicBezTo>
                  <a:cubicBezTo>
                    <a:pt x="51" y="11"/>
                    <a:pt x="50" y="10"/>
                    <a:pt x="49" y="9"/>
                  </a:cubicBezTo>
                  <a:cubicBezTo>
                    <a:pt x="49" y="9"/>
                    <a:pt x="48" y="8"/>
                    <a:pt x="48" y="8"/>
                  </a:cubicBezTo>
                  <a:cubicBezTo>
                    <a:pt x="47" y="7"/>
                    <a:pt x="46" y="6"/>
                    <a:pt x="45" y="6"/>
                  </a:cubicBezTo>
                  <a:cubicBezTo>
                    <a:pt x="44" y="5"/>
                    <a:pt x="42" y="4"/>
                    <a:pt x="41" y="3"/>
                  </a:cubicBezTo>
                  <a:cubicBezTo>
                    <a:pt x="40" y="3"/>
                    <a:pt x="39" y="2"/>
                    <a:pt x="38" y="2"/>
                  </a:cubicBezTo>
                  <a:cubicBezTo>
                    <a:pt x="37" y="2"/>
                    <a:pt x="36" y="1"/>
                    <a:pt x="36" y="1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3" y="1"/>
                    <a:pt x="32" y="1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71"/>
            <p:cNvSpPr/>
            <p:nvPr/>
          </p:nvSpPr>
          <p:spPr bwMode="auto">
            <a:xfrm>
              <a:off x="-3906837" y="1030288"/>
              <a:ext cx="1811338" cy="1427163"/>
            </a:xfrm>
            <a:custGeom>
              <a:avLst/>
              <a:gdLst>
                <a:gd name="T0" fmla="*/ 19 w 386"/>
                <a:gd name="T1" fmla="*/ 1 h 303"/>
                <a:gd name="T2" fmla="*/ 22 w 386"/>
                <a:gd name="T3" fmla="*/ 5 h 303"/>
                <a:gd name="T4" fmla="*/ 22 w 386"/>
                <a:gd name="T5" fmla="*/ 6 h 303"/>
                <a:gd name="T6" fmla="*/ 29 w 386"/>
                <a:gd name="T7" fmla="*/ 23 h 303"/>
                <a:gd name="T8" fmla="*/ 32 w 386"/>
                <a:gd name="T9" fmla="*/ 33 h 303"/>
                <a:gd name="T10" fmla="*/ 46 w 386"/>
                <a:gd name="T11" fmla="*/ 55 h 303"/>
                <a:gd name="T12" fmla="*/ 51 w 386"/>
                <a:gd name="T13" fmla="*/ 64 h 303"/>
                <a:gd name="T14" fmla="*/ 67 w 386"/>
                <a:gd name="T15" fmla="*/ 93 h 303"/>
                <a:gd name="T16" fmla="*/ 76 w 386"/>
                <a:gd name="T17" fmla="*/ 109 h 303"/>
                <a:gd name="T18" fmla="*/ 88 w 386"/>
                <a:gd name="T19" fmla="*/ 124 h 303"/>
                <a:gd name="T20" fmla="*/ 93 w 386"/>
                <a:gd name="T21" fmla="*/ 132 h 303"/>
                <a:gd name="T22" fmla="*/ 96 w 386"/>
                <a:gd name="T23" fmla="*/ 136 h 303"/>
                <a:gd name="T24" fmla="*/ 97 w 386"/>
                <a:gd name="T25" fmla="*/ 137 h 303"/>
                <a:gd name="T26" fmla="*/ 98 w 386"/>
                <a:gd name="T27" fmla="*/ 139 h 303"/>
                <a:gd name="T28" fmla="*/ 117 w 386"/>
                <a:gd name="T29" fmla="*/ 153 h 303"/>
                <a:gd name="T30" fmla="*/ 152 w 386"/>
                <a:gd name="T31" fmla="*/ 183 h 303"/>
                <a:gd name="T32" fmla="*/ 157 w 386"/>
                <a:gd name="T33" fmla="*/ 189 h 303"/>
                <a:gd name="T34" fmla="*/ 160 w 386"/>
                <a:gd name="T35" fmla="*/ 193 h 303"/>
                <a:gd name="T36" fmla="*/ 161 w 386"/>
                <a:gd name="T37" fmla="*/ 194 h 303"/>
                <a:gd name="T38" fmla="*/ 166 w 386"/>
                <a:gd name="T39" fmla="*/ 198 h 303"/>
                <a:gd name="T40" fmla="*/ 173 w 386"/>
                <a:gd name="T41" fmla="*/ 201 h 303"/>
                <a:gd name="T42" fmla="*/ 185 w 386"/>
                <a:gd name="T43" fmla="*/ 202 h 303"/>
                <a:gd name="T44" fmla="*/ 225 w 386"/>
                <a:gd name="T45" fmla="*/ 213 h 303"/>
                <a:gd name="T46" fmla="*/ 246 w 386"/>
                <a:gd name="T47" fmla="*/ 222 h 303"/>
                <a:gd name="T48" fmla="*/ 270 w 386"/>
                <a:gd name="T49" fmla="*/ 234 h 303"/>
                <a:gd name="T50" fmla="*/ 296 w 386"/>
                <a:gd name="T51" fmla="*/ 244 h 303"/>
                <a:gd name="T52" fmla="*/ 308 w 386"/>
                <a:gd name="T53" fmla="*/ 248 h 303"/>
                <a:gd name="T54" fmla="*/ 354 w 386"/>
                <a:gd name="T55" fmla="*/ 265 h 303"/>
                <a:gd name="T56" fmla="*/ 367 w 386"/>
                <a:gd name="T57" fmla="*/ 270 h 303"/>
                <a:gd name="T58" fmla="*/ 370 w 386"/>
                <a:gd name="T59" fmla="*/ 271 h 303"/>
                <a:gd name="T60" fmla="*/ 377 w 386"/>
                <a:gd name="T61" fmla="*/ 274 h 303"/>
                <a:gd name="T62" fmla="*/ 382 w 386"/>
                <a:gd name="T63" fmla="*/ 281 h 303"/>
                <a:gd name="T64" fmla="*/ 382 w 386"/>
                <a:gd name="T65" fmla="*/ 299 h 303"/>
                <a:gd name="T66" fmla="*/ 373 w 386"/>
                <a:gd name="T67" fmla="*/ 303 h 303"/>
                <a:gd name="T68" fmla="*/ 355 w 386"/>
                <a:gd name="T69" fmla="*/ 303 h 303"/>
                <a:gd name="T70" fmla="*/ 343 w 386"/>
                <a:gd name="T71" fmla="*/ 301 h 303"/>
                <a:gd name="T72" fmla="*/ 315 w 386"/>
                <a:gd name="T73" fmla="*/ 294 h 303"/>
                <a:gd name="T74" fmla="*/ 295 w 386"/>
                <a:gd name="T75" fmla="*/ 286 h 303"/>
                <a:gd name="T76" fmla="*/ 239 w 386"/>
                <a:gd name="T77" fmla="*/ 267 h 303"/>
                <a:gd name="T78" fmla="*/ 200 w 386"/>
                <a:gd name="T79" fmla="*/ 248 h 303"/>
                <a:gd name="T80" fmla="*/ 184 w 386"/>
                <a:gd name="T81" fmla="*/ 244 h 303"/>
                <a:gd name="T82" fmla="*/ 166 w 386"/>
                <a:gd name="T83" fmla="*/ 237 h 303"/>
                <a:gd name="T84" fmla="*/ 119 w 386"/>
                <a:gd name="T85" fmla="*/ 206 h 303"/>
                <a:gd name="T86" fmla="*/ 86 w 386"/>
                <a:gd name="T87" fmla="*/ 180 h 303"/>
                <a:gd name="T88" fmla="*/ 83 w 386"/>
                <a:gd name="T89" fmla="*/ 177 h 303"/>
                <a:gd name="T90" fmla="*/ 77 w 386"/>
                <a:gd name="T91" fmla="*/ 170 h 303"/>
                <a:gd name="T92" fmla="*/ 66 w 386"/>
                <a:gd name="T93" fmla="*/ 160 h 303"/>
                <a:gd name="T94" fmla="*/ 45 w 386"/>
                <a:gd name="T95" fmla="*/ 138 h 303"/>
                <a:gd name="T96" fmla="*/ 40 w 386"/>
                <a:gd name="T97" fmla="*/ 131 h 303"/>
                <a:gd name="T98" fmla="*/ 29 w 386"/>
                <a:gd name="T99" fmla="*/ 119 h 303"/>
                <a:gd name="T100" fmla="*/ 16 w 386"/>
                <a:gd name="T101" fmla="*/ 98 h 303"/>
                <a:gd name="T102" fmla="*/ 10 w 386"/>
                <a:gd name="T103" fmla="*/ 81 h 303"/>
                <a:gd name="T104" fmla="*/ 3 w 386"/>
                <a:gd name="T105" fmla="*/ 58 h 303"/>
                <a:gd name="T106" fmla="*/ 0 w 386"/>
                <a:gd name="T107" fmla="*/ 32 h 303"/>
                <a:gd name="T108" fmla="*/ 2 w 386"/>
                <a:gd name="T109" fmla="*/ 12 h 303"/>
                <a:gd name="T110" fmla="*/ 8 w 386"/>
                <a:gd name="T111" fmla="*/ 5 h 303"/>
                <a:gd name="T112" fmla="*/ 15 w 386"/>
                <a:gd name="T1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03">
                  <a:moveTo>
                    <a:pt x="17" y="0"/>
                  </a:moveTo>
                  <a:cubicBezTo>
                    <a:pt x="17" y="1"/>
                    <a:pt x="18" y="1"/>
                    <a:pt x="19" y="1"/>
                  </a:cubicBezTo>
                  <a:cubicBezTo>
                    <a:pt x="20" y="2"/>
                    <a:pt x="21" y="3"/>
                    <a:pt x="21" y="4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8"/>
                    <a:pt x="24" y="11"/>
                    <a:pt x="25" y="13"/>
                  </a:cubicBezTo>
                  <a:cubicBezTo>
                    <a:pt x="26" y="17"/>
                    <a:pt x="28" y="20"/>
                    <a:pt x="29" y="23"/>
                  </a:cubicBezTo>
                  <a:cubicBezTo>
                    <a:pt x="30" y="26"/>
                    <a:pt x="30" y="29"/>
                    <a:pt x="31" y="31"/>
                  </a:cubicBezTo>
                  <a:cubicBezTo>
                    <a:pt x="32" y="32"/>
                    <a:pt x="32" y="32"/>
                    <a:pt x="32" y="33"/>
                  </a:cubicBezTo>
                  <a:cubicBezTo>
                    <a:pt x="35" y="36"/>
                    <a:pt x="37" y="40"/>
                    <a:pt x="39" y="43"/>
                  </a:cubicBezTo>
                  <a:cubicBezTo>
                    <a:pt x="42" y="47"/>
                    <a:pt x="44" y="51"/>
                    <a:pt x="46" y="55"/>
                  </a:cubicBezTo>
                  <a:cubicBezTo>
                    <a:pt x="46" y="57"/>
                    <a:pt x="47" y="58"/>
                    <a:pt x="47" y="60"/>
                  </a:cubicBezTo>
                  <a:cubicBezTo>
                    <a:pt x="49" y="61"/>
                    <a:pt x="50" y="63"/>
                    <a:pt x="51" y="64"/>
                  </a:cubicBezTo>
                  <a:cubicBezTo>
                    <a:pt x="55" y="70"/>
                    <a:pt x="59" y="77"/>
                    <a:pt x="62" y="83"/>
                  </a:cubicBezTo>
                  <a:cubicBezTo>
                    <a:pt x="64" y="87"/>
                    <a:pt x="66" y="90"/>
                    <a:pt x="67" y="93"/>
                  </a:cubicBezTo>
                  <a:cubicBezTo>
                    <a:pt x="68" y="97"/>
                    <a:pt x="70" y="100"/>
                    <a:pt x="71" y="103"/>
                  </a:cubicBezTo>
                  <a:cubicBezTo>
                    <a:pt x="73" y="105"/>
                    <a:pt x="75" y="107"/>
                    <a:pt x="76" y="109"/>
                  </a:cubicBezTo>
                  <a:cubicBezTo>
                    <a:pt x="78" y="111"/>
                    <a:pt x="80" y="113"/>
                    <a:pt x="82" y="116"/>
                  </a:cubicBezTo>
                  <a:cubicBezTo>
                    <a:pt x="84" y="119"/>
                    <a:pt x="86" y="121"/>
                    <a:pt x="88" y="124"/>
                  </a:cubicBezTo>
                  <a:cubicBezTo>
                    <a:pt x="89" y="125"/>
                    <a:pt x="90" y="126"/>
                    <a:pt x="91" y="128"/>
                  </a:cubicBezTo>
                  <a:cubicBezTo>
                    <a:pt x="91" y="129"/>
                    <a:pt x="92" y="130"/>
                    <a:pt x="93" y="132"/>
                  </a:cubicBezTo>
                  <a:cubicBezTo>
                    <a:pt x="94" y="133"/>
                    <a:pt x="95" y="134"/>
                    <a:pt x="96" y="135"/>
                  </a:cubicBezTo>
                  <a:cubicBezTo>
                    <a:pt x="96" y="135"/>
                    <a:pt x="96" y="135"/>
                    <a:pt x="96" y="136"/>
                  </a:cubicBezTo>
                  <a:cubicBezTo>
                    <a:pt x="96" y="136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9"/>
                  </a:cubicBezTo>
                  <a:cubicBezTo>
                    <a:pt x="99" y="139"/>
                    <a:pt x="100" y="140"/>
                    <a:pt x="100" y="141"/>
                  </a:cubicBezTo>
                  <a:cubicBezTo>
                    <a:pt x="106" y="145"/>
                    <a:pt x="111" y="149"/>
                    <a:pt x="117" y="153"/>
                  </a:cubicBezTo>
                  <a:cubicBezTo>
                    <a:pt x="125" y="160"/>
                    <a:pt x="134" y="166"/>
                    <a:pt x="141" y="173"/>
                  </a:cubicBezTo>
                  <a:cubicBezTo>
                    <a:pt x="145" y="176"/>
                    <a:pt x="148" y="180"/>
                    <a:pt x="152" y="183"/>
                  </a:cubicBezTo>
                  <a:cubicBezTo>
                    <a:pt x="153" y="185"/>
                    <a:pt x="155" y="186"/>
                    <a:pt x="156" y="188"/>
                  </a:cubicBezTo>
                  <a:cubicBezTo>
                    <a:pt x="157" y="189"/>
                    <a:pt x="157" y="189"/>
                    <a:pt x="157" y="189"/>
                  </a:cubicBezTo>
                  <a:cubicBezTo>
                    <a:pt x="158" y="190"/>
                    <a:pt x="159" y="191"/>
                    <a:pt x="159" y="192"/>
                  </a:cubicBezTo>
                  <a:cubicBezTo>
                    <a:pt x="160" y="192"/>
                    <a:pt x="160" y="193"/>
                    <a:pt x="160" y="193"/>
                  </a:cubicBezTo>
                  <a:cubicBezTo>
                    <a:pt x="160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2" y="195"/>
                    <a:pt x="162" y="196"/>
                    <a:pt x="163" y="197"/>
                  </a:cubicBezTo>
                  <a:cubicBezTo>
                    <a:pt x="164" y="197"/>
                    <a:pt x="165" y="197"/>
                    <a:pt x="166" y="198"/>
                  </a:cubicBezTo>
                  <a:cubicBezTo>
                    <a:pt x="168" y="199"/>
                    <a:pt x="170" y="200"/>
                    <a:pt x="172" y="201"/>
                  </a:cubicBezTo>
                  <a:cubicBezTo>
                    <a:pt x="172" y="201"/>
                    <a:pt x="173" y="201"/>
                    <a:pt x="173" y="201"/>
                  </a:cubicBezTo>
                  <a:cubicBezTo>
                    <a:pt x="174" y="201"/>
                    <a:pt x="175" y="201"/>
                    <a:pt x="177" y="201"/>
                  </a:cubicBezTo>
                  <a:cubicBezTo>
                    <a:pt x="180" y="202"/>
                    <a:pt x="182" y="202"/>
                    <a:pt x="185" y="202"/>
                  </a:cubicBezTo>
                  <a:cubicBezTo>
                    <a:pt x="192" y="203"/>
                    <a:pt x="198" y="205"/>
                    <a:pt x="205" y="207"/>
                  </a:cubicBezTo>
                  <a:cubicBezTo>
                    <a:pt x="212" y="209"/>
                    <a:pt x="218" y="211"/>
                    <a:pt x="225" y="213"/>
                  </a:cubicBezTo>
                  <a:cubicBezTo>
                    <a:pt x="228" y="215"/>
                    <a:pt x="231" y="216"/>
                    <a:pt x="234" y="217"/>
                  </a:cubicBezTo>
                  <a:cubicBezTo>
                    <a:pt x="238" y="219"/>
                    <a:pt x="242" y="221"/>
                    <a:pt x="246" y="222"/>
                  </a:cubicBezTo>
                  <a:cubicBezTo>
                    <a:pt x="254" y="226"/>
                    <a:pt x="261" y="229"/>
                    <a:pt x="269" y="233"/>
                  </a:cubicBezTo>
                  <a:cubicBezTo>
                    <a:pt x="269" y="233"/>
                    <a:pt x="270" y="233"/>
                    <a:pt x="270" y="234"/>
                  </a:cubicBezTo>
                  <a:cubicBezTo>
                    <a:pt x="276" y="236"/>
                    <a:pt x="282" y="238"/>
                    <a:pt x="288" y="241"/>
                  </a:cubicBezTo>
                  <a:cubicBezTo>
                    <a:pt x="291" y="242"/>
                    <a:pt x="294" y="243"/>
                    <a:pt x="296" y="244"/>
                  </a:cubicBezTo>
                  <a:cubicBezTo>
                    <a:pt x="298" y="244"/>
                    <a:pt x="300" y="245"/>
                    <a:pt x="301" y="245"/>
                  </a:cubicBezTo>
                  <a:cubicBezTo>
                    <a:pt x="303" y="246"/>
                    <a:pt x="305" y="247"/>
                    <a:pt x="308" y="248"/>
                  </a:cubicBezTo>
                  <a:cubicBezTo>
                    <a:pt x="316" y="250"/>
                    <a:pt x="323" y="253"/>
                    <a:pt x="331" y="256"/>
                  </a:cubicBezTo>
                  <a:cubicBezTo>
                    <a:pt x="339" y="259"/>
                    <a:pt x="346" y="262"/>
                    <a:pt x="354" y="265"/>
                  </a:cubicBezTo>
                  <a:cubicBezTo>
                    <a:pt x="357" y="266"/>
                    <a:pt x="360" y="267"/>
                    <a:pt x="362" y="268"/>
                  </a:cubicBezTo>
                  <a:cubicBezTo>
                    <a:pt x="364" y="269"/>
                    <a:pt x="366" y="269"/>
                    <a:pt x="367" y="270"/>
                  </a:cubicBezTo>
                  <a:cubicBezTo>
                    <a:pt x="368" y="270"/>
                    <a:pt x="368" y="271"/>
                    <a:pt x="369" y="271"/>
                  </a:cubicBezTo>
                  <a:cubicBezTo>
                    <a:pt x="369" y="271"/>
                    <a:pt x="370" y="271"/>
                    <a:pt x="370" y="271"/>
                  </a:cubicBezTo>
                  <a:cubicBezTo>
                    <a:pt x="371" y="271"/>
                    <a:pt x="371" y="271"/>
                    <a:pt x="372" y="272"/>
                  </a:cubicBezTo>
                  <a:cubicBezTo>
                    <a:pt x="374" y="272"/>
                    <a:pt x="375" y="273"/>
                    <a:pt x="377" y="274"/>
                  </a:cubicBezTo>
                  <a:cubicBezTo>
                    <a:pt x="378" y="276"/>
                    <a:pt x="379" y="277"/>
                    <a:pt x="380" y="279"/>
                  </a:cubicBezTo>
                  <a:cubicBezTo>
                    <a:pt x="381" y="280"/>
                    <a:pt x="381" y="280"/>
                    <a:pt x="382" y="281"/>
                  </a:cubicBezTo>
                  <a:cubicBezTo>
                    <a:pt x="385" y="284"/>
                    <a:pt x="386" y="287"/>
                    <a:pt x="386" y="290"/>
                  </a:cubicBezTo>
                  <a:cubicBezTo>
                    <a:pt x="386" y="294"/>
                    <a:pt x="385" y="297"/>
                    <a:pt x="382" y="299"/>
                  </a:cubicBezTo>
                  <a:cubicBezTo>
                    <a:pt x="381" y="300"/>
                    <a:pt x="380" y="301"/>
                    <a:pt x="380" y="302"/>
                  </a:cubicBezTo>
                  <a:cubicBezTo>
                    <a:pt x="378" y="303"/>
                    <a:pt x="375" y="303"/>
                    <a:pt x="373" y="303"/>
                  </a:cubicBezTo>
                  <a:cubicBezTo>
                    <a:pt x="370" y="303"/>
                    <a:pt x="367" y="303"/>
                    <a:pt x="365" y="303"/>
                  </a:cubicBezTo>
                  <a:cubicBezTo>
                    <a:pt x="361" y="303"/>
                    <a:pt x="358" y="303"/>
                    <a:pt x="355" y="303"/>
                  </a:cubicBezTo>
                  <a:cubicBezTo>
                    <a:pt x="353" y="303"/>
                    <a:pt x="351" y="302"/>
                    <a:pt x="348" y="302"/>
                  </a:cubicBezTo>
                  <a:cubicBezTo>
                    <a:pt x="347" y="302"/>
                    <a:pt x="345" y="301"/>
                    <a:pt x="343" y="301"/>
                  </a:cubicBezTo>
                  <a:cubicBezTo>
                    <a:pt x="340" y="301"/>
                    <a:pt x="337" y="300"/>
                    <a:pt x="334" y="299"/>
                  </a:cubicBezTo>
                  <a:cubicBezTo>
                    <a:pt x="328" y="298"/>
                    <a:pt x="321" y="296"/>
                    <a:pt x="315" y="294"/>
                  </a:cubicBezTo>
                  <a:cubicBezTo>
                    <a:pt x="309" y="292"/>
                    <a:pt x="303" y="289"/>
                    <a:pt x="297" y="287"/>
                  </a:cubicBezTo>
                  <a:cubicBezTo>
                    <a:pt x="296" y="286"/>
                    <a:pt x="296" y="286"/>
                    <a:pt x="295" y="286"/>
                  </a:cubicBezTo>
                  <a:cubicBezTo>
                    <a:pt x="284" y="284"/>
                    <a:pt x="272" y="280"/>
                    <a:pt x="261" y="276"/>
                  </a:cubicBezTo>
                  <a:cubicBezTo>
                    <a:pt x="254" y="274"/>
                    <a:pt x="246" y="271"/>
                    <a:pt x="239" y="267"/>
                  </a:cubicBezTo>
                  <a:cubicBezTo>
                    <a:pt x="232" y="264"/>
                    <a:pt x="225" y="261"/>
                    <a:pt x="218" y="258"/>
                  </a:cubicBezTo>
                  <a:cubicBezTo>
                    <a:pt x="212" y="255"/>
                    <a:pt x="206" y="251"/>
                    <a:pt x="200" y="248"/>
                  </a:cubicBezTo>
                  <a:cubicBezTo>
                    <a:pt x="200" y="248"/>
                    <a:pt x="200" y="248"/>
                    <a:pt x="200" y="248"/>
                  </a:cubicBezTo>
                  <a:cubicBezTo>
                    <a:pt x="194" y="247"/>
                    <a:pt x="189" y="246"/>
                    <a:pt x="184" y="244"/>
                  </a:cubicBezTo>
                  <a:cubicBezTo>
                    <a:pt x="181" y="243"/>
                    <a:pt x="178" y="242"/>
                    <a:pt x="175" y="241"/>
                  </a:cubicBezTo>
                  <a:cubicBezTo>
                    <a:pt x="172" y="239"/>
                    <a:pt x="169" y="238"/>
                    <a:pt x="166" y="237"/>
                  </a:cubicBezTo>
                  <a:cubicBezTo>
                    <a:pt x="161" y="234"/>
                    <a:pt x="155" y="231"/>
                    <a:pt x="150" y="228"/>
                  </a:cubicBezTo>
                  <a:cubicBezTo>
                    <a:pt x="139" y="221"/>
                    <a:pt x="129" y="214"/>
                    <a:pt x="119" y="206"/>
                  </a:cubicBezTo>
                  <a:cubicBezTo>
                    <a:pt x="109" y="199"/>
                    <a:pt x="100" y="191"/>
                    <a:pt x="90" y="183"/>
                  </a:cubicBezTo>
                  <a:cubicBezTo>
                    <a:pt x="89" y="182"/>
                    <a:pt x="87" y="181"/>
                    <a:pt x="86" y="180"/>
                  </a:cubicBezTo>
                  <a:cubicBezTo>
                    <a:pt x="86" y="179"/>
                    <a:pt x="85" y="179"/>
                    <a:pt x="85" y="179"/>
                  </a:cubicBezTo>
                  <a:cubicBezTo>
                    <a:pt x="84" y="178"/>
                    <a:pt x="83" y="178"/>
                    <a:pt x="83" y="177"/>
                  </a:cubicBezTo>
                  <a:cubicBezTo>
                    <a:pt x="82" y="176"/>
                    <a:pt x="80" y="175"/>
                    <a:pt x="79" y="174"/>
                  </a:cubicBezTo>
                  <a:cubicBezTo>
                    <a:pt x="78" y="173"/>
                    <a:pt x="77" y="172"/>
                    <a:pt x="77" y="170"/>
                  </a:cubicBezTo>
                  <a:cubicBezTo>
                    <a:pt x="77" y="170"/>
                    <a:pt x="77" y="169"/>
                    <a:pt x="77" y="168"/>
                  </a:cubicBezTo>
                  <a:cubicBezTo>
                    <a:pt x="73" y="166"/>
                    <a:pt x="70" y="163"/>
                    <a:pt x="66" y="160"/>
                  </a:cubicBezTo>
                  <a:cubicBezTo>
                    <a:pt x="63" y="156"/>
                    <a:pt x="59" y="153"/>
                    <a:pt x="55" y="149"/>
                  </a:cubicBezTo>
                  <a:cubicBezTo>
                    <a:pt x="52" y="145"/>
                    <a:pt x="48" y="142"/>
                    <a:pt x="45" y="138"/>
                  </a:cubicBezTo>
                  <a:cubicBezTo>
                    <a:pt x="44" y="136"/>
                    <a:pt x="42" y="134"/>
                    <a:pt x="41" y="132"/>
                  </a:cubicBezTo>
                  <a:cubicBezTo>
                    <a:pt x="41" y="132"/>
                    <a:pt x="40" y="132"/>
                    <a:pt x="40" y="131"/>
                  </a:cubicBezTo>
                  <a:cubicBezTo>
                    <a:pt x="38" y="130"/>
                    <a:pt x="36" y="128"/>
                    <a:pt x="35" y="126"/>
                  </a:cubicBezTo>
                  <a:cubicBezTo>
                    <a:pt x="33" y="123"/>
                    <a:pt x="31" y="121"/>
                    <a:pt x="29" y="119"/>
                  </a:cubicBezTo>
                  <a:cubicBezTo>
                    <a:pt x="27" y="116"/>
                    <a:pt x="26" y="114"/>
                    <a:pt x="24" y="112"/>
                  </a:cubicBezTo>
                  <a:cubicBezTo>
                    <a:pt x="21" y="107"/>
                    <a:pt x="19" y="103"/>
                    <a:pt x="16" y="98"/>
                  </a:cubicBezTo>
                  <a:cubicBezTo>
                    <a:pt x="15" y="95"/>
                    <a:pt x="14" y="92"/>
                    <a:pt x="13" y="89"/>
                  </a:cubicBezTo>
                  <a:cubicBezTo>
                    <a:pt x="11" y="86"/>
                    <a:pt x="10" y="84"/>
                    <a:pt x="10" y="81"/>
                  </a:cubicBezTo>
                  <a:cubicBezTo>
                    <a:pt x="8" y="76"/>
                    <a:pt x="6" y="71"/>
                    <a:pt x="5" y="65"/>
                  </a:cubicBezTo>
                  <a:cubicBezTo>
                    <a:pt x="4" y="63"/>
                    <a:pt x="4" y="60"/>
                    <a:pt x="3" y="58"/>
                  </a:cubicBezTo>
                  <a:cubicBezTo>
                    <a:pt x="3" y="55"/>
                    <a:pt x="2" y="51"/>
                    <a:pt x="2" y="48"/>
                  </a:cubicBezTo>
                  <a:cubicBezTo>
                    <a:pt x="1" y="42"/>
                    <a:pt x="1" y="37"/>
                    <a:pt x="0" y="32"/>
                  </a:cubicBezTo>
                  <a:cubicBezTo>
                    <a:pt x="0" y="27"/>
                    <a:pt x="1" y="22"/>
                    <a:pt x="1" y="17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4" y="10"/>
                    <a:pt x="5" y="9"/>
                    <a:pt x="7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9" y="2"/>
                    <a:pt x="11" y="1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72"/>
            <p:cNvSpPr>
              <a:spLocks noEditPoints="1"/>
            </p:cNvSpPr>
            <p:nvPr/>
          </p:nvSpPr>
          <p:spPr bwMode="auto">
            <a:xfrm>
              <a:off x="-2306637" y="2359025"/>
              <a:ext cx="549275" cy="112713"/>
            </a:xfrm>
            <a:custGeom>
              <a:avLst/>
              <a:gdLst>
                <a:gd name="T0" fmla="*/ 21 w 117"/>
                <a:gd name="T1" fmla="*/ 5 h 24"/>
                <a:gd name="T2" fmla="*/ 21 w 117"/>
                <a:gd name="T3" fmla="*/ 5 h 24"/>
                <a:gd name="T4" fmla="*/ 21 w 117"/>
                <a:gd name="T5" fmla="*/ 5 h 24"/>
                <a:gd name="T6" fmla="*/ 0 w 117"/>
                <a:gd name="T7" fmla="*/ 0 h 24"/>
                <a:gd name="T8" fmla="*/ 0 w 117"/>
                <a:gd name="T9" fmla="*/ 0 h 24"/>
                <a:gd name="T10" fmla="*/ 0 w 117"/>
                <a:gd name="T11" fmla="*/ 0 h 24"/>
                <a:gd name="T12" fmla="*/ 12 w 117"/>
                <a:gd name="T13" fmla="*/ 5 h 24"/>
                <a:gd name="T14" fmla="*/ 24 w 117"/>
                <a:gd name="T15" fmla="*/ 8 h 24"/>
                <a:gd name="T16" fmla="*/ 49 w 117"/>
                <a:gd name="T17" fmla="*/ 11 h 24"/>
                <a:gd name="T18" fmla="*/ 49 w 117"/>
                <a:gd name="T19" fmla="*/ 11 h 24"/>
                <a:gd name="T20" fmla="*/ 57 w 117"/>
                <a:gd name="T21" fmla="*/ 12 h 24"/>
                <a:gd name="T22" fmla="*/ 65 w 117"/>
                <a:gd name="T23" fmla="*/ 14 h 24"/>
                <a:gd name="T24" fmla="*/ 83 w 117"/>
                <a:gd name="T25" fmla="*/ 17 h 24"/>
                <a:gd name="T26" fmla="*/ 117 w 117"/>
                <a:gd name="T27" fmla="*/ 24 h 24"/>
                <a:gd name="T28" fmla="*/ 117 w 117"/>
                <a:gd name="T29" fmla="*/ 24 h 24"/>
                <a:gd name="T30" fmla="*/ 92 w 117"/>
                <a:gd name="T31" fmla="*/ 17 h 24"/>
                <a:gd name="T32" fmla="*/ 67 w 117"/>
                <a:gd name="T33" fmla="*/ 11 h 24"/>
                <a:gd name="T34" fmla="*/ 55 w 117"/>
                <a:gd name="T35" fmla="*/ 8 h 24"/>
                <a:gd name="T36" fmla="*/ 49 w 117"/>
                <a:gd name="T37" fmla="*/ 8 h 24"/>
                <a:gd name="T38" fmla="*/ 43 w 117"/>
                <a:gd name="T39" fmla="*/ 7 h 24"/>
                <a:gd name="T40" fmla="*/ 21 w 117"/>
                <a:gd name="T41" fmla="*/ 5 h 24"/>
                <a:gd name="T42" fmla="*/ 10 w 117"/>
                <a:gd name="T43" fmla="*/ 4 h 24"/>
                <a:gd name="T44" fmla="*/ 5 w 117"/>
                <a:gd name="T45" fmla="*/ 2 h 24"/>
                <a:gd name="T46" fmla="*/ 0 w 117"/>
                <a:gd name="T4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4">
                  <a:moveTo>
                    <a:pt x="21" y="5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8" y="4"/>
                    <a:pt x="12" y="5"/>
                  </a:cubicBezTo>
                  <a:cubicBezTo>
                    <a:pt x="16" y="6"/>
                    <a:pt x="20" y="7"/>
                    <a:pt x="24" y="8"/>
                  </a:cubicBezTo>
                  <a:cubicBezTo>
                    <a:pt x="32" y="9"/>
                    <a:pt x="40" y="10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11"/>
                    <a:pt x="54" y="12"/>
                    <a:pt x="57" y="12"/>
                  </a:cubicBezTo>
                  <a:cubicBezTo>
                    <a:pt x="60" y="13"/>
                    <a:pt x="63" y="13"/>
                    <a:pt x="65" y="14"/>
                  </a:cubicBezTo>
                  <a:cubicBezTo>
                    <a:pt x="71" y="15"/>
                    <a:pt x="77" y="16"/>
                    <a:pt x="83" y="17"/>
                  </a:cubicBezTo>
                  <a:cubicBezTo>
                    <a:pt x="94" y="20"/>
                    <a:pt x="105" y="22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08" y="22"/>
                    <a:pt x="100" y="20"/>
                    <a:pt x="92" y="17"/>
                  </a:cubicBezTo>
                  <a:cubicBezTo>
                    <a:pt x="84" y="15"/>
                    <a:pt x="76" y="13"/>
                    <a:pt x="67" y="11"/>
                  </a:cubicBezTo>
                  <a:cubicBezTo>
                    <a:pt x="63" y="10"/>
                    <a:pt x="59" y="9"/>
                    <a:pt x="55" y="8"/>
                  </a:cubicBezTo>
                  <a:cubicBezTo>
                    <a:pt x="53" y="8"/>
                    <a:pt x="51" y="8"/>
                    <a:pt x="49" y="8"/>
                  </a:cubicBezTo>
                  <a:cubicBezTo>
                    <a:pt x="47" y="8"/>
                    <a:pt x="45" y="7"/>
                    <a:pt x="43" y="7"/>
                  </a:cubicBezTo>
                  <a:cubicBezTo>
                    <a:pt x="35" y="7"/>
                    <a:pt x="28" y="6"/>
                    <a:pt x="21" y="5"/>
                  </a:cubicBezTo>
                  <a:cubicBezTo>
                    <a:pt x="17" y="5"/>
                    <a:pt x="14" y="4"/>
                    <a:pt x="10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3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73"/>
            <p:cNvSpPr/>
            <p:nvPr/>
          </p:nvSpPr>
          <p:spPr bwMode="auto">
            <a:xfrm>
              <a:off x="-2249487" y="2395538"/>
              <a:ext cx="469900" cy="71438"/>
            </a:xfrm>
            <a:custGeom>
              <a:avLst/>
              <a:gdLst>
                <a:gd name="T0" fmla="*/ 0 w 100"/>
                <a:gd name="T1" fmla="*/ 0 h 15"/>
                <a:gd name="T2" fmla="*/ 21 w 100"/>
                <a:gd name="T3" fmla="*/ 5 h 15"/>
                <a:gd name="T4" fmla="*/ 42 w 100"/>
                <a:gd name="T5" fmla="*/ 9 h 15"/>
                <a:gd name="T6" fmla="*/ 42 w 100"/>
                <a:gd name="T7" fmla="*/ 9 h 15"/>
                <a:gd name="T8" fmla="*/ 70 w 100"/>
                <a:gd name="T9" fmla="*/ 12 h 15"/>
                <a:gd name="T10" fmla="*/ 99 w 100"/>
                <a:gd name="T11" fmla="*/ 13 h 15"/>
                <a:gd name="T12" fmla="*/ 99 w 100"/>
                <a:gd name="T13" fmla="*/ 13 h 15"/>
                <a:gd name="T14" fmla="*/ 49 w 100"/>
                <a:gd name="T15" fmla="*/ 13 h 15"/>
                <a:gd name="T16" fmla="*/ 37 w 100"/>
                <a:gd name="T17" fmla="*/ 11 h 15"/>
                <a:gd name="T18" fmla="*/ 25 w 100"/>
                <a:gd name="T19" fmla="*/ 8 h 15"/>
                <a:gd name="T20" fmla="*/ 0 w 100"/>
                <a:gd name="T21" fmla="*/ 0 h 15"/>
                <a:gd name="T22" fmla="*/ 0 w 100"/>
                <a:gd name="T23" fmla="*/ 0 h 15"/>
                <a:gd name="T24" fmla="*/ 0 w 100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5">
                  <a:moveTo>
                    <a:pt x="0" y="0"/>
                  </a:moveTo>
                  <a:cubicBezTo>
                    <a:pt x="7" y="2"/>
                    <a:pt x="14" y="4"/>
                    <a:pt x="21" y="5"/>
                  </a:cubicBezTo>
                  <a:cubicBezTo>
                    <a:pt x="28" y="7"/>
                    <a:pt x="35" y="8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51" y="10"/>
                    <a:pt x="60" y="11"/>
                    <a:pt x="70" y="12"/>
                  </a:cubicBezTo>
                  <a:cubicBezTo>
                    <a:pt x="80" y="13"/>
                    <a:pt x="90" y="13"/>
                    <a:pt x="99" y="13"/>
                  </a:cubicBezTo>
                  <a:cubicBezTo>
                    <a:pt x="100" y="13"/>
                    <a:pt x="100" y="13"/>
                    <a:pt x="99" y="13"/>
                  </a:cubicBezTo>
                  <a:cubicBezTo>
                    <a:pt x="83" y="14"/>
                    <a:pt x="65" y="15"/>
                    <a:pt x="49" y="13"/>
                  </a:cubicBezTo>
                  <a:cubicBezTo>
                    <a:pt x="45" y="12"/>
                    <a:pt x="41" y="12"/>
                    <a:pt x="37" y="11"/>
                  </a:cubicBezTo>
                  <a:cubicBezTo>
                    <a:pt x="33" y="10"/>
                    <a:pt x="29" y="9"/>
                    <a:pt x="25" y="8"/>
                  </a:cubicBezTo>
                  <a:cubicBezTo>
                    <a:pt x="16" y="6"/>
                    <a:pt x="8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74"/>
            <p:cNvSpPr>
              <a:spLocks noEditPoints="1"/>
            </p:cNvSpPr>
            <p:nvPr/>
          </p:nvSpPr>
          <p:spPr bwMode="auto">
            <a:xfrm>
              <a:off x="-1747837" y="2174875"/>
              <a:ext cx="244475" cy="292100"/>
            </a:xfrm>
            <a:custGeom>
              <a:avLst/>
              <a:gdLst>
                <a:gd name="T0" fmla="*/ 3 w 52"/>
                <a:gd name="T1" fmla="*/ 45 h 62"/>
                <a:gd name="T2" fmla="*/ 3 w 52"/>
                <a:gd name="T3" fmla="*/ 45 h 62"/>
                <a:gd name="T4" fmla="*/ 49 w 52"/>
                <a:gd name="T5" fmla="*/ 48 h 62"/>
                <a:gd name="T6" fmla="*/ 7 w 52"/>
                <a:gd name="T7" fmla="*/ 57 h 62"/>
                <a:gd name="T8" fmla="*/ 7 w 52"/>
                <a:gd name="T9" fmla="*/ 57 h 62"/>
                <a:gd name="T10" fmla="*/ 44 w 52"/>
                <a:gd name="T11" fmla="*/ 10 h 62"/>
                <a:gd name="T12" fmla="*/ 41 w 52"/>
                <a:gd name="T13" fmla="*/ 6 h 62"/>
                <a:gd name="T14" fmla="*/ 41 w 52"/>
                <a:gd name="T15" fmla="*/ 6 h 62"/>
                <a:gd name="T16" fmla="*/ 38 w 52"/>
                <a:gd name="T17" fmla="*/ 5 h 62"/>
                <a:gd name="T18" fmla="*/ 38 w 52"/>
                <a:gd name="T19" fmla="*/ 5 h 62"/>
                <a:gd name="T20" fmla="*/ 38 w 52"/>
                <a:gd name="T21" fmla="*/ 5 h 62"/>
                <a:gd name="T22" fmla="*/ 28 w 52"/>
                <a:gd name="T23" fmla="*/ 4 h 62"/>
                <a:gd name="T24" fmla="*/ 32 w 52"/>
                <a:gd name="T25" fmla="*/ 0 h 62"/>
                <a:gd name="T26" fmla="*/ 25 w 52"/>
                <a:gd name="T27" fmla="*/ 0 h 62"/>
                <a:gd name="T28" fmla="*/ 19 w 52"/>
                <a:gd name="T29" fmla="*/ 2 h 62"/>
                <a:gd name="T30" fmla="*/ 10 w 52"/>
                <a:gd name="T31" fmla="*/ 9 h 62"/>
                <a:gd name="T32" fmla="*/ 4 w 52"/>
                <a:gd name="T33" fmla="*/ 20 h 62"/>
                <a:gd name="T34" fmla="*/ 0 w 52"/>
                <a:gd name="T35" fmla="*/ 40 h 62"/>
                <a:gd name="T36" fmla="*/ 3 w 52"/>
                <a:gd name="T37" fmla="*/ 51 h 62"/>
                <a:gd name="T38" fmla="*/ 9 w 52"/>
                <a:gd name="T39" fmla="*/ 60 h 62"/>
                <a:gd name="T40" fmla="*/ 14 w 52"/>
                <a:gd name="T41" fmla="*/ 62 h 62"/>
                <a:gd name="T42" fmla="*/ 10 w 52"/>
                <a:gd name="T43" fmla="*/ 60 h 62"/>
                <a:gd name="T44" fmla="*/ 7 w 52"/>
                <a:gd name="T45" fmla="*/ 57 h 62"/>
                <a:gd name="T46" fmla="*/ 5 w 52"/>
                <a:gd name="T47" fmla="*/ 52 h 62"/>
                <a:gd name="T48" fmla="*/ 3 w 52"/>
                <a:gd name="T49" fmla="*/ 45 h 62"/>
                <a:gd name="T50" fmla="*/ 3 w 52"/>
                <a:gd name="T51" fmla="*/ 45 h 62"/>
                <a:gd name="T52" fmla="*/ 3 w 52"/>
                <a:gd name="T53" fmla="*/ 45 h 62"/>
                <a:gd name="T54" fmla="*/ 3 w 52"/>
                <a:gd name="T55" fmla="*/ 35 h 62"/>
                <a:gd name="T56" fmla="*/ 6 w 52"/>
                <a:gd name="T57" fmla="*/ 22 h 62"/>
                <a:gd name="T58" fmla="*/ 12 w 52"/>
                <a:gd name="T59" fmla="*/ 13 h 62"/>
                <a:gd name="T60" fmla="*/ 17 w 52"/>
                <a:gd name="T61" fmla="*/ 8 h 62"/>
                <a:gd name="T62" fmla="*/ 21 w 52"/>
                <a:gd name="T63" fmla="*/ 6 h 62"/>
                <a:gd name="T64" fmla="*/ 28 w 52"/>
                <a:gd name="T65" fmla="*/ 4 h 62"/>
                <a:gd name="T66" fmla="*/ 38 w 52"/>
                <a:gd name="T67" fmla="*/ 5 h 62"/>
                <a:gd name="T68" fmla="*/ 44 w 52"/>
                <a:gd name="T69" fmla="*/ 10 h 62"/>
                <a:gd name="T70" fmla="*/ 50 w 52"/>
                <a:gd name="T71" fmla="*/ 25 h 62"/>
                <a:gd name="T72" fmla="*/ 49 w 52"/>
                <a:gd name="T73" fmla="*/ 48 h 62"/>
                <a:gd name="T74" fmla="*/ 48 w 52"/>
                <a:gd name="T75" fmla="*/ 54 h 62"/>
                <a:gd name="T76" fmla="*/ 51 w 52"/>
                <a:gd name="T77" fmla="*/ 41 h 62"/>
                <a:gd name="T78" fmla="*/ 51 w 52"/>
                <a:gd name="T79" fmla="*/ 19 h 62"/>
                <a:gd name="T80" fmla="*/ 47 w 52"/>
                <a:gd name="T81" fmla="*/ 8 h 62"/>
                <a:gd name="T82" fmla="*/ 42 w 52"/>
                <a:gd name="T83" fmla="*/ 3 h 62"/>
                <a:gd name="T84" fmla="*/ 32 w 52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62">
                  <a:moveTo>
                    <a:pt x="3" y="45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7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41" y="6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6"/>
                  </a:cubicBezTo>
                  <a:close/>
                  <a:moveTo>
                    <a:pt x="38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lose/>
                  <a:moveTo>
                    <a:pt x="38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lose/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lose/>
                  <a:moveTo>
                    <a:pt x="32" y="0"/>
                  </a:moveTo>
                  <a:cubicBezTo>
                    <a:pt x="32" y="0"/>
                    <a:pt x="31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1" y="1"/>
                    <a:pt x="20" y="2"/>
                    <a:pt x="19" y="2"/>
                  </a:cubicBezTo>
                  <a:cubicBezTo>
                    <a:pt x="17" y="3"/>
                    <a:pt x="16" y="4"/>
                    <a:pt x="14" y="5"/>
                  </a:cubicBezTo>
                  <a:cubicBezTo>
                    <a:pt x="13" y="6"/>
                    <a:pt x="11" y="8"/>
                    <a:pt x="10" y="9"/>
                  </a:cubicBezTo>
                  <a:cubicBezTo>
                    <a:pt x="9" y="11"/>
                    <a:pt x="8" y="12"/>
                    <a:pt x="6" y="14"/>
                  </a:cubicBezTo>
                  <a:cubicBezTo>
                    <a:pt x="6" y="16"/>
                    <a:pt x="5" y="18"/>
                    <a:pt x="4" y="20"/>
                  </a:cubicBezTo>
                  <a:cubicBezTo>
                    <a:pt x="2" y="24"/>
                    <a:pt x="1" y="28"/>
                    <a:pt x="1" y="33"/>
                  </a:cubicBezTo>
                  <a:cubicBezTo>
                    <a:pt x="0" y="35"/>
                    <a:pt x="0" y="37"/>
                    <a:pt x="0" y="40"/>
                  </a:cubicBezTo>
                  <a:cubicBezTo>
                    <a:pt x="0" y="42"/>
                    <a:pt x="1" y="44"/>
                    <a:pt x="1" y="46"/>
                  </a:cubicBezTo>
                  <a:cubicBezTo>
                    <a:pt x="1" y="47"/>
                    <a:pt x="2" y="49"/>
                    <a:pt x="3" y="51"/>
                  </a:cubicBezTo>
                  <a:cubicBezTo>
                    <a:pt x="4" y="53"/>
                    <a:pt x="5" y="55"/>
                    <a:pt x="6" y="56"/>
                  </a:cubicBezTo>
                  <a:cubicBezTo>
                    <a:pt x="7" y="57"/>
                    <a:pt x="8" y="59"/>
                    <a:pt x="9" y="60"/>
                  </a:cubicBezTo>
                  <a:cubicBezTo>
                    <a:pt x="10" y="60"/>
                    <a:pt x="11" y="61"/>
                    <a:pt x="12" y="61"/>
                  </a:cubicBezTo>
                  <a:cubicBezTo>
                    <a:pt x="12" y="62"/>
                    <a:pt x="13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2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9"/>
                    <a:pt x="8" y="58"/>
                    <a:pt x="7" y="57"/>
                  </a:cubicBezTo>
                  <a:cubicBezTo>
                    <a:pt x="7" y="56"/>
                    <a:pt x="6" y="55"/>
                    <a:pt x="6" y="54"/>
                  </a:cubicBezTo>
                  <a:cubicBezTo>
                    <a:pt x="5" y="54"/>
                    <a:pt x="5" y="53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0"/>
                    <a:pt x="3" y="48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4"/>
                    <a:pt x="2" y="42"/>
                    <a:pt x="2" y="40"/>
                  </a:cubicBezTo>
                  <a:cubicBezTo>
                    <a:pt x="2" y="39"/>
                    <a:pt x="3" y="37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1"/>
                    <a:pt x="5" y="26"/>
                    <a:pt x="6" y="22"/>
                  </a:cubicBezTo>
                  <a:cubicBezTo>
                    <a:pt x="6" y="22"/>
                    <a:pt x="6" y="23"/>
                    <a:pt x="6" y="23"/>
                  </a:cubicBezTo>
                  <a:cubicBezTo>
                    <a:pt x="8" y="19"/>
                    <a:pt x="10" y="16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5" y="9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7"/>
                    <a:pt x="19" y="6"/>
                    <a:pt x="21" y="6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4"/>
                    <a:pt x="26" y="4"/>
                    <a:pt x="28" y="4"/>
                  </a:cubicBezTo>
                  <a:cubicBezTo>
                    <a:pt x="30" y="4"/>
                    <a:pt x="32" y="4"/>
                    <a:pt x="34" y="4"/>
                  </a:cubicBezTo>
                  <a:cubicBezTo>
                    <a:pt x="36" y="4"/>
                    <a:pt x="37" y="4"/>
                    <a:pt x="38" y="5"/>
                  </a:cubicBezTo>
                  <a:cubicBezTo>
                    <a:pt x="39" y="5"/>
                    <a:pt x="40" y="6"/>
                    <a:pt x="41" y="7"/>
                  </a:cubicBezTo>
                  <a:cubicBezTo>
                    <a:pt x="42" y="8"/>
                    <a:pt x="43" y="8"/>
                    <a:pt x="44" y="10"/>
                  </a:cubicBezTo>
                  <a:cubicBezTo>
                    <a:pt x="45" y="11"/>
                    <a:pt x="46" y="13"/>
                    <a:pt x="47" y="14"/>
                  </a:cubicBezTo>
                  <a:cubicBezTo>
                    <a:pt x="48" y="18"/>
                    <a:pt x="49" y="21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1" y="32"/>
                    <a:pt x="50" y="40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50"/>
                    <a:pt x="49" y="52"/>
                    <a:pt x="48" y="54"/>
                  </a:cubicBezTo>
                  <a:cubicBezTo>
                    <a:pt x="48" y="54"/>
                    <a:pt x="48" y="54"/>
                    <a:pt x="49" y="54"/>
                  </a:cubicBezTo>
                  <a:cubicBezTo>
                    <a:pt x="50" y="50"/>
                    <a:pt x="51" y="46"/>
                    <a:pt x="51" y="41"/>
                  </a:cubicBezTo>
                  <a:cubicBezTo>
                    <a:pt x="52" y="37"/>
                    <a:pt x="52" y="32"/>
                    <a:pt x="52" y="27"/>
                  </a:cubicBezTo>
                  <a:cubicBezTo>
                    <a:pt x="52" y="24"/>
                    <a:pt x="52" y="22"/>
                    <a:pt x="51" y="19"/>
                  </a:cubicBezTo>
                  <a:cubicBezTo>
                    <a:pt x="51" y="17"/>
                    <a:pt x="50" y="15"/>
                    <a:pt x="49" y="13"/>
                  </a:cubicBezTo>
                  <a:cubicBezTo>
                    <a:pt x="49" y="11"/>
                    <a:pt x="48" y="9"/>
                    <a:pt x="47" y="8"/>
                  </a:cubicBezTo>
                  <a:cubicBezTo>
                    <a:pt x="46" y="7"/>
                    <a:pt x="45" y="6"/>
                    <a:pt x="45" y="5"/>
                  </a:cubicBezTo>
                  <a:cubicBezTo>
                    <a:pt x="44" y="5"/>
                    <a:pt x="43" y="4"/>
                    <a:pt x="42" y="3"/>
                  </a:cubicBezTo>
                  <a:cubicBezTo>
                    <a:pt x="41" y="2"/>
                    <a:pt x="39" y="2"/>
                    <a:pt x="38" y="1"/>
                  </a:cubicBezTo>
                  <a:cubicBezTo>
                    <a:pt x="36" y="0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75"/>
            <p:cNvSpPr>
              <a:spLocks noEditPoints="1"/>
            </p:cNvSpPr>
            <p:nvPr/>
          </p:nvSpPr>
          <p:spPr bwMode="auto">
            <a:xfrm>
              <a:off x="-920750" y="2208213"/>
              <a:ext cx="290513" cy="352425"/>
            </a:xfrm>
            <a:custGeom>
              <a:avLst/>
              <a:gdLst>
                <a:gd name="T0" fmla="*/ 56 w 62"/>
                <a:gd name="T1" fmla="*/ 18 h 75"/>
                <a:gd name="T2" fmla="*/ 56 w 62"/>
                <a:gd name="T3" fmla="*/ 18 h 75"/>
                <a:gd name="T4" fmla="*/ 58 w 62"/>
                <a:gd name="T5" fmla="*/ 53 h 75"/>
                <a:gd name="T6" fmla="*/ 58 w 62"/>
                <a:gd name="T7" fmla="*/ 53 h 75"/>
                <a:gd name="T8" fmla="*/ 6 w 62"/>
                <a:gd name="T9" fmla="*/ 65 h 75"/>
                <a:gd name="T10" fmla="*/ 6 w 62"/>
                <a:gd name="T11" fmla="*/ 65 h 75"/>
                <a:gd name="T12" fmla="*/ 9 w 62"/>
                <a:gd name="T13" fmla="*/ 72 h 75"/>
                <a:gd name="T14" fmla="*/ 53 w 62"/>
                <a:gd name="T15" fmla="*/ 12 h 75"/>
                <a:gd name="T16" fmla="*/ 53 w 62"/>
                <a:gd name="T17" fmla="*/ 12 h 75"/>
                <a:gd name="T18" fmla="*/ 24 w 62"/>
                <a:gd name="T19" fmla="*/ 7 h 75"/>
                <a:gd name="T20" fmla="*/ 40 w 62"/>
                <a:gd name="T21" fmla="*/ 5 h 75"/>
                <a:gd name="T22" fmla="*/ 40 w 62"/>
                <a:gd name="T23" fmla="*/ 5 h 75"/>
                <a:gd name="T24" fmla="*/ 35 w 62"/>
                <a:gd name="T25" fmla="*/ 0 h 75"/>
                <a:gd name="T26" fmla="*/ 28 w 62"/>
                <a:gd name="T27" fmla="*/ 1 h 75"/>
                <a:gd name="T28" fmla="*/ 17 w 62"/>
                <a:gd name="T29" fmla="*/ 6 h 75"/>
                <a:gd name="T30" fmla="*/ 9 w 62"/>
                <a:gd name="T31" fmla="*/ 15 h 75"/>
                <a:gd name="T32" fmla="*/ 3 w 62"/>
                <a:gd name="T33" fmla="*/ 27 h 75"/>
                <a:gd name="T34" fmla="*/ 1 w 62"/>
                <a:gd name="T35" fmla="*/ 54 h 75"/>
                <a:gd name="T36" fmla="*/ 8 w 62"/>
                <a:gd name="T37" fmla="*/ 71 h 75"/>
                <a:gd name="T38" fmla="*/ 12 w 62"/>
                <a:gd name="T39" fmla="*/ 75 h 75"/>
                <a:gd name="T40" fmla="*/ 9 w 62"/>
                <a:gd name="T41" fmla="*/ 72 h 75"/>
                <a:gd name="T42" fmla="*/ 6 w 62"/>
                <a:gd name="T43" fmla="*/ 65 h 75"/>
                <a:gd name="T44" fmla="*/ 6 w 62"/>
                <a:gd name="T45" fmla="*/ 65 h 75"/>
                <a:gd name="T46" fmla="*/ 6 w 62"/>
                <a:gd name="T47" fmla="*/ 65 h 75"/>
                <a:gd name="T48" fmla="*/ 3 w 62"/>
                <a:gd name="T49" fmla="*/ 55 h 75"/>
                <a:gd name="T50" fmla="*/ 7 w 62"/>
                <a:gd name="T51" fmla="*/ 25 h 75"/>
                <a:gd name="T52" fmla="*/ 13 w 62"/>
                <a:gd name="T53" fmla="*/ 16 h 75"/>
                <a:gd name="T54" fmla="*/ 21 w 62"/>
                <a:gd name="T55" fmla="*/ 8 h 75"/>
                <a:gd name="T56" fmla="*/ 27 w 62"/>
                <a:gd name="T57" fmla="*/ 6 h 75"/>
                <a:gd name="T58" fmla="*/ 39 w 62"/>
                <a:gd name="T59" fmla="*/ 5 h 75"/>
                <a:gd name="T60" fmla="*/ 46 w 62"/>
                <a:gd name="T61" fmla="*/ 6 h 75"/>
                <a:gd name="T62" fmla="*/ 53 w 62"/>
                <a:gd name="T63" fmla="*/ 12 h 75"/>
                <a:gd name="T64" fmla="*/ 56 w 62"/>
                <a:gd name="T65" fmla="*/ 17 h 75"/>
                <a:gd name="T66" fmla="*/ 56 w 62"/>
                <a:gd name="T67" fmla="*/ 18 h 75"/>
                <a:gd name="T68" fmla="*/ 59 w 62"/>
                <a:gd name="T69" fmla="*/ 28 h 75"/>
                <a:gd name="T70" fmla="*/ 58 w 62"/>
                <a:gd name="T71" fmla="*/ 53 h 75"/>
                <a:gd name="T72" fmla="*/ 58 w 62"/>
                <a:gd name="T73" fmla="*/ 53 h 75"/>
                <a:gd name="T74" fmla="*/ 57 w 62"/>
                <a:gd name="T75" fmla="*/ 62 h 75"/>
                <a:gd name="T76" fmla="*/ 61 w 62"/>
                <a:gd name="T77" fmla="*/ 45 h 75"/>
                <a:gd name="T78" fmla="*/ 61 w 62"/>
                <a:gd name="T79" fmla="*/ 26 h 75"/>
                <a:gd name="T80" fmla="*/ 56 w 62"/>
                <a:gd name="T81" fmla="*/ 10 h 75"/>
                <a:gd name="T82" fmla="*/ 50 w 62"/>
                <a:gd name="T83" fmla="*/ 5 h 75"/>
                <a:gd name="T84" fmla="*/ 42 w 62"/>
                <a:gd name="T85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75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lose/>
                  <a:moveTo>
                    <a:pt x="58" y="53"/>
                  </a:move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lose/>
                  <a:moveTo>
                    <a:pt x="6" y="65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lose/>
                  <a:moveTo>
                    <a:pt x="9" y="72"/>
                  </a:move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lose/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lose/>
                  <a:moveTo>
                    <a:pt x="24" y="6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6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lose/>
                  <a:moveTo>
                    <a:pt x="42" y="1"/>
                  </a:moveTo>
                  <a:cubicBezTo>
                    <a:pt x="40" y="1"/>
                    <a:pt x="37" y="0"/>
                    <a:pt x="35" y="0"/>
                  </a:cubicBezTo>
                  <a:cubicBezTo>
                    <a:pt x="33" y="0"/>
                    <a:pt x="32" y="0"/>
                    <a:pt x="31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6" y="1"/>
                    <a:pt x="24" y="2"/>
                    <a:pt x="22" y="3"/>
                  </a:cubicBezTo>
                  <a:cubicBezTo>
                    <a:pt x="20" y="4"/>
                    <a:pt x="18" y="5"/>
                    <a:pt x="17" y="6"/>
                  </a:cubicBezTo>
                  <a:cubicBezTo>
                    <a:pt x="15" y="7"/>
                    <a:pt x="14" y="9"/>
                    <a:pt x="12" y="10"/>
                  </a:cubicBezTo>
                  <a:cubicBezTo>
                    <a:pt x="11" y="12"/>
                    <a:pt x="10" y="13"/>
                    <a:pt x="9" y="15"/>
                  </a:cubicBezTo>
                  <a:cubicBezTo>
                    <a:pt x="7" y="17"/>
                    <a:pt x="6" y="19"/>
                    <a:pt x="6" y="21"/>
                  </a:cubicBezTo>
                  <a:cubicBezTo>
                    <a:pt x="5" y="23"/>
                    <a:pt x="4" y="25"/>
                    <a:pt x="3" y="27"/>
                  </a:cubicBezTo>
                  <a:cubicBezTo>
                    <a:pt x="2" y="31"/>
                    <a:pt x="1" y="36"/>
                    <a:pt x="1" y="41"/>
                  </a:cubicBezTo>
                  <a:cubicBezTo>
                    <a:pt x="0" y="45"/>
                    <a:pt x="0" y="49"/>
                    <a:pt x="1" y="54"/>
                  </a:cubicBezTo>
                  <a:cubicBezTo>
                    <a:pt x="2" y="58"/>
                    <a:pt x="3" y="62"/>
                    <a:pt x="5" y="66"/>
                  </a:cubicBezTo>
                  <a:cubicBezTo>
                    <a:pt x="6" y="67"/>
                    <a:pt x="7" y="69"/>
                    <a:pt x="8" y="71"/>
                  </a:cubicBezTo>
                  <a:cubicBezTo>
                    <a:pt x="9" y="72"/>
                    <a:pt x="10" y="74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4"/>
                    <a:pt x="10" y="73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1"/>
                    <a:pt x="8" y="70"/>
                    <a:pt x="7" y="69"/>
                  </a:cubicBezTo>
                  <a:cubicBezTo>
                    <a:pt x="7" y="68"/>
                    <a:pt x="6" y="67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4" y="62"/>
                    <a:pt x="4" y="59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0"/>
                    <a:pt x="3" y="45"/>
                    <a:pt x="3" y="41"/>
                  </a:cubicBezTo>
                  <a:cubicBezTo>
                    <a:pt x="4" y="36"/>
                    <a:pt x="5" y="30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2"/>
                    <a:pt x="11" y="19"/>
                    <a:pt x="13" y="16"/>
                  </a:cubicBezTo>
                  <a:cubicBezTo>
                    <a:pt x="15" y="13"/>
                    <a:pt x="17" y="11"/>
                    <a:pt x="19" y="10"/>
                  </a:cubicBezTo>
                  <a:cubicBezTo>
                    <a:pt x="20" y="9"/>
                    <a:pt x="20" y="9"/>
                    <a:pt x="21" y="8"/>
                  </a:cubicBezTo>
                  <a:cubicBezTo>
                    <a:pt x="22" y="7"/>
                    <a:pt x="23" y="7"/>
                    <a:pt x="24" y="6"/>
                  </a:cubicBezTo>
                  <a:cubicBezTo>
                    <a:pt x="25" y="6"/>
                    <a:pt x="26" y="6"/>
                    <a:pt x="27" y="6"/>
                  </a:cubicBezTo>
                  <a:cubicBezTo>
                    <a:pt x="28" y="5"/>
                    <a:pt x="29" y="5"/>
                    <a:pt x="30" y="5"/>
                  </a:cubicBezTo>
                  <a:cubicBezTo>
                    <a:pt x="33" y="5"/>
                    <a:pt x="36" y="4"/>
                    <a:pt x="39" y="5"/>
                  </a:cubicBezTo>
                  <a:cubicBezTo>
                    <a:pt x="41" y="5"/>
                    <a:pt x="42" y="5"/>
                    <a:pt x="43" y="6"/>
                  </a:cubicBezTo>
                  <a:cubicBezTo>
                    <a:pt x="44" y="6"/>
                    <a:pt x="45" y="6"/>
                    <a:pt x="46" y="6"/>
                  </a:cubicBezTo>
                  <a:cubicBezTo>
                    <a:pt x="47" y="7"/>
                    <a:pt x="48" y="8"/>
                    <a:pt x="50" y="9"/>
                  </a:cubicBezTo>
                  <a:cubicBezTo>
                    <a:pt x="51" y="10"/>
                    <a:pt x="52" y="11"/>
                    <a:pt x="53" y="12"/>
                  </a:cubicBezTo>
                  <a:cubicBezTo>
                    <a:pt x="54" y="14"/>
                    <a:pt x="55" y="16"/>
                    <a:pt x="56" y="18"/>
                  </a:cubicBezTo>
                  <a:cubicBezTo>
                    <a:pt x="56" y="18"/>
                    <a:pt x="56" y="17"/>
                    <a:pt x="56" y="17"/>
                  </a:cubicBezTo>
                  <a:cubicBezTo>
                    <a:pt x="56" y="17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8" y="21"/>
                    <a:pt x="58" y="25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0" y="36"/>
                    <a:pt x="59" y="45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7" y="59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8" y="57"/>
                    <a:pt x="60" y="51"/>
                    <a:pt x="61" y="45"/>
                  </a:cubicBezTo>
                  <a:cubicBezTo>
                    <a:pt x="61" y="42"/>
                    <a:pt x="61" y="38"/>
                    <a:pt x="61" y="35"/>
                  </a:cubicBezTo>
                  <a:cubicBezTo>
                    <a:pt x="62" y="32"/>
                    <a:pt x="61" y="29"/>
                    <a:pt x="61" y="26"/>
                  </a:cubicBezTo>
                  <a:cubicBezTo>
                    <a:pt x="61" y="23"/>
                    <a:pt x="60" y="20"/>
                    <a:pt x="59" y="17"/>
                  </a:cubicBezTo>
                  <a:cubicBezTo>
                    <a:pt x="58" y="15"/>
                    <a:pt x="57" y="13"/>
                    <a:pt x="56" y="10"/>
                  </a:cubicBezTo>
                  <a:cubicBezTo>
                    <a:pt x="55" y="9"/>
                    <a:pt x="54" y="8"/>
                    <a:pt x="53" y="7"/>
                  </a:cubicBezTo>
                  <a:cubicBezTo>
                    <a:pt x="52" y="6"/>
                    <a:pt x="51" y="5"/>
                    <a:pt x="50" y="5"/>
                  </a:cubicBezTo>
                  <a:cubicBezTo>
                    <a:pt x="49" y="4"/>
                    <a:pt x="48" y="3"/>
                    <a:pt x="46" y="3"/>
                  </a:cubicBezTo>
                  <a:cubicBezTo>
                    <a:pt x="45" y="2"/>
                    <a:pt x="43" y="2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6"/>
            <p:cNvSpPr>
              <a:spLocks noEditPoints="1"/>
            </p:cNvSpPr>
            <p:nvPr/>
          </p:nvSpPr>
          <p:spPr bwMode="auto">
            <a:xfrm>
              <a:off x="-709612" y="2378075"/>
              <a:ext cx="14288" cy="268288"/>
            </a:xfrm>
            <a:custGeom>
              <a:avLst/>
              <a:gdLst>
                <a:gd name="T0" fmla="*/ 1 w 3"/>
                <a:gd name="T1" fmla="*/ 52 h 57"/>
                <a:gd name="T2" fmla="*/ 1 w 3"/>
                <a:gd name="T3" fmla="*/ 52 h 57"/>
                <a:gd name="T4" fmla="*/ 1 w 3"/>
                <a:gd name="T5" fmla="*/ 52 h 57"/>
                <a:gd name="T6" fmla="*/ 3 w 3"/>
                <a:gd name="T7" fmla="*/ 0 h 57"/>
                <a:gd name="T8" fmla="*/ 3 w 3"/>
                <a:gd name="T9" fmla="*/ 0 h 57"/>
                <a:gd name="T10" fmla="*/ 3 w 3"/>
                <a:gd name="T11" fmla="*/ 0 h 57"/>
                <a:gd name="T12" fmla="*/ 2 w 3"/>
                <a:gd name="T13" fmla="*/ 12 h 57"/>
                <a:gd name="T14" fmla="*/ 2 w 3"/>
                <a:gd name="T15" fmla="*/ 25 h 57"/>
                <a:gd name="T16" fmla="*/ 1 w 3"/>
                <a:gd name="T17" fmla="*/ 52 h 57"/>
                <a:gd name="T18" fmla="*/ 1 w 3"/>
                <a:gd name="T19" fmla="*/ 52 h 57"/>
                <a:gd name="T20" fmla="*/ 0 w 3"/>
                <a:gd name="T21" fmla="*/ 57 h 57"/>
                <a:gd name="T22" fmla="*/ 0 w 3"/>
                <a:gd name="T23" fmla="*/ 57 h 57"/>
                <a:gd name="T24" fmla="*/ 3 w 3"/>
                <a:gd name="T25" fmla="*/ 44 h 57"/>
                <a:gd name="T26" fmla="*/ 3 w 3"/>
                <a:gd name="T27" fmla="*/ 36 h 57"/>
                <a:gd name="T28" fmla="*/ 3 w 3"/>
                <a:gd name="T29" fmla="*/ 28 h 57"/>
                <a:gd name="T30" fmla="*/ 3 w 3"/>
                <a:gd name="T31" fmla="*/ 13 h 57"/>
                <a:gd name="T32" fmla="*/ 3 w 3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57">
                  <a:moveTo>
                    <a:pt x="1" y="52"/>
                  </a:move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8"/>
                    <a:pt x="2" y="12"/>
                  </a:cubicBezTo>
                  <a:cubicBezTo>
                    <a:pt x="2" y="16"/>
                    <a:pt x="2" y="21"/>
                    <a:pt x="2" y="25"/>
                  </a:cubicBezTo>
                  <a:cubicBezTo>
                    <a:pt x="2" y="34"/>
                    <a:pt x="2" y="43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3"/>
                    <a:pt x="0" y="55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2"/>
                    <a:pt x="2" y="48"/>
                    <a:pt x="3" y="44"/>
                  </a:cubicBezTo>
                  <a:cubicBezTo>
                    <a:pt x="3" y="41"/>
                    <a:pt x="3" y="38"/>
                    <a:pt x="3" y="36"/>
                  </a:cubicBezTo>
                  <a:cubicBezTo>
                    <a:pt x="3" y="33"/>
                    <a:pt x="3" y="31"/>
                    <a:pt x="3" y="28"/>
                  </a:cubicBezTo>
                  <a:cubicBezTo>
                    <a:pt x="3" y="23"/>
                    <a:pt x="3" y="18"/>
                    <a:pt x="3" y="13"/>
                  </a:cubicBezTo>
                  <a:cubicBezTo>
                    <a:pt x="3" y="8"/>
                    <a:pt x="3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7"/>
            <p:cNvSpPr/>
            <p:nvPr/>
          </p:nvSpPr>
          <p:spPr bwMode="auto">
            <a:xfrm>
              <a:off x="-798512" y="2428875"/>
              <a:ext cx="12700" cy="179388"/>
            </a:xfrm>
            <a:custGeom>
              <a:avLst/>
              <a:gdLst>
                <a:gd name="T0" fmla="*/ 3 w 3"/>
                <a:gd name="T1" fmla="*/ 0 h 38"/>
                <a:gd name="T2" fmla="*/ 2 w 3"/>
                <a:gd name="T3" fmla="*/ 19 h 38"/>
                <a:gd name="T4" fmla="*/ 1 w 3"/>
                <a:gd name="T5" fmla="*/ 28 h 38"/>
                <a:gd name="T6" fmla="*/ 0 w 3"/>
                <a:gd name="T7" fmla="*/ 38 h 38"/>
                <a:gd name="T8" fmla="*/ 0 w 3"/>
                <a:gd name="T9" fmla="*/ 38 h 38"/>
                <a:gd name="T10" fmla="*/ 1 w 3"/>
                <a:gd name="T11" fmla="*/ 19 h 38"/>
                <a:gd name="T12" fmla="*/ 1 w 3"/>
                <a:gd name="T13" fmla="*/ 14 h 38"/>
                <a:gd name="T14" fmla="*/ 2 w 3"/>
                <a:gd name="T15" fmla="*/ 10 h 38"/>
                <a:gd name="T16" fmla="*/ 3 w 3"/>
                <a:gd name="T17" fmla="*/ 0 h 38"/>
                <a:gd name="T18" fmla="*/ 3 w 3"/>
                <a:gd name="T19" fmla="*/ 0 h 38"/>
                <a:gd name="T20" fmla="*/ 3 w 3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8">
                  <a:moveTo>
                    <a:pt x="3" y="0"/>
                  </a:moveTo>
                  <a:cubicBezTo>
                    <a:pt x="3" y="6"/>
                    <a:pt x="2" y="13"/>
                    <a:pt x="2" y="19"/>
                  </a:cubicBezTo>
                  <a:cubicBezTo>
                    <a:pt x="1" y="22"/>
                    <a:pt x="1" y="25"/>
                    <a:pt x="1" y="28"/>
                  </a:cubicBezTo>
                  <a:cubicBezTo>
                    <a:pt x="0" y="32"/>
                    <a:pt x="0" y="3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2"/>
                    <a:pt x="0" y="26"/>
                    <a:pt x="1" y="19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1" y="13"/>
                    <a:pt x="1" y="11"/>
                    <a:pt x="2" y="10"/>
                  </a:cubicBezTo>
                  <a:cubicBezTo>
                    <a:pt x="2" y="7"/>
                    <a:pt x="3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8"/>
            <p:cNvSpPr/>
            <p:nvPr/>
          </p:nvSpPr>
          <p:spPr bwMode="auto">
            <a:xfrm>
              <a:off x="-889000" y="2424113"/>
              <a:ext cx="33338" cy="198438"/>
            </a:xfrm>
            <a:custGeom>
              <a:avLst/>
              <a:gdLst>
                <a:gd name="T0" fmla="*/ 7 w 7"/>
                <a:gd name="T1" fmla="*/ 0 h 42"/>
                <a:gd name="T2" fmla="*/ 6 w 7"/>
                <a:gd name="T3" fmla="*/ 22 h 42"/>
                <a:gd name="T4" fmla="*/ 4 w 7"/>
                <a:gd name="T5" fmla="*/ 32 h 42"/>
                <a:gd name="T6" fmla="*/ 0 w 7"/>
                <a:gd name="T7" fmla="*/ 42 h 42"/>
                <a:gd name="T8" fmla="*/ 0 w 7"/>
                <a:gd name="T9" fmla="*/ 42 h 42"/>
                <a:gd name="T10" fmla="*/ 2 w 7"/>
                <a:gd name="T11" fmla="*/ 37 h 42"/>
                <a:gd name="T12" fmla="*/ 3 w 7"/>
                <a:gd name="T13" fmla="*/ 32 h 42"/>
                <a:gd name="T14" fmla="*/ 5 w 7"/>
                <a:gd name="T15" fmla="*/ 23 h 42"/>
                <a:gd name="T16" fmla="*/ 5 w 7"/>
                <a:gd name="T17" fmla="*/ 23 h 42"/>
                <a:gd name="T18" fmla="*/ 6 w 7"/>
                <a:gd name="T19" fmla="*/ 11 h 42"/>
                <a:gd name="T20" fmla="*/ 7 w 7"/>
                <a:gd name="T21" fmla="*/ 0 h 42"/>
                <a:gd name="T22" fmla="*/ 7 w 7"/>
                <a:gd name="T23" fmla="*/ 0 h 42"/>
                <a:gd name="T24" fmla="*/ 7 w 7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42">
                  <a:moveTo>
                    <a:pt x="7" y="0"/>
                  </a:moveTo>
                  <a:cubicBezTo>
                    <a:pt x="7" y="8"/>
                    <a:pt x="7" y="15"/>
                    <a:pt x="6" y="22"/>
                  </a:cubicBezTo>
                  <a:cubicBezTo>
                    <a:pt x="6" y="25"/>
                    <a:pt x="5" y="28"/>
                    <a:pt x="4" y="32"/>
                  </a:cubicBezTo>
                  <a:cubicBezTo>
                    <a:pt x="3" y="35"/>
                    <a:pt x="2" y="39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1" y="39"/>
                    <a:pt x="2" y="37"/>
                  </a:cubicBezTo>
                  <a:cubicBezTo>
                    <a:pt x="2" y="36"/>
                    <a:pt x="2" y="34"/>
                    <a:pt x="3" y="32"/>
                  </a:cubicBezTo>
                  <a:cubicBezTo>
                    <a:pt x="4" y="29"/>
                    <a:pt x="4" y="26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19"/>
                    <a:pt x="6" y="15"/>
                    <a:pt x="6" y="11"/>
                  </a:cubicBezTo>
                  <a:cubicBezTo>
                    <a:pt x="6" y="7"/>
                    <a:pt x="7" y="4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9"/>
            <p:cNvSpPr/>
            <p:nvPr/>
          </p:nvSpPr>
          <p:spPr bwMode="auto">
            <a:xfrm>
              <a:off x="-1563687" y="2390775"/>
              <a:ext cx="22225" cy="169863"/>
            </a:xfrm>
            <a:custGeom>
              <a:avLst/>
              <a:gdLst>
                <a:gd name="T0" fmla="*/ 5 w 5"/>
                <a:gd name="T1" fmla="*/ 0 h 36"/>
                <a:gd name="T2" fmla="*/ 3 w 5"/>
                <a:gd name="T3" fmla="*/ 18 h 36"/>
                <a:gd name="T4" fmla="*/ 2 w 5"/>
                <a:gd name="T5" fmla="*/ 27 h 36"/>
                <a:gd name="T6" fmla="*/ 0 w 5"/>
                <a:gd name="T7" fmla="*/ 36 h 36"/>
                <a:gd name="T8" fmla="*/ 0 w 5"/>
                <a:gd name="T9" fmla="*/ 36 h 36"/>
                <a:gd name="T10" fmla="*/ 2 w 5"/>
                <a:gd name="T11" fmla="*/ 19 h 36"/>
                <a:gd name="T12" fmla="*/ 3 w 5"/>
                <a:gd name="T13" fmla="*/ 10 h 36"/>
                <a:gd name="T14" fmla="*/ 5 w 5"/>
                <a:gd name="T15" fmla="*/ 0 h 36"/>
                <a:gd name="T16" fmla="*/ 5 w 5"/>
                <a:gd name="T17" fmla="*/ 0 h 36"/>
                <a:gd name="T18" fmla="*/ 5 w 5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6">
                  <a:moveTo>
                    <a:pt x="5" y="0"/>
                  </a:moveTo>
                  <a:cubicBezTo>
                    <a:pt x="5" y="6"/>
                    <a:pt x="4" y="12"/>
                    <a:pt x="3" y="18"/>
                  </a:cubicBezTo>
                  <a:cubicBezTo>
                    <a:pt x="3" y="21"/>
                    <a:pt x="2" y="24"/>
                    <a:pt x="2" y="27"/>
                  </a:cubicBezTo>
                  <a:cubicBezTo>
                    <a:pt x="1" y="30"/>
                    <a:pt x="0" y="33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0"/>
                    <a:pt x="1" y="25"/>
                    <a:pt x="2" y="19"/>
                  </a:cubicBezTo>
                  <a:cubicBezTo>
                    <a:pt x="2" y="16"/>
                    <a:pt x="3" y="13"/>
                    <a:pt x="3" y="10"/>
                  </a:cubicBezTo>
                  <a:cubicBezTo>
                    <a:pt x="4" y="7"/>
                    <a:pt x="4" y="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80"/>
            <p:cNvSpPr/>
            <p:nvPr/>
          </p:nvSpPr>
          <p:spPr bwMode="auto">
            <a:xfrm>
              <a:off x="-1630362" y="2359025"/>
              <a:ext cx="23813" cy="230188"/>
            </a:xfrm>
            <a:custGeom>
              <a:avLst/>
              <a:gdLst>
                <a:gd name="T0" fmla="*/ 5 w 5"/>
                <a:gd name="T1" fmla="*/ 0 h 49"/>
                <a:gd name="T2" fmla="*/ 3 w 5"/>
                <a:gd name="T3" fmla="*/ 24 h 49"/>
                <a:gd name="T4" fmla="*/ 2 w 5"/>
                <a:gd name="T5" fmla="*/ 30 h 49"/>
                <a:gd name="T6" fmla="*/ 2 w 5"/>
                <a:gd name="T7" fmla="*/ 36 h 49"/>
                <a:gd name="T8" fmla="*/ 1 w 5"/>
                <a:gd name="T9" fmla="*/ 49 h 49"/>
                <a:gd name="T10" fmla="*/ 1 w 5"/>
                <a:gd name="T11" fmla="*/ 49 h 49"/>
                <a:gd name="T12" fmla="*/ 1 w 5"/>
                <a:gd name="T13" fmla="*/ 24 h 49"/>
                <a:gd name="T14" fmla="*/ 3 w 5"/>
                <a:gd name="T15" fmla="*/ 13 h 49"/>
                <a:gd name="T16" fmla="*/ 5 w 5"/>
                <a:gd name="T17" fmla="*/ 0 h 49"/>
                <a:gd name="T18" fmla="*/ 5 w 5"/>
                <a:gd name="T19" fmla="*/ 0 h 49"/>
                <a:gd name="T20" fmla="*/ 5 w 5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9">
                  <a:moveTo>
                    <a:pt x="5" y="0"/>
                  </a:moveTo>
                  <a:cubicBezTo>
                    <a:pt x="4" y="8"/>
                    <a:pt x="4" y="16"/>
                    <a:pt x="3" y="24"/>
                  </a:cubicBezTo>
                  <a:cubicBezTo>
                    <a:pt x="3" y="26"/>
                    <a:pt x="2" y="28"/>
                    <a:pt x="2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1" y="40"/>
                    <a:pt x="1" y="45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1"/>
                    <a:pt x="1" y="32"/>
                    <a:pt x="1" y="24"/>
                  </a:cubicBezTo>
                  <a:cubicBezTo>
                    <a:pt x="2" y="20"/>
                    <a:pt x="2" y="17"/>
                    <a:pt x="3" y="13"/>
                  </a:cubicBezTo>
                  <a:cubicBezTo>
                    <a:pt x="4" y="9"/>
                    <a:pt x="4" y="5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81"/>
            <p:cNvSpPr>
              <a:spLocks noEditPoints="1"/>
            </p:cNvSpPr>
            <p:nvPr/>
          </p:nvSpPr>
          <p:spPr bwMode="auto">
            <a:xfrm>
              <a:off x="-1709737" y="2395538"/>
              <a:ext cx="60325" cy="146050"/>
            </a:xfrm>
            <a:custGeom>
              <a:avLst/>
              <a:gdLst>
                <a:gd name="T0" fmla="*/ 3 w 13"/>
                <a:gd name="T1" fmla="*/ 17 h 31"/>
                <a:gd name="T2" fmla="*/ 3 w 13"/>
                <a:gd name="T3" fmla="*/ 17 h 31"/>
                <a:gd name="T4" fmla="*/ 3 w 13"/>
                <a:gd name="T5" fmla="*/ 17 h 31"/>
                <a:gd name="T6" fmla="*/ 13 w 13"/>
                <a:gd name="T7" fmla="*/ 0 h 31"/>
                <a:gd name="T8" fmla="*/ 13 w 13"/>
                <a:gd name="T9" fmla="*/ 0 h 31"/>
                <a:gd name="T10" fmla="*/ 13 w 13"/>
                <a:gd name="T11" fmla="*/ 0 h 31"/>
                <a:gd name="T12" fmla="*/ 7 w 13"/>
                <a:gd name="T13" fmla="*/ 8 h 31"/>
                <a:gd name="T14" fmla="*/ 3 w 13"/>
                <a:gd name="T15" fmla="*/ 15 h 31"/>
                <a:gd name="T16" fmla="*/ 0 w 13"/>
                <a:gd name="T17" fmla="*/ 22 h 31"/>
                <a:gd name="T18" fmla="*/ 0 w 13"/>
                <a:gd name="T19" fmla="*/ 26 h 31"/>
                <a:gd name="T20" fmla="*/ 0 w 13"/>
                <a:gd name="T21" fmla="*/ 30 h 31"/>
                <a:gd name="T22" fmla="*/ 0 w 13"/>
                <a:gd name="T23" fmla="*/ 30 h 31"/>
                <a:gd name="T24" fmla="*/ 0 w 13"/>
                <a:gd name="T25" fmla="*/ 26 h 31"/>
                <a:gd name="T26" fmla="*/ 0 w 13"/>
                <a:gd name="T27" fmla="*/ 26 h 31"/>
                <a:gd name="T28" fmla="*/ 1 w 13"/>
                <a:gd name="T29" fmla="*/ 21 h 31"/>
                <a:gd name="T30" fmla="*/ 3 w 13"/>
                <a:gd name="T31" fmla="*/ 17 h 31"/>
                <a:gd name="T32" fmla="*/ 7 w 13"/>
                <a:gd name="T33" fmla="*/ 9 h 31"/>
                <a:gd name="T34" fmla="*/ 13 w 13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1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3"/>
                    <a:pt x="9" y="5"/>
                    <a:pt x="7" y="8"/>
                  </a:cubicBezTo>
                  <a:cubicBezTo>
                    <a:pt x="5" y="10"/>
                    <a:pt x="4" y="12"/>
                    <a:pt x="3" y="15"/>
                  </a:cubicBezTo>
                  <a:cubicBezTo>
                    <a:pt x="2" y="17"/>
                    <a:pt x="1" y="20"/>
                    <a:pt x="0" y="22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0" y="31"/>
                    <a:pt x="0" y="30"/>
                  </a:cubicBezTo>
                  <a:cubicBezTo>
                    <a:pt x="0" y="29"/>
                    <a:pt x="0" y="2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2" y="20"/>
                    <a:pt x="2" y="18"/>
                    <a:pt x="3" y="17"/>
                  </a:cubicBezTo>
                  <a:cubicBezTo>
                    <a:pt x="4" y="14"/>
                    <a:pt x="6" y="11"/>
                    <a:pt x="7" y="9"/>
                  </a:cubicBezTo>
                  <a:cubicBezTo>
                    <a:pt x="9" y="6"/>
                    <a:pt x="11" y="3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82"/>
            <p:cNvSpPr>
              <a:spLocks noEditPoints="1"/>
            </p:cNvSpPr>
            <p:nvPr/>
          </p:nvSpPr>
          <p:spPr bwMode="auto">
            <a:xfrm>
              <a:off x="-1052512" y="898525"/>
              <a:ext cx="168275" cy="146050"/>
            </a:xfrm>
            <a:custGeom>
              <a:avLst/>
              <a:gdLst>
                <a:gd name="T0" fmla="*/ 21 w 36"/>
                <a:gd name="T1" fmla="*/ 16 h 31"/>
                <a:gd name="T2" fmla="*/ 20 w 36"/>
                <a:gd name="T3" fmla="*/ 16 h 31"/>
                <a:gd name="T4" fmla="*/ 21 w 36"/>
                <a:gd name="T5" fmla="*/ 16 h 31"/>
                <a:gd name="T6" fmla="*/ 22 w 36"/>
                <a:gd name="T7" fmla="*/ 17 h 31"/>
                <a:gd name="T8" fmla="*/ 22 w 36"/>
                <a:gd name="T9" fmla="*/ 17 h 31"/>
                <a:gd name="T10" fmla="*/ 22 w 36"/>
                <a:gd name="T11" fmla="*/ 18 h 31"/>
                <a:gd name="T12" fmla="*/ 22 w 36"/>
                <a:gd name="T13" fmla="*/ 19 h 31"/>
                <a:gd name="T14" fmla="*/ 21 w 36"/>
                <a:gd name="T15" fmla="*/ 19 h 31"/>
                <a:gd name="T16" fmla="*/ 20 w 36"/>
                <a:gd name="T17" fmla="*/ 16 h 31"/>
                <a:gd name="T18" fmla="*/ 19 w 36"/>
                <a:gd name="T19" fmla="*/ 17 h 31"/>
                <a:gd name="T20" fmla="*/ 19 w 36"/>
                <a:gd name="T21" fmla="*/ 19 h 31"/>
                <a:gd name="T22" fmla="*/ 14 w 36"/>
                <a:gd name="T23" fmla="*/ 17 h 31"/>
                <a:gd name="T24" fmla="*/ 18 w 36"/>
                <a:gd name="T25" fmla="*/ 16 h 31"/>
                <a:gd name="T26" fmla="*/ 17 w 36"/>
                <a:gd name="T27" fmla="*/ 14 h 31"/>
                <a:gd name="T28" fmla="*/ 17 w 36"/>
                <a:gd name="T29" fmla="*/ 14 h 31"/>
                <a:gd name="T30" fmla="*/ 14 w 36"/>
                <a:gd name="T31" fmla="*/ 13 h 31"/>
                <a:gd name="T32" fmla="*/ 14 w 36"/>
                <a:gd name="T33" fmla="*/ 13 h 31"/>
                <a:gd name="T34" fmla="*/ 21 w 36"/>
                <a:gd name="T35" fmla="*/ 0 h 31"/>
                <a:gd name="T36" fmla="*/ 18 w 36"/>
                <a:gd name="T37" fmla="*/ 0 h 31"/>
                <a:gd name="T38" fmla="*/ 15 w 36"/>
                <a:gd name="T39" fmla="*/ 1 h 31"/>
                <a:gd name="T40" fmla="*/ 13 w 36"/>
                <a:gd name="T41" fmla="*/ 2 h 31"/>
                <a:gd name="T42" fmla="*/ 9 w 36"/>
                <a:gd name="T43" fmla="*/ 4 h 31"/>
                <a:gd name="T44" fmla="*/ 6 w 36"/>
                <a:gd name="T45" fmla="*/ 7 h 31"/>
                <a:gd name="T46" fmla="*/ 4 w 36"/>
                <a:gd name="T47" fmla="*/ 10 h 31"/>
                <a:gd name="T48" fmla="*/ 2 w 36"/>
                <a:gd name="T49" fmla="*/ 14 h 31"/>
                <a:gd name="T50" fmla="*/ 2 w 36"/>
                <a:gd name="T51" fmla="*/ 17 h 31"/>
                <a:gd name="T52" fmla="*/ 3 w 36"/>
                <a:gd name="T53" fmla="*/ 22 h 31"/>
                <a:gd name="T54" fmla="*/ 5 w 36"/>
                <a:gd name="T55" fmla="*/ 25 h 31"/>
                <a:gd name="T56" fmla="*/ 3 w 36"/>
                <a:gd name="T57" fmla="*/ 24 h 31"/>
                <a:gd name="T58" fmla="*/ 0 w 36"/>
                <a:gd name="T59" fmla="*/ 23 h 31"/>
                <a:gd name="T60" fmla="*/ 6 w 36"/>
                <a:gd name="T61" fmla="*/ 26 h 31"/>
                <a:gd name="T62" fmla="*/ 7 w 36"/>
                <a:gd name="T63" fmla="*/ 27 h 31"/>
                <a:gd name="T64" fmla="*/ 9 w 36"/>
                <a:gd name="T65" fmla="*/ 29 h 31"/>
                <a:gd name="T66" fmla="*/ 12 w 36"/>
                <a:gd name="T67" fmla="*/ 30 h 31"/>
                <a:gd name="T68" fmla="*/ 19 w 36"/>
                <a:gd name="T69" fmla="*/ 31 h 31"/>
                <a:gd name="T70" fmla="*/ 23 w 36"/>
                <a:gd name="T71" fmla="*/ 31 h 31"/>
                <a:gd name="T72" fmla="*/ 29 w 36"/>
                <a:gd name="T73" fmla="*/ 28 h 31"/>
                <a:gd name="T74" fmla="*/ 32 w 36"/>
                <a:gd name="T75" fmla="*/ 25 h 31"/>
                <a:gd name="T76" fmla="*/ 35 w 36"/>
                <a:gd name="T77" fmla="*/ 22 h 31"/>
                <a:gd name="T78" fmla="*/ 35 w 36"/>
                <a:gd name="T79" fmla="*/ 20 h 31"/>
                <a:gd name="T80" fmla="*/ 36 w 36"/>
                <a:gd name="T81" fmla="*/ 17 h 31"/>
                <a:gd name="T82" fmla="*/ 35 w 36"/>
                <a:gd name="T83" fmla="*/ 13 h 31"/>
                <a:gd name="T84" fmla="*/ 34 w 36"/>
                <a:gd name="T85" fmla="*/ 11 h 31"/>
                <a:gd name="T86" fmla="*/ 31 w 36"/>
                <a:gd name="T87" fmla="*/ 7 h 31"/>
                <a:gd name="T88" fmla="*/ 28 w 36"/>
                <a:gd name="T89" fmla="*/ 4 h 31"/>
                <a:gd name="T90" fmla="*/ 27 w 36"/>
                <a:gd name="T91" fmla="*/ 4 h 31"/>
                <a:gd name="T92" fmla="*/ 24 w 36"/>
                <a:gd name="T93" fmla="*/ 1 h 31"/>
                <a:gd name="T94" fmla="*/ 21 w 36"/>
                <a:gd name="T9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31">
                  <a:moveTo>
                    <a:pt x="21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0" y="17"/>
                    <a:pt x="20" y="16"/>
                    <a:pt x="20" y="16"/>
                  </a:cubicBezTo>
                  <a:close/>
                  <a:moveTo>
                    <a:pt x="18" y="16"/>
                  </a:moveTo>
                  <a:cubicBezTo>
                    <a:pt x="19" y="16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7" y="18"/>
                    <a:pt x="15" y="18"/>
                  </a:cubicBezTo>
                  <a:cubicBezTo>
                    <a:pt x="15" y="18"/>
                    <a:pt x="14" y="17"/>
                    <a:pt x="14" y="17"/>
                  </a:cubicBezTo>
                  <a:cubicBezTo>
                    <a:pt x="14" y="17"/>
                    <a:pt x="15" y="17"/>
                    <a:pt x="15" y="16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4" y="13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lose/>
                  <a:moveTo>
                    <a:pt x="21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2" y="2"/>
                    <a:pt x="12" y="3"/>
                    <a:pt x="11" y="3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6"/>
                    <a:pt x="2" y="17"/>
                    <a:pt x="2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4" y="25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5"/>
                    <a:pt x="4" y="25"/>
                  </a:cubicBezTo>
                  <a:cubicBezTo>
                    <a:pt x="5" y="25"/>
                    <a:pt x="5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7" y="27"/>
                    <a:pt x="7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3" y="30"/>
                    <a:pt x="14" y="31"/>
                    <a:pt x="15" y="31"/>
                  </a:cubicBezTo>
                  <a:cubicBezTo>
                    <a:pt x="16" y="31"/>
                    <a:pt x="17" y="31"/>
                    <a:pt x="19" y="31"/>
                  </a:cubicBezTo>
                  <a:cubicBezTo>
                    <a:pt x="20" y="31"/>
                    <a:pt x="20" y="31"/>
                    <a:pt x="21" y="31"/>
                  </a:cubicBezTo>
                  <a:cubicBezTo>
                    <a:pt x="22" y="31"/>
                    <a:pt x="22" y="31"/>
                    <a:pt x="23" y="31"/>
                  </a:cubicBezTo>
                  <a:cubicBezTo>
                    <a:pt x="24" y="30"/>
                    <a:pt x="25" y="30"/>
                    <a:pt x="27" y="29"/>
                  </a:cubicBezTo>
                  <a:cubicBezTo>
                    <a:pt x="27" y="29"/>
                    <a:pt x="28" y="29"/>
                    <a:pt x="29" y="28"/>
                  </a:cubicBezTo>
                  <a:cubicBezTo>
                    <a:pt x="29" y="28"/>
                    <a:pt x="30" y="28"/>
                    <a:pt x="30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3" y="25"/>
                    <a:pt x="33" y="24"/>
                    <a:pt x="34" y="24"/>
                  </a:cubicBezTo>
                  <a:cubicBezTo>
                    <a:pt x="34" y="23"/>
                    <a:pt x="34" y="23"/>
                    <a:pt x="35" y="22"/>
                  </a:cubicBezTo>
                  <a:cubicBezTo>
                    <a:pt x="35" y="22"/>
                    <a:pt x="35" y="21"/>
                    <a:pt x="35" y="21"/>
                  </a:cubicBezTo>
                  <a:cubicBezTo>
                    <a:pt x="35" y="21"/>
                    <a:pt x="35" y="20"/>
                    <a:pt x="35" y="20"/>
                  </a:cubicBezTo>
                  <a:cubicBezTo>
                    <a:pt x="36" y="20"/>
                    <a:pt x="36" y="19"/>
                    <a:pt x="36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5" y="14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2"/>
                    <a:pt x="34" y="11"/>
                    <a:pt x="34" y="11"/>
                  </a:cubicBezTo>
                  <a:cubicBezTo>
                    <a:pt x="34" y="10"/>
                    <a:pt x="34" y="10"/>
                    <a:pt x="33" y="10"/>
                  </a:cubicBezTo>
                  <a:cubicBezTo>
                    <a:pt x="33" y="9"/>
                    <a:pt x="32" y="8"/>
                    <a:pt x="31" y="7"/>
                  </a:cubicBezTo>
                  <a:cubicBezTo>
                    <a:pt x="30" y="6"/>
                    <a:pt x="30" y="6"/>
                    <a:pt x="29" y="5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3"/>
                    <a:pt x="26" y="3"/>
                    <a:pt x="26" y="2"/>
                  </a:cubicBezTo>
                  <a:cubicBezTo>
                    <a:pt x="25" y="2"/>
                    <a:pt x="25" y="2"/>
                    <a:pt x="24" y="1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2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83"/>
            <p:cNvSpPr>
              <a:spLocks noEditPoints="1"/>
            </p:cNvSpPr>
            <p:nvPr/>
          </p:nvSpPr>
          <p:spPr bwMode="auto">
            <a:xfrm>
              <a:off x="-1455737" y="917575"/>
              <a:ext cx="153988" cy="122238"/>
            </a:xfrm>
            <a:custGeom>
              <a:avLst/>
              <a:gdLst>
                <a:gd name="T0" fmla="*/ 18 w 33"/>
                <a:gd name="T1" fmla="*/ 24 h 26"/>
                <a:gd name="T2" fmla="*/ 15 w 33"/>
                <a:gd name="T3" fmla="*/ 17 h 26"/>
                <a:gd name="T4" fmla="*/ 13 w 33"/>
                <a:gd name="T5" fmla="*/ 16 h 26"/>
                <a:gd name="T6" fmla="*/ 19 w 33"/>
                <a:gd name="T7" fmla="*/ 15 h 26"/>
                <a:gd name="T8" fmla="*/ 14 w 33"/>
                <a:gd name="T9" fmla="*/ 14 h 26"/>
                <a:gd name="T10" fmla="*/ 14 w 33"/>
                <a:gd name="T11" fmla="*/ 14 h 26"/>
                <a:gd name="T12" fmla="*/ 9 w 33"/>
                <a:gd name="T13" fmla="*/ 12 h 26"/>
                <a:gd name="T14" fmla="*/ 8 w 33"/>
                <a:gd name="T15" fmla="*/ 12 h 26"/>
                <a:gd name="T16" fmla="*/ 20 w 33"/>
                <a:gd name="T17" fmla="*/ 12 h 26"/>
                <a:gd name="T18" fmla="*/ 9 w 33"/>
                <a:gd name="T19" fmla="*/ 11 h 26"/>
                <a:gd name="T20" fmla="*/ 9 w 33"/>
                <a:gd name="T21" fmla="*/ 10 h 26"/>
                <a:gd name="T22" fmla="*/ 18 w 33"/>
                <a:gd name="T23" fmla="*/ 10 h 26"/>
                <a:gd name="T24" fmla="*/ 20 w 33"/>
                <a:gd name="T25" fmla="*/ 11 h 26"/>
                <a:gd name="T26" fmla="*/ 20 w 33"/>
                <a:gd name="T27" fmla="*/ 13 h 26"/>
                <a:gd name="T28" fmla="*/ 19 w 33"/>
                <a:gd name="T29" fmla="*/ 14 h 26"/>
                <a:gd name="T30" fmla="*/ 19 w 33"/>
                <a:gd name="T31" fmla="*/ 15 h 26"/>
                <a:gd name="T32" fmla="*/ 17 w 33"/>
                <a:gd name="T33" fmla="*/ 17 h 26"/>
                <a:gd name="T34" fmla="*/ 14 w 33"/>
                <a:gd name="T35" fmla="*/ 17 h 26"/>
                <a:gd name="T36" fmla="*/ 12 w 33"/>
                <a:gd name="T37" fmla="*/ 16 h 26"/>
                <a:gd name="T38" fmla="*/ 17 w 33"/>
                <a:gd name="T39" fmla="*/ 13 h 26"/>
                <a:gd name="T40" fmla="*/ 13 w 33"/>
                <a:gd name="T41" fmla="*/ 8 h 26"/>
                <a:gd name="T42" fmla="*/ 17 w 33"/>
                <a:gd name="T43" fmla="*/ 9 h 26"/>
                <a:gd name="T44" fmla="*/ 17 w 33"/>
                <a:gd name="T45" fmla="*/ 12 h 26"/>
                <a:gd name="T46" fmla="*/ 15 w 33"/>
                <a:gd name="T47" fmla="*/ 14 h 26"/>
                <a:gd name="T48" fmla="*/ 12 w 33"/>
                <a:gd name="T49" fmla="*/ 15 h 26"/>
                <a:gd name="T50" fmla="*/ 11 w 33"/>
                <a:gd name="T51" fmla="*/ 15 h 26"/>
                <a:gd name="T52" fmla="*/ 9 w 33"/>
                <a:gd name="T53" fmla="*/ 13 h 26"/>
                <a:gd name="T54" fmla="*/ 9 w 33"/>
                <a:gd name="T55" fmla="*/ 11 h 26"/>
                <a:gd name="T56" fmla="*/ 9 w 33"/>
                <a:gd name="T57" fmla="*/ 10 h 26"/>
                <a:gd name="T58" fmla="*/ 10 w 33"/>
                <a:gd name="T59" fmla="*/ 9 h 26"/>
                <a:gd name="T60" fmla="*/ 12 w 33"/>
                <a:gd name="T61" fmla="*/ 8 h 26"/>
                <a:gd name="T62" fmla="*/ 12 w 33"/>
                <a:gd name="T63" fmla="*/ 8 h 26"/>
                <a:gd name="T64" fmla="*/ 11 w 33"/>
                <a:gd name="T65" fmla="*/ 0 h 26"/>
                <a:gd name="T66" fmla="*/ 9 w 33"/>
                <a:gd name="T67" fmla="*/ 1 h 26"/>
                <a:gd name="T68" fmla="*/ 5 w 33"/>
                <a:gd name="T69" fmla="*/ 2 h 26"/>
                <a:gd name="T70" fmla="*/ 2 w 33"/>
                <a:gd name="T71" fmla="*/ 5 h 26"/>
                <a:gd name="T72" fmla="*/ 0 w 33"/>
                <a:gd name="T73" fmla="*/ 10 h 26"/>
                <a:gd name="T74" fmla="*/ 2 w 33"/>
                <a:gd name="T75" fmla="*/ 15 h 26"/>
                <a:gd name="T76" fmla="*/ 5 w 33"/>
                <a:gd name="T77" fmla="*/ 22 h 26"/>
                <a:gd name="T78" fmla="*/ 9 w 33"/>
                <a:gd name="T79" fmla="*/ 24 h 26"/>
                <a:gd name="T80" fmla="*/ 18 w 33"/>
                <a:gd name="T81" fmla="*/ 26 h 26"/>
                <a:gd name="T82" fmla="*/ 21 w 33"/>
                <a:gd name="T83" fmla="*/ 25 h 26"/>
                <a:gd name="T84" fmla="*/ 28 w 33"/>
                <a:gd name="T85" fmla="*/ 22 h 26"/>
                <a:gd name="T86" fmla="*/ 27 w 33"/>
                <a:gd name="T87" fmla="*/ 22 h 26"/>
                <a:gd name="T88" fmla="*/ 23 w 33"/>
                <a:gd name="T89" fmla="*/ 23 h 26"/>
                <a:gd name="T90" fmla="*/ 25 w 33"/>
                <a:gd name="T91" fmla="*/ 22 h 26"/>
                <a:gd name="T92" fmla="*/ 29 w 33"/>
                <a:gd name="T93" fmla="*/ 17 h 26"/>
                <a:gd name="T94" fmla="*/ 29 w 33"/>
                <a:gd name="T95" fmla="*/ 12 h 26"/>
                <a:gd name="T96" fmla="*/ 27 w 33"/>
                <a:gd name="T97" fmla="*/ 8 h 26"/>
                <a:gd name="T98" fmla="*/ 18 w 33"/>
                <a:gd name="T99" fmla="*/ 2 h 26"/>
                <a:gd name="T100" fmla="*/ 12 w 33"/>
                <a:gd name="T10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26">
                  <a:moveTo>
                    <a:pt x="18" y="24"/>
                  </a:moveTo>
                  <a:cubicBezTo>
                    <a:pt x="18" y="24"/>
                    <a:pt x="18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9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1"/>
                    <a:pt x="19" y="11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8" y="15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5" y="15"/>
                    <a:pt x="16" y="14"/>
                    <a:pt x="17" y="13"/>
                  </a:cubicBezTo>
                  <a:cubicBezTo>
                    <a:pt x="18" y="12"/>
                    <a:pt x="18" y="11"/>
                    <a:pt x="18" y="10"/>
                  </a:cubicBezTo>
                  <a:close/>
                  <a:moveTo>
                    <a:pt x="12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8"/>
                    <a:pt x="15" y="8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1"/>
                    <a:pt x="17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5" y="13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" y="16"/>
                    <a:pt x="2" y="16"/>
                    <a:pt x="3" y="17"/>
                  </a:cubicBezTo>
                  <a:cubicBezTo>
                    <a:pt x="3" y="18"/>
                    <a:pt x="3" y="19"/>
                    <a:pt x="4" y="20"/>
                  </a:cubicBezTo>
                  <a:cubicBezTo>
                    <a:pt x="4" y="21"/>
                    <a:pt x="5" y="21"/>
                    <a:pt x="5" y="22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7" y="23"/>
                    <a:pt x="7" y="23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5"/>
                    <a:pt x="11" y="25"/>
                    <a:pt x="13" y="25"/>
                  </a:cubicBezTo>
                  <a:cubicBezTo>
                    <a:pt x="14" y="26"/>
                    <a:pt x="15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9" y="25"/>
                    <a:pt x="19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2" y="25"/>
                    <a:pt x="23" y="25"/>
                  </a:cubicBezTo>
                  <a:cubicBezTo>
                    <a:pt x="23" y="24"/>
                    <a:pt x="24" y="24"/>
                    <a:pt x="25" y="24"/>
                  </a:cubicBezTo>
                  <a:cubicBezTo>
                    <a:pt x="26" y="23"/>
                    <a:pt x="27" y="23"/>
                    <a:pt x="28" y="22"/>
                  </a:cubicBezTo>
                  <a:cubicBezTo>
                    <a:pt x="30" y="21"/>
                    <a:pt x="31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1" y="20"/>
                    <a:pt x="29" y="21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5" y="23"/>
                    <a:pt x="24" y="23"/>
                  </a:cubicBezTo>
                  <a:cubicBezTo>
                    <a:pt x="24" y="23"/>
                    <a:pt x="24" y="23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1"/>
                    <a:pt x="27" y="20"/>
                    <a:pt x="27" y="20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29" y="15"/>
                    <a:pt x="29" y="15"/>
                    <a:pt x="30" y="14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28" y="9"/>
                    <a:pt x="28" y="9"/>
                    <a:pt x="27" y="8"/>
                  </a:cubicBezTo>
                  <a:cubicBezTo>
                    <a:pt x="26" y="6"/>
                    <a:pt x="23" y="5"/>
                    <a:pt x="21" y="4"/>
                  </a:cubicBezTo>
                  <a:cubicBezTo>
                    <a:pt x="20" y="4"/>
                    <a:pt x="20" y="4"/>
                    <a:pt x="19" y="3"/>
                  </a:cubicBezTo>
                  <a:cubicBezTo>
                    <a:pt x="19" y="3"/>
                    <a:pt x="18" y="3"/>
                    <a:pt x="18" y="2"/>
                  </a:cubicBezTo>
                  <a:cubicBezTo>
                    <a:pt x="17" y="2"/>
                    <a:pt x="16" y="2"/>
                    <a:pt x="16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4"/>
            <p:cNvSpPr/>
            <p:nvPr/>
          </p:nvSpPr>
          <p:spPr bwMode="auto">
            <a:xfrm>
              <a:off x="-207962" y="1600200"/>
              <a:ext cx="412750" cy="93663"/>
            </a:xfrm>
            <a:custGeom>
              <a:avLst/>
              <a:gdLst>
                <a:gd name="T0" fmla="*/ 88 w 88"/>
                <a:gd name="T1" fmla="*/ 0 h 20"/>
                <a:gd name="T2" fmla="*/ 45 w 88"/>
                <a:gd name="T3" fmla="*/ 14 h 20"/>
                <a:gd name="T4" fmla="*/ 34 w 88"/>
                <a:gd name="T5" fmla="*/ 17 h 20"/>
                <a:gd name="T6" fmla="*/ 24 w 88"/>
                <a:gd name="T7" fmla="*/ 18 h 20"/>
                <a:gd name="T8" fmla="*/ 0 w 88"/>
                <a:gd name="T9" fmla="*/ 19 h 20"/>
                <a:gd name="T10" fmla="*/ 0 w 88"/>
                <a:gd name="T11" fmla="*/ 19 h 20"/>
                <a:gd name="T12" fmla="*/ 9 w 88"/>
                <a:gd name="T13" fmla="*/ 19 h 20"/>
                <a:gd name="T14" fmla="*/ 18 w 88"/>
                <a:gd name="T15" fmla="*/ 18 h 20"/>
                <a:gd name="T16" fmla="*/ 18 w 88"/>
                <a:gd name="T17" fmla="*/ 18 h 20"/>
                <a:gd name="T18" fmla="*/ 35 w 88"/>
                <a:gd name="T19" fmla="*/ 15 h 20"/>
                <a:gd name="T20" fmla="*/ 44 w 88"/>
                <a:gd name="T21" fmla="*/ 12 h 20"/>
                <a:gd name="T22" fmla="*/ 53 w 88"/>
                <a:gd name="T23" fmla="*/ 10 h 20"/>
                <a:gd name="T24" fmla="*/ 88 w 88"/>
                <a:gd name="T25" fmla="*/ 0 h 20"/>
                <a:gd name="T26" fmla="*/ 88 w 88"/>
                <a:gd name="T27" fmla="*/ 0 h 20"/>
                <a:gd name="T28" fmla="*/ 88 w 88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20">
                  <a:moveTo>
                    <a:pt x="88" y="0"/>
                  </a:moveTo>
                  <a:cubicBezTo>
                    <a:pt x="74" y="5"/>
                    <a:pt x="60" y="11"/>
                    <a:pt x="45" y="14"/>
                  </a:cubicBezTo>
                  <a:cubicBezTo>
                    <a:pt x="41" y="15"/>
                    <a:pt x="38" y="16"/>
                    <a:pt x="34" y="17"/>
                  </a:cubicBezTo>
                  <a:cubicBezTo>
                    <a:pt x="30" y="17"/>
                    <a:pt x="27" y="18"/>
                    <a:pt x="24" y="18"/>
                  </a:cubicBezTo>
                  <a:cubicBezTo>
                    <a:pt x="16" y="19"/>
                    <a:pt x="8" y="2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9"/>
                    <a:pt x="6" y="19"/>
                    <a:pt x="9" y="19"/>
                  </a:cubicBezTo>
                  <a:cubicBezTo>
                    <a:pt x="12" y="18"/>
                    <a:pt x="15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4" y="17"/>
                    <a:pt x="30" y="16"/>
                    <a:pt x="35" y="15"/>
                  </a:cubicBezTo>
                  <a:cubicBezTo>
                    <a:pt x="38" y="14"/>
                    <a:pt x="41" y="13"/>
                    <a:pt x="44" y="12"/>
                  </a:cubicBezTo>
                  <a:cubicBezTo>
                    <a:pt x="47" y="11"/>
                    <a:pt x="50" y="11"/>
                    <a:pt x="53" y="10"/>
                  </a:cubicBezTo>
                  <a:cubicBezTo>
                    <a:pt x="65" y="7"/>
                    <a:pt x="77" y="3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5"/>
            <p:cNvSpPr/>
            <p:nvPr/>
          </p:nvSpPr>
          <p:spPr bwMode="auto">
            <a:xfrm>
              <a:off x="-160337" y="1839913"/>
              <a:ext cx="365125" cy="38100"/>
            </a:xfrm>
            <a:custGeom>
              <a:avLst/>
              <a:gdLst>
                <a:gd name="T0" fmla="*/ 78 w 78"/>
                <a:gd name="T1" fmla="*/ 0 h 8"/>
                <a:gd name="T2" fmla="*/ 40 w 78"/>
                <a:gd name="T3" fmla="*/ 7 h 8"/>
                <a:gd name="T4" fmla="*/ 30 w 78"/>
                <a:gd name="T5" fmla="*/ 7 h 8"/>
                <a:gd name="T6" fmla="*/ 20 w 78"/>
                <a:gd name="T7" fmla="*/ 8 h 8"/>
                <a:gd name="T8" fmla="*/ 0 w 78"/>
                <a:gd name="T9" fmla="*/ 8 h 8"/>
                <a:gd name="T10" fmla="*/ 0 w 78"/>
                <a:gd name="T11" fmla="*/ 8 h 8"/>
                <a:gd name="T12" fmla="*/ 16 w 78"/>
                <a:gd name="T13" fmla="*/ 7 h 8"/>
                <a:gd name="T14" fmla="*/ 30 w 78"/>
                <a:gd name="T15" fmla="*/ 6 h 8"/>
                <a:gd name="T16" fmla="*/ 38 w 78"/>
                <a:gd name="T17" fmla="*/ 5 h 8"/>
                <a:gd name="T18" fmla="*/ 45 w 78"/>
                <a:gd name="T19" fmla="*/ 4 h 8"/>
                <a:gd name="T20" fmla="*/ 60 w 78"/>
                <a:gd name="T21" fmla="*/ 3 h 8"/>
                <a:gd name="T22" fmla="*/ 60 w 78"/>
                <a:gd name="T23" fmla="*/ 3 h 8"/>
                <a:gd name="T24" fmla="*/ 78 w 78"/>
                <a:gd name="T25" fmla="*/ 0 h 8"/>
                <a:gd name="T26" fmla="*/ 78 w 7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8">
                  <a:moveTo>
                    <a:pt x="78" y="0"/>
                  </a:moveTo>
                  <a:cubicBezTo>
                    <a:pt x="66" y="3"/>
                    <a:pt x="53" y="5"/>
                    <a:pt x="40" y="7"/>
                  </a:cubicBezTo>
                  <a:cubicBezTo>
                    <a:pt x="37" y="7"/>
                    <a:pt x="33" y="7"/>
                    <a:pt x="30" y="7"/>
                  </a:cubicBezTo>
                  <a:cubicBezTo>
                    <a:pt x="27" y="8"/>
                    <a:pt x="24" y="8"/>
                    <a:pt x="20" y="8"/>
                  </a:cubicBezTo>
                  <a:cubicBezTo>
                    <a:pt x="13" y="8"/>
                    <a:pt x="7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10" y="7"/>
                    <a:pt x="16" y="7"/>
                  </a:cubicBezTo>
                  <a:cubicBezTo>
                    <a:pt x="20" y="7"/>
                    <a:pt x="25" y="6"/>
                    <a:pt x="30" y="6"/>
                  </a:cubicBezTo>
                  <a:cubicBezTo>
                    <a:pt x="33" y="6"/>
                    <a:pt x="35" y="5"/>
                    <a:pt x="38" y="5"/>
                  </a:cubicBezTo>
                  <a:cubicBezTo>
                    <a:pt x="40" y="5"/>
                    <a:pt x="43" y="5"/>
                    <a:pt x="45" y="4"/>
                  </a:cubicBezTo>
                  <a:cubicBezTo>
                    <a:pt x="50" y="4"/>
                    <a:pt x="55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6" y="2"/>
                    <a:pt x="72" y="1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6"/>
            <p:cNvSpPr>
              <a:spLocks noEditPoints="1"/>
            </p:cNvSpPr>
            <p:nvPr/>
          </p:nvSpPr>
          <p:spPr bwMode="auto">
            <a:xfrm>
              <a:off x="-244475" y="2095500"/>
              <a:ext cx="309563" cy="50800"/>
            </a:xfrm>
            <a:custGeom>
              <a:avLst/>
              <a:gdLst>
                <a:gd name="T0" fmla="*/ 3 w 66"/>
                <a:gd name="T1" fmla="*/ 1 h 11"/>
                <a:gd name="T2" fmla="*/ 3 w 66"/>
                <a:gd name="T3" fmla="*/ 1 h 11"/>
                <a:gd name="T4" fmla="*/ 3 w 66"/>
                <a:gd name="T5" fmla="*/ 1 h 11"/>
                <a:gd name="T6" fmla="*/ 0 w 66"/>
                <a:gd name="T7" fmla="*/ 0 h 11"/>
                <a:gd name="T8" fmla="*/ 0 w 66"/>
                <a:gd name="T9" fmla="*/ 0 h 11"/>
                <a:gd name="T10" fmla="*/ 0 w 66"/>
                <a:gd name="T11" fmla="*/ 0 h 11"/>
                <a:gd name="T12" fmla="*/ 16 w 66"/>
                <a:gd name="T13" fmla="*/ 7 h 11"/>
                <a:gd name="T14" fmla="*/ 31 w 66"/>
                <a:gd name="T15" fmla="*/ 10 h 11"/>
                <a:gd name="T16" fmla="*/ 48 w 66"/>
                <a:gd name="T17" fmla="*/ 11 h 11"/>
                <a:gd name="T18" fmla="*/ 66 w 66"/>
                <a:gd name="T19" fmla="*/ 10 h 11"/>
                <a:gd name="T20" fmla="*/ 66 w 66"/>
                <a:gd name="T21" fmla="*/ 10 h 11"/>
                <a:gd name="T22" fmla="*/ 46 w 66"/>
                <a:gd name="T23" fmla="*/ 9 h 11"/>
                <a:gd name="T24" fmla="*/ 27 w 66"/>
                <a:gd name="T25" fmla="*/ 8 h 11"/>
                <a:gd name="T26" fmla="*/ 27 w 66"/>
                <a:gd name="T27" fmla="*/ 8 h 11"/>
                <a:gd name="T28" fmla="*/ 15 w 66"/>
                <a:gd name="T29" fmla="*/ 5 h 11"/>
                <a:gd name="T30" fmla="*/ 8 w 66"/>
                <a:gd name="T31" fmla="*/ 3 h 11"/>
                <a:gd name="T32" fmla="*/ 3 w 66"/>
                <a:gd name="T33" fmla="*/ 1 h 11"/>
                <a:gd name="T34" fmla="*/ 3 w 66"/>
                <a:gd name="T35" fmla="*/ 1 h 11"/>
                <a:gd name="T36" fmla="*/ 0 w 66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0" y="5"/>
                    <a:pt x="16" y="7"/>
                  </a:cubicBezTo>
                  <a:cubicBezTo>
                    <a:pt x="21" y="8"/>
                    <a:pt x="26" y="9"/>
                    <a:pt x="31" y="10"/>
                  </a:cubicBezTo>
                  <a:cubicBezTo>
                    <a:pt x="37" y="11"/>
                    <a:pt x="43" y="11"/>
                    <a:pt x="48" y="11"/>
                  </a:cubicBezTo>
                  <a:cubicBezTo>
                    <a:pt x="54" y="11"/>
                    <a:pt x="60" y="1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59" y="10"/>
                    <a:pt x="52" y="9"/>
                    <a:pt x="46" y="9"/>
                  </a:cubicBezTo>
                  <a:cubicBezTo>
                    <a:pt x="40" y="9"/>
                    <a:pt x="33" y="9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3" y="7"/>
                    <a:pt x="19" y="6"/>
                    <a:pt x="15" y="5"/>
                  </a:cubicBezTo>
                  <a:cubicBezTo>
                    <a:pt x="13" y="5"/>
                    <a:pt x="10" y="4"/>
                    <a:pt x="8" y="3"/>
                  </a:cubicBezTo>
                  <a:cubicBezTo>
                    <a:pt x="6" y="3"/>
                    <a:pt x="4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7"/>
            <p:cNvSpPr>
              <a:spLocks noEditPoints="1"/>
            </p:cNvSpPr>
            <p:nvPr/>
          </p:nvSpPr>
          <p:spPr bwMode="auto">
            <a:xfrm>
              <a:off x="-2263775" y="1482725"/>
              <a:ext cx="398463" cy="127000"/>
            </a:xfrm>
            <a:custGeom>
              <a:avLst/>
              <a:gdLst>
                <a:gd name="T0" fmla="*/ 71 w 85"/>
                <a:gd name="T1" fmla="*/ 25 h 27"/>
                <a:gd name="T2" fmla="*/ 70 w 85"/>
                <a:gd name="T3" fmla="*/ 25 h 27"/>
                <a:gd name="T4" fmla="*/ 71 w 85"/>
                <a:gd name="T5" fmla="*/ 25 h 27"/>
                <a:gd name="T6" fmla="*/ 0 w 85"/>
                <a:gd name="T7" fmla="*/ 0 h 27"/>
                <a:gd name="T8" fmla="*/ 0 w 85"/>
                <a:gd name="T9" fmla="*/ 0 h 27"/>
                <a:gd name="T10" fmla="*/ 0 w 85"/>
                <a:gd name="T11" fmla="*/ 0 h 27"/>
                <a:gd name="T12" fmla="*/ 20 w 85"/>
                <a:gd name="T13" fmla="*/ 12 h 27"/>
                <a:gd name="T14" fmla="*/ 31 w 85"/>
                <a:gd name="T15" fmla="*/ 17 h 27"/>
                <a:gd name="T16" fmla="*/ 40 w 85"/>
                <a:gd name="T17" fmla="*/ 20 h 27"/>
                <a:gd name="T18" fmla="*/ 62 w 85"/>
                <a:gd name="T19" fmla="*/ 26 h 27"/>
                <a:gd name="T20" fmla="*/ 73 w 85"/>
                <a:gd name="T21" fmla="*/ 27 h 27"/>
                <a:gd name="T22" fmla="*/ 85 w 85"/>
                <a:gd name="T23" fmla="*/ 27 h 27"/>
                <a:gd name="T24" fmla="*/ 85 w 85"/>
                <a:gd name="T25" fmla="*/ 27 h 27"/>
                <a:gd name="T26" fmla="*/ 70 w 85"/>
                <a:gd name="T27" fmla="*/ 25 h 27"/>
                <a:gd name="T28" fmla="*/ 70 w 85"/>
                <a:gd name="T29" fmla="*/ 25 h 27"/>
                <a:gd name="T30" fmla="*/ 48 w 85"/>
                <a:gd name="T31" fmla="*/ 21 h 27"/>
                <a:gd name="T32" fmla="*/ 38 w 85"/>
                <a:gd name="T33" fmla="*/ 17 h 27"/>
                <a:gd name="T34" fmla="*/ 28 w 85"/>
                <a:gd name="T35" fmla="*/ 13 h 27"/>
                <a:gd name="T36" fmla="*/ 28 w 85"/>
                <a:gd name="T37" fmla="*/ 13 h 27"/>
                <a:gd name="T38" fmla="*/ 14 w 85"/>
                <a:gd name="T39" fmla="*/ 7 h 27"/>
                <a:gd name="T40" fmla="*/ 0 w 85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27">
                  <a:moveTo>
                    <a:pt x="71" y="25"/>
                  </a:moveTo>
                  <a:cubicBezTo>
                    <a:pt x="71" y="25"/>
                    <a:pt x="71" y="25"/>
                    <a:pt x="70" y="25"/>
                  </a:cubicBezTo>
                  <a:cubicBezTo>
                    <a:pt x="71" y="25"/>
                    <a:pt x="71" y="25"/>
                    <a:pt x="71" y="2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3" y="8"/>
                    <a:pt x="20" y="12"/>
                  </a:cubicBezTo>
                  <a:cubicBezTo>
                    <a:pt x="23" y="13"/>
                    <a:pt x="27" y="15"/>
                    <a:pt x="31" y="17"/>
                  </a:cubicBezTo>
                  <a:cubicBezTo>
                    <a:pt x="34" y="18"/>
                    <a:pt x="37" y="19"/>
                    <a:pt x="40" y="20"/>
                  </a:cubicBezTo>
                  <a:cubicBezTo>
                    <a:pt x="47" y="23"/>
                    <a:pt x="54" y="24"/>
                    <a:pt x="62" y="26"/>
                  </a:cubicBezTo>
                  <a:cubicBezTo>
                    <a:pt x="66" y="26"/>
                    <a:pt x="69" y="26"/>
                    <a:pt x="73" y="27"/>
                  </a:cubicBezTo>
                  <a:cubicBezTo>
                    <a:pt x="77" y="27"/>
                    <a:pt x="81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0" y="26"/>
                    <a:pt x="75" y="26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3" y="24"/>
                    <a:pt x="56" y="23"/>
                    <a:pt x="48" y="21"/>
                  </a:cubicBezTo>
                  <a:cubicBezTo>
                    <a:pt x="45" y="20"/>
                    <a:pt x="41" y="18"/>
                    <a:pt x="38" y="17"/>
                  </a:cubicBezTo>
                  <a:cubicBezTo>
                    <a:pt x="34" y="16"/>
                    <a:pt x="31" y="15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3" y="11"/>
                    <a:pt x="18" y="9"/>
                    <a:pt x="14" y="7"/>
                  </a:cubicBezTo>
                  <a:cubicBezTo>
                    <a:pt x="9" y="5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88"/>
            <p:cNvSpPr>
              <a:spLocks noEditPoints="1"/>
            </p:cNvSpPr>
            <p:nvPr/>
          </p:nvSpPr>
          <p:spPr bwMode="auto">
            <a:xfrm>
              <a:off x="-2306637" y="1685925"/>
              <a:ext cx="366713" cy="127000"/>
            </a:xfrm>
            <a:custGeom>
              <a:avLst/>
              <a:gdLst>
                <a:gd name="T0" fmla="*/ 67 w 78"/>
                <a:gd name="T1" fmla="*/ 26 h 27"/>
                <a:gd name="T2" fmla="*/ 67 w 78"/>
                <a:gd name="T3" fmla="*/ 26 h 27"/>
                <a:gd name="T4" fmla="*/ 67 w 78"/>
                <a:gd name="T5" fmla="*/ 26 h 27"/>
                <a:gd name="T6" fmla="*/ 0 w 78"/>
                <a:gd name="T7" fmla="*/ 0 h 27"/>
                <a:gd name="T8" fmla="*/ 0 w 78"/>
                <a:gd name="T9" fmla="*/ 0 h 27"/>
                <a:gd name="T10" fmla="*/ 0 w 78"/>
                <a:gd name="T11" fmla="*/ 0 h 27"/>
                <a:gd name="T12" fmla="*/ 18 w 78"/>
                <a:gd name="T13" fmla="*/ 10 h 27"/>
                <a:gd name="T14" fmla="*/ 28 w 78"/>
                <a:gd name="T15" fmla="*/ 15 h 27"/>
                <a:gd name="T16" fmla="*/ 37 w 78"/>
                <a:gd name="T17" fmla="*/ 19 h 27"/>
                <a:gd name="T18" fmla="*/ 48 w 78"/>
                <a:gd name="T19" fmla="*/ 23 h 27"/>
                <a:gd name="T20" fmla="*/ 58 w 78"/>
                <a:gd name="T21" fmla="*/ 26 h 27"/>
                <a:gd name="T22" fmla="*/ 67 w 78"/>
                <a:gd name="T23" fmla="*/ 27 h 27"/>
                <a:gd name="T24" fmla="*/ 72 w 78"/>
                <a:gd name="T25" fmla="*/ 27 h 27"/>
                <a:gd name="T26" fmla="*/ 77 w 78"/>
                <a:gd name="T27" fmla="*/ 27 h 27"/>
                <a:gd name="T28" fmla="*/ 77 w 78"/>
                <a:gd name="T29" fmla="*/ 27 h 27"/>
                <a:gd name="T30" fmla="*/ 72 w 78"/>
                <a:gd name="T31" fmla="*/ 27 h 27"/>
                <a:gd name="T32" fmla="*/ 67 w 78"/>
                <a:gd name="T33" fmla="*/ 26 h 27"/>
                <a:gd name="T34" fmla="*/ 67 w 78"/>
                <a:gd name="T35" fmla="*/ 26 h 27"/>
                <a:gd name="T36" fmla="*/ 53 w 78"/>
                <a:gd name="T37" fmla="*/ 23 h 27"/>
                <a:gd name="T38" fmla="*/ 39 w 78"/>
                <a:gd name="T39" fmla="*/ 18 h 27"/>
                <a:gd name="T40" fmla="*/ 39 w 78"/>
                <a:gd name="T41" fmla="*/ 18 h 27"/>
                <a:gd name="T42" fmla="*/ 29 w 78"/>
                <a:gd name="T43" fmla="*/ 13 h 27"/>
                <a:gd name="T44" fmla="*/ 19 w 78"/>
                <a:gd name="T45" fmla="*/ 9 h 27"/>
                <a:gd name="T46" fmla="*/ 0 w 78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" h="27">
                  <a:moveTo>
                    <a:pt x="67" y="26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7"/>
                    <a:pt x="18" y="10"/>
                  </a:cubicBezTo>
                  <a:cubicBezTo>
                    <a:pt x="21" y="12"/>
                    <a:pt x="24" y="13"/>
                    <a:pt x="28" y="15"/>
                  </a:cubicBezTo>
                  <a:cubicBezTo>
                    <a:pt x="31" y="16"/>
                    <a:pt x="34" y="18"/>
                    <a:pt x="37" y="19"/>
                  </a:cubicBezTo>
                  <a:cubicBezTo>
                    <a:pt x="40" y="21"/>
                    <a:pt x="44" y="22"/>
                    <a:pt x="48" y="23"/>
                  </a:cubicBezTo>
                  <a:cubicBezTo>
                    <a:pt x="51" y="24"/>
                    <a:pt x="54" y="25"/>
                    <a:pt x="58" y="26"/>
                  </a:cubicBezTo>
                  <a:cubicBezTo>
                    <a:pt x="61" y="26"/>
                    <a:pt x="64" y="27"/>
                    <a:pt x="67" y="27"/>
                  </a:cubicBezTo>
                  <a:cubicBezTo>
                    <a:pt x="69" y="27"/>
                    <a:pt x="71" y="27"/>
                    <a:pt x="72" y="27"/>
                  </a:cubicBezTo>
                  <a:cubicBezTo>
                    <a:pt x="74" y="27"/>
                    <a:pt x="76" y="27"/>
                    <a:pt x="77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4" y="27"/>
                    <a:pt x="72" y="27"/>
                  </a:cubicBezTo>
                  <a:cubicBezTo>
                    <a:pt x="71" y="27"/>
                    <a:pt x="69" y="27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2" y="26"/>
                    <a:pt x="58" y="24"/>
                    <a:pt x="53" y="23"/>
                  </a:cubicBezTo>
                  <a:cubicBezTo>
                    <a:pt x="48" y="21"/>
                    <a:pt x="44" y="20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6" y="16"/>
                    <a:pt x="32" y="15"/>
                    <a:pt x="29" y="13"/>
                  </a:cubicBezTo>
                  <a:cubicBezTo>
                    <a:pt x="25" y="12"/>
                    <a:pt x="22" y="10"/>
                    <a:pt x="19" y="9"/>
                  </a:cubicBezTo>
                  <a:cubicBezTo>
                    <a:pt x="12" y="6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89"/>
            <p:cNvSpPr/>
            <p:nvPr/>
          </p:nvSpPr>
          <p:spPr bwMode="auto">
            <a:xfrm>
              <a:off x="-2319337" y="1981200"/>
              <a:ext cx="468313" cy="114300"/>
            </a:xfrm>
            <a:custGeom>
              <a:avLst/>
              <a:gdLst>
                <a:gd name="T0" fmla="*/ 0 w 100"/>
                <a:gd name="T1" fmla="*/ 0 h 24"/>
                <a:gd name="T2" fmla="*/ 37 w 100"/>
                <a:gd name="T3" fmla="*/ 13 h 24"/>
                <a:gd name="T4" fmla="*/ 55 w 100"/>
                <a:gd name="T5" fmla="*/ 18 h 24"/>
                <a:gd name="T6" fmla="*/ 73 w 100"/>
                <a:gd name="T7" fmla="*/ 22 h 24"/>
                <a:gd name="T8" fmla="*/ 73 w 100"/>
                <a:gd name="T9" fmla="*/ 21 h 24"/>
                <a:gd name="T10" fmla="*/ 86 w 100"/>
                <a:gd name="T11" fmla="*/ 23 h 24"/>
                <a:gd name="T12" fmla="*/ 99 w 100"/>
                <a:gd name="T13" fmla="*/ 23 h 24"/>
                <a:gd name="T14" fmla="*/ 99 w 100"/>
                <a:gd name="T15" fmla="*/ 23 h 24"/>
                <a:gd name="T16" fmla="*/ 86 w 100"/>
                <a:gd name="T17" fmla="*/ 24 h 24"/>
                <a:gd name="T18" fmla="*/ 73 w 100"/>
                <a:gd name="T19" fmla="*/ 23 h 24"/>
                <a:gd name="T20" fmla="*/ 50 w 100"/>
                <a:gd name="T21" fmla="*/ 19 h 24"/>
                <a:gd name="T22" fmla="*/ 38 w 100"/>
                <a:gd name="T23" fmla="*/ 15 h 24"/>
                <a:gd name="T24" fmla="*/ 26 w 100"/>
                <a:gd name="T25" fmla="*/ 11 h 24"/>
                <a:gd name="T26" fmla="*/ 0 w 100"/>
                <a:gd name="T27" fmla="*/ 0 h 24"/>
                <a:gd name="T28" fmla="*/ 0 w 100"/>
                <a:gd name="T29" fmla="*/ 0 h 24"/>
                <a:gd name="T30" fmla="*/ 0 w 100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24">
                  <a:moveTo>
                    <a:pt x="0" y="0"/>
                  </a:moveTo>
                  <a:cubicBezTo>
                    <a:pt x="13" y="5"/>
                    <a:pt x="25" y="9"/>
                    <a:pt x="37" y="13"/>
                  </a:cubicBezTo>
                  <a:cubicBezTo>
                    <a:pt x="43" y="15"/>
                    <a:pt x="49" y="16"/>
                    <a:pt x="55" y="18"/>
                  </a:cubicBezTo>
                  <a:cubicBezTo>
                    <a:pt x="61" y="19"/>
                    <a:pt x="67" y="21"/>
                    <a:pt x="73" y="22"/>
                  </a:cubicBezTo>
                  <a:cubicBezTo>
                    <a:pt x="73" y="22"/>
                    <a:pt x="73" y="21"/>
                    <a:pt x="73" y="21"/>
                  </a:cubicBezTo>
                  <a:cubicBezTo>
                    <a:pt x="77" y="22"/>
                    <a:pt x="81" y="22"/>
                    <a:pt x="86" y="23"/>
                  </a:cubicBezTo>
                  <a:cubicBezTo>
                    <a:pt x="90" y="23"/>
                    <a:pt x="95" y="23"/>
                    <a:pt x="99" y="23"/>
                  </a:cubicBezTo>
                  <a:cubicBezTo>
                    <a:pt x="100" y="23"/>
                    <a:pt x="100" y="23"/>
                    <a:pt x="99" y="23"/>
                  </a:cubicBezTo>
                  <a:cubicBezTo>
                    <a:pt x="95" y="23"/>
                    <a:pt x="91" y="24"/>
                    <a:pt x="86" y="24"/>
                  </a:cubicBezTo>
                  <a:cubicBezTo>
                    <a:pt x="82" y="24"/>
                    <a:pt x="78" y="23"/>
                    <a:pt x="73" y="23"/>
                  </a:cubicBezTo>
                  <a:cubicBezTo>
                    <a:pt x="65" y="22"/>
                    <a:pt x="57" y="21"/>
                    <a:pt x="50" y="19"/>
                  </a:cubicBezTo>
                  <a:cubicBezTo>
                    <a:pt x="46" y="18"/>
                    <a:pt x="42" y="17"/>
                    <a:pt x="38" y="15"/>
                  </a:cubicBezTo>
                  <a:cubicBezTo>
                    <a:pt x="34" y="14"/>
                    <a:pt x="30" y="12"/>
                    <a:pt x="26" y="11"/>
                  </a:cubicBezTo>
                  <a:cubicBezTo>
                    <a:pt x="17" y="8"/>
                    <a:pt x="9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90"/>
            <p:cNvSpPr/>
            <p:nvPr/>
          </p:nvSpPr>
          <p:spPr bwMode="auto">
            <a:xfrm>
              <a:off x="-3094037" y="-277813"/>
              <a:ext cx="947738" cy="823913"/>
            </a:xfrm>
            <a:custGeom>
              <a:avLst/>
              <a:gdLst>
                <a:gd name="T0" fmla="*/ 108 w 202"/>
                <a:gd name="T1" fmla="*/ 2 h 175"/>
                <a:gd name="T2" fmla="*/ 147 w 202"/>
                <a:gd name="T3" fmla="*/ 24 h 175"/>
                <a:gd name="T4" fmla="*/ 154 w 202"/>
                <a:gd name="T5" fmla="*/ 31 h 175"/>
                <a:gd name="T6" fmla="*/ 158 w 202"/>
                <a:gd name="T7" fmla="*/ 33 h 175"/>
                <a:gd name="T8" fmla="*/ 192 w 202"/>
                <a:gd name="T9" fmla="*/ 77 h 175"/>
                <a:gd name="T10" fmla="*/ 177 w 202"/>
                <a:gd name="T11" fmla="*/ 154 h 175"/>
                <a:gd name="T12" fmla="*/ 135 w 202"/>
                <a:gd name="T13" fmla="*/ 173 h 175"/>
                <a:gd name="T14" fmla="*/ 89 w 202"/>
                <a:gd name="T15" fmla="*/ 167 h 175"/>
                <a:gd name="T16" fmla="*/ 5 w 202"/>
                <a:gd name="T17" fmla="*/ 119 h 175"/>
                <a:gd name="T18" fmla="*/ 9 w 202"/>
                <a:gd name="T19" fmla="*/ 76 h 175"/>
                <a:gd name="T20" fmla="*/ 11 w 202"/>
                <a:gd name="T21" fmla="*/ 73 h 175"/>
                <a:gd name="T22" fmla="*/ 15 w 202"/>
                <a:gd name="T23" fmla="*/ 68 h 175"/>
                <a:gd name="T24" fmla="*/ 15 w 202"/>
                <a:gd name="T25" fmla="*/ 67 h 175"/>
                <a:gd name="T26" fmla="*/ 27 w 202"/>
                <a:gd name="T27" fmla="*/ 36 h 175"/>
                <a:gd name="T28" fmla="*/ 64 w 202"/>
                <a:gd name="T29" fmla="*/ 12 h 175"/>
                <a:gd name="T30" fmla="*/ 73 w 202"/>
                <a:gd name="T31" fmla="*/ 5 h 175"/>
                <a:gd name="T32" fmla="*/ 93 w 202"/>
                <a:gd name="T33" fmla="*/ 0 h 175"/>
                <a:gd name="T34" fmla="*/ 108 w 202"/>
                <a:gd name="T35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175">
                  <a:moveTo>
                    <a:pt x="108" y="2"/>
                  </a:moveTo>
                  <a:cubicBezTo>
                    <a:pt x="123" y="6"/>
                    <a:pt x="135" y="15"/>
                    <a:pt x="147" y="24"/>
                  </a:cubicBezTo>
                  <a:cubicBezTo>
                    <a:pt x="149" y="26"/>
                    <a:pt x="152" y="29"/>
                    <a:pt x="154" y="31"/>
                  </a:cubicBezTo>
                  <a:cubicBezTo>
                    <a:pt x="156" y="31"/>
                    <a:pt x="157" y="32"/>
                    <a:pt x="158" y="33"/>
                  </a:cubicBezTo>
                  <a:cubicBezTo>
                    <a:pt x="175" y="41"/>
                    <a:pt x="188" y="58"/>
                    <a:pt x="192" y="77"/>
                  </a:cubicBezTo>
                  <a:cubicBezTo>
                    <a:pt x="202" y="103"/>
                    <a:pt x="198" y="133"/>
                    <a:pt x="177" y="154"/>
                  </a:cubicBezTo>
                  <a:cubicBezTo>
                    <a:pt x="166" y="165"/>
                    <a:pt x="150" y="171"/>
                    <a:pt x="135" y="173"/>
                  </a:cubicBezTo>
                  <a:cubicBezTo>
                    <a:pt x="118" y="175"/>
                    <a:pt x="104" y="173"/>
                    <a:pt x="89" y="167"/>
                  </a:cubicBezTo>
                  <a:cubicBezTo>
                    <a:pt x="54" y="172"/>
                    <a:pt x="18" y="153"/>
                    <a:pt x="5" y="119"/>
                  </a:cubicBezTo>
                  <a:cubicBezTo>
                    <a:pt x="0" y="104"/>
                    <a:pt x="0" y="88"/>
                    <a:pt x="9" y="76"/>
                  </a:cubicBezTo>
                  <a:cubicBezTo>
                    <a:pt x="9" y="75"/>
                    <a:pt x="10" y="74"/>
                    <a:pt x="11" y="73"/>
                  </a:cubicBezTo>
                  <a:cubicBezTo>
                    <a:pt x="12" y="71"/>
                    <a:pt x="13" y="70"/>
                    <a:pt x="15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6" y="56"/>
                    <a:pt x="19" y="45"/>
                    <a:pt x="27" y="36"/>
                  </a:cubicBezTo>
                  <a:cubicBezTo>
                    <a:pt x="36" y="24"/>
                    <a:pt x="50" y="16"/>
                    <a:pt x="64" y="12"/>
                  </a:cubicBezTo>
                  <a:cubicBezTo>
                    <a:pt x="67" y="10"/>
                    <a:pt x="70" y="7"/>
                    <a:pt x="73" y="5"/>
                  </a:cubicBezTo>
                  <a:cubicBezTo>
                    <a:pt x="79" y="2"/>
                    <a:pt x="86" y="0"/>
                    <a:pt x="93" y="0"/>
                  </a:cubicBezTo>
                  <a:cubicBezTo>
                    <a:pt x="98" y="0"/>
                    <a:pt x="104" y="1"/>
                    <a:pt x="10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91"/>
            <p:cNvSpPr>
              <a:spLocks noEditPoints="1"/>
            </p:cNvSpPr>
            <p:nvPr/>
          </p:nvSpPr>
          <p:spPr bwMode="auto">
            <a:xfrm>
              <a:off x="-3263900" y="428625"/>
              <a:ext cx="1146175" cy="2386013"/>
            </a:xfrm>
            <a:custGeom>
              <a:avLst/>
              <a:gdLst>
                <a:gd name="T0" fmla="*/ 199 w 244"/>
                <a:gd name="T1" fmla="*/ 350 h 507"/>
                <a:gd name="T2" fmla="*/ 203 w 244"/>
                <a:gd name="T3" fmla="*/ 365 h 507"/>
                <a:gd name="T4" fmla="*/ 200 w 244"/>
                <a:gd name="T5" fmla="*/ 361 h 507"/>
                <a:gd name="T6" fmla="*/ 199 w 244"/>
                <a:gd name="T7" fmla="*/ 350 h 507"/>
                <a:gd name="T8" fmla="*/ 155 w 244"/>
                <a:gd name="T9" fmla="*/ 14 h 507"/>
                <a:gd name="T10" fmla="*/ 136 w 244"/>
                <a:gd name="T11" fmla="*/ 0 h 507"/>
                <a:gd name="T12" fmla="*/ 131 w 244"/>
                <a:gd name="T13" fmla="*/ 1 h 507"/>
                <a:gd name="T14" fmla="*/ 126 w 244"/>
                <a:gd name="T15" fmla="*/ 3 h 507"/>
                <a:gd name="T16" fmla="*/ 114 w 244"/>
                <a:gd name="T17" fmla="*/ 21 h 507"/>
                <a:gd name="T18" fmla="*/ 109 w 244"/>
                <a:gd name="T19" fmla="*/ 119 h 507"/>
                <a:gd name="T20" fmla="*/ 98 w 244"/>
                <a:gd name="T21" fmla="*/ 166 h 507"/>
                <a:gd name="T22" fmla="*/ 83 w 244"/>
                <a:gd name="T23" fmla="*/ 193 h 507"/>
                <a:gd name="T24" fmla="*/ 67 w 244"/>
                <a:gd name="T25" fmla="*/ 224 h 507"/>
                <a:gd name="T26" fmla="*/ 28 w 244"/>
                <a:gd name="T27" fmla="*/ 289 h 507"/>
                <a:gd name="T28" fmla="*/ 5 w 244"/>
                <a:gd name="T29" fmla="*/ 403 h 507"/>
                <a:gd name="T30" fmla="*/ 24 w 244"/>
                <a:gd name="T31" fmla="*/ 447 h 507"/>
                <a:gd name="T32" fmla="*/ 58 w 244"/>
                <a:gd name="T33" fmla="*/ 469 h 507"/>
                <a:gd name="T34" fmla="*/ 59 w 244"/>
                <a:gd name="T35" fmla="*/ 469 h 507"/>
                <a:gd name="T36" fmla="*/ 65 w 244"/>
                <a:gd name="T37" fmla="*/ 476 h 507"/>
                <a:gd name="T38" fmla="*/ 114 w 244"/>
                <a:gd name="T39" fmla="*/ 501 h 507"/>
                <a:gd name="T40" fmla="*/ 223 w 244"/>
                <a:gd name="T41" fmla="*/ 450 h 507"/>
                <a:gd name="T42" fmla="*/ 243 w 244"/>
                <a:gd name="T43" fmla="*/ 388 h 507"/>
                <a:gd name="T44" fmla="*/ 230 w 244"/>
                <a:gd name="T45" fmla="*/ 321 h 507"/>
                <a:gd name="T46" fmla="*/ 183 w 244"/>
                <a:gd name="T47" fmla="*/ 234 h 507"/>
                <a:gd name="T48" fmla="*/ 165 w 244"/>
                <a:gd name="T49" fmla="*/ 198 h 507"/>
                <a:gd name="T50" fmla="*/ 160 w 244"/>
                <a:gd name="T51" fmla="*/ 188 h 507"/>
                <a:gd name="T52" fmla="*/ 166 w 244"/>
                <a:gd name="T53" fmla="*/ 122 h 507"/>
                <a:gd name="T54" fmla="*/ 155 w 244"/>
                <a:gd name="T55" fmla="*/ 1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4" h="507">
                  <a:moveTo>
                    <a:pt x="199" y="350"/>
                  </a:moveTo>
                  <a:cubicBezTo>
                    <a:pt x="200" y="355"/>
                    <a:pt x="201" y="360"/>
                    <a:pt x="203" y="365"/>
                  </a:cubicBezTo>
                  <a:cubicBezTo>
                    <a:pt x="202" y="364"/>
                    <a:pt x="201" y="362"/>
                    <a:pt x="200" y="361"/>
                  </a:cubicBezTo>
                  <a:cubicBezTo>
                    <a:pt x="200" y="357"/>
                    <a:pt x="199" y="353"/>
                    <a:pt x="199" y="350"/>
                  </a:cubicBezTo>
                  <a:close/>
                  <a:moveTo>
                    <a:pt x="155" y="14"/>
                  </a:moveTo>
                  <a:cubicBezTo>
                    <a:pt x="153" y="6"/>
                    <a:pt x="144" y="0"/>
                    <a:pt x="136" y="0"/>
                  </a:cubicBezTo>
                  <a:cubicBezTo>
                    <a:pt x="134" y="0"/>
                    <a:pt x="132" y="0"/>
                    <a:pt x="131" y="1"/>
                  </a:cubicBezTo>
                  <a:cubicBezTo>
                    <a:pt x="129" y="1"/>
                    <a:pt x="128" y="2"/>
                    <a:pt x="126" y="3"/>
                  </a:cubicBezTo>
                  <a:cubicBezTo>
                    <a:pt x="119" y="6"/>
                    <a:pt x="114" y="13"/>
                    <a:pt x="114" y="21"/>
                  </a:cubicBezTo>
                  <a:cubicBezTo>
                    <a:pt x="114" y="54"/>
                    <a:pt x="111" y="86"/>
                    <a:pt x="109" y="119"/>
                  </a:cubicBezTo>
                  <a:cubicBezTo>
                    <a:pt x="105" y="135"/>
                    <a:pt x="101" y="150"/>
                    <a:pt x="98" y="166"/>
                  </a:cubicBezTo>
                  <a:cubicBezTo>
                    <a:pt x="93" y="175"/>
                    <a:pt x="87" y="184"/>
                    <a:pt x="83" y="193"/>
                  </a:cubicBezTo>
                  <a:cubicBezTo>
                    <a:pt x="78" y="204"/>
                    <a:pt x="73" y="214"/>
                    <a:pt x="67" y="224"/>
                  </a:cubicBezTo>
                  <a:cubicBezTo>
                    <a:pt x="54" y="246"/>
                    <a:pt x="39" y="267"/>
                    <a:pt x="28" y="289"/>
                  </a:cubicBezTo>
                  <a:cubicBezTo>
                    <a:pt x="11" y="324"/>
                    <a:pt x="0" y="364"/>
                    <a:pt x="5" y="403"/>
                  </a:cubicBezTo>
                  <a:cubicBezTo>
                    <a:pt x="7" y="419"/>
                    <a:pt x="13" y="435"/>
                    <a:pt x="24" y="447"/>
                  </a:cubicBezTo>
                  <a:cubicBezTo>
                    <a:pt x="33" y="458"/>
                    <a:pt x="45" y="465"/>
                    <a:pt x="58" y="469"/>
                  </a:cubicBezTo>
                  <a:cubicBezTo>
                    <a:pt x="58" y="469"/>
                    <a:pt x="59" y="469"/>
                    <a:pt x="59" y="469"/>
                  </a:cubicBezTo>
                  <a:cubicBezTo>
                    <a:pt x="61" y="471"/>
                    <a:pt x="63" y="474"/>
                    <a:pt x="65" y="476"/>
                  </a:cubicBezTo>
                  <a:cubicBezTo>
                    <a:pt x="78" y="490"/>
                    <a:pt x="95" y="499"/>
                    <a:pt x="114" y="501"/>
                  </a:cubicBezTo>
                  <a:cubicBezTo>
                    <a:pt x="156" y="507"/>
                    <a:pt x="198" y="482"/>
                    <a:pt x="223" y="450"/>
                  </a:cubicBezTo>
                  <a:cubicBezTo>
                    <a:pt x="236" y="432"/>
                    <a:pt x="243" y="411"/>
                    <a:pt x="243" y="388"/>
                  </a:cubicBezTo>
                  <a:cubicBezTo>
                    <a:pt x="244" y="365"/>
                    <a:pt x="239" y="342"/>
                    <a:pt x="230" y="321"/>
                  </a:cubicBezTo>
                  <a:cubicBezTo>
                    <a:pt x="217" y="290"/>
                    <a:pt x="199" y="263"/>
                    <a:pt x="183" y="234"/>
                  </a:cubicBezTo>
                  <a:cubicBezTo>
                    <a:pt x="178" y="222"/>
                    <a:pt x="172" y="210"/>
                    <a:pt x="165" y="198"/>
                  </a:cubicBezTo>
                  <a:cubicBezTo>
                    <a:pt x="164" y="195"/>
                    <a:pt x="162" y="192"/>
                    <a:pt x="160" y="188"/>
                  </a:cubicBezTo>
                  <a:cubicBezTo>
                    <a:pt x="164" y="166"/>
                    <a:pt x="166" y="144"/>
                    <a:pt x="166" y="122"/>
                  </a:cubicBezTo>
                  <a:cubicBezTo>
                    <a:pt x="166" y="86"/>
                    <a:pt x="162" y="50"/>
                    <a:pt x="15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92"/>
            <p:cNvSpPr/>
            <p:nvPr/>
          </p:nvSpPr>
          <p:spPr bwMode="auto">
            <a:xfrm>
              <a:off x="-2657475" y="1549400"/>
              <a:ext cx="431800" cy="328613"/>
            </a:xfrm>
            <a:custGeom>
              <a:avLst/>
              <a:gdLst>
                <a:gd name="T0" fmla="*/ 67 w 92"/>
                <a:gd name="T1" fmla="*/ 17 h 70"/>
                <a:gd name="T2" fmla="*/ 67 w 92"/>
                <a:gd name="T3" fmla="*/ 17 h 70"/>
                <a:gd name="T4" fmla="*/ 67 w 92"/>
                <a:gd name="T5" fmla="*/ 35 h 70"/>
                <a:gd name="T6" fmla="*/ 65 w 92"/>
                <a:gd name="T7" fmla="*/ 36 h 70"/>
                <a:gd name="T8" fmla="*/ 75 w 92"/>
                <a:gd name="T9" fmla="*/ 37 h 70"/>
                <a:gd name="T10" fmla="*/ 82 w 92"/>
                <a:gd name="T11" fmla="*/ 46 h 70"/>
                <a:gd name="T12" fmla="*/ 82 w 92"/>
                <a:gd name="T13" fmla="*/ 48 h 70"/>
                <a:gd name="T14" fmla="*/ 83 w 92"/>
                <a:gd name="T15" fmla="*/ 48 h 70"/>
                <a:gd name="T16" fmla="*/ 83 w 92"/>
                <a:gd name="T17" fmla="*/ 66 h 70"/>
                <a:gd name="T18" fmla="*/ 71 w 92"/>
                <a:gd name="T19" fmla="*/ 69 h 70"/>
                <a:gd name="T20" fmla="*/ 60 w 92"/>
                <a:gd name="T21" fmla="*/ 62 h 70"/>
                <a:gd name="T22" fmla="*/ 60 w 92"/>
                <a:gd name="T23" fmla="*/ 62 h 70"/>
                <a:gd name="T24" fmla="*/ 39 w 92"/>
                <a:gd name="T25" fmla="*/ 58 h 70"/>
                <a:gd name="T26" fmla="*/ 32 w 92"/>
                <a:gd name="T27" fmla="*/ 49 h 70"/>
                <a:gd name="T28" fmla="*/ 32 w 92"/>
                <a:gd name="T29" fmla="*/ 49 h 70"/>
                <a:gd name="T30" fmla="*/ 22 w 92"/>
                <a:gd name="T31" fmla="*/ 46 h 70"/>
                <a:gd name="T32" fmla="*/ 17 w 92"/>
                <a:gd name="T33" fmla="*/ 32 h 70"/>
                <a:gd name="T34" fmla="*/ 12 w 92"/>
                <a:gd name="T35" fmla="*/ 32 h 70"/>
                <a:gd name="T36" fmla="*/ 12 w 92"/>
                <a:gd name="T37" fmla="*/ 14 h 70"/>
                <a:gd name="T38" fmla="*/ 15 w 92"/>
                <a:gd name="T39" fmla="*/ 13 h 70"/>
                <a:gd name="T40" fmla="*/ 59 w 92"/>
                <a:gd name="T41" fmla="*/ 0 h 70"/>
                <a:gd name="T42" fmla="*/ 62 w 92"/>
                <a:gd name="T43" fmla="*/ 0 h 70"/>
                <a:gd name="T44" fmla="*/ 67 w 92"/>
                <a:gd name="T45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70"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77" y="19"/>
                    <a:pt x="75" y="32"/>
                    <a:pt x="67" y="35"/>
                  </a:cubicBezTo>
                  <a:cubicBezTo>
                    <a:pt x="66" y="35"/>
                    <a:pt x="65" y="35"/>
                    <a:pt x="65" y="36"/>
                  </a:cubicBezTo>
                  <a:cubicBezTo>
                    <a:pt x="68" y="36"/>
                    <a:pt x="72" y="36"/>
                    <a:pt x="75" y="37"/>
                  </a:cubicBezTo>
                  <a:cubicBezTo>
                    <a:pt x="79" y="37"/>
                    <a:pt x="82" y="42"/>
                    <a:pt x="82" y="46"/>
                  </a:cubicBezTo>
                  <a:cubicBezTo>
                    <a:pt x="82" y="47"/>
                    <a:pt x="82" y="47"/>
                    <a:pt x="82" y="48"/>
                  </a:cubicBezTo>
                  <a:cubicBezTo>
                    <a:pt x="82" y="48"/>
                    <a:pt x="82" y="48"/>
                    <a:pt x="83" y="48"/>
                  </a:cubicBezTo>
                  <a:cubicBezTo>
                    <a:pt x="91" y="51"/>
                    <a:pt x="92" y="64"/>
                    <a:pt x="83" y="66"/>
                  </a:cubicBezTo>
                  <a:cubicBezTo>
                    <a:pt x="79" y="67"/>
                    <a:pt x="75" y="68"/>
                    <a:pt x="71" y="69"/>
                  </a:cubicBezTo>
                  <a:cubicBezTo>
                    <a:pt x="66" y="70"/>
                    <a:pt x="61" y="68"/>
                    <a:pt x="60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3" y="61"/>
                    <a:pt x="46" y="60"/>
                    <a:pt x="39" y="58"/>
                  </a:cubicBezTo>
                  <a:cubicBezTo>
                    <a:pt x="35" y="57"/>
                    <a:pt x="32" y="54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9" y="49"/>
                    <a:pt x="25" y="47"/>
                    <a:pt x="22" y="46"/>
                  </a:cubicBezTo>
                  <a:cubicBezTo>
                    <a:pt x="16" y="44"/>
                    <a:pt x="14" y="37"/>
                    <a:pt x="17" y="32"/>
                  </a:cubicBezTo>
                  <a:cubicBezTo>
                    <a:pt x="15" y="32"/>
                    <a:pt x="14" y="32"/>
                    <a:pt x="12" y="32"/>
                  </a:cubicBezTo>
                  <a:cubicBezTo>
                    <a:pt x="0" y="32"/>
                    <a:pt x="0" y="15"/>
                    <a:pt x="12" y="14"/>
                  </a:cubicBezTo>
                  <a:cubicBezTo>
                    <a:pt x="13" y="14"/>
                    <a:pt x="14" y="14"/>
                    <a:pt x="15" y="13"/>
                  </a:cubicBezTo>
                  <a:cubicBezTo>
                    <a:pt x="31" y="11"/>
                    <a:pt x="45" y="5"/>
                    <a:pt x="59" y="0"/>
                  </a:cubicBezTo>
                  <a:cubicBezTo>
                    <a:pt x="60" y="0"/>
                    <a:pt x="61" y="0"/>
                    <a:pt x="62" y="0"/>
                  </a:cubicBezTo>
                  <a:cubicBezTo>
                    <a:pt x="71" y="0"/>
                    <a:pt x="74" y="12"/>
                    <a:pt x="67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93"/>
            <p:cNvSpPr/>
            <p:nvPr/>
          </p:nvSpPr>
          <p:spPr bwMode="auto">
            <a:xfrm>
              <a:off x="-2424112" y="2085975"/>
              <a:ext cx="338138" cy="404813"/>
            </a:xfrm>
            <a:custGeom>
              <a:avLst/>
              <a:gdLst>
                <a:gd name="T0" fmla="*/ 62 w 72"/>
                <a:gd name="T1" fmla="*/ 18 h 86"/>
                <a:gd name="T2" fmla="*/ 57 w 72"/>
                <a:gd name="T3" fmla="*/ 19 h 86"/>
                <a:gd name="T4" fmla="*/ 58 w 72"/>
                <a:gd name="T5" fmla="*/ 19 h 86"/>
                <a:gd name="T6" fmla="*/ 60 w 72"/>
                <a:gd name="T7" fmla="*/ 36 h 86"/>
                <a:gd name="T8" fmla="*/ 62 w 72"/>
                <a:gd name="T9" fmla="*/ 37 h 86"/>
                <a:gd name="T10" fmla="*/ 57 w 72"/>
                <a:gd name="T11" fmla="*/ 54 h 86"/>
                <a:gd name="T12" fmla="*/ 51 w 72"/>
                <a:gd name="T13" fmla="*/ 54 h 86"/>
                <a:gd name="T14" fmla="*/ 56 w 72"/>
                <a:gd name="T15" fmla="*/ 56 h 86"/>
                <a:gd name="T16" fmla="*/ 58 w 72"/>
                <a:gd name="T17" fmla="*/ 70 h 86"/>
                <a:gd name="T18" fmla="*/ 60 w 72"/>
                <a:gd name="T19" fmla="*/ 76 h 86"/>
                <a:gd name="T20" fmla="*/ 51 w 72"/>
                <a:gd name="T21" fmla="*/ 86 h 86"/>
                <a:gd name="T22" fmla="*/ 15 w 72"/>
                <a:gd name="T23" fmla="*/ 65 h 86"/>
                <a:gd name="T24" fmla="*/ 16 w 72"/>
                <a:gd name="T25" fmla="*/ 54 h 86"/>
                <a:gd name="T26" fmla="*/ 13 w 72"/>
                <a:gd name="T27" fmla="*/ 51 h 86"/>
                <a:gd name="T28" fmla="*/ 16 w 72"/>
                <a:gd name="T29" fmla="*/ 36 h 86"/>
                <a:gd name="T30" fmla="*/ 14 w 72"/>
                <a:gd name="T31" fmla="*/ 35 h 86"/>
                <a:gd name="T32" fmla="*/ 10 w 72"/>
                <a:gd name="T33" fmla="*/ 27 h 86"/>
                <a:gd name="T34" fmla="*/ 9 w 72"/>
                <a:gd name="T35" fmla="*/ 27 h 86"/>
                <a:gd name="T36" fmla="*/ 12 w 72"/>
                <a:gd name="T37" fmla="*/ 9 h 86"/>
                <a:gd name="T38" fmla="*/ 24 w 72"/>
                <a:gd name="T39" fmla="*/ 8 h 86"/>
                <a:gd name="T40" fmla="*/ 57 w 72"/>
                <a:gd name="T41" fmla="*/ 0 h 86"/>
                <a:gd name="T42" fmla="*/ 59 w 72"/>
                <a:gd name="T43" fmla="*/ 0 h 86"/>
                <a:gd name="T44" fmla="*/ 62 w 72"/>
                <a:gd name="T4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86">
                  <a:moveTo>
                    <a:pt x="62" y="18"/>
                  </a:moveTo>
                  <a:cubicBezTo>
                    <a:pt x="60" y="18"/>
                    <a:pt x="58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66" y="21"/>
                    <a:pt x="66" y="32"/>
                    <a:pt x="60" y="36"/>
                  </a:cubicBezTo>
                  <a:cubicBezTo>
                    <a:pt x="61" y="36"/>
                    <a:pt x="61" y="37"/>
                    <a:pt x="62" y="37"/>
                  </a:cubicBezTo>
                  <a:cubicBezTo>
                    <a:pt x="71" y="41"/>
                    <a:pt x="66" y="54"/>
                    <a:pt x="57" y="54"/>
                  </a:cubicBezTo>
                  <a:cubicBezTo>
                    <a:pt x="55" y="54"/>
                    <a:pt x="53" y="54"/>
                    <a:pt x="51" y="54"/>
                  </a:cubicBezTo>
                  <a:cubicBezTo>
                    <a:pt x="52" y="55"/>
                    <a:pt x="54" y="56"/>
                    <a:pt x="56" y="56"/>
                  </a:cubicBezTo>
                  <a:cubicBezTo>
                    <a:pt x="61" y="59"/>
                    <a:pt x="61" y="66"/>
                    <a:pt x="58" y="70"/>
                  </a:cubicBezTo>
                  <a:cubicBezTo>
                    <a:pt x="59" y="72"/>
                    <a:pt x="60" y="74"/>
                    <a:pt x="60" y="76"/>
                  </a:cubicBezTo>
                  <a:cubicBezTo>
                    <a:pt x="60" y="81"/>
                    <a:pt x="56" y="86"/>
                    <a:pt x="51" y="86"/>
                  </a:cubicBezTo>
                  <a:cubicBezTo>
                    <a:pt x="36" y="84"/>
                    <a:pt x="24" y="77"/>
                    <a:pt x="15" y="65"/>
                  </a:cubicBezTo>
                  <a:cubicBezTo>
                    <a:pt x="12" y="61"/>
                    <a:pt x="13" y="57"/>
                    <a:pt x="16" y="54"/>
                  </a:cubicBezTo>
                  <a:cubicBezTo>
                    <a:pt x="15" y="53"/>
                    <a:pt x="14" y="52"/>
                    <a:pt x="13" y="51"/>
                  </a:cubicBezTo>
                  <a:cubicBezTo>
                    <a:pt x="8" y="46"/>
                    <a:pt x="10" y="39"/>
                    <a:pt x="16" y="36"/>
                  </a:cubicBezTo>
                  <a:cubicBezTo>
                    <a:pt x="15" y="36"/>
                    <a:pt x="14" y="36"/>
                    <a:pt x="14" y="35"/>
                  </a:cubicBezTo>
                  <a:cubicBezTo>
                    <a:pt x="11" y="33"/>
                    <a:pt x="10" y="30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0" y="23"/>
                    <a:pt x="1" y="9"/>
                    <a:pt x="12" y="9"/>
                  </a:cubicBezTo>
                  <a:cubicBezTo>
                    <a:pt x="16" y="9"/>
                    <a:pt x="20" y="8"/>
                    <a:pt x="24" y="8"/>
                  </a:cubicBezTo>
                  <a:cubicBezTo>
                    <a:pt x="35" y="6"/>
                    <a:pt x="46" y="3"/>
                    <a:pt x="57" y="0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69" y="0"/>
                    <a:pt x="72" y="15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94"/>
            <p:cNvSpPr/>
            <p:nvPr/>
          </p:nvSpPr>
          <p:spPr bwMode="auto">
            <a:xfrm>
              <a:off x="-3132137" y="1576388"/>
              <a:ext cx="333375" cy="306388"/>
            </a:xfrm>
            <a:custGeom>
              <a:avLst/>
              <a:gdLst>
                <a:gd name="T0" fmla="*/ 14 w 71"/>
                <a:gd name="T1" fmla="*/ 1 h 65"/>
                <a:gd name="T2" fmla="*/ 32 w 71"/>
                <a:gd name="T3" fmla="*/ 4 h 65"/>
                <a:gd name="T4" fmla="*/ 57 w 71"/>
                <a:gd name="T5" fmla="*/ 7 h 65"/>
                <a:gd name="T6" fmla="*/ 61 w 71"/>
                <a:gd name="T7" fmla="*/ 13 h 65"/>
                <a:gd name="T8" fmla="*/ 64 w 71"/>
                <a:gd name="T9" fmla="*/ 14 h 65"/>
                <a:gd name="T10" fmla="*/ 71 w 71"/>
                <a:gd name="T11" fmla="*/ 23 h 65"/>
                <a:gd name="T12" fmla="*/ 62 w 71"/>
                <a:gd name="T13" fmla="*/ 32 h 65"/>
                <a:gd name="T14" fmla="*/ 53 w 71"/>
                <a:gd name="T15" fmla="*/ 32 h 65"/>
                <a:gd name="T16" fmla="*/ 55 w 71"/>
                <a:gd name="T17" fmla="*/ 33 h 65"/>
                <a:gd name="T18" fmla="*/ 49 w 71"/>
                <a:gd name="T19" fmla="*/ 49 h 65"/>
                <a:gd name="T20" fmla="*/ 39 w 71"/>
                <a:gd name="T21" fmla="*/ 62 h 65"/>
                <a:gd name="T22" fmla="*/ 34 w 71"/>
                <a:gd name="T23" fmla="*/ 61 h 65"/>
                <a:gd name="T24" fmla="*/ 28 w 71"/>
                <a:gd name="T25" fmla="*/ 55 h 65"/>
                <a:gd name="T26" fmla="*/ 10 w 71"/>
                <a:gd name="T27" fmla="*/ 45 h 65"/>
                <a:gd name="T28" fmla="*/ 17 w 71"/>
                <a:gd name="T29" fmla="*/ 28 h 65"/>
                <a:gd name="T30" fmla="*/ 17 w 71"/>
                <a:gd name="T31" fmla="*/ 28 h 65"/>
                <a:gd name="T32" fmla="*/ 12 w 71"/>
                <a:gd name="T33" fmla="*/ 25 h 65"/>
                <a:gd name="T34" fmla="*/ 8 w 71"/>
                <a:gd name="T35" fmla="*/ 17 h 65"/>
                <a:gd name="T36" fmla="*/ 13 w 71"/>
                <a:gd name="T37" fmla="*/ 0 h 65"/>
                <a:gd name="T38" fmla="*/ 14 w 71"/>
                <a:gd name="T3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65">
                  <a:moveTo>
                    <a:pt x="14" y="1"/>
                  </a:moveTo>
                  <a:cubicBezTo>
                    <a:pt x="20" y="1"/>
                    <a:pt x="26" y="2"/>
                    <a:pt x="32" y="4"/>
                  </a:cubicBezTo>
                  <a:cubicBezTo>
                    <a:pt x="41" y="3"/>
                    <a:pt x="49" y="3"/>
                    <a:pt x="57" y="7"/>
                  </a:cubicBezTo>
                  <a:cubicBezTo>
                    <a:pt x="59" y="8"/>
                    <a:pt x="61" y="10"/>
                    <a:pt x="61" y="13"/>
                  </a:cubicBezTo>
                  <a:cubicBezTo>
                    <a:pt x="62" y="13"/>
                    <a:pt x="63" y="14"/>
                    <a:pt x="64" y="14"/>
                  </a:cubicBezTo>
                  <a:cubicBezTo>
                    <a:pt x="68" y="16"/>
                    <a:pt x="71" y="19"/>
                    <a:pt x="71" y="23"/>
                  </a:cubicBezTo>
                  <a:cubicBezTo>
                    <a:pt x="71" y="28"/>
                    <a:pt x="67" y="32"/>
                    <a:pt x="62" y="32"/>
                  </a:cubicBezTo>
                  <a:cubicBezTo>
                    <a:pt x="59" y="32"/>
                    <a:pt x="56" y="32"/>
                    <a:pt x="53" y="32"/>
                  </a:cubicBezTo>
                  <a:cubicBezTo>
                    <a:pt x="54" y="32"/>
                    <a:pt x="54" y="33"/>
                    <a:pt x="55" y="33"/>
                  </a:cubicBezTo>
                  <a:cubicBezTo>
                    <a:pt x="61" y="39"/>
                    <a:pt x="56" y="48"/>
                    <a:pt x="49" y="49"/>
                  </a:cubicBezTo>
                  <a:cubicBezTo>
                    <a:pt x="52" y="56"/>
                    <a:pt x="48" y="65"/>
                    <a:pt x="39" y="62"/>
                  </a:cubicBezTo>
                  <a:cubicBezTo>
                    <a:pt x="37" y="62"/>
                    <a:pt x="35" y="62"/>
                    <a:pt x="34" y="61"/>
                  </a:cubicBezTo>
                  <a:cubicBezTo>
                    <a:pt x="30" y="60"/>
                    <a:pt x="28" y="58"/>
                    <a:pt x="28" y="55"/>
                  </a:cubicBezTo>
                  <a:cubicBezTo>
                    <a:pt x="22" y="52"/>
                    <a:pt x="16" y="48"/>
                    <a:pt x="10" y="45"/>
                  </a:cubicBezTo>
                  <a:cubicBezTo>
                    <a:pt x="0" y="40"/>
                    <a:pt x="7" y="25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7"/>
                    <a:pt x="14" y="26"/>
                    <a:pt x="12" y="25"/>
                  </a:cubicBezTo>
                  <a:cubicBezTo>
                    <a:pt x="10" y="23"/>
                    <a:pt x="8" y="20"/>
                    <a:pt x="8" y="17"/>
                  </a:cubicBezTo>
                  <a:cubicBezTo>
                    <a:pt x="1" y="13"/>
                    <a:pt x="4" y="0"/>
                    <a:pt x="13" y="0"/>
                  </a:cubicBezTo>
                  <a:cubicBezTo>
                    <a:pt x="13" y="0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95"/>
            <p:cNvSpPr/>
            <p:nvPr/>
          </p:nvSpPr>
          <p:spPr bwMode="auto">
            <a:xfrm>
              <a:off x="-3302000" y="2028825"/>
              <a:ext cx="409575" cy="409575"/>
            </a:xfrm>
            <a:custGeom>
              <a:avLst/>
              <a:gdLst>
                <a:gd name="T0" fmla="*/ 78 w 87"/>
                <a:gd name="T1" fmla="*/ 9 h 87"/>
                <a:gd name="T2" fmla="*/ 74 w 87"/>
                <a:gd name="T3" fmla="*/ 26 h 87"/>
                <a:gd name="T4" fmla="*/ 43 w 87"/>
                <a:gd name="T5" fmla="*/ 26 h 87"/>
                <a:gd name="T6" fmla="*/ 46 w 87"/>
                <a:gd name="T7" fmla="*/ 28 h 87"/>
                <a:gd name="T8" fmla="*/ 74 w 87"/>
                <a:gd name="T9" fmla="*/ 35 h 87"/>
                <a:gd name="T10" fmla="*/ 74 w 87"/>
                <a:gd name="T11" fmla="*/ 53 h 87"/>
                <a:gd name="T12" fmla="*/ 67 w 87"/>
                <a:gd name="T13" fmla="*/ 61 h 87"/>
                <a:gd name="T14" fmla="*/ 63 w 87"/>
                <a:gd name="T15" fmla="*/ 76 h 87"/>
                <a:gd name="T16" fmla="*/ 40 w 87"/>
                <a:gd name="T17" fmla="*/ 80 h 87"/>
                <a:gd name="T18" fmla="*/ 9 w 87"/>
                <a:gd name="T19" fmla="*/ 86 h 87"/>
                <a:gd name="T20" fmla="*/ 9 w 87"/>
                <a:gd name="T21" fmla="*/ 68 h 87"/>
                <a:gd name="T22" fmla="*/ 18 w 87"/>
                <a:gd name="T23" fmla="*/ 66 h 87"/>
                <a:gd name="T24" fmla="*/ 13 w 87"/>
                <a:gd name="T25" fmla="*/ 63 h 87"/>
                <a:gd name="T26" fmla="*/ 16 w 87"/>
                <a:gd name="T27" fmla="*/ 48 h 87"/>
                <a:gd name="T28" fmla="*/ 18 w 87"/>
                <a:gd name="T29" fmla="*/ 32 h 87"/>
                <a:gd name="T30" fmla="*/ 16 w 87"/>
                <a:gd name="T31" fmla="*/ 30 h 87"/>
                <a:gd name="T32" fmla="*/ 13 w 87"/>
                <a:gd name="T33" fmla="*/ 21 h 87"/>
                <a:gd name="T34" fmla="*/ 13 w 87"/>
                <a:gd name="T35" fmla="*/ 3 h 87"/>
                <a:gd name="T36" fmla="*/ 39 w 87"/>
                <a:gd name="T37" fmla="*/ 0 h 87"/>
                <a:gd name="T38" fmla="*/ 78 w 87"/>
                <a:gd name="T39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78" y="9"/>
                  </a:moveTo>
                  <a:cubicBezTo>
                    <a:pt x="87" y="13"/>
                    <a:pt x="82" y="26"/>
                    <a:pt x="74" y="26"/>
                  </a:cubicBezTo>
                  <a:cubicBezTo>
                    <a:pt x="63" y="26"/>
                    <a:pt x="53" y="25"/>
                    <a:pt x="43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55" y="31"/>
                    <a:pt x="64" y="33"/>
                    <a:pt x="74" y="35"/>
                  </a:cubicBezTo>
                  <a:cubicBezTo>
                    <a:pt x="83" y="36"/>
                    <a:pt x="82" y="50"/>
                    <a:pt x="74" y="53"/>
                  </a:cubicBezTo>
                  <a:cubicBezTo>
                    <a:pt x="74" y="56"/>
                    <a:pt x="71" y="60"/>
                    <a:pt x="67" y="61"/>
                  </a:cubicBezTo>
                  <a:cubicBezTo>
                    <a:pt x="72" y="66"/>
                    <a:pt x="71" y="75"/>
                    <a:pt x="63" y="76"/>
                  </a:cubicBezTo>
                  <a:cubicBezTo>
                    <a:pt x="56" y="77"/>
                    <a:pt x="48" y="79"/>
                    <a:pt x="40" y="80"/>
                  </a:cubicBezTo>
                  <a:cubicBezTo>
                    <a:pt x="31" y="86"/>
                    <a:pt x="20" y="87"/>
                    <a:pt x="9" y="86"/>
                  </a:cubicBezTo>
                  <a:cubicBezTo>
                    <a:pt x="0" y="84"/>
                    <a:pt x="0" y="69"/>
                    <a:pt x="9" y="68"/>
                  </a:cubicBezTo>
                  <a:cubicBezTo>
                    <a:pt x="12" y="67"/>
                    <a:pt x="15" y="67"/>
                    <a:pt x="18" y="66"/>
                  </a:cubicBezTo>
                  <a:cubicBezTo>
                    <a:pt x="16" y="65"/>
                    <a:pt x="15" y="64"/>
                    <a:pt x="13" y="63"/>
                  </a:cubicBezTo>
                  <a:cubicBezTo>
                    <a:pt x="8" y="58"/>
                    <a:pt x="11" y="50"/>
                    <a:pt x="16" y="48"/>
                  </a:cubicBezTo>
                  <a:cubicBezTo>
                    <a:pt x="11" y="44"/>
                    <a:pt x="13" y="35"/>
                    <a:pt x="18" y="32"/>
                  </a:cubicBezTo>
                  <a:cubicBezTo>
                    <a:pt x="17" y="32"/>
                    <a:pt x="16" y="31"/>
                    <a:pt x="16" y="30"/>
                  </a:cubicBezTo>
                  <a:cubicBezTo>
                    <a:pt x="13" y="28"/>
                    <a:pt x="12" y="24"/>
                    <a:pt x="13" y="21"/>
                  </a:cubicBezTo>
                  <a:cubicBezTo>
                    <a:pt x="6" y="19"/>
                    <a:pt x="4" y="5"/>
                    <a:pt x="13" y="3"/>
                  </a:cubicBezTo>
                  <a:cubicBezTo>
                    <a:pt x="22" y="1"/>
                    <a:pt x="31" y="0"/>
                    <a:pt x="39" y="0"/>
                  </a:cubicBezTo>
                  <a:cubicBezTo>
                    <a:pt x="53" y="0"/>
                    <a:pt x="66" y="3"/>
                    <a:pt x="7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96"/>
            <p:cNvSpPr>
              <a:spLocks noEditPoints="1"/>
            </p:cNvSpPr>
            <p:nvPr/>
          </p:nvSpPr>
          <p:spPr bwMode="auto">
            <a:xfrm>
              <a:off x="-2949575" y="1276350"/>
              <a:ext cx="539750" cy="1284288"/>
            </a:xfrm>
            <a:custGeom>
              <a:avLst/>
              <a:gdLst>
                <a:gd name="T0" fmla="*/ 79 w 115"/>
                <a:gd name="T1" fmla="*/ 257 h 273"/>
                <a:gd name="T2" fmla="*/ 78 w 115"/>
                <a:gd name="T3" fmla="*/ 40 h 273"/>
                <a:gd name="T4" fmla="*/ 78 w 115"/>
                <a:gd name="T5" fmla="*/ 40 h 273"/>
                <a:gd name="T6" fmla="*/ 78 w 115"/>
                <a:gd name="T7" fmla="*/ 37 h 273"/>
                <a:gd name="T8" fmla="*/ 78 w 115"/>
                <a:gd name="T9" fmla="*/ 36 h 273"/>
                <a:gd name="T10" fmla="*/ 78 w 115"/>
                <a:gd name="T11" fmla="*/ 36 h 273"/>
                <a:gd name="T12" fmla="*/ 77 w 115"/>
                <a:gd name="T13" fmla="*/ 33 h 273"/>
                <a:gd name="T14" fmla="*/ 66 w 115"/>
                <a:gd name="T15" fmla="*/ 0 h 273"/>
                <a:gd name="T16" fmla="*/ 45 w 115"/>
                <a:gd name="T17" fmla="*/ 38 h 273"/>
                <a:gd name="T18" fmla="*/ 42 w 115"/>
                <a:gd name="T19" fmla="*/ 50 h 273"/>
                <a:gd name="T20" fmla="*/ 19 w 115"/>
                <a:gd name="T21" fmla="*/ 76 h 273"/>
                <a:gd name="T22" fmla="*/ 17 w 115"/>
                <a:gd name="T23" fmla="*/ 104 h 273"/>
                <a:gd name="T24" fmla="*/ 12 w 115"/>
                <a:gd name="T25" fmla="*/ 153 h 273"/>
                <a:gd name="T26" fmla="*/ 7 w 115"/>
                <a:gd name="T27" fmla="*/ 171 h 273"/>
                <a:gd name="T28" fmla="*/ 13 w 115"/>
                <a:gd name="T29" fmla="*/ 195 h 273"/>
                <a:gd name="T30" fmla="*/ 6 w 115"/>
                <a:gd name="T31" fmla="*/ 209 h 273"/>
                <a:gd name="T32" fmla="*/ 10 w 115"/>
                <a:gd name="T33" fmla="*/ 225 h 273"/>
                <a:gd name="T34" fmla="*/ 5 w 115"/>
                <a:gd name="T35" fmla="*/ 241 h 273"/>
                <a:gd name="T36" fmla="*/ 14 w 115"/>
                <a:gd name="T37" fmla="*/ 266 h 273"/>
                <a:gd name="T38" fmla="*/ 56 w 115"/>
                <a:gd name="T39" fmla="*/ 270 h 273"/>
                <a:gd name="T40" fmla="*/ 56 w 115"/>
                <a:gd name="T41" fmla="*/ 270 h 273"/>
                <a:gd name="T42" fmla="*/ 68 w 115"/>
                <a:gd name="T43" fmla="*/ 264 h 273"/>
                <a:gd name="T44" fmla="*/ 92 w 115"/>
                <a:gd name="T45" fmla="*/ 264 h 273"/>
                <a:gd name="T46" fmla="*/ 100 w 115"/>
                <a:gd name="T47" fmla="*/ 234 h 273"/>
                <a:gd name="T48" fmla="*/ 98 w 115"/>
                <a:gd name="T49" fmla="*/ 222 h 273"/>
                <a:gd name="T50" fmla="*/ 105 w 115"/>
                <a:gd name="T51" fmla="*/ 191 h 273"/>
                <a:gd name="T52" fmla="*/ 103 w 115"/>
                <a:gd name="T53" fmla="*/ 183 h 273"/>
                <a:gd name="T54" fmla="*/ 105 w 115"/>
                <a:gd name="T55" fmla="*/ 154 h 273"/>
                <a:gd name="T56" fmla="*/ 101 w 115"/>
                <a:gd name="T57" fmla="*/ 143 h 273"/>
                <a:gd name="T58" fmla="*/ 86 w 115"/>
                <a:gd name="T59" fmla="*/ 126 h 273"/>
                <a:gd name="T60" fmla="*/ 75 w 115"/>
                <a:gd name="T61" fmla="*/ 95 h 273"/>
                <a:gd name="T62" fmla="*/ 85 w 115"/>
                <a:gd name="T63" fmla="*/ 71 h 273"/>
                <a:gd name="T64" fmla="*/ 82 w 115"/>
                <a:gd name="T65" fmla="*/ 45 h 273"/>
                <a:gd name="T66" fmla="*/ 78 w 115"/>
                <a:gd name="T67" fmla="*/ 38 h 273"/>
                <a:gd name="T68" fmla="*/ 81 w 115"/>
                <a:gd name="T69" fmla="*/ 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273">
                  <a:moveTo>
                    <a:pt x="80" y="257"/>
                  </a:moveTo>
                  <a:cubicBezTo>
                    <a:pt x="80" y="257"/>
                    <a:pt x="79" y="257"/>
                    <a:pt x="79" y="257"/>
                  </a:cubicBezTo>
                  <a:cubicBezTo>
                    <a:pt x="79" y="257"/>
                    <a:pt x="80" y="257"/>
                    <a:pt x="80" y="257"/>
                  </a:cubicBezTo>
                  <a:close/>
                  <a:moveTo>
                    <a:pt x="78" y="40"/>
                  </a:moveTo>
                  <a:cubicBezTo>
                    <a:pt x="79" y="41"/>
                    <a:pt x="79" y="42"/>
                    <a:pt x="80" y="43"/>
                  </a:cubicBezTo>
                  <a:cubicBezTo>
                    <a:pt x="79" y="42"/>
                    <a:pt x="79" y="41"/>
                    <a:pt x="78" y="40"/>
                  </a:cubicBezTo>
                  <a:close/>
                  <a:moveTo>
                    <a:pt x="78" y="36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36"/>
                    <a:pt x="78" y="36"/>
                    <a:pt x="78" y="36"/>
                  </a:cubicBezTo>
                  <a:close/>
                  <a:moveTo>
                    <a:pt x="77" y="33"/>
                  </a:moveTo>
                  <a:cubicBezTo>
                    <a:pt x="77" y="34"/>
                    <a:pt x="77" y="35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35"/>
                    <a:pt x="77" y="34"/>
                    <a:pt x="77" y="33"/>
                  </a:cubicBezTo>
                  <a:close/>
                  <a:moveTo>
                    <a:pt x="70" y="1"/>
                  </a:moveTo>
                  <a:cubicBezTo>
                    <a:pt x="69" y="1"/>
                    <a:pt x="67" y="0"/>
                    <a:pt x="66" y="0"/>
                  </a:cubicBezTo>
                  <a:cubicBezTo>
                    <a:pt x="59" y="0"/>
                    <a:pt x="52" y="5"/>
                    <a:pt x="50" y="13"/>
                  </a:cubicBezTo>
                  <a:cubicBezTo>
                    <a:pt x="47" y="21"/>
                    <a:pt x="45" y="29"/>
                    <a:pt x="45" y="38"/>
                  </a:cubicBezTo>
                  <a:cubicBezTo>
                    <a:pt x="45" y="41"/>
                    <a:pt x="45" y="43"/>
                    <a:pt x="46" y="46"/>
                  </a:cubicBezTo>
                  <a:cubicBezTo>
                    <a:pt x="45" y="47"/>
                    <a:pt x="43" y="49"/>
                    <a:pt x="42" y="50"/>
                  </a:cubicBezTo>
                  <a:cubicBezTo>
                    <a:pt x="37" y="55"/>
                    <a:pt x="36" y="63"/>
                    <a:pt x="39" y="69"/>
                  </a:cubicBezTo>
                  <a:cubicBezTo>
                    <a:pt x="32" y="70"/>
                    <a:pt x="25" y="72"/>
                    <a:pt x="19" y="76"/>
                  </a:cubicBezTo>
                  <a:cubicBezTo>
                    <a:pt x="11" y="82"/>
                    <a:pt x="7" y="95"/>
                    <a:pt x="16" y="102"/>
                  </a:cubicBezTo>
                  <a:cubicBezTo>
                    <a:pt x="16" y="103"/>
                    <a:pt x="17" y="103"/>
                    <a:pt x="17" y="104"/>
                  </a:cubicBezTo>
                  <a:cubicBezTo>
                    <a:pt x="13" y="110"/>
                    <a:pt x="14" y="119"/>
                    <a:pt x="18" y="125"/>
                  </a:cubicBezTo>
                  <a:cubicBezTo>
                    <a:pt x="6" y="128"/>
                    <a:pt x="3" y="144"/>
                    <a:pt x="12" y="153"/>
                  </a:cubicBezTo>
                  <a:cubicBezTo>
                    <a:pt x="10" y="155"/>
                    <a:pt x="8" y="157"/>
                    <a:pt x="7" y="161"/>
                  </a:cubicBezTo>
                  <a:cubicBezTo>
                    <a:pt x="6" y="164"/>
                    <a:pt x="6" y="168"/>
                    <a:pt x="7" y="171"/>
                  </a:cubicBezTo>
                  <a:cubicBezTo>
                    <a:pt x="6" y="173"/>
                    <a:pt x="6" y="174"/>
                    <a:pt x="5" y="176"/>
                  </a:cubicBezTo>
                  <a:cubicBezTo>
                    <a:pt x="3" y="183"/>
                    <a:pt x="6" y="192"/>
                    <a:pt x="13" y="195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9" y="198"/>
                    <a:pt x="6" y="204"/>
                    <a:pt x="6" y="209"/>
                  </a:cubicBezTo>
                  <a:cubicBezTo>
                    <a:pt x="6" y="214"/>
                    <a:pt x="8" y="218"/>
                    <a:pt x="11" y="221"/>
                  </a:cubicBezTo>
                  <a:cubicBezTo>
                    <a:pt x="11" y="222"/>
                    <a:pt x="10" y="224"/>
                    <a:pt x="10" y="225"/>
                  </a:cubicBezTo>
                  <a:cubicBezTo>
                    <a:pt x="10" y="227"/>
                    <a:pt x="11" y="228"/>
                    <a:pt x="11" y="229"/>
                  </a:cubicBezTo>
                  <a:cubicBezTo>
                    <a:pt x="8" y="232"/>
                    <a:pt x="5" y="236"/>
                    <a:pt x="5" y="241"/>
                  </a:cubicBezTo>
                  <a:cubicBezTo>
                    <a:pt x="0" y="249"/>
                    <a:pt x="2" y="263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7" y="270"/>
                    <a:pt x="22" y="273"/>
                    <a:pt x="28" y="273"/>
                  </a:cubicBezTo>
                  <a:cubicBezTo>
                    <a:pt x="37" y="272"/>
                    <a:pt x="47" y="271"/>
                    <a:pt x="56" y="270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7" y="270"/>
                    <a:pt x="59" y="269"/>
                    <a:pt x="60" y="269"/>
                  </a:cubicBezTo>
                  <a:cubicBezTo>
                    <a:pt x="63" y="269"/>
                    <a:pt x="66" y="267"/>
                    <a:pt x="68" y="264"/>
                  </a:cubicBezTo>
                  <a:cubicBezTo>
                    <a:pt x="69" y="264"/>
                    <a:pt x="70" y="264"/>
                    <a:pt x="70" y="264"/>
                  </a:cubicBezTo>
                  <a:cubicBezTo>
                    <a:pt x="77" y="264"/>
                    <a:pt x="85" y="264"/>
                    <a:pt x="92" y="264"/>
                  </a:cubicBezTo>
                  <a:cubicBezTo>
                    <a:pt x="101" y="265"/>
                    <a:pt x="108" y="257"/>
                    <a:pt x="108" y="248"/>
                  </a:cubicBezTo>
                  <a:cubicBezTo>
                    <a:pt x="108" y="242"/>
                    <a:pt x="105" y="237"/>
                    <a:pt x="100" y="234"/>
                  </a:cubicBezTo>
                  <a:cubicBezTo>
                    <a:pt x="100" y="233"/>
                    <a:pt x="100" y="233"/>
                    <a:pt x="100" y="232"/>
                  </a:cubicBezTo>
                  <a:cubicBezTo>
                    <a:pt x="100" y="228"/>
                    <a:pt x="100" y="225"/>
                    <a:pt x="98" y="222"/>
                  </a:cubicBezTo>
                  <a:cubicBezTo>
                    <a:pt x="105" y="221"/>
                    <a:pt x="110" y="217"/>
                    <a:pt x="112" y="210"/>
                  </a:cubicBezTo>
                  <a:cubicBezTo>
                    <a:pt x="114" y="203"/>
                    <a:pt x="111" y="195"/>
                    <a:pt x="105" y="191"/>
                  </a:cubicBezTo>
                  <a:cubicBezTo>
                    <a:pt x="105" y="191"/>
                    <a:pt x="104" y="191"/>
                    <a:pt x="104" y="191"/>
                  </a:cubicBezTo>
                  <a:cubicBezTo>
                    <a:pt x="104" y="188"/>
                    <a:pt x="104" y="185"/>
                    <a:pt x="103" y="183"/>
                  </a:cubicBezTo>
                  <a:cubicBezTo>
                    <a:pt x="108" y="181"/>
                    <a:pt x="112" y="177"/>
                    <a:pt x="113" y="172"/>
                  </a:cubicBezTo>
                  <a:cubicBezTo>
                    <a:pt x="115" y="165"/>
                    <a:pt x="112" y="157"/>
                    <a:pt x="105" y="154"/>
                  </a:cubicBezTo>
                  <a:cubicBezTo>
                    <a:pt x="104" y="153"/>
                    <a:pt x="102" y="152"/>
                    <a:pt x="100" y="151"/>
                  </a:cubicBezTo>
                  <a:cubicBezTo>
                    <a:pt x="101" y="149"/>
                    <a:pt x="101" y="146"/>
                    <a:pt x="101" y="143"/>
                  </a:cubicBezTo>
                  <a:cubicBezTo>
                    <a:pt x="101" y="136"/>
                    <a:pt x="96" y="130"/>
                    <a:pt x="89" y="128"/>
                  </a:cubicBezTo>
                  <a:cubicBezTo>
                    <a:pt x="88" y="127"/>
                    <a:pt x="87" y="127"/>
                    <a:pt x="86" y="126"/>
                  </a:cubicBezTo>
                  <a:cubicBezTo>
                    <a:pt x="96" y="119"/>
                    <a:pt x="95" y="101"/>
                    <a:pt x="81" y="97"/>
                  </a:cubicBezTo>
                  <a:cubicBezTo>
                    <a:pt x="79" y="96"/>
                    <a:pt x="77" y="96"/>
                    <a:pt x="75" y="95"/>
                  </a:cubicBezTo>
                  <a:cubicBezTo>
                    <a:pt x="76" y="95"/>
                    <a:pt x="78" y="94"/>
                    <a:pt x="79" y="94"/>
                  </a:cubicBezTo>
                  <a:cubicBezTo>
                    <a:pt x="86" y="90"/>
                    <a:pt x="90" y="78"/>
                    <a:pt x="85" y="71"/>
                  </a:cubicBezTo>
                  <a:cubicBezTo>
                    <a:pt x="83" y="69"/>
                    <a:pt x="81" y="66"/>
                    <a:pt x="79" y="64"/>
                  </a:cubicBezTo>
                  <a:cubicBezTo>
                    <a:pt x="84" y="59"/>
                    <a:pt x="86" y="51"/>
                    <a:pt x="82" y="45"/>
                  </a:cubicBezTo>
                  <a:cubicBezTo>
                    <a:pt x="81" y="43"/>
                    <a:pt x="79" y="41"/>
                    <a:pt x="78" y="39"/>
                  </a:cubicBezTo>
                  <a:cubicBezTo>
                    <a:pt x="78" y="39"/>
                    <a:pt x="78" y="38"/>
                    <a:pt x="78" y="38"/>
                  </a:cubicBezTo>
                  <a:cubicBezTo>
                    <a:pt x="78" y="37"/>
                    <a:pt x="78" y="36"/>
                    <a:pt x="78" y="35"/>
                  </a:cubicBezTo>
                  <a:cubicBezTo>
                    <a:pt x="79" y="30"/>
                    <a:pt x="80" y="26"/>
                    <a:pt x="81" y="21"/>
                  </a:cubicBezTo>
                  <a:cubicBezTo>
                    <a:pt x="84" y="13"/>
                    <a:pt x="79" y="3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97"/>
            <p:cNvSpPr/>
            <p:nvPr/>
          </p:nvSpPr>
          <p:spPr bwMode="auto">
            <a:xfrm>
              <a:off x="-2700337" y="-47625"/>
              <a:ext cx="328613" cy="244475"/>
            </a:xfrm>
            <a:custGeom>
              <a:avLst/>
              <a:gdLst>
                <a:gd name="T0" fmla="*/ 66 w 70"/>
                <a:gd name="T1" fmla="*/ 8 h 52"/>
                <a:gd name="T2" fmla="*/ 60 w 70"/>
                <a:gd name="T3" fmla="*/ 30 h 52"/>
                <a:gd name="T4" fmla="*/ 27 w 70"/>
                <a:gd name="T5" fmla="*/ 48 h 52"/>
                <a:gd name="T6" fmla="*/ 4 w 70"/>
                <a:gd name="T7" fmla="*/ 42 h 52"/>
                <a:gd name="T8" fmla="*/ 10 w 70"/>
                <a:gd name="T9" fmla="*/ 20 h 52"/>
                <a:gd name="T10" fmla="*/ 43 w 70"/>
                <a:gd name="T11" fmla="*/ 2 h 52"/>
                <a:gd name="T12" fmla="*/ 52 w 70"/>
                <a:gd name="T13" fmla="*/ 0 h 52"/>
                <a:gd name="T14" fmla="*/ 66 w 70"/>
                <a:gd name="T15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52">
                  <a:moveTo>
                    <a:pt x="66" y="8"/>
                  </a:moveTo>
                  <a:cubicBezTo>
                    <a:pt x="70" y="15"/>
                    <a:pt x="68" y="25"/>
                    <a:pt x="60" y="30"/>
                  </a:cubicBezTo>
                  <a:cubicBezTo>
                    <a:pt x="49" y="37"/>
                    <a:pt x="38" y="43"/>
                    <a:pt x="27" y="48"/>
                  </a:cubicBezTo>
                  <a:cubicBezTo>
                    <a:pt x="18" y="52"/>
                    <a:pt x="9" y="50"/>
                    <a:pt x="4" y="42"/>
                  </a:cubicBezTo>
                  <a:cubicBezTo>
                    <a:pt x="0" y="35"/>
                    <a:pt x="2" y="23"/>
                    <a:pt x="10" y="20"/>
                  </a:cubicBezTo>
                  <a:cubicBezTo>
                    <a:pt x="22" y="14"/>
                    <a:pt x="33" y="8"/>
                    <a:pt x="43" y="2"/>
                  </a:cubicBezTo>
                  <a:cubicBezTo>
                    <a:pt x="46" y="0"/>
                    <a:pt x="49" y="0"/>
                    <a:pt x="52" y="0"/>
                  </a:cubicBezTo>
                  <a:cubicBezTo>
                    <a:pt x="57" y="0"/>
                    <a:pt x="63" y="3"/>
                    <a:pt x="6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98"/>
            <p:cNvSpPr/>
            <p:nvPr/>
          </p:nvSpPr>
          <p:spPr bwMode="auto">
            <a:xfrm>
              <a:off x="-2981325" y="-61913"/>
              <a:ext cx="328613" cy="268288"/>
            </a:xfrm>
            <a:custGeom>
              <a:avLst/>
              <a:gdLst>
                <a:gd name="T0" fmla="*/ 22 w 70"/>
                <a:gd name="T1" fmla="*/ 1 h 57"/>
                <a:gd name="T2" fmla="*/ 63 w 70"/>
                <a:gd name="T3" fmla="*/ 27 h 57"/>
                <a:gd name="T4" fmla="*/ 63 w 70"/>
                <a:gd name="T5" fmla="*/ 50 h 57"/>
                <a:gd name="T6" fmla="*/ 40 w 70"/>
                <a:gd name="T7" fmla="*/ 50 h 57"/>
                <a:gd name="T8" fmla="*/ 28 w 70"/>
                <a:gd name="T9" fmla="*/ 40 h 57"/>
                <a:gd name="T10" fmla="*/ 17 w 70"/>
                <a:gd name="T11" fmla="*/ 34 h 57"/>
                <a:gd name="T12" fmla="*/ 14 w 70"/>
                <a:gd name="T13" fmla="*/ 32 h 57"/>
                <a:gd name="T14" fmla="*/ 2 w 70"/>
                <a:gd name="T15" fmla="*/ 12 h 57"/>
                <a:gd name="T16" fmla="*/ 18 w 70"/>
                <a:gd name="T17" fmla="*/ 0 h 57"/>
                <a:gd name="T18" fmla="*/ 22 w 70"/>
                <a:gd name="T1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7">
                  <a:moveTo>
                    <a:pt x="22" y="1"/>
                  </a:moveTo>
                  <a:cubicBezTo>
                    <a:pt x="38" y="6"/>
                    <a:pt x="51" y="16"/>
                    <a:pt x="63" y="27"/>
                  </a:cubicBezTo>
                  <a:cubicBezTo>
                    <a:pt x="70" y="33"/>
                    <a:pt x="69" y="44"/>
                    <a:pt x="63" y="50"/>
                  </a:cubicBezTo>
                  <a:cubicBezTo>
                    <a:pt x="56" y="57"/>
                    <a:pt x="46" y="56"/>
                    <a:pt x="40" y="50"/>
                  </a:cubicBezTo>
                  <a:cubicBezTo>
                    <a:pt x="36" y="47"/>
                    <a:pt x="32" y="43"/>
                    <a:pt x="28" y="40"/>
                  </a:cubicBezTo>
                  <a:cubicBezTo>
                    <a:pt x="25" y="38"/>
                    <a:pt x="21" y="35"/>
                    <a:pt x="17" y="34"/>
                  </a:cubicBezTo>
                  <a:cubicBezTo>
                    <a:pt x="16" y="33"/>
                    <a:pt x="15" y="33"/>
                    <a:pt x="14" y="32"/>
                  </a:cubicBezTo>
                  <a:cubicBezTo>
                    <a:pt x="5" y="30"/>
                    <a:pt x="0" y="21"/>
                    <a:pt x="2" y="12"/>
                  </a:cubicBezTo>
                  <a:cubicBezTo>
                    <a:pt x="4" y="5"/>
                    <a:pt x="11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99"/>
            <p:cNvSpPr>
              <a:spLocks noEditPoints="1"/>
            </p:cNvSpPr>
            <p:nvPr/>
          </p:nvSpPr>
          <p:spPr bwMode="auto">
            <a:xfrm>
              <a:off x="-2892425" y="103188"/>
              <a:ext cx="534988" cy="263525"/>
            </a:xfrm>
            <a:custGeom>
              <a:avLst/>
              <a:gdLst>
                <a:gd name="T0" fmla="*/ 85 w 114"/>
                <a:gd name="T1" fmla="*/ 50 h 56"/>
                <a:gd name="T2" fmla="*/ 81 w 114"/>
                <a:gd name="T3" fmla="*/ 50 h 56"/>
                <a:gd name="T4" fmla="*/ 85 w 114"/>
                <a:gd name="T5" fmla="*/ 50 h 56"/>
                <a:gd name="T6" fmla="*/ 32 w 114"/>
                <a:gd name="T7" fmla="*/ 8 h 56"/>
                <a:gd name="T8" fmla="*/ 18 w 114"/>
                <a:gd name="T9" fmla="*/ 0 h 56"/>
                <a:gd name="T10" fmla="*/ 2 w 114"/>
                <a:gd name="T11" fmla="*/ 12 h 56"/>
                <a:gd name="T12" fmla="*/ 3 w 114"/>
                <a:gd name="T13" fmla="*/ 31 h 56"/>
                <a:gd name="T14" fmla="*/ 15 w 114"/>
                <a:gd name="T15" fmla="*/ 40 h 56"/>
                <a:gd name="T16" fmla="*/ 20 w 114"/>
                <a:gd name="T17" fmla="*/ 44 h 56"/>
                <a:gd name="T18" fmla="*/ 40 w 114"/>
                <a:gd name="T19" fmla="*/ 54 h 56"/>
                <a:gd name="T20" fmla="*/ 63 w 114"/>
                <a:gd name="T21" fmla="*/ 55 h 56"/>
                <a:gd name="T22" fmla="*/ 85 w 114"/>
                <a:gd name="T23" fmla="*/ 50 h 56"/>
                <a:gd name="T24" fmla="*/ 91 w 114"/>
                <a:gd name="T25" fmla="*/ 50 h 56"/>
                <a:gd name="T26" fmla="*/ 95 w 114"/>
                <a:gd name="T27" fmla="*/ 17 h 56"/>
                <a:gd name="T28" fmla="*/ 84 w 114"/>
                <a:gd name="T29" fmla="*/ 14 h 56"/>
                <a:gd name="T30" fmla="*/ 70 w 114"/>
                <a:gd name="T31" fmla="*/ 8 h 56"/>
                <a:gd name="T32" fmla="*/ 53 w 114"/>
                <a:gd name="T33" fmla="*/ 4 h 56"/>
                <a:gd name="T34" fmla="*/ 37 w 114"/>
                <a:gd name="T35" fmla="*/ 16 h 56"/>
                <a:gd name="T36" fmla="*/ 36 w 114"/>
                <a:gd name="T37" fmla="*/ 14 h 56"/>
                <a:gd name="T38" fmla="*/ 32 w 114"/>
                <a:gd name="T3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56">
                  <a:moveTo>
                    <a:pt x="85" y="50"/>
                  </a:moveTo>
                  <a:cubicBezTo>
                    <a:pt x="84" y="50"/>
                    <a:pt x="82" y="50"/>
                    <a:pt x="81" y="50"/>
                  </a:cubicBezTo>
                  <a:cubicBezTo>
                    <a:pt x="82" y="50"/>
                    <a:pt x="84" y="50"/>
                    <a:pt x="85" y="50"/>
                  </a:cubicBezTo>
                  <a:close/>
                  <a:moveTo>
                    <a:pt x="32" y="8"/>
                  </a:moveTo>
                  <a:cubicBezTo>
                    <a:pt x="29" y="3"/>
                    <a:pt x="24" y="0"/>
                    <a:pt x="18" y="0"/>
                  </a:cubicBezTo>
                  <a:cubicBezTo>
                    <a:pt x="11" y="0"/>
                    <a:pt x="4" y="4"/>
                    <a:pt x="2" y="12"/>
                  </a:cubicBezTo>
                  <a:cubicBezTo>
                    <a:pt x="1" y="18"/>
                    <a:pt x="0" y="25"/>
                    <a:pt x="3" y="31"/>
                  </a:cubicBezTo>
                  <a:cubicBezTo>
                    <a:pt x="6" y="36"/>
                    <a:pt x="10" y="38"/>
                    <a:pt x="15" y="40"/>
                  </a:cubicBezTo>
                  <a:cubicBezTo>
                    <a:pt x="17" y="42"/>
                    <a:pt x="18" y="43"/>
                    <a:pt x="20" y="44"/>
                  </a:cubicBezTo>
                  <a:cubicBezTo>
                    <a:pt x="25" y="49"/>
                    <a:pt x="33" y="53"/>
                    <a:pt x="40" y="54"/>
                  </a:cubicBezTo>
                  <a:cubicBezTo>
                    <a:pt x="47" y="55"/>
                    <a:pt x="55" y="56"/>
                    <a:pt x="63" y="55"/>
                  </a:cubicBezTo>
                  <a:cubicBezTo>
                    <a:pt x="70" y="53"/>
                    <a:pt x="78" y="51"/>
                    <a:pt x="85" y="50"/>
                  </a:cubicBezTo>
                  <a:cubicBezTo>
                    <a:pt x="87" y="50"/>
                    <a:pt x="89" y="49"/>
                    <a:pt x="91" y="50"/>
                  </a:cubicBezTo>
                  <a:cubicBezTo>
                    <a:pt x="109" y="49"/>
                    <a:pt x="114" y="22"/>
                    <a:pt x="95" y="17"/>
                  </a:cubicBezTo>
                  <a:cubicBezTo>
                    <a:pt x="91" y="16"/>
                    <a:pt x="88" y="15"/>
                    <a:pt x="84" y="14"/>
                  </a:cubicBezTo>
                  <a:cubicBezTo>
                    <a:pt x="80" y="12"/>
                    <a:pt x="75" y="9"/>
                    <a:pt x="70" y="8"/>
                  </a:cubicBezTo>
                  <a:cubicBezTo>
                    <a:pt x="65" y="6"/>
                    <a:pt x="59" y="5"/>
                    <a:pt x="53" y="4"/>
                  </a:cubicBezTo>
                  <a:cubicBezTo>
                    <a:pt x="46" y="4"/>
                    <a:pt x="40" y="9"/>
                    <a:pt x="37" y="16"/>
                  </a:cubicBezTo>
                  <a:cubicBezTo>
                    <a:pt x="37" y="15"/>
                    <a:pt x="36" y="15"/>
                    <a:pt x="36" y="14"/>
                  </a:cubicBezTo>
                  <a:cubicBezTo>
                    <a:pt x="34" y="12"/>
                    <a:pt x="33" y="10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00"/>
            <p:cNvSpPr>
              <a:spLocks noEditPoints="1"/>
            </p:cNvSpPr>
            <p:nvPr/>
          </p:nvSpPr>
          <p:spPr bwMode="auto">
            <a:xfrm>
              <a:off x="-3113087" y="-234950"/>
              <a:ext cx="971550" cy="785813"/>
            </a:xfrm>
            <a:custGeom>
              <a:avLst/>
              <a:gdLst>
                <a:gd name="T0" fmla="*/ 196 w 207"/>
                <a:gd name="T1" fmla="*/ 58 h 167"/>
                <a:gd name="T2" fmla="*/ 56 w 207"/>
                <a:gd name="T3" fmla="*/ 147 h 167"/>
                <a:gd name="T4" fmla="*/ 16 w 207"/>
                <a:gd name="T5" fmla="*/ 57 h 167"/>
                <a:gd name="T6" fmla="*/ 189 w 207"/>
                <a:gd name="T7" fmla="*/ 46 h 167"/>
                <a:gd name="T8" fmla="*/ 123 w 207"/>
                <a:gd name="T9" fmla="*/ 14 h 167"/>
                <a:gd name="T10" fmla="*/ 157 w 207"/>
                <a:gd name="T11" fmla="*/ 23 h 167"/>
                <a:gd name="T12" fmla="*/ 188 w 207"/>
                <a:gd name="T13" fmla="*/ 46 h 167"/>
                <a:gd name="T14" fmla="*/ 196 w 207"/>
                <a:gd name="T15" fmla="*/ 58 h 167"/>
                <a:gd name="T16" fmla="*/ 196 w 207"/>
                <a:gd name="T17" fmla="*/ 58 h 167"/>
                <a:gd name="T18" fmla="*/ 200 w 207"/>
                <a:gd name="T19" fmla="*/ 83 h 167"/>
                <a:gd name="T20" fmla="*/ 194 w 207"/>
                <a:gd name="T21" fmla="*/ 112 h 167"/>
                <a:gd name="T22" fmla="*/ 183 w 207"/>
                <a:gd name="T23" fmla="*/ 131 h 167"/>
                <a:gd name="T24" fmla="*/ 168 w 207"/>
                <a:gd name="T25" fmla="*/ 146 h 167"/>
                <a:gd name="T26" fmla="*/ 148 w 207"/>
                <a:gd name="T27" fmla="*/ 157 h 167"/>
                <a:gd name="T28" fmla="*/ 125 w 207"/>
                <a:gd name="T29" fmla="*/ 160 h 167"/>
                <a:gd name="T30" fmla="*/ 66 w 207"/>
                <a:gd name="T31" fmla="*/ 150 h 167"/>
                <a:gd name="T32" fmla="*/ 35 w 207"/>
                <a:gd name="T33" fmla="*/ 134 h 167"/>
                <a:gd name="T34" fmla="*/ 19 w 207"/>
                <a:gd name="T35" fmla="*/ 116 h 167"/>
                <a:gd name="T36" fmla="*/ 11 w 207"/>
                <a:gd name="T37" fmla="*/ 92 h 167"/>
                <a:gd name="T38" fmla="*/ 13 w 207"/>
                <a:gd name="T39" fmla="*/ 65 h 167"/>
                <a:gd name="T40" fmla="*/ 26 w 207"/>
                <a:gd name="T41" fmla="*/ 40 h 167"/>
                <a:gd name="T42" fmla="*/ 45 w 207"/>
                <a:gd name="T43" fmla="*/ 23 h 167"/>
                <a:gd name="T44" fmla="*/ 74 w 207"/>
                <a:gd name="T45" fmla="*/ 14 h 167"/>
                <a:gd name="T46" fmla="*/ 93 w 207"/>
                <a:gd name="T47" fmla="*/ 0 h 167"/>
                <a:gd name="T48" fmla="*/ 75 w 207"/>
                <a:gd name="T49" fmla="*/ 1 h 167"/>
                <a:gd name="T50" fmla="*/ 65 w 207"/>
                <a:gd name="T51" fmla="*/ 2 h 167"/>
                <a:gd name="T52" fmla="*/ 37 w 207"/>
                <a:gd name="T53" fmla="*/ 13 h 167"/>
                <a:gd name="T54" fmla="*/ 19 w 207"/>
                <a:gd name="T55" fmla="*/ 29 h 167"/>
                <a:gd name="T56" fmla="*/ 4 w 207"/>
                <a:gd name="T57" fmla="*/ 57 h 167"/>
                <a:gd name="T58" fmla="*/ 0 w 207"/>
                <a:gd name="T59" fmla="*/ 80 h 167"/>
                <a:gd name="T60" fmla="*/ 1 w 207"/>
                <a:gd name="T61" fmla="*/ 95 h 167"/>
                <a:gd name="T62" fmla="*/ 9 w 207"/>
                <a:gd name="T63" fmla="*/ 118 h 167"/>
                <a:gd name="T64" fmla="*/ 30 w 207"/>
                <a:gd name="T65" fmla="*/ 142 h 167"/>
                <a:gd name="T66" fmla="*/ 58 w 207"/>
                <a:gd name="T67" fmla="*/ 157 h 167"/>
                <a:gd name="T68" fmla="*/ 100 w 207"/>
                <a:gd name="T69" fmla="*/ 164 h 167"/>
                <a:gd name="T70" fmla="*/ 119 w 207"/>
                <a:gd name="T71" fmla="*/ 165 h 167"/>
                <a:gd name="T72" fmla="*/ 124 w 207"/>
                <a:gd name="T73" fmla="*/ 166 h 167"/>
                <a:gd name="T74" fmla="*/ 177 w 207"/>
                <a:gd name="T75" fmla="*/ 152 h 167"/>
                <a:gd name="T76" fmla="*/ 159 w 207"/>
                <a:gd name="T77" fmla="*/ 156 h 167"/>
                <a:gd name="T78" fmla="*/ 189 w 207"/>
                <a:gd name="T79" fmla="*/ 130 h 167"/>
                <a:gd name="T80" fmla="*/ 205 w 207"/>
                <a:gd name="T81" fmla="*/ 94 h 167"/>
                <a:gd name="T82" fmla="*/ 198 w 207"/>
                <a:gd name="T83" fmla="*/ 46 h 167"/>
                <a:gd name="T84" fmla="*/ 184 w 207"/>
                <a:gd name="T85" fmla="*/ 29 h 167"/>
                <a:gd name="T86" fmla="*/ 153 w 207"/>
                <a:gd name="T87" fmla="*/ 11 h 167"/>
                <a:gd name="T88" fmla="*/ 109 w 207"/>
                <a:gd name="T89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7" h="167">
                  <a:moveTo>
                    <a:pt x="196" y="58"/>
                  </a:move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lose/>
                  <a:moveTo>
                    <a:pt x="56" y="146"/>
                  </a:moveTo>
                  <a:cubicBezTo>
                    <a:pt x="56" y="146"/>
                    <a:pt x="56" y="147"/>
                    <a:pt x="56" y="147"/>
                  </a:cubicBezTo>
                  <a:cubicBezTo>
                    <a:pt x="56" y="147"/>
                    <a:pt x="56" y="146"/>
                    <a:pt x="56" y="146"/>
                  </a:cubicBezTo>
                  <a:close/>
                  <a:moveTo>
                    <a:pt x="16" y="56"/>
                  </a:move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6"/>
                  </a:cubicBezTo>
                  <a:close/>
                  <a:moveTo>
                    <a:pt x="189" y="46"/>
                  </a:moveTo>
                  <a:cubicBezTo>
                    <a:pt x="189" y="46"/>
                    <a:pt x="189" y="46"/>
                    <a:pt x="189" y="46"/>
                  </a:cubicBezTo>
                  <a:cubicBezTo>
                    <a:pt x="189" y="46"/>
                    <a:pt x="189" y="46"/>
                    <a:pt x="189" y="46"/>
                  </a:cubicBezTo>
                  <a:close/>
                  <a:moveTo>
                    <a:pt x="76" y="14"/>
                  </a:moveTo>
                  <a:cubicBezTo>
                    <a:pt x="92" y="12"/>
                    <a:pt x="107" y="12"/>
                    <a:pt x="123" y="14"/>
                  </a:cubicBezTo>
                  <a:cubicBezTo>
                    <a:pt x="129" y="15"/>
                    <a:pt x="134" y="16"/>
                    <a:pt x="140" y="17"/>
                  </a:cubicBezTo>
                  <a:cubicBezTo>
                    <a:pt x="146" y="19"/>
                    <a:pt x="152" y="21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64" y="26"/>
                    <a:pt x="171" y="30"/>
                    <a:pt x="177" y="34"/>
                  </a:cubicBezTo>
                  <a:cubicBezTo>
                    <a:pt x="179" y="36"/>
                    <a:pt x="181" y="38"/>
                    <a:pt x="183" y="40"/>
                  </a:cubicBezTo>
                  <a:cubicBezTo>
                    <a:pt x="185" y="42"/>
                    <a:pt x="187" y="44"/>
                    <a:pt x="188" y="46"/>
                  </a:cubicBezTo>
                  <a:cubicBezTo>
                    <a:pt x="190" y="48"/>
                    <a:pt x="191" y="50"/>
                    <a:pt x="192" y="52"/>
                  </a:cubicBezTo>
                  <a:cubicBezTo>
                    <a:pt x="194" y="54"/>
                    <a:pt x="195" y="56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9"/>
                    <a:pt x="196" y="59"/>
                  </a:cubicBezTo>
                  <a:cubicBezTo>
                    <a:pt x="196" y="59"/>
                    <a:pt x="196" y="58"/>
                    <a:pt x="196" y="58"/>
                  </a:cubicBezTo>
                  <a:cubicBezTo>
                    <a:pt x="197" y="61"/>
                    <a:pt x="198" y="63"/>
                    <a:pt x="198" y="65"/>
                  </a:cubicBezTo>
                  <a:cubicBezTo>
                    <a:pt x="199" y="68"/>
                    <a:pt x="199" y="71"/>
                    <a:pt x="200" y="74"/>
                  </a:cubicBezTo>
                  <a:cubicBezTo>
                    <a:pt x="200" y="77"/>
                    <a:pt x="200" y="80"/>
                    <a:pt x="200" y="83"/>
                  </a:cubicBezTo>
                  <a:cubicBezTo>
                    <a:pt x="200" y="86"/>
                    <a:pt x="200" y="89"/>
                    <a:pt x="200" y="92"/>
                  </a:cubicBezTo>
                  <a:cubicBezTo>
                    <a:pt x="199" y="95"/>
                    <a:pt x="199" y="99"/>
                    <a:pt x="198" y="102"/>
                  </a:cubicBezTo>
                  <a:cubicBezTo>
                    <a:pt x="197" y="106"/>
                    <a:pt x="196" y="109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3" y="115"/>
                    <a:pt x="191" y="118"/>
                    <a:pt x="190" y="121"/>
                  </a:cubicBezTo>
                  <a:cubicBezTo>
                    <a:pt x="188" y="125"/>
                    <a:pt x="186" y="128"/>
                    <a:pt x="183" y="131"/>
                  </a:cubicBezTo>
                  <a:cubicBezTo>
                    <a:pt x="183" y="130"/>
                    <a:pt x="184" y="130"/>
                    <a:pt x="184" y="130"/>
                  </a:cubicBezTo>
                  <a:cubicBezTo>
                    <a:pt x="181" y="133"/>
                    <a:pt x="179" y="136"/>
                    <a:pt x="176" y="138"/>
                  </a:cubicBezTo>
                  <a:cubicBezTo>
                    <a:pt x="174" y="141"/>
                    <a:pt x="171" y="143"/>
                    <a:pt x="168" y="146"/>
                  </a:cubicBezTo>
                  <a:cubicBezTo>
                    <a:pt x="168" y="146"/>
                    <a:pt x="168" y="146"/>
                    <a:pt x="168" y="145"/>
                  </a:cubicBezTo>
                  <a:cubicBezTo>
                    <a:pt x="165" y="148"/>
                    <a:pt x="162" y="150"/>
                    <a:pt x="158" y="152"/>
                  </a:cubicBezTo>
                  <a:cubicBezTo>
                    <a:pt x="155" y="154"/>
                    <a:pt x="152" y="156"/>
                    <a:pt x="148" y="157"/>
                  </a:cubicBezTo>
                  <a:cubicBezTo>
                    <a:pt x="149" y="157"/>
                    <a:pt x="149" y="157"/>
                    <a:pt x="149" y="157"/>
                  </a:cubicBezTo>
                  <a:cubicBezTo>
                    <a:pt x="147" y="158"/>
                    <a:pt x="146" y="158"/>
                    <a:pt x="144" y="159"/>
                  </a:cubicBezTo>
                  <a:cubicBezTo>
                    <a:pt x="138" y="160"/>
                    <a:pt x="131" y="160"/>
                    <a:pt x="125" y="160"/>
                  </a:cubicBezTo>
                  <a:cubicBezTo>
                    <a:pt x="117" y="160"/>
                    <a:pt x="109" y="159"/>
                    <a:pt x="101" y="158"/>
                  </a:cubicBezTo>
                  <a:cubicBezTo>
                    <a:pt x="93" y="157"/>
                    <a:pt x="86" y="156"/>
                    <a:pt x="78" y="154"/>
                  </a:cubicBezTo>
                  <a:cubicBezTo>
                    <a:pt x="74" y="153"/>
                    <a:pt x="70" y="152"/>
                    <a:pt x="66" y="150"/>
                  </a:cubicBezTo>
                  <a:cubicBezTo>
                    <a:pt x="63" y="149"/>
                    <a:pt x="60" y="148"/>
                    <a:pt x="57" y="147"/>
                  </a:cubicBezTo>
                  <a:cubicBezTo>
                    <a:pt x="53" y="145"/>
                    <a:pt x="49" y="143"/>
                    <a:pt x="45" y="141"/>
                  </a:cubicBezTo>
                  <a:cubicBezTo>
                    <a:pt x="42" y="139"/>
                    <a:pt x="38" y="137"/>
                    <a:pt x="35" y="134"/>
                  </a:cubicBezTo>
                  <a:cubicBezTo>
                    <a:pt x="33" y="133"/>
                    <a:pt x="31" y="131"/>
                    <a:pt x="29" y="129"/>
                  </a:cubicBezTo>
                  <a:cubicBezTo>
                    <a:pt x="27" y="127"/>
                    <a:pt x="25" y="125"/>
                    <a:pt x="24" y="123"/>
                  </a:cubicBezTo>
                  <a:cubicBezTo>
                    <a:pt x="22" y="121"/>
                    <a:pt x="20" y="118"/>
                    <a:pt x="19" y="116"/>
                  </a:cubicBezTo>
                  <a:cubicBezTo>
                    <a:pt x="18" y="114"/>
                    <a:pt x="17" y="111"/>
                    <a:pt x="16" y="109"/>
                  </a:cubicBezTo>
                  <a:cubicBezTo>
                    <a:pt x="15" y="107"/>
                    <a:pt x="14" y="104"/>
                    <a:pt x="13" y="101"/>
                  </a:cubicBezTo>
                  <a:cubicBezTo>
                    <a:pt x="12" y="98"/>
                    <a:pt x="12" y="95"/>
                    <a:pt x="11" y="92"/>
                  </a:cubicBezTo>
                  <a:cubicBezTo>
                    <a:pt x="11" y="90"/>
                    <a:pt x="11" y="87"/>
                    <a:pt x="11" y="84"/>
                  </a:cubicBezTo>
                  <a:cubicBezTo>
                    <a:pt x="11" y="81"/>
                    <a:pt x="11" y="78"/>
                    <a:pt x="11" y="75"/>
                  </a:cubicBezTo>
                  <a:cubicBezTo>
                    <a:pt x="12" y="72"/>
                    <a:pt x="12" y="68"/>
                    <a:pt x="13" y="65"/>
                  </a:cubicBezTo>
                  <a:cubicBezTo>
                    <a:pt x="14" y="62"/>
                    <a:pt x="15" y="59"/>
                    <a:pt x="16" y="56"/>
                  </a:cubicBezTo>
                  <a:cubicBezTo>
                    <a:pt x="18" y="53"/>
                    <a:pt x="19" y="51"/>
                    <a:pt x="21" y="48"/>
                  </a:cubicBezTo>
                  <a:cubicBezTo>
                    <a:pt x="22" y="45"/>
                    <a:pt x="24" y="43"/>
                    <a:pt x="26" y="40"/>
                  </a:cubicBezTo>
                  <a:cubicBezTo>
                    <a:pt x="28" y="38"/>
                    <a:pt x="30" y="36"/>
                    <a:pt x="32" y="33"/>
                  </a:cubicBezTo>
                  <a:cubicBezTo>
                    <a:pt x="34" y="31"/>
                    <a:pt x="36" y="30"/>
                    <a:pt x="38" y="28"/>
                  </a:cubicBezTo>
                  <a:cubicBezTo>
                    <a:pt x="40" y="26"/>
                    <a:pt x="42" y="25"/>
                    <a:pt x="45" y="23"/>
                  </a:cubicBezTo>
                  <a:cubicBezTo>
                    <a:pt x="47" y="22"/>
                    <a:pt x="50" y="21"/>
                    <a:pt x="52" y="20"/>
                  </a:cubicBezTo>
                  <a:cubicBezTo>
                    <a:pt x="56" y="18"/>
                    <a:pt x="60" y="17"/>
                    <a:pt x="65" y="16"/>
                  </a:cubicBezTo>
                  <a:cubicBezTo>
                    <a:pt x="68" y="15"/>
                    <a:pt x="71" y="15"/>
                    <a:pt x="74" y="14"/>
                  </a:cubicBezTo>
                  <a:cubicBezTo>
                    <a:pt x="75" y="14"/>
                    <a:pt x="75" y="14"/>
                    <a:pt x="76" y="14"/>
                  </a:cubicBezTo>
                  <a:close/>
                  <a:moveTo>
                    <a:pt x="109" y="1"/>
                  </a:moveTo>
                  <a:cubicBezTo>
                    <a:pt x="103" y="0"/>
                    <a:pt x="98" y="0"/>
                    <a:pt x="93" y="0"/>
                  </a:cubicBezTo>
                  <a:cubicBezTo>
                    <a:pt x="88" y="0"/>
                    <a:pt x="84" y="0"/>
                    <a:pt x="80" y="0"/>
                  </a:cubicBezTo>
                  <a:cubicBezTo>
                    <a:pt x="79" y="0"/>
                    <a:pt x="77" y="1"/>
                    <a:pt x="76" y="1"/>
                  </a:cubicBezTo>
                  <a:cubicBezTo>
                    <a:pt x="76" y="1"/>
                    <a:pt x="75" y="1"/>
                    <a:pt x="75" y="1"/>
                  </a:cubicBezTo>
                  <a:cubicBezTo>
                    <a:pt x="75" y="1"/>
                    <a:pt x="75" y="1"/>
                    <a:pt x="74" y="1"/>
                  </a:cubicBezTo>
                  <a:cubicBezTo>
                    <a:pt x="74" y="1"/>
                    <a:pt x="73" y="1"/>
                    <a:pt x="73" y="1"/>
                  </a:cubicBezTo>
                  <a:cubicBezTo>
                    <a:pt x="70" y="1"/>
                    <a:pt x="68" y="2"/>
                    <a:pt x="65" y="2"/>
                  </a:cubicBezTo>
                  <a:cubicBezTo>
                    <a:pt x="63" y="3"/>
                    <a:pt x="61" y="3"/>
                    <a:pt x="59" y="4"/>
                  </a:cubicBezTo>
                  <a:cubicBezTo>
                    <a:pt x="56" y="4"/>
                    <a:pt x="54" y="5"/>
                    <a:pt x="51" y="6"/>
                  </a:cubicBezTo>
                  <a:cubicBezTo>
                    <a:pt x="46" y="8"/>
                    <a:pt x="41" y="10"/>
                    <a:pt x="37" y="13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28" y="20"/>
                    <a:pt x="26" y="22"/>
                    <a:pt x="24" y="23"/>
                  </a:cubicBezTo>
                  <a:cubicBezTo>
                    <a:pt x="22" y="25"/>
                    <a:pt x="20" y="27"/>
                    <a:pt x="19" y="29"/>
                  </a:cubicBezTo>
                  <a:cubicBezTo>
                    <a:pt x="17" y="31"/>
                    <a:pt x="15" y="33"/>
                    <a:pt x="14" y="36"/>
                  </a:cubicBezTo>
                  <a:cubicBezTo>
                    <a:pt x="11" y="40"/>
                    <a:pt x="9" y="44"/>
                    <a:pt x="7" y="49"/>
                  </a:cubicBezTo>
                  <a:cubicBezTo>
                    <a:pt x="6" y="52"/>
                    <a:pt x="5" y="54"/>
                    <a:pt x="4" y="57"/>
                  </a:cubicBezTo>
                  <a:cubicBezTo>
                    <a:pt x="3" y="59"/>
                    <a:pt x="2" y="62"/>
                    <a:pt x="2" y="64"/>
                  </a:cubicBezTo>
                  <a:cubicBezTo>
                    <a:pt x="1" y="67"/>
                    <a:pt x="1" y="70"/>
                    <a:pt x="0" y="73"/>
                  </a:cubicBezTo>
                  <a:cubicBezTo>
                    <a:pt x="0" y="75"/>
                    <a:pt x="0" y="77"/>
                    <a:pt x="0" y="80"/>
                  </a:cubicBezTo>
                  <a:cubicBezTo>
                    <a:pt x="0" y="82"/>
                    <a:pt x="0" y="85"/>
                    <a:pt x="0" y="88"/>
                  </a:cubicBezTo>
                  <a:cubicBezTo>
                    <a:pt x="0" y="89"/>
                    <a:pt x="0" y="90"/>
                    <a:pt x="0" y="91"/>
                  </a:cubicBezTo>
                  <a:cubicBezTo>
                    <a:pt x="1" y="93"/>
                    <a:pt x="1" y="94"/>
                    <a:pt x="1" y="95"/>
                  </a:cubicBezTo>
                  <a:cubicBezTo>
                    <a:pt x="1" y="98"/>
                    <a:pt x="2" y="101"/>
                    <a:pt x="3" y="103"/>
                  </a:cubicBezTo>
                  <a:cubicBezTo>
                    <a:pt x="3" y="106"/>
                    <a:pt x="4" y="108"/>
                    <a:pt x="5" y="110"/>
                  </a:cubicBezTo>
                  <a:cubicBezTo>
                    <a:pt x="6" y="113"/>
                    <a:pt x="8" y="115"/>
                    <a:pt x="9" y="118"/>
                  </a:cubicBezTo>
                  <a:cubicBezTo>
                    <a:pt x="10" y="120"/>
                    <a:pt x="12" y="122"/>
                    <a:pt x="13" y="124"/>
                  </a:cubicBezTo>
                  <a:cubicBezTo>
                    <a:pt x="16" y="129"/>
                    <a:pt x="20" y="133"/>
                    <a:pt x="24" y="137"/>
                  </a:cubicBezTo>
                  <a:cubicBezTo>
                    <a:pt x="26" y="138"/>
                    <a:pt x="28" y="140"/>
                    <a:pt x="30" y="142"/>
                  </a:cubicBezTo>
                  <a:cubicBezTo>
                    <a:pt x="32" y="143"/>
                    <a:pt x="34" y="145"/>
                    <a:pt x="36" y="146"/>
                  </a:cubicBezTo>
                  <a:cubicBezTo>
                    <a:pt x="41" y="149"/>
                    <a:pt x="45" y="152"/>
                    <a:pt x="50" y="154"/>
                  </a:cubicBezTo>
                  <a:cubicBezTo>
                    <a:pt x="53" y="155"/>
                    <a:pt x="56" y="156"/>
                    <a:pt x="58" y="157"/>
                  </a:cubicBezTo>
                  <a:cubicBezTo>
                    <a:pt x="61" y="158"/>
                    <a:pt x="63" y="159"/>
                    <a:pt x="66" y="159"/>
                  </a:cubicBezTo>
                  <a:cubicBezTo>
                    <a:pt x="71" y="161"/>
                    <a:pt x="77" y="162"/>
                    <a:pt x="82" y="163"/>
                  </a:cubicBezTo>
                  <a:cubicBezTo>
                    <a:pt x="88" y="164"/>
                    <a:pt x="94" y="164"/>
                    <a:pt x="100" y="164"/>
                  </a:cubicBezTo>
                  <a:cubicBezTo>
                    <a:pt x="105" y="165"/>
                    <a:pt x="111" y="165"/>
                    <a:pt x="117" y="164"/>
                  </a:cubicBezTo>
                  <a:cubicBezTo>
                    <a:pt x="120" y="164"/>
                    <a:pt x="123" y="164"/>
                    <a:pt x="126" y="164"/>
                  </a:cubicBezTo>
                  <a:cubicBezTo>
                    <a:pt x="124" y="164"/>
                    <a:pt x="121" y="164"/>
                    <a:pt x="119" y="165"/>
                  </a:cubicBezTo>
                  <a:cubicBezTo>
                    <a:pt x="110" y="166"/>
                    <a:pt x="100" y="167"/>
                    <a:pt x="91" y="167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102" y="167"/>
                    <a:pt x="113" y="167"/>
                    <a:pt x="124" y="166"/>
                  </a:cubicBezTo>
                  <a:cubicBezTo>
                    <a:pt x="130" y="165"/>
                    <a:pt x="136" y="164"/>
                    <a:pt x="142" y="163"/>
                  </a:cubicBezTo>
                  <a:cubicBezTo>
                    <a:pt x="144" y="162"/>
                    <a:pt x="147" y="161"/>
                    <a:pt x="150" y="160"/>
                  </a:cubicBezTo>
                  <a:cubicBezTo>
                    <a:pt x="159" y="158"/>
                    <a:pt x="168" y="155"/>
                    <a:pt x="177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0" y="154"/>
                    <a:pt x="163" y="156"/>
                    <a:pt x="156" y="157"/>
                  </a:cubicBezTo>
                  <a:cubicBezTo>
                    <a:pt x="157" y="157"/>
                    <a:pt x="158" y="156"/>
                    <a:pt x="159" y="156"/>
                  </a:cubicBezTo>
                  <a:cubicBezTo>
                    <a:pt x="165" y="153"/>
                    <a:pt x="170" y="149"/>
                    <a:pt x="175" y="145"/>
                  </a:cubicBezTo>
                  <a:cubicBezTo>
                    <a:pt x="178" y="142"/>
                    <a:pt x="181" y="140"/>
                    <a:pt x="183" y="137"/>
                  </a:cubicBezTo>
                  <a:cubicBezTo>
                    <a:pt x="185" y="135"/>
                    <a:pt x="187" y="133"/>
                    <a:pt x="189" y="130"/>
                  </a:cubicBezTo>
                  <a:cubicBezTo>
                    <a:pt x="193" y="125"/>
                    <a:pt x="196" y="119"/>
                    <a:pt x="199" y="113"/>
                  </a:cubicBezTo>
                  <a:cubicBezTo>
                    <a:pt x="201" y="110"/>
                    <a:pt x="202" y="107"/>
                    <a:pt x="203" y="104"/>
                  </a:cubicBezTo>
                  <a:cubicBezTo>
                    <a:pt x="204" y="101"/>
                    <a:pt x="204" y="98"/>
                    <a:pt x="205" y="94"/>
                  </a:cubicBezTo>
                  <a:cubicBezTo>
                    <a:pt x="206" y="88"/>
                    <a:pt x="207" y="81"/>
                    <a:pt x="206" y="75"/>
                  </a:cubicBezTo>
                  <a:cubicBezTo>
                    <a:pt x="206" y="69"/>
                    <a:pt x="205" y="64"/>
                    <a:pt x="203" y="59"/>
                  </a:cubicBezTo>
                  <a:cubicBezTo>
                    <a:pt x="202" y="54"/>
                    <a:pt x="200" y="50"/>
                    <a:pt x="198" y="46"/>
                  </a:cubicBezTo>
                  <a:cubicBezTo>
                    <a:pt x="196" y="44"/>
                    <a:pt x="195" y="42"/>
                    <a:pt x="194" y="40"/>
                  </a:cubicBezTo>
                  <a:cubicBezTo>
                    <a:pt x="192" y="38"/>
                    <a:pt x="191" y="36"/>
                    <a:pt x="189" y="34"/>
                  </a:cubicBezTo>
                  <a:cubicBezTo>
                    <a:pt x="188" y="33"/>
                    <a:pt x="186" y="31"/>
                    <a:pt x="184" y="29"/>
                  </a:cubicBezTo>
                  <a:cubicBezTo>
                    <a:pt x="182" y="28"/>
                    <a:pt x="181" y="26"/>
                    <a:pt x="179" y="25"/>
                  </a:cubicBezTo>
                  <a:cubicBezTo>
                    <a:pt x="175" y="22"/>
                    <a:pt x="171" y="19"/>
                    <a:pt x="167" y="17"/>
                  </a:cubicBezTo>
                  <a:cubicBezTo>
                    <a:pt x="162" y="15"/>
                    <a:pt x="158" y="12"/>
                    <a:pt x="153" y="11"/>
                  </a:cubicBezTo>
                  <a:cubicBezTo>
                    <a:pt x="149" y="9"/>
                    <a:pt x="144" y="7"/>
                    <a:pt x="139" y="6"/>
                  </a:cubicBezTo>
                  <a:cubicBezTo>
                    <a:pt x="134" y="5"/>
                    <a:pt x="129" y="3"/>
                    <a:pt x="124" y="3"/>
                  </a:cubicBezTo>
                  <a:cubicBezTo>
                    <a:pt x="119" y="2"/>
                    <a:pt x="114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01"/>
            <p:cNvSpPr>
              <a:spLocks noEditPoints="1"/>
            </p:cNvSpPr>
            <p:nvPr/>
          </p:nvSpPr>
          <p:spPr bwMode="auto">
            <a:xfrm>
              <a:off x="-3062287" y="-371475"/>
              <a:ext cx="254000" cy="319088"/>
            </a:xfrm>
            <a:custGeom>
              <a:avLst/>
              <a:gdLst>
                <a:gd name="T0" fmla="*/ 52 w 54"/>
                <a:gd name="T1" fmla="*/ 36 h 68"/>
                <a:gd name="T2" fmla="*/ 28 w 54"/>
                <a:gd name="T3" fmla="*/ 34 h 68"/>
                <a:gd name="T4" fmla="*/ 28 w 54"/>
                <a:gd name="T5" fmla="*/ 36 h 68"/>
                <a:gd name="T6" fmla="*/ 11 w 54"/>
                <a:gd name="T7" fmla="*/ 0 h 68"/>
                <a:gd name="T8" fmla="*/ 7 w 54"/>
                <a:gd name="T9" fmla="*/ 1 h 68"/>
                <a:gd name="T10" fmla="*/ 4 w 54"/>
                <a:gd name="T11" fmla="*/ 8 h 68"/>
                <a:gd name="T12" fmla="*/ 4 w 54"/>
                <a:gd name="T13" fmla="*/ 10 h 68"/>
                <a:gd name="T14" fmla="*/ 2 w 54"/>
                <a:gd name="T15" fmla="*/ 35 h 68"/>
                <a:gd name="T16" fmla="*/ 1 w 54"/>
                <a:gd name="T17" fmla="*/ 58 h 68"/>
                <a:gd name="T18" fmla="*/ 1 w 54"/>
                <a:gd name="T19" fmla="*/ 67 h 68"/>
                <a:gd name="T20" fmla="*/ 5 w 54"/>
                <a:gd name="T21" fmla="*/ 68 h 68"/>
                <a:gd name="T22" fmla="*/ 7 w 54"/>
                <a:gd name="T23" fmla="*/ 65 h 68"/>
                <a:gd name="T24" fmla="*/ 8 w 54"/>
                <a:gd name="T25" fmla="*/ 63 h 68"/>
                <a:gd name="T26" fmla="*/ 10 w 54"/>
                <a:gd name="T27" fmla="*/ 57 h 68"/>
                <a:gd name="T28" fmla="*/ 13 w 54"/>
                <a:gd name="T29" fmla="*/ 59 h 68"/>
                <a:gd name="T30" fmla="*/ 16 w 54"/>
                <a:gd name="T31" fmla="*/ 54 h 68"/>
                <a:gd name="T32" fmla="*/ 16 w 54"/>
                <a:gd name="T33" fmla="*/ 52 h 68"/>
                <a:gd name="T34" fmla="*/ 17 w 54"/>
                <a:gd name="T35" fmla="*/ 51 h 68"/>
                <a:gd name="T36" fmla="*/ 20 w 54"/>
                <a:gd name="T37" fmla="*/ 51 h 68"/>
                <a:gd name="T38" fmla="*/ 22 w 54"/>
                <a:gd name="T39" fmla="*/ 50 h 68"/>
                <a:gd name="T40" fmla="*/ 23 w 54"/>
                <a:gd name="T41" fmla="*/ 53 h 68"/>
                <a:gd name="T42" fmla="*/ 26 w 54"/>
                <a:gd name="T43" fmla="*/ 55 h 68"/>
                <a:gd name="T44" fmla="*/ 31 w 54"/>
                <a:gd name="T45" fmla="*/ 50 h 68"/>
                <a:gd name="T46" fmla="*/ 31 w 54"/>
                <a:gd name="T47" fmla="*/ 47 h 68"/>
                <a:gd name="T48" fmla="*/ 29 w 54"/>
                <a:gd name="T49" fmla="*/ 41 h 68"/>
                <a:gd name="T50" fmla="*/ 32 w 54"/>
                <a:gd name="T51" fmla="*/ 39 h 68"/>
                <a:gd name="T52" fmla="*/ 37 w 54"/>
                <a:gd name="T53" fmla="*/ 43 h 68"/>
                <a:gd name="T54" fmla="*/ 44 w 54"/>
                <a:gd name="T55" fmla="*/ 50 h 68"/>
                <a:gd name="T56" fmla="*/ 52 w 54"/>
                <a:gd name="T57" fmla="*/ 48 h 68"/>
                <a:gd name="T58" fmla="*/ 53 w 54"/>
                <a:gd name="T59" fmla="*/ 38 h 68"/>
                <a:gd name="T60" fmla="*/ 52 w 54"/>
                <a:gd name="T61" fmla="*/ 36 h 68"/>
                <a:gd name="T62" fmla="*/ 42 w 54"/>
                <a:gd name="T63" fmla="*/ 23 h 68"/>
                <a:gd name="T64" fmla="*/ 31 w 54"/>
                <a:gd name="T65" fmla="*/ 12 h 68"/>
                <a:gd name="T66" fmla="*/ 23 w 54"/>
                <a:gd name="T67" fmla="*/ 7 h 68"/>
                <a:gd name="T68" fmla="*/ 20 w 54"/>
                <a:gd name="T69" fmla="*/ 6 h 68"/>
                <a:gd name="T70" fmla="*/ 16 w 54"/>
                <a:gd name="T71" fmla="*/ 4 h 68"/>
                <a:gd name="T72" fmla="*/ 14 w 54"/>
                <a:gd name="T7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68">
                  <a:moveTo>
                    <a:pt x="51" y="36"/>
                  </a:moveTo>
                  <a:cubicBezTo>
                    <a:pt x="51" y="36"/>
                    <a:pt x="51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lose/>
                  <a:moveTo>
                    <a:pt x="28" y="34"/>
                  </a:moveTo>
                  <a:cubicBezTo>
                    <a:pt x="28" y="35"/>
                    <a:pt x="28" y="35"/>
                    <a:pt x="29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5"/>
                    <a:pt x="28" y="34"/>
                  </a:cubicBezTo>
                  <a:close/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4"/>
                    <a:pt x="3" y="17"/>
                    <a:pt x="3" y="20"/>
                  </a:cubicBezTo>
                  <a:cubicBezTo>
                    <a:pt x="3" y="25"/>
                    <a:pt x="2" y="30"/>
                    <a:pt x="2" y="35"/>
                  </a:cubicBezTo>
                  <a:cubicBezTo>
                    <a:pt x="2" y="40"/>
                    <a:pt x="1" y="45"/>
                    <a:pt x="1" y="51"/>
                  </a:cubicBezTo>
                  <a:cubicBezTo>
                    <a:pt x="1" y="53"/>
                    <a:pt x="1" y="56"/>
                    <a:pt x="1" y="58"/>
                  </a:cubicBezTo>
                  <a:cubicBezTo>
                    <a:pt x="1" y="61"/>
                    <a:pt x="1" y="63"/>
                    <a:pt x="0" y="65"/>
                  </a:cubicBezTo>
                  <a:cubicBezTo>
                    <a:pt x="0" y="66"/>
                    <a:pt x="1" y="67"/>
                    <a:pt x="1" y="67"/>
                  </a:cubicBezTo>
                  <a:cubicBezTo>
                    <a:pt x="2" y="68"/>
                    <a:pt x="2" y="68"/>
                    <a:pt x="3" y="68"/>
                  </a:cubicBezTo>
                  <a:cubicBezTo>
                    <a:pt x="3" y="68"/>
                    <a:pt x="4" y="68"/>
                    <a:pt x="5" y="68"/>
                  </a:cubicBezTo>
                  <a:cubicBezTo>
                    <a:pt x="5" y="67"/>
                    <a:pt x="6" y="67"/>
                    <a:pt x="6" y="67"/>
                  </a:cubicBezTo>
                  <a:cubicBezTo>
                    <a:pt x="6" y="66"/>
                    <a:pt x="7" y="66"/>
                    <a:pt x="7" y="65"/>
                  </a:cubicBezTo>
                  <a:cubicBezTo>
                    <a:pt x="7" y="65"/>
                    <a:pt x="7" y="64"/>
                    <a:pt x="7" y="64"/>
                  </a:cubicBezTo>
                  <a:cubicBezTo>
                    <a:pt x="8" y="64"/>
                    <a:pt x="8" y="63"/>
                    <a:pt x="8" y="63"/>
                  </a:cubicBezTo>
                  <a:cubicBezTo>
                    <a:pt x="8" y="61"/>
                    <a:pt x="9" y="60"/>
                    <a:pt x="9" y="59"/>
                  </a:cubicBezTo>
                  <a:cubicBezTo>
                    <a:pt x="9" y="59"/>
                    <a:pt x="10" y="58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2" y="59"/>
                    <a:pt x="13" y="59"/>
                  </a:cubicBezTo>
                  <a:cubicBezTo>
                    <a:pt x="14" y="59"/>
                    <a:pt x="16" y="57"/>
                    <a:pt x="16" y="56"/>
                  </a:cubicBezTo>
                  <a:cubicBezTo>
                    <a:pt x="16" y="55"/>
                    <a:pt x="16" y="55"/>
                    <a:pt x="16" y="54"/>
                  </a:cubicBezTo>
                  <a:cubicBezTo>
                    <a:pt x="16" y="54"/>
                    <a:pt x="16" y="53"/>
                    <a:pt x="16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1"/>
                    <a:pt x="16" y="51"/>
                  </a:cubicBezTo>
                  <a:cubicBezTo>
                    <a:pt x="16" y="51"/>
                    <a:pt x="16" y="51"/>
                    <a:pt x="17" y="51"/>
                  </a:cubicBezTo>
                  <a:cubicBezTo>
                    <a:pt x="17" y="52"/>
                    <a:pt x="18" y="52"/>
                    <a:pt x="18" y="52"/>
                  </a:cubicBezTo>
                  <a:cubicBezTo>
                    <a:pt x="19" y="52"/>
                    <a:pt x="19" y="52"/>
                    <a:pt x="20" y="51"/>
                  </a:cubicBezTo>
                  <a:cubicBezTo>
                    <a:pt x="20" y="51"/>
                    <a:pt x="21" y="50"/>
                    <a:pt x="21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4" y="54"/>
                    <a:pt x="24" y="54"/>
                    <a:pt x="25" y="55"/>
                  </a:cubicBezTo>
                  <a:cubicBezTo>
                    <a:pt x="25" y="55"/>
                    <a:pt x="25" y="55"/>
                    <a:pt x="26" y="55"/>
                  </a:cubicBezTo>
                  <a:cubicBezTo>
                    <a:pt x="27" y="55"/>
                    <a:pt x="28" y="55"/>
                    <a:pt x="29" y="55"/>
                  </a:cubicBezTo>
                  <a:cubicBezTo>
                    <a:pt x="31" y="54"/>
                    <a:pt x="32" y="52"/>
                    <a:pt x="31" y="50"/>
                  </a:cubicBezTo>
                  <a:cubicBezTo>
                    <a:pt x="31" y="49"/>
                    <a:pt x="31" y="48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6"/>
                    <a:pt x="30" y="46"/>
                    <a:pt x="30" y="45"/>
                  </a:cubicBezTo>
                  <a:cubicBezTo>
                    <a:pt x="30" y="44"/>
                    <a:pt x="30" y="43"/>
                    <a:pt x="29" y="41"/>
                  </a:cubicBezTo>
                  <a:cubicBezTo>
                    <a:pt x="30" y="41"/>
                    <a:pt x="31" y="40"/>
                    <a:pt x="31" y="39"/>
                  </a:cubicBezTo>
                  <a:cubicBezTo>
                    <a:pt x="31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40"/>
                    <a:pt x="35" y="42"/>
                    <a:pt x="37" y="43"/>
                  </a:cubicBezTo>
                  <a:cubicBezTo>
                    <a:pt x="38" y="45"/>
                    <a:pt x="39" y="47"/>
                    <a:pt x="41" y="48"/>
                  </a:cubicBezTo>
                  <a:cubicBezTo>
                    <a:pt x="42" y="49"/>
                    <a:pt x="43" y="50"/>
                    <a:pt x="44" y="50"/>
                  </a:cubicBezTo>
                  <a:cubicBezTo>
                    <a:pt x="45" y="50"/>
                    <a:pt x="46" y="50"/>
                    <a:pt x="46" y="50"/>
                  </a:cubicBezTo>
                  <a:cubicBezTo>
                    <a:pt x="49" y="50"/>
                    <a:pt x="51" y="50"/>
                    <a:pt x="52" y="48"/>
                  </a:cubicBezTo>
                  <a:cubicBezTo>
                    <a:pt x="54" y="47"/>
                    <a:pt x="54" y="45"/>
                    <a:pt x="54" y="42"/>
                  </a:cubicBezTo>
                  <a:cubicBezTo>
                    <a:pt x="54" y="41"/>
                    <a:pt x="54" y="40"/>
                    <a:pt x="53" y="38"/>
                  </a:cubicBezTo>
                  <a:cubicBezTo>
                    <a:pt x="53" y="38"/>
                    <a:pt x="52" y="37"/>
                    <a:pt x="52" y="37"/>
                  </a:cubicBezTo>
                  <a:cubicBezTo>
                    <a:pt x="52" y="37"/>
                    <a:pt x="52" y="37"/>
                    <a:pt x="52" y="36"/>
                  </a:cubicBezTo>
                  <a:cubicBezTo>
                    <a:pt x="50" y="34"/>
                    <a:pt x="48" y="31"/>
                    <a:pt x="46" y="28"/>
                  </a:cubicBezTo>
                  <a:cubicBezTo>
                    <a:pt x="44" y="27"/>
                    <a:pt x="43" y="25"/>
                    <a:pt x="42" y="23"/>
                  </a:cubicBezTo>
                  <a:cubicBezTo>
                    <a:pt x="40" y="22"/>
                    <a:pt x="39" y="20"/>
                    <a:pt x="38" y="19"/>
                  </a:cubicBezTo>
                  <a:cubicBezTo>
                    <a:pt x="36" y="17"/>
                    <a:pt x="34" y="14"/>
                    <a:pt x="31" y="12"/>
                  </a:cubicBezTo>
                  <a:cubicBezTo>
                    <a:pt x="29" y="11"/>
                    <a:pt x="27" y="9"/>
                    <a:pt x="25" y="8"/>
                  </a:cubicBezTo>
                  <a:cubicBezTo>
                    <a:pt x="25" y="8"/>
                    <a:pt x="24" y="7"/>
                    <a:pt x="23" y="7"/>
                  </a:cubicBezTo>
                  <a:cubicBezTo>
                    <a:pt x="23" y="7"/>
                    <a:pt x="22" y="6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1"/>
                    <a:pt x="12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02"/>
            <p:cNvSpPr>
              <a:spLocks noEditPoints="1"/>
            </p:cNvSpPr>
            <p:nvPr/>
          </p:nvSpPr>
          <p:spPr bwMode="auto">
            <a:xfrm>
              <a:off x="-2470150" y="-390525"/>
              <a:ext cx="225425" cy="292100"/>
            </a:xfrm>
            <a:custGeom>
              <a:avLst/>
              <a:gdLst>
                <a:gd name="T0" fmla="*/ 45 w 48"/>
                <a:gd name="T1" fmla="*/ 13 h 62"/>
                <a:gd name="T2" fmla="*/ 45 w 48"/>
                <a:gd name="T3" fmla="*/ 13 h 62"/>
                <a:gd name="T4" fmla="*/ 45 w 48"/>
                <a:gd name="T5" fmla="*/ 13 h 62"/>
                <a:gd name="T6" fmla="*/ 45 w 48"/>
                <a:gd name="T7" fmla="*/ 14 h 62"/>
                <a:gd name="T8" fmla="*/ 45 w 48"/>
                <a:gd name="T9" fmla="*/ 14 h 62"/>
                <a:gd name="T10" fmla="*/ 38 w 48"/>
                <a:gd name="T11" fmla="*/ 9 h 62"/>
                <a:gd name="T12" fmla="*/ 37 w 48"/>
                <a:gd name="T13" fmla="*/ 7 h 62"/>
                <a:gd name="T14" fmla="*/ 38 w 48"/>
                <a:gd name="T15" fmla="*/ 8 h 62"/>
                <a:gd name="T16" fmla="*/ 40 w 48"/>
                <a:gd name="T17" fmla="*/ 0 h 62"/>
                <a:gd name="T18" fmla="*/ 34 w 48"/>
                <a:gd name="T19" fmla="*/ 6 h 62"/>
                <a:gd name="T20" fmla="*/ 32 w 48"/>
                <a:gd name="T21" fmla="*/ 6 h 62"/>
                <a:gd name="T22" fmla="*/ 29 w 48"/>
                <a:gd name="T23" fmla="*/ 9 h 62"/>
                <a:gd name="T24" fmla="*/ 26 w 48"/>
                <a:gd name="T25" fmla="*/ 12 h 62"/>
                <a:gd name="T26" fmla="*/ 22 w 48"/>
                <a:gd name="T27" fmla="*/ 16 h 62"/>
                <a:gd name="T28" fmla="*/ 16 w 48"/>
                <a:gd name="T29" fmla="*/ 24 h 62"/>
                <a:gd name="T30" fmla="*/ 5 w 48"/>
                <a:gd name="T31" fmla="*/ 37 h 62"/>
                <a:gd name="T32" fmla="*/ 0 w 48"/>
                <a:gd name="T33" fmla="*/ 42 h 62"/>
                <a:gd name="T34" fmla="*/ 1 w 48"/>
                <a:gd name="T35" fmla="*/ 41 h 62"/>
                <a:gd name="T36" fmla="*/ 0 w 48"/>
                <a:gd name="T37" fmla="*/ 44 h 62"/>
                <a:gd name="T38" fmla="*/ 4 w 48"/>
                <a:gd name="T39" fmla="*/ 49 h 62"/>
                <a:gd name="T40" fmla="*/ 9 w 48"/>
                <a:gd name="T41" fmla="*/ 50 h 62"/>
                <a:gd name="T42" fmla="*/ 17 w 48"/>
                <a:gd name="T43" fmla="*/ 43 h 62"/>
                <a:gd name="T44" fmla="*/ 18 w 48"/>
                <a:gd name="T45" fmla="*/ 48 h 62"/>
                <a:gd name="T46" fmla="*/ 29 w 48"/>
                <a:gd name="T47" fmla="*/ 48 h 62"/>
                <a:gd name="T48" fmla="*/ 30 w 48"/>
                <a:gd name="T49" fmla="*/ 59 h 62"/>
                <a:gd name="T50" fmla="*/ 34 w 48"/>
                <a:gd name="T51" fmla="*/ 62 h 62"/>
                <a:gd name="T52" fmla="*/ 39 w 48"/>
                <a:gd name="T53" fmla="*/ 59 h 62"/>
                <a:gd name="T54" fmla="*/ 41 w 48"/>
                <a:gd name="T55" fmla="*/ 59 h 62"/>
                <a:gd name="T56" fmla="*/ 42 w 48"/>
                <a:gd name="T57" fmla="*/ 59 h 62"/>
                <a:gd name="T58" fmla="*/ 41 w 48"/>
                <a:gd name="T59" fmla="*/ 48 h 62"/>
                <a:gd name="T60" fmla="*/ 42 w 48"/>
                <a:gd name="T61" fmla="*/ 50 h 62"/>
                <a:gd name="T62" fmla="*/ 45 w 48"/>
                <a:gd name="T63" fmla="*/ 59 h 62"/>
                <a:gd name="T64" fmla="*/ 48 w 48"/>
                <a:gd name="T65" fmla="*/ 57 h 62"/>
                <a:gd name="T66" fmla="*/ 48 w 48"/>
                <a:gd name="T67" fmla="*/ 46 h 62"/>
                <a:gd name="T68" fmla="*/ 46 w 48"/>
                <a:gd name="T69" fmla="*/ 24 h 62"/>
                <a:gd name="T70" fmla="*/ 45 w 48"/>
                <a:gd name="T71" fmla="*/ 11 h 62"/>
                <a:gd name="T72" fmla="*/ 43 w 48"/>
                <a:gd name="T73" fmla="*/ 9 h 62"/>
                <a:gd name="T74" fmla="*/ 41 w 48"/>
                <a:gd name="T75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62"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45" y="14"/>
                  </a:moveTo>
                  <a:cubicBezTo>
                    <a:pt x="45" y="14"/>
                    <a:pt x="45" y="13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lose/>
                  <a:moveTo>
                    <a:pt x="45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lose/>
                  <a:moveTo>
                    <a:pt x="38" y="8"/>
                  </a:moveTo>
                  <a:cubicBezTo>
                    <a:pt x="38" y="8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7" y="6"/>
                    <a:pt x="38" y="5"/>
                    <a:pt x="38" y="5"/>
                  </a:cubicBezTo>
                  <a:cubicBezTo>
                    <a:pt x="38" y="6"/>
                    <a:pt x="38" y="7"/>
                    <a:pt x="38" y="8"/>
                  </a:cubicBezTo>
                  <a:close/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7" y="2"/>
                    <a:pt x="35" y="4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1" y="6"/>
                    <a:pt x="31" y="7"/>
                    <a:pt x="30" y="7"/>
                  </a:cubicBezTo>
                  <a:cubicBezTo>
                    <a:pt x="30" y="8"/>
                    <a:pt x="29" y="8"/>
                    <a:pt x="29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7" y="10"/>
                    <a:pt x="27" y="11"/>
                    <a:pt x="26" y="12"/>
                  </a:cubicBezTo>
                  <a:cubicBezTo>
                    <a:pt x="25" y="13"/>
                    <a:pt x="24" y="14"/>
                    <a:pt x="23" y="15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1" y="17"/>
                    <a:pt x="20" y="18"/>
                    <a:pt x="19" y="19"/>
                  </a:cubicBezTo>
                  <a:cubicBezTo>
                    <a:pt x="18" y="21"/>
                    <a:pt x="17" y="22"/>
                    <a:pt x="16" y="24"/>
                  </a:cubicBezTo>
                  <a:cubicBezTo>
                    <a:pt x="13" y="27"/>
                    <a:pt x="11" y="29"/>
                    <a:pt x="9" y="32"/>
                  </a:cubicBezTo>
                  <a:cubicBezTo>
                    <a:pt x="7" y="34"/>
                    <a:pt x="6" y="35"/>
                    <a:pt x="5" y="37"/>
                  </a:cubicBezTo>
                  <a:cubicBezTo>
                    <a:pt x="3" y="38"/>
                    <a:pt x="2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1"/>
                    <a:pt x="1" y="41"/>
                    <a:pt x="2" y="40"/>
                  </a:cubicBezTo>
                  <a:cubicBezTo>
                    <a:pt x="2" y="40"/>
                    <a:pt x="2" y="40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2" y="48"/>
                    <a:pt x="3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6" y="50"/>
                    <a:pt x="7" y="50"/>
                    <a:pt x="9" y="50"/>
                  </a:cubicBezTo>
                  <a:cubicBezTo>
                    <a:pt x="10" y="50"/>
                    <a:pt x="10" y="49"/>
                    <a:pt x="11" y="48"/>
                  </a:cubicBezTo>
                  <a:cubicBezTo>
                    <a:pt x="13" y="47"/>
                    <a:pt x="15" y="45"/>
                    <a:pt x="17" y="43"/>
                  </a:cubicBezTo>
                  <a:cubicBezTo>
                    <a:pt x="17" y="44"/>
                    <a:pt x="17" y="45"/>
                    <a:pt x="17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9" y="49"/>
                    <a:pt x="20" y="50"/>
                    <a:pt x="22" y="51"/>
                  </a:cubicBezTo>
                  <a:cubicBezTo>
                    <a:pt x="24" y="51"/>
                    <a:pt x="27" y="50"/>
                    <a:pt x="29" y="48"/>
                  </a:cubicBezTo>
                  <a:cubicBezTo>
                    <a:pt x="29" y="51"/>
                    <a:pt x="29" y="54"/>
                    <a:pt x="29" y="57"/>
                  </a:cubicBezTo>
                  <a:cubicBezTo>
                    <a:pt x="29" y="58"/>
                    <a:pt x="29" y="58"/>
                    <a:pt x="30" y="59"/>
                  </a:cubicBezTo>
                  <a:cubicBezTo>
                    <a:pt x="30" y="60"/>
                    <a:pt x="30" y="60"/>
                    <a:pt x="31" y="60"/>
                  </a:cubicBezTo>
                  <a:cubicBezTo>
                    <a:pt x="32" y="61"/>
                    <a:pt x="33" y="62"/>
                    <a:pt x="34" y="62"/>
                  </a:cubicBezTo>
                  <a:cubicBezTo>
                    <a:pt x="36" y="62"/>
                    <a:pt x="37" y="61"/>
                    <a:pt x="38" y="60"/>
                  </a:cubicBezTo>
                  <a:cubicBezTo>
                    <a:pt x="39" y="60"/>
                    <a:pt x="39" y="60"/>
                    <a:pt x="39" y="59"/>
                  </a:cubicBezTo>
                  <a:cubicBezTo>
                    <a:pt x="40" y="59"/>
                    <a:pt x="40" y="59"/>
                    <a:pt x="40" y="58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6"/>
                    <a:pt x="41" y="53"/>
                    <a:pt x="41" y="50"/>
                  </a:cubicBezTo>
                  <a:cubicBezTo>
                    <a:pt x="41" y="49"/>
                    <a:pt x="41" y="49"/>
                    <a:pt x="41" y="48"/>
                  </a:cubicBezTo>
                  <a:cubicBezTo>
                    <a:pt x="41" y="47"/>
                    <a:pt x="41" y="46"/>
                    <a:pt x="41" y="45"/>
                  </a:cubicBezTo>
                  <a:cubicBezTo>
                    <a:pt x="41" y="47"/>
                    <a:pt x="42" y="49"/>
                    <a:pt x="42" y="50"/>
                  </a:cubicBezTo>
                  <a:cubicBezTo>
                    <a:pt x="42" y="53"/>
                    <a:pt x="42" y="55"/>
                    <a:pt x="42" y="57"/>
                  </a:cubicBezTo>
                  <a:cubicBezTo>
                    <a:pt x="42" y="58"/>
                    <a:pt x="43" y="59"/>
                    <a:pt x="45" y="59"/>
                  </a:cubicBezTo>
                  <a:cubicBezTo>
                    <a:pt x="46" y="59"/>
                    <a:pt x="46" y="59"/>
                    <a:pt x="47" y="59"/>
                  </a:cubicBezTo>
                  <a:cubicBezTo>
                    <a:pt x="47" y="58"/>
                    <a:pt x="48" y="57"/>
                    <a:pt x="48" y="57"/>
                  </a:cubicBezTo>
                  <a:cubicBezTo>
                    <a:pt x="48" y="55"/>
                    <a:pt x="48" y="53"/>
                    <a:pt x="48" y="51"/>
                  </a:cubicBezTo>
                  <a:cubicBezTo>
                    <a:pt x="48" y="50"/>
                    <a:pt x="48" y="48"/>
                    <a:pt x="48" y="46"/>
                  </a:cubicBezTo>
                  <a:cubicBezTo>
                    <a:pt x="47" y="43"/>
                    <a:pt x="47" y="39"/>
                    <a:pt x="47" y="36"/>
                  </a:cubicBezTo>
                  <a:cubicBezTo>
                    <a:pt x="47" y="32"/>
                    <a:pt x="47" y="28"/>
                    <a:pt x="46" y="24"/>
                  </a:cubicBezTo>
                  <a:cubicBezTo>
                    <a:pt x="46" y="20"/>
                    <a:pt x="46" y="17"/>
                    <a:pt x="45" y="13"/>
                  </a:cubicBezTo>
                  <a:cubicBezTo>
                    <a:pt x="45" y="13"/>
                    <a:pt x="45" y="12"/>
                    <a:pt x="45" y="11"/>
                  </a:cubicBezTo>
                  <a:cubicBezTo>
                    <a:pt x="45" y="11"/>
                    <a:pt x="44" y="10"/>
                    <a:pt x="44" y="10"/>
                  </a:cubicBezTo>
                  <a:cubicBezTo>
                    <a:pt x="44" y="10"/>
                    <a:pt x="43" y="9"/>
                    <a:pt x="43" y="9"/>
                  </a:cubicBezTo>
                  <a:cubicBezTo>
                    <a:pt x="43" y="9"/>
                    <a:pt x="42" y="9"/>
                    <a:pt x="42" y="9"/>
                  </a:cubicBezTo>
                  <a:cubicBezTo>
                    <a:pt x="42" y="6"/>
                    <a:pt x="41" y="4"/>
                    <a:pt x="41" y="1"/>
                  </a:cubicBezTo>
                  <a:cubicBezTo>
                    <a:pt x="41" y="0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03"/>
            <p:cNvSpPr>
              <a:spLocks noEditPoints="1"/>
            </p:cNvSpPr>
            <p:nvPr/>
          </p:nvSpPr>
          <p:spPr bwMode="auto">
            <a:xfrm>
              <a:off x="-2587625" y="-9525"/>
              <a:ext cx="192088" cy="155575"/>
            </a:xfrm>
            <a:custGeom>
              <a:avLst/>
              <a:gdLst>
                <a:gd name="T0" fmla="*/ 3 w 41"/>
                <a:gd name="T1" fmla="*/ 26 h 33"/>
                <a:gd name="T2" fmla="*/ 2 w 41"/>
                <a:gd name="T3" fmla="*/ 26 h 33"/>
                <a:gd name="T4" fmla="*/ 3 w 41"/>
                <a:gd name="T5" fmla="*/ 26 h 33"/>
                <a:gd name="T6" fmla="*/ 22 w 41"/>
                <a:gd name="T7" fmla="*/ 12 h 33"/>
                <a:gd name="T8" fmla="*/ 22 w 41"/>
                <a:gd name="T9" fmla="*/ 12 h 33"/>
                <a:gd name="T10" fmla="*/ 22 w 41"/>
                <a:gd name="T11" fmla="*/ 12 h 33"/>
                <a:gd name="T12" fmla="*/ 26 w 41"/>
                <a:gd name="T13" fmla="*/ 8 h 33"/>
                <a:gd name="T14" fmla="*/ 25 w 41"/>
                <a:gd name="T15" fmla="*/ 8 h 33"/>
                <a:gd name="T16" fmla="*/ 19 w 41"/>
                <a:gd name="T17" fmla="*/ 13 h 33"/>
                <a:gd name="T18" fmla="*/ 15 w 41"/>
                <a:gd name="T19" fmla="*/ 15 h 33"/>
                <a:gd name="T20" fmla="*/ 19 w 41"/>
                <a:gd name="T21" fmla="*/ 13 h 33"/>
                <a:gd name="T22" fmla="*/ 18 w 41"/>
                <a:gd name="T23" fmla="*/ 13 h 33"/>
                <a:gd name="T24" fmla="*/ 24 w 41"/>
                <a:gd name="T25" fmla="*/ 9 h 33"/>
                <a:gd name="T26" fmla="*/ 26 w 41"/>
                <a:gd name="T27" fmla="*/ 8 h 33"/>
                <a:gd name="T28" fmla="*/ 40 w 41"/>
                <a:gd name="T29" fmla="*/ 1 h 33"/>
                <a:gd name="T30" fmla="*/ 39 w 41"/>
                <a:gd name="T31" fmla="*/ 0 h 33"/>
                <a:gd name="T32" fmla="*/ 39 w 41"/>
                <a:gd name="T33" fmla="*/ 0 h 33"/>
                <a:gd name="T34" fmla="*/ 32 w 41"/>
                <a:gd name="T35" fmla="*/ 3 h 33"/>
                <a:gd name="T36" fmla="*/ 26 w 41"/>
                <a:gd name="T37" fmla="*/ 5 h 33"/>
                <a:gd name="T38" fmla="*/ 16 w 41"/>
                <a:gd name="T39" fmla="*/ 12 h 33"/>
                <a:gd name="T40" fmla="*/ 8 w 41"/>
                <a:gd name="T41" fmla="*/ 21 h 33"/>
                <a:gd name="T42" fmla="*/ 2 w 41"/>
                <a:gd name="T43" fmla="*/ 27 h 33"/>
                <a:gd name="T44" fmla="*/ 2 w 41"/>
                <a:gd name="T45" fmla="*/ 29 h 33"/>
                <a:gd name="T46" fmla="*/ 2 w 41"/>
                <a:gd name="T47" fmla="*/ 29 h 33"/>
                <a:gd name="T48" fmla="*/ 3 w 41"/>
                <a:gd name="T49" fmla="*/ 29 h 33"/>
                <a:gd name="T50" fmla="*/ 1 w 41"/>
                <a:gd name="T51" fmla="*/ 33 h 33"/>
                <a:gd name="T52" fmla="*/ 1 w 41"/>
                <a:gd name="T53" fmla="*/ 33 h 33"/>
                <a:gd name="T54" fmla="*/ 4 w 41"/>
                <a:gd name="T55" fmla="*/ 28 h 33"/>
                <a:gd name="T56" fmla="*/ 13 w 41"/>
                <a:gd name="T57" fmla="*/ 22 h 33"/>
                <a:gd name="T58" fmla="*/ 21 w 41"/>
                <a:gd name="T59" fmla="*/ 15 h 33"/>
                <a:gd name="T60" fmla="*/ 30 w 41"/>
                <a:gd name="T61" fmla="*/ 9 h 33"/>
                <a:gd name="T62" fmla="*/ 40 w 41"/>
                <a:gd name="T63" fmla="*/ 3 h 33"/>
                <a:gd name="T64" fmla="*/ 40 w 41"/>
                <a:gd name="T6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33">
                  <a:moveTo>
                    <a:pt x="3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3" y="2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5" y="8"/>
                  </a:cubicBezTo>
                  <a:cubicBezTo>
                    <a:pt x="23" y="10"/>
                    <a:pt x="21" y="11"/>
                    <a:pt x="19" y="13"/>
                  </a:cubicBezTo>
                  <a:cubicBezTo>
                    <a:pt x="18" y="14"/>
                    <a:pt x="17" y="14"/>
                    <a:pt x="15" y="15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20" y="11"/>
                    <a:pt x="22" y="10"/>
                    <a:pt x="24" y="9"/>
                  </a:cubicBezTo>
                  <a:cubicBezTo>
                    <a:pt x="25" y="9"/>
                    <a:pt x="26" y="8"/>
                    <a:pt x="26" y="8"/>
                  </a:cubicBezTo>
                  <a:close/>
                  <a:moveTo>
                    <a:pt x="40" y="1"/>
                  </a:moveTo>
                  <a:cubicBezTo>
                    <a:pt x="40" y="1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"/>
                    <a:pt x="34" y="2"/>
                    <a:pt x="32" y="3"/>
                  </a:cubicBezTo>
                  <a:cubicBezTo>
                    <a:pt x="30" y="3"/>
                    <a:pt x="28" y="4"/>
                    <a:pt x="26" y="5"/>
                  </a:cubicBezTo>
                  <a:cubicBezTo>
                    <a:pt x="23" y="7"/>
                    <a:pt x="19" y="10"/>
                    <a:pt x="16" y="12"/>
                  </a:cubicBezTo>
                  <a:cubicBezTo>
                    <a:pt x="13" y="15"/>
                    <a:pt x="10" y="18"/>
                    <a:pt x="8" y="21"/>
                  </a:cubicBezTo>
                  <a:cubicBezTo>
                    <a:pt x="6" y="23"/>
                    <a:pt x="4" y="25"/>
                    <a:pt x="2" y="27"/>
                  </a:cubicBezTo>
                  <a:cubicBezTo>
                    <a:pt x="1" y="27"/>
                    <a:pt x="1" y="28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2"/>
                    <a:pt x="1" y="33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2" y="32"/>
                    <a:pt x="3" y="30"/>
                    <a:pt x="4" y="28"/>
                  </a:cubicBezTo>
                  <a:cubicBezTo>
                    <a:pt x="7" y="26"/>
                    <a:pt x="10" y="24"/>
                    <a:pt x="13" y="22"/>
                  </a:cubicBezTo>
                  <a:cubicBezTo>
                    <a:pt x="16" y="19"/>
                    <a:pt x="19" y="17"/>
                    <a:pt x="21" y="15"/>
                  </a:cubicBezTo>
                  <a:cubicBezTo>
                    <a:pt x="24" y="13"/>
                    <a:pt x="27" y="11"/>
                    <a:pt x="30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1" y="2"/>
                    <a:pt x="41" y="2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04"/>
            <p:cNvSpPr>
              <a:spLocks noEditPoints="1"/>
            </p:cNvSpPr>
            <p:nvPr/>
          </p:nvSpPr>
          <p:spPr bwMode="auto">
            <a:xfrm>
              <a:off x="-2954337" y="-19050"/>
              <a:ext cx="201613" cy="160338"/>
            </a:xfrm>
            <a:custGeom>
              <a:avLst/>
              <a:gdLst>
                <a:gd name="T0" fmla="*/ 31 w 43"/>
                <a:gd name="T1" fmla="*/ 20 h 34"/>
                <a:gd name="T2" fmla="*/ 31 w 43"/>
                <a:gd name="T3" fmla="*/ 20 h 34"/>
                <a:gd name="T4" fmla="*/ 31 w 43"/>
                <a:gd name="T5" fmla="*/ 20 h 34"/>
                <a:gd name="T6" fmla="*/ 25 w 43"/>
                <a:gd name="T7" fmla="*/ 17 h 34"/>
                <a:gd name="T8" fmla="*/ 25 w 43"/>
                <a:gd name="T9" fmla="*/ 17 h 34"/>
                <a:gd name="T10" fmla="*/ 25 w 43"/>
                <a:gd name="T11" fmla="*/ 17 h 34"/>
                <a:gd name="T12" fmla="*/ 2 w 43"/>
                <a:gd name="T13" fmla="*/ 0 h 34"/>
                <a:gd name="T14" fmla="*/ 1 w 43"/>
                <a:gd name="T15" fmla="*/ 0 h 34"/>
                <a:gd name="T16" fmla="*/ 0 w 43"/>
                <a:gd name="T17" fmla="*/ 1 h 34"/>
                <a:gd name="T18" fmla="*/ 1 w 43"/>
                <a:gd name="T19" fmla="*/ 2 h 34"/>
                <a:gd name="T20" fmla="*/ 8 w 43"/>
                <a:gd name="T21" fmla="*/ 6 h 34"/>
                <a:gd name="T22" fmla="*/ 9 w 43"/>
                <a:gd name="T23" fmla="*/ 7 h 34"/>
                <a:gd name="T24" fmla="*/ 13 w 43"/>
                <a:gd name="T25" fmla="*/ 9 h 34"/>
                <a:gd name="T26" fmla="*/ 17 w 43"/>
                <a:gd name="T27" fmla="*/ 11 h 34"/>
                <a:gd name="T28" fmla="*/ 24 w 43"/>
                <a:gd name="T29" fmla="*/ 16 h 34"/>
                <a:gd name="T30" fmla="*/ 29 w 43"/>
                <a:gd name="T31" fmla="*/ 21 h 34"/>
                <a:gd name="T32" fmla="*/ 34 w 43"/>
                <a:gd name="T33" fmla="*/ 25 h 34"/>
                <a:gd name="T34" fmla="*/ 38 w 43"/>
                <a:gd name="T35" fmla="*/ 29 h 34"/>
                <a:gd name="T36" fmla="*/ 38 w 43"/>
                <a:gd name="T37" fmla="*/ 29 h 34"/>
                <a:gd name="T38" fmla="*/ 43 w 43"/>
                <a:gd name="T39" fmla="*/ 34 h 34"/>
                <a:gd name="T40" fmla="*/ 43 w 43"/>
                <a:gd name="T41" fmla="*/ 34 h 34"/>
                <a:gd name="T42" fmla="*/ 39 w 43"/>
                <a:gd name="T43" fmla="*/ 29 h 34"/>
                <a:gd name="T44" fmla="*/ 39 w 43"/>
                <a:gd name="T45" fmla="*/ 29 h 34"/>
                <a:gd name="T46" fmla="*/ 39 w 43"/>
                <a:gd name="T47" fmla="*/ 27 h 34"/>
                <a:gd name="T48" fmla="*/ 39 w 43"/>
                <a:gd name="T49" fmla="*/ 27 h 34"/>
                <a:gd name="T50" fmla="*/ 40 w 43"/>
                <a:gd name="T51" fmla="*/ 28 h 34"/>
                <a:gd name="T52" fmla="*/ 40 w 43"/>
                <a:gd name="T53" fmla="*/ 28 h 34"/>
                <a:gd name="T54" fmla="*/ 38 w 43"/>
                <a:gd name="T55" fmla="*/ 25 h 34"/>
                <a:gd name="T56" fmla="*/ 31 w 43"/>
                <a:gd name="T57" fmla="*/ 18 h 34"/>
                <a:gd name="T58" fmla="*/ 22 w 43"/>
                <a:gd name="T59" fmla="*/ 11 h 34"/>
                <a:gd name="T60" fmla="*/ 12 w 43"/>
                <a:gd name="T61" fmla="*/ 5 h 34"/>
                <a:gd name="T62" fmla="*/ 7 w 43"/>
                <a:gd name="T63" fmla="*/ 3 h 34"/>
                <a:gd name="T64" fmla="*/ 6 w 43"/>
                <a:gd name="T65" fmla="*/ 2 h 34"/>
                <a:gd name="T66" fmla="*/ 2 w 43"/>
                <a:gd name="T6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34"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25" y="17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lose/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3" y="3"/>
                    <a:pt x="6" y="4"/>
                    <a:pt x="8" y="6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10" y="7"/>
                    <a:pt x="12" y="8"/>
                    <a:pt x="13" y="9"/>
                  </a:cubicBezTo>
                  <a:cubicBezTo>
                    <a:pt x="14" y="10"/>
                    <a:pt x="16" y="11"/>
                    <a:pt x="17" y="11"/>
                  </a:cubicBezTo>
                  <a:cubicBezTo>
                    <a:pt x="20" y="13"/>
                    <a:pt x="22" y="15"/>
                    <a:pt x="24" y="16"/>
                  </a:cubicBezTo>
                  <a:cubicBezTo>
                    <a:pt x="26" y="18"/>
                    <a:pt x="27" y="19"/>
                    <a:pt x="29" y="21"/>
                  </a:cubicBezTo>
                  <a:cubicBezTo>
                    <a:pt x="31" y="22"/>
                    <a:pt x="32" y="24"/>
                    <a:pt x="34" y="25"/>
                  </a:cubicBezTo>
                  <a:cubicBezTo>
                    <a:pt x="35" y="27"/>
                    <a:pt x="37" y="28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30"/>
                    <a:pt x="42" y="32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2"/>
                    <a:pt x="40" y="30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7"/>
                    <a:pt x="38" y="26"/>
                    <a:pt x="38" y="25"/>
                  </a:cubicBezTo>
                  <a:cubicBezTo>
                    <a:pt x="36" y="23"/>
                    <a:pt x="34" y="20"/>
                    <a:pt x="31" y="18"/>
                  </a:cubicBezTo>
                  <a:cubicBezTo>
                    <a:pt x="28" y="16"/>
                    <a:pt x="26" y="14"/>
                    <a:pt x="22" y="11"/>
                  </a:cubicBezTo>
                  <a:cubicBezTo>
                    <a:pt x="19" y="9"/>
                    <a:pt x="16" y="7"/>
                    <a:pt x="12" y="5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4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05"/>
            <p:cNvSpPr>
              <a:spLocks noEditPoints="1"/>
            </p:cNvSpPr>
            <p:nvPr/>
          </p:nvSpPr>
          <p:spPr bwMode="auto">
            <a:xfrm>
              <a:off x="-2733675" y="155575"/>
              <a:ext cx="127000" cy="88900"/>
            </a:xfrm>
            <a:custGeom>
              <a:avLst/>
              <a:gdLst>
                <a:gd name="T0" fmla="*/ 14 w 27"/>
                <a:gd name="T1" fmla="*/ 10 h 19"/>
                <a:gd name="T2" fmla="*/ 14 w 27"/>
                <a:gd name="T3" fmla="*/ 10 h 19"/>
                <a:gd name="T4" fmla="*/ 13 w 27"/>
                <a:gd name="T5" fmla="*/ 9 h 19"/>
                <a:gd name="T6" fmla="*/ 13 w 27"/>
                <a:gd name="T7" fmla="*/ 9 h 19"/>
                <a:gd name="T8" fmla="*/ 12 w 27"/>
                <a:gd name="T9" fmla="*/ 9 h 19"/>
                <a:gd name="T10" fmla="*/ 11 w 27"/>
                <a:gd name="T11" fmla="*/ 9 h 19"/>
                <a:gd name="T12" fmla="*/ 13 w 27"/>
                <a:gd name="T13" fmla="*/ 9 h 19"/>
                <a:gd name="T14" fmla="*/ 12 w 27"/>
                <a:gd name="T15" fmla="*/ 9 h 19"/>
                <a:gd name="T16" fmla="*/ 11 w 27"/>
                <a:gd name="T17" fmla="*/ 9 h 19"/>
                <a:gd name="T18" fmla="*/ 11 w 27"/>
                <a:gd name="T19" fmla="*/ 9 h 19"/>
                <a:gd name="T20" fmla="*/ 11 w 27"/>
                <a:gd name="T21" fmla="*/ 9 h 19"/>
                <a:gd name="T22" fmla="*/ 11 w 27"/>
                <a:gd name="T23" fmla="*/ 9 h 19"/>
                <a:gd name="T24" fmla="*/ 13 w 27"/>
                <a:gd name="T25" fmla="*/ 0 h 19"/>
                <a:gd name="T26" fmla="*/ 9 w 27"/>
                <a:gd name="T27" fmla="*/ 0 h 19"/>
                <a:gd name="T28" fmla="*/ 6 w 27"/>
                <a:gd name="T29" fmla="*/ 1 h 19"/>
                <a:gd name="T30" fmla="*/ 5 w 27"/>
                <a:gd name="T31" fmla="*/ 2 h 19"/>
                <a:gd name="T32" fmla="*/ 4 w 27"/>
                <a:gd name="T33" fmla="*/ 3 h 19"/>
                <a:gd name="T34" fmla="*/ 2 w 27"/>
                <a:gd name="T35" fmla="*/ 4 h 19"/>
                <a:gd name="T36" fmla="*/ 2 w 27"/>
                <a:gd name="T37" fmla="*/ 5 h 19"/>
                <a:gd name="T38" fmla="*/ 0 w 27"/>
                <a:gd name="T39" fmla="*/ 8 h 19"/>
                <a:gd name="T40" fmla="*/ 1 w 27"/>
                <a:gd name="T41" fmla="*/ 11 h 19"/>
                <a:gd name="T42" fmla="*/ 2 w 27"/>
                <a:gd name="T43" fmla="*/ 13 h 19"/>
                <a:gd name="T44" fmla="*/ 3 w 27"/>
                <a:gd name="T45" fmla="*/ 15 h 19"/>
                <a:gd name="T46" fmla="*/ 5 w 27"/>
                <a:gd name="T47" fmla="*/ 17 h 19"/>
                <a:gd name="T48" fmla="*/ 14 w 27"/>
                <a:gd name="T49" fmla="*/ 18 h 19"/>
                <a:gd name="T50" fmla="*/ 15 w 27"/>
                <a:gd name="T51" fmla="*/ 19 h 19"/>
                <a:gd name="T52" fmla="*/ 20 w 27"/>
                <a:gd name="T53" fmla="*/ 17 h 19"/>
                <a:gd name="T54" fmla="*/ 27 w 27"/>
                <a:gd name="T55" fmla="*/ 13 h 19"/>
                <a:gd name="T56" fmla="*/ 27 w 27"/>
                <a:gd name="T57" fmla="*/ 10 h 19"/>
                <a:gd name="T58" fmla="*/ 27 w 27"/>
                <a:gd name="T59" fmla="*/ 8 h 19"/>
                <a:gd name="T60" fmla="*/ 26 w 27"/>
                <a:gd name="T61" fmla="*/ 6 h 19"/>
                <a:gd name="T62" fmla="*/ 24 w 27"/>
                <a:gd name="T63" fmla="*/ 3 h 19"/>
                <a:gd name="T64" fmla="*/ 17 w 27"/>
                <a:gd name="T6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19">
                  <a:moveTo>
                    <a:pt x="14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2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10" y="18"/>
                    <a:pt x="12" y="18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6" y="18"/>
                    <a:pt x="18" y="18"/>
                    <a:pt x="20" y="17"/>
                  </a:cubicBezTo>
                  <a:cubicBezTo>
                    <a:pt x="22" y="16"/>
                    <a:pt x="24" y="16"/>
                    <a:pt x="25" y="15"/>
                  </a:cubicBezTo>
                  <a:cubicBezTo>
                    <a:pt x="26" y="14"/>
                    <a:pt x="26" y="14"/>
                    <a:pt x="27" y="13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7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4" y="3"/>
                  </a:cubicBezTo>
                  <a:cubicBezTo>
                    <a:pt x="23" y="3"/>
                    <a:pt x="23" y="2"/>
                    <a:pt x="22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06"/>
            <p:cNvSpPr>
              <a:spLocks noEditPoints="1"/>
            </p:cNvSpPr>
            <p:nvPr/>
          </p:nvSpPr>
          <p:spPr bwMode="auto">
            <a:xfrm>
              <a:off x="-2873375" y="179388"/>
              <a:ext cx="422275" cy="139700"/>
            </a:xfrm>
            <a:custGeom>
              <a:avLst/>
              <a:gdLst>
                <a:gd name="T0" fmla="*/ 80 w 90"/>
                <a:gd name="T1" fmla="*/ 22 h 30"/>
                <a:gd name="T2" fmla="*/ 47 w 90"/>
                <a:gd name="T3" fmla="*/ 22 h 30"/>
                <a:gd name="T4" fmla="*/ 47 w 90"/>
                <a:gd name="T5" fmla="*/ 22 h 30"/>
                <a:gd name="T6" fmla="*/ 28 w 90"/>
                <a:gd name="T7" fmla="*/ 26 h 30"/>
                <a:gd name="T8" fmla="*/ 28 w 90"/>
                <a:gd name="T9" fmla="*/ 26 h 30"/>
                <a:gd name="T10" fmla="*/ 65 w 90"/>
                <a:gd name="T11" fmla="*/ 27 h 30"/>
                <a:gd name="T12" fmla="*/ 65 w 90"/>
                <a:gd name="T13" fmla="*/ 27 h 30"/>
                <a:gd name="T14" fmla="*/ 57 w 90"/>
                <a:gd name="T15" fmla="*/ 28 h 30"/>
                <a:gd name="T16" fmla="*/ 57 w 90"/>
                <a:gd name="T17" fmla="*/ 28 h 30"/>
                <a:gd name="T18" fmla="*/ 33 w 90"/>
                <a:gd name="T19" fmla="*/ 25 h 30"/>
                <a:gd name="T20" fmla="*/ 11 w 90"/>
                <a:gd name="T21" fmla="*/ 22 h 30"/>
                <a:gd name="T22" fmla="*/ 11 w 90"/>
                <a:gd name="T23" fmla="*/ 22 h 30"/>
                <a:gd name="T24" fmla="*/ 41 w 90"/>
                <a:gd name="T25" fmla="*/ 17 h 30"/>
                <a:gd name="T26" fmla="*/ 0 w 90"/>
                <a:gd name="T27" fmla="*/ 0 h 30"/>
                <a:gd name="T28" fmla="*/ 0 w 90"/>
                <a:gd name="T29" fmla="*/ 0 h 30"/>
                <a:gd name="T30" fmla="*/ 6 w 90"/>
                <a:gd name="T31" fmla="*/ 18 h 30"/>
                <a:gd name="T32" fmla="*/ 13 w 90"/>
                <a:gd name="T33" fmla="*/ 25 h 30"/>
                <a:gd name="T34" fmla="*/ 21 w 90"/>
                <a:gd name="T35" fmla="*/ 28 h 30"/>
                <a:gd name="T36" fmla="*/ 31 w 90"/>
                <a:gd name="T37" fmla="*/ 28 h 30"/>
                <a:gd name="T38" fmla="*/ 42 w 90"/>
                <a:gd name="T39" fmla="*/ 21 h 30"/>
                <a:gd name="T40" fmla="*/ 43 w 90"/>
                <a:gd name="T41" fmla="*/ 19 h 30"/>
                <a:gd name="T42" fmla="*/ 45 w 90"/>
                <a:gd name="T43" fmla="*/ 22 h 30"/>
                <a:gd name="T44" fmla="*/ 49 w 90"/>
                <a:gd name="T45" fmla="*/ 27 h 30"/>
                <a:gd name="T46" fmla="*/ 55 w 90"/>
                <a:gd name="T47" fmla="*/ 29 h 30"/>
                <a:gd name="T48" fmla="*/ 64 w 90"/>
                <a:gd name="T49" fmla="*/ 29 h 30"/>
                <a:gd name="T50" fmla="*/ 83 w 90"/>
                <a:gd name="T51" fmla="*/ 20 h 30"/>
                <a:gd name="T52" fmla="*/ 90 w 90"/>
                <a:gd name="T53" fmla="*/ 11 h 30"/>
                <a:gd name="T54" fmla="*/ 87 w 90"/>
                <a:gd name="T55" fmla="*/ 14 h 30"/>
                <a:gd name="T56" fmla="*/ 83 w 90"/>
                <a:gd name="T57" fmla="*/ 18 h 30"/>
                <a:gd name="T58" fmla="*/ 80 w 90"/>
                <a:gd name="T59" fmla="*/ 22 h 30"/>
                <a:gd name="T60" fmla="*/ 74 w 90"/>
                <a:gd name="T61" fmla="*/ 25 h 30"/>
                <a:gd name="T62" fmla="*/ 69 w 90"/>
                <a:gd name="T63" fmla="*/ 27 h 30"/>
                <a:gd name="T64" fmla="*/ 65 w 90"/>
                <a:gd name="T65" fmla="*/ 27 h 30"/>
                <a:gd name="T66" fmla="*/ 65 w 90"/>
                <a:gd name="T67" fmla="*/ 27 h 30"/>
                <a:gd name="T68" fmla="*/ 61 w 90"/>
                <a:gd name="T69" fmla="*/ 28 h 30"/>
                <a:gd name="T70" fmla="*/ 58 w 90"/>
                <a:gd name="T71" fmla="*/ 28 h 30"/>
                <a:gd name="T72" fmla="*/ 57 w 90"/>
                <a:gd name="T73" fmla="*/ 27 h 30"/>
                <a:gd name="T74" fmla="*/ 55 w 90"/>
                <a:gd name="T75" fmla="*/ 27 h 30"/>
                <a:gd name="T76" fmla="*/ 53 w 90"/>
                <a:gd name="T77" fmla="*/ 26 h 30"/>
                <a:gd name="T78" fmla="*/ 50 w 90"/>
                <a:gd name="T79" fmla="*/ 24 h 30"/>
                <a:gd name="T80" fmla="*/ 47 w 90"/>
                <a:gd name="T81" fmla="*/ 22 h 30"/>
                <a:gd name="T82" fmla="*/ 47 w 90"/>
                <a:gd name="T83" fmla="*/ 22 h 30"/>
                <a:gd name="T84" fmla="*/ 47 w 90"/>
                <a:gd name="T85" fmla="*/ 22 h 30"/>
                <a:gd name="T86" fmla="*/ 46 w 90"/>
                <a:gd name="T87" fmla="*/ 20 h 30"/>
                <a:gd name="T88" fmla="*/ 45 w 90"/>
                <a:gd name="T89" fmla="*/ 17 h 30"/>
                <a:gd name="T90" fmla="*/ 45 w 90"/>
                <a:gd name="T91" fmla="*/ 13 h 30"/>
                <a:gd name="T92" fmla="*/ 45 w 90"/>
                <a:gd name="T93" fmla="*/ 9 h 30"/>
                <a:gd name="T94" fmla="*/ 43 w 90"/>
                <a:gd name="T95" fmla="*/ 9 h 30"/>
                <a:gd name="T96" fmla="*/ 42 w 90"/>
                <a:gd name="T97" fmla="*/ 13 h 30"/>
                <a:gd name="T98" fmla="*/ 41 w 90"/>
                <a:gd name="T99" fmla="*/ 17 h 30"/>
                <a:gd name="T100" fmla="*/ 39 w 90"/>
                <a:gd name="T101" fmla="*/ 20 h 30"/>
                <a:gd name="T102" fmla="*/ 37 w 90"/>
                <a:gd name="T103" fmla="*/ 23 h 30"/>
                <a:gd name="T104" fmla="*/ 33 w 90"/>
                <a:gd name="T105" fmla="*/ 25 h 30"/>
                <a:gd name="T106" fmla="*/ 28 w 90"/>
                <a:gd name="T107" fmla="*/ 26 h 30"/>
                <a:gd name="T108" fmla="*/ 21 w 90"/>
                <a:gd name="T109" fmla="*/ 26 h 30"/>
                <a:gd name="T110" fmla="*/ 18 w 90"/>
                <a:gd name="T111" fmla="*/ 26 h 30"/>
                <a:gd name="T112" fmla="*/ 16 w 90"/>
                <a:gd name="T113" fmla="*/ 25 h 30"/>
                <a:gd name="T114" fmla="*/ 11 w 90"/>
                <a:gd name="T115" fmla="*/ 22 h 30"/>
                <a:gd name="T116" fmla="*/ 9 w 90"/>
                <a:gd name="T117" fmla="*/ 20 h 30"/>
                <a:gd name="T118" fmla="*/ 7 w 90"/>
                <a:gd name="T119" fmla="*/ 18 h 30"/>
                <a:gd name="T120" fmla="*/ 3 w 90"/>
                <a:gd name="T121" fmla="*/ 11 h 30"/>
                <a:gd name="T122" fmla="*/ 2 w 90"/>
                <a:gd name="T123" fmla="*/ 7 h 30"/>
                <a:gd name="T124" fmla="*/ 1 w 90"/>
                <a:gd name="T12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30"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  <a:moveTo>
                    <a:pt x="47" y="22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lose/>
                  <a:moveTo>
                    <a:pt x="28" y="26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lose/>
                  <a:moveTo>
                    <a:pt x="41" y="17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10"/>
                  </a:cubicBezTo>
                  <a:cubicBezTo>
                    <a:pt x="3" y="13"/>
                    <a:pt x="4" y="16"/>
                    <a:pt x="6" y="18"/>
                  </a:cubicBezTo>
                  <a:cubicBezTo>
                    <a:pt x="7" y="20"/>
                    <a:pt x="8" y="21"/>
                    <a:pt x="9" y="22"/>
                  </a:cubicBezTo>
                  <a:cubicBezTo>
                    <a:pt x="10" y="23"/>
                    <a:pt x="11" y="24"/>
                    <a:pt x="13" y="25"/>
                  </a:cubicBezTo>
                  <a:cubicBezTo>
                    <a:pt x="14" y="26"/>
                    <a:pt x="15" y="27"/>
                    <a:pt x="17" y="27"/>
                  </a:cubicBezTo>
                  <a:cubicBezTo>
                    <a:pt x="18" y="28"/>
                    <a:pt x="20" y="28"/>
                    <a:pt x="21" y="28"/>
                  </a:cubicBezTo>
                  <a:cubicBezTo>
                    <a:pt x="23" y="29"/>
                    <a:pt x="25" y="29"/>
                    <a:pt x="27" y="29"/>
                  </a:cubicBezTo>
                  <a:cubicBezTo>
                    <a:pt x="28" y="29"/>
                    <a:pt x="30" y="28"/>
                    <a:pt x="31" y="28"/>
                  </a:cubicBezTo>
                  <a:cubicBezTo>
                    <a:pt x="34" y="27"/>
                    <a:pt x="37" y="26"/>
                    <a:pt x="39" y="24"/>
                  </a:cubicBezTo>
                  <a:cubicBezTo>
                    <a:pt x="40" y="23"/>
                    <a:pt x="41" y="22"/>
                    <a:pt x="42" y="21"/>
                  </a:cubicBezTo>
                  <a:cubicBezTo>
                    <a:pt x="42" y="20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1"/>
                  </a:cubicBezTo>
                  <a:cubicBezTo>
                    <a:pt x="44" y="21"/>
                    <a:pt x="44" y="22"/>
                    <a:pt x="45" y="22"/>
                  </a:cubicBezTo>
                  <a:cubicBezTo>
                    <a:pt x="45" y="24"/>
                    <a:pt x="46" y="25"/>
                    <a:pt x="47" y="26"/>
                  </a:cubicBezTo>
                  <a:cubicBezTo>
                    <a:pt x="48" y="26"/>
                    <a:pt x="49" y="27"/>
                    <a:pt x="49" y="27"/>
                  </a:cubicBezTo>
                  <a:cubicBezTo>
                    <a:pt x="50" y="28"/>
                    <a:pt x="51" y="28"/>
                    <a:pt x="52" y="28"/>
                  </a:cubicBezTo>
                  <a:cubicBezTo>
                    <a:pt x="53" y="29"/>
                    <a:pt x="54" y="29"/>
                    <a:pt x="55" y="29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1" y="30"/>
                    <a:pt x="62" y="30"/>
                    <a:pt x="64" y="29"/>
                  </a:cubicBezTo>
                  <a:cubicBezTo>
                    <a:pt x="69" y="29"/>
                    <a:pt x="75" y="27"/>
                    <a:pt x="79" y="23"/>
                  </a:cubicBezTo>
                  <a:cubicBezTo>
                    <a:pt x="81" y="22"/>
                    <a:pt x="82" y="21"/>
                    <a:pt x="83" y="20"/>
                  </a:cubicBezTo>
                  <a:cubicBezTo>
                    <a:pt x="84" y="19"/>
                    <a:pt x="85" y="18"/>
                    <a:pt x="85" y="17"/>
                  </a:cubicBezTo>
                  <a:cubicBezTo>
                    <a:pt x="87" y="15"/>
                    <a:pt x="88" y="13"/>
                    <a:pt x="90" y="11"/>
                  </a:cubicBezTo>
                  <a:cubicBezTo>
                    <a:pt x="90" y="11"/>
                    <a:pt x="90" y="10"/>
                    <a:pt x="90" y="11"/>
                  </a:cubicBezTo>
                  <a:cubicBezTo>
                    <a:pt x="89" y="12"/>
                    <a:pt x="88" y="13"/>
                    <a:pt x="87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6" y="15"/>
                    <a:pt x="85" y="17"/>
                    <a:pt x="83" y="18"/>
                  </a:cubicBezTo>
                  <a:cubicBezTo>
                    <a:pt x="82" y="19"/>
                    <a:pt x="81" y="21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9" y="22"/>
                    <a:pt x="78" y="23"/>
                    <a:pt x="77" y="24"/>
                  </a:cubicBezTo>
                  <a:cubicBezTo>
                    <a:pt x="76" y="24"/>
                    <a:pt x="75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1" y="26"/>
                    <a:pt x="69" y="27"/>
                  </a:cubicBezTo>
                  <a:cubicBezTo>
                    <a:pt x="68" y="27"/>
                    <a:pt x="66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28"/>
                    <a:pt x="62" y="28"/>
                    <a:pt x="61" y="28"/>
                  </a:cubicBezTo>
                  <a:cubicBezTo>
                    <a:pt x="60" y="28"/>
                    <a:pt x="59" y="28"/>
                    <a:pt x="57" y="28"/>
                  </a:cubicBezTo>
                  <a:cubicBezTo>
                    <a:pt x="57" y="28"/>
                    <a:pt x="57" y="28"/>
                    <a:pt x="58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7"/>
                  </a:cubicBezTo>
                  <a:cubicBezTo>
                    <a:pt x="57" y="27"/>
                    <a:pt x="57" y="28"/>
                    <a:pt x="57" y="28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4" y="27"/>
                    <a:pt x="53" y="27"/>
                    <a:pt x="52" y="26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2" y="26"/>
                    <a:pt x="51" y="26"/>
                    <a:pt x="51" y="25"/>
                  </a:cubicBezTo>
                  <a:cubicBezTo>
                    <a:pt x="50" y="25"/>
                    <a:pt x="50" y="25"/>
                    <a:pt x="50" y="24"/>
                  </a:cubicBezTo>
                  <a:cubicBezTo>
                    <a:pt x="49" y="24"/>
                    <a:pt x="49" y="24"/>
                    <a:pt x="48" y="23"/>
                  </a:cubicBezTo>
                  <a:cubicBezTo>
                    <a:pt x="48" y="23"/>
                    <a:pt x="48" y="23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1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6" y="19"/>
                    <a:pt x="46" y="19"/>
                    <a:pt x="46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6"/>
                    <a:pt x="45" y="14"/>
                    <a:pt x="45" y="1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1"/>
                    <a:pt x="45" y="10"/>
                    <a:pt x="45" y="9"/>
                  </a:cubicBezTo>
                  <a:cubicBezTo>
                    <a:pt x="45" y="8"/>
                    <a:pt x="44" y="7"/>
                    <a:pt x="44" y="7"/>
                  </a:cubicBezTo>
                  <a:cubicBezTo>
                    <a:pt x="43" y="7"/>
                    <a:pt x="43" y="8"/>
                    <a:pt x="43" y="9"/>
                  </a:cubicBezTo>
                  <a:cubicBezTo>
                    <a:pt x="43" y="9"/>
                    <a:pt x="43" y="10"/>
                    <a:pt x="43" y="10"/>
                  </a:cubicBezTo>
                  <a:cubicBezTo>
                    <a:pt x="43" y="11"/>
                    <a:pt x="43" y="12"/>
                    <a:pt x="42" y="13"/>
                  </a:cubicBezTo>
                  <a:cubicBezTo>
                    <a:pt x="42" y="13"/>
                    <a:pt x="42" y="14"/>
                    <a:pt x="42" y="15"/>
                  </a:cubicBezTo>
                  <a:cubicBezTo>
                    <a:pt x="42" y="16"/>
                    <a:pt x="41" y="16"/>
                    <a:pt x="41" y="17"/>
                  </a:cubicBezTo>
                  <a:cubicBezTo>
                    <a:pt x="41" y="18"/>
                    <a:pt x="41" y="18"/>
                    <a:pt x="40" y="19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39" y="21"/>
                    <a:pt x="38" y="21"/>
                    <a:pt x="38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36" y="23"/>
                    <a:pt x="36" y="24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6"/>
                    <a:pt x="30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6" y="27"/>
                    <a:pt x="23" y="27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4"/>
                    <a:pt x="13" y="24"/>
                  </a:cubicBezTo>
                  <a:cubicBezTo>
                    <a:pt x="13" y="23"/>
                    <a:pt x="12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0" y="21"/>
                    <a:pt x="9" y="20"/>
                  </a:cubicBezTo>
                  <a:cubicBezTo>
                    <a:pt x="8" y="19"/>
                    <a:pt x="7" y="19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5" y="16"/>
                    <a:pt x="5" y="14"/>
                  </a:cubicBezTo>
                  <a:cubicBezTo>
                    <a:pt x="4" y="13"/>
                    <a:pt x="3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07"/>
            <p:cNvSpPr>
              <a:spLocks noEditPoints="1"/>
            </p:cNvSpPr>
            <p:nvPr/>
          </p:nvSpPr>
          <p:spPr bwMode="auto">
            <a:xfrm>
              <a:off x="-3494087" y="112713"/>
              <a:ext cx="733425" cy="225425"/>
            </a:xfrm>
            <a:custGeom>
              <a:avLst/>
              <a:gdLst>
                <a:gd name="T0" fmla="*/ 30 w 156"/>
                <a:gd name="T1" fmla="*/ 12 h 48"/>
                <a:gd name="T2" fmla="*/ 30 w 156"/>
                <a:gd name="T3" fmla="*/ 12 h 48"/>
                <a:gd name="T4" fmla="*/ 30 w 156"/>
                <a:gd name="T5" fmla="*/ 12 h 48"/>
                <a:gd name="T6" fmla="*/ 110 w 156"/>
                <a:gd name="T7" fmla="*/ 7 h 48"/>
                <a:gd name="T8" fmla="*/ 110 w 156"/>
                <a:gd name="T9" fmla="*/ 7 h 48"/>
                <a:gd name="T10" fmla="*/ 110 w 156"/>
                <a:gd name="T11" fmla="*/ 7 h 48"/>
                <a:gd name="T12" fmla="*/ 73 w 156"/>
                <a:gd name="T13" fmla="*/ 0 h 48"/>
                <a:gd name="T14" fmla="*/ 71 w 156"/>
                <a:gd name="T15" fmla="*/ 0 h 48"/>
                <a:gd name="T16" fmla="*/ 59 w 156"/>
                <a:gd name="T17" fmla="*/ 1 h 48"/>
                <a:gd name="T18" fmla="*/ 47 w 156"/>
                <a:gd name="T19" fmla="*/ 3 h 48"/>
                <a:gd name="T20" fmla="*/ 35 w 156"/>
                <a:gd name="T21" fmla="*/ 6 h 48"/>
                <a:gd name="T22" fmla="*/ 24 w 156"/>
                <a:gd name="T23" fmla="*/ 11 h 48"/>
                <a:gd name="T24" fmla="*/ 7 w 156"/>
                <a:gd name="T25" fmla="*/ 25 h 48"/>
                <a:gd name="T26" fmla="*/ 2 w 156"/>
                <a:gd name="T27" fmla="*/ 36 h 48"/>
                <a:gd name="T28" fmla="*/ 0 w 156"/>
                <a:gd name="T29" fmla="*/ 42 h 48"/>
                <a:gd name="T30" fmla="*/ 0 w 156"/>
                <a:gd name="T31" fmla="*/ 47 h 48"/>
                <a:gd name="T32" fmla="*/ 0 w 156"/>
                <a:gd name="T33" fmla="*/ 48 h 48"/>
                <a:gd name="T34" fmla="*/ 3 w 156"/>
                <a:gd name="T35" fmla="*/ 48 h 48"/>
                <a:gd name="T36" fmla="*/ 4 w 156"/>
                <a:gd name="T37" fmla="*/ 48 h 48"/>
                <a:gd name="T38" fmla="*/ 5 w 156"/>
                <a:gd name="T39" fmla="*/ 48 h 48"/>
                <a:gd name="T40" fmla="*/ 5 w 156"/>
                <a:gd name="T41" fmla="*/ 48 h 48"/>
                <a:gd name="T42" fmla="*/ 3 w 156"/>
                <a:gd name="T43" fmla="*/ 48 h 48"/>
                <a:gd name="T44" fmla="*/ 2 w 156"/>
                <a:gd name="T45" fmla="*/ 48 h 48"/>
                <a:gd name="T46" fmla="*/ 2 w 156"/>
                <a:gd name="T47" fmla="*/ 48 h 48"/>
                <a:gd name="T48" fmla="*/ 0 w 156"/>
                <a:gd name="T49" fmla="*/ 47 h 48"/>
                <a:gd name="T50" fmla="*/ 3 w 156"/>
                <a:gd name="T51" fmla="*/ 37 h 48"/>
                <a:gd name="T52" fmla="*/ 3 w 156"/>
                <a:gd name="T53" fmla="*/ 37 h 48"/>
                <a:gd name="T54" fmla="*/ 6 w 156"/>
                <a:gd name="T55" fmla="*/ 32 h 48"/>
                <a:gd name="T56" fmla="*/ 9 w 156"/>
                <a:gd name="T57" fmla="*/ 27 h 48"/>
                <a:gd name="T58" fmla="*/ 9 w 156"/>
                <a:gd name="T59" fmla="*/ 27 h 48"/>
                <a:gd name="T60" fmla="*/ 13 w 156"/>
                <a:gd name="T61" fmla="*/ 23 h 48"/>
                <a:gd name="T62" fmla="*/ 17 w 156"/>
                <a:gd name="T63" fmla="*/ 19 h 48"/>
                <a:gd name="T64" fmla="*/ 17 w 156"/>
                <a:gd name="T65" fmla="*/ 19 h 48"/>
                <a:gd name="T66" fmla="*/ 29 w 156"/>
                <a:gd name="T67" fmla="*/ 12 h 48"/>
                <a:gd name="T68" fmla="*/ 53 w 156"/>
                <a:gd name="T69" fmla="*/ 6 h 48"/>
                <a:gd name="T70" fmla="*/ 52 w 156"/>
                <a:gd name="T71" fmla="*/ 6 h 48"/>
                <a:gd name="T72" fmla="*/ 66 w 156"/>
                <a:gd name="T73" fmla="*/ 5 h 48"/>
                <a:gd name="T74" fmla="*/ 81 w 156"/>
                <a:gd name="T75" fmla="*/ 5 h 48"/>
                <a:gd name="T76" fmla="*/ 110 w 156"/>
                <a:gd name="T77" fmla="*/ 7 h 48"/>
                <a:gd name="T78" fmla="*/ 110 w 156"/>
                <a:gd name="T79" fmla="*/ 7 h 48"/>
                <a:gd name="T80" fmla="*/ 135 w 156"/>
                <a:gd name="T81" fmla="*/ 11 h 48"/>
                <a:gd name="T82" fmla="*/ 155 w 156"/>
                <a:gd name="T83" fmla="*/ 17 h 48"/>
                <a:gd name="T84" fmla="*/ 155 w 156"/>
                <a:gd name="T85" fmla="*/ 16 h 48"/>
                <a:gd name="T86" fmla="*/ 139 w 156"/>
                <a:gd name="T87" fmla="*/ 11 h 48"/>
                <a:gd name="T88" fmla="*/ 119 w 156"/>
                <a:gd name="T89" fmla="*/ 6 h 48"/>
                <a:gd name="T90" fmla="*/ 96 w 156"/>
                <a:gd name="T91" fmla="*/ 2 h 48"/>
                <a:gd name="T92" fmla="*/ 73 w 156"/>
                <a:gd name="T9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48"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73" y="0"/>
                  </a:moveTo>
                  <a:cubicBezTo>
                    <a:pt x="72" y="0"/>
                    <a:pt x="72" y="0"/>
                    <a:pt x="71" y="0"/>
                  </a:cubicBezTo>
                  <a:cubicBezTo>
                    <a:pt x="68" y="0"/>
                    <a:pt x="63" y="1"/>
                    <a:pt x="59" y="1"/>
                  </a:cubicBezTo>
                  <a:cubicBezTo>
                    <a:pt x="55" y="1"/>
                    <a:pt x="51" y="2"/>
                    <a:pt x="47" y="3"/>
                  </a:cubicBezTo>
                  <a:cubicBezTo>
                    <a:pt x="42" y="4"/>
                    <a:pt x="38" y="5"/>
                    <a:pt x="35" y="6"/>
                  </a:cubicBezTo>
                  <a:cubicBezTo>
                    <a:pt x="31" y="7"/>
                    <a:pt x="27" y="9"/>
                    <a:pt x="24" y="11"/>
                  </a:cubicBezTo>
                  <a:cubicBezTo>
                    <a:pt x="17" y="15"/>
                    <a:pt x="12" y="19"/>
                    <a:pt x="7" y="25"/>
                  </a:cubicBezTo>
                  <a:cubicBezTo>
                    <a:pt x="5" y="29"/>
                    <a:pt x="3" y="32"/>
                    <a:pt x="2" y="36"/>
                  </a:cubicBezTo>
                  <a:cubicBezTo>
                    <a:pt x="2" y="38"/>
                    <a:pt x="1" y="40"/>
                    <a:pt x="0" y="42"/>
                  </a:cubicBezTo>
                  <a:cubicBezTo>
                    <a:pt x="0" y="44"/>
                    <a:pt x="0" y="46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2" y="48"/>
                    <a:pt x="3" y="48"/>
                  </a:cubicBezTo>
                  <a:cubicBezTo>
                    <a:pt x="3" y="48"/>
                    <a:pt x="4" y="48"/>
                    <a:pt x="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4" y="48"/>
                    <a:pt x="3" y="48"/>
                  </a:cubicBezTo>
                  <a:cubicBezTo>
                    <a:pt x="3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7"/>
                    <a:pt x="0" y="47"/>
                  </a:cubicBezTo>
                  <a:cubicBezTo>
                    <a:pt x="1" y="44"/>
                    <a:pt x="2" y="40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4" y="35"/>
                    <a:pt x="5" y="33"/>
                    <a:pt x="6" y="32"/>
                  </a:cubicBezTo>
                  <a:cubicBezTo>
                    <a:pt x="7" y="30"/>
                    <a:pt x="8" y="28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1" y="24"/>
                    <a:pt x="13" y="23"/>
                  </a:cubicBezTo>
                  <a:cubicBezTo>
                    <a:pt x="14" y="21"/>
                    <a:pt x="16" y="20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1" y="16"/>
                    <a:pt x="25" y="14"/>
                    <a:pt x="29" y="12"/>
                  </a:cubicBezTo>
                  <a:cubicBezTo>
                    <a:pt x="37" y="9"/>
                    <a:pt x="45" y="7"/>
                    <a:pt x="5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7" y="5"/>
                    <a:pt x="61" y="5"/>
                    <a:pt x="66" y="5"/>
                  </a:cubicBezTo>
                  <a:cubicBezTo>
                    <a:pt x="71" y="5"/>
                    <a:pt x="76" y="4"/>
                    <a:pt x="81" y="5"/>
                  </a:cubicBezTo>
                  <a:cubicBezTo>
                    <a:pt x="91" y="5"/>
                    <a:pt x="100" y="6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8" y="8"/>
                    <a:pt x="127" y="9"/>
                    <a:pt x="135" y="11"/>
                  </a:cubicBezTo>
                  <a:cubicBezTo>
                    <a:pt x="142" y="13"/>
                    <a:pt x="149" y="15"/>
                    <a:pt x="155" y="17"/>
                  </a:cubicBezTo>
                  <a:cubicBezTo>
                    <a:pt x="156" y="17"/>
                    <a:pt x="156" y="16"/>
                    <a:pt x="155" y="16"/>
                  </a:cubicBezTo>
                  <a:cubicBezTo>
                    <a:pt x="150" y="14"/>
                    <a:pt x="145" y="13"/>
                    <a:pt x="139" y="11"/>
                  </a:cubicBezTo>
                  <a:cubicBezTo>
                    <a:pt x="132" y="9"/>
                    <a:pt x="125" y="7"/>
                    <a:pt x="119" y="6"/>
                  </a:cubicBezTo>
                  <a:cubicBezTo>
                    <a:pt x="111" y="4"/>
                    <a:pt x="103" y="3"/>
                    <a:pt x="96" y="2"/>
                  </a:cubicBezTo>
                  <a:cubicBezTo>
                    <a:pt x="88" y="1"/>
                    <a:pt x="81" y="1"/>
                    <a:pt x="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08"/>
            <p:cNvSpPr>
              <a:spLocks noEditPoints="1"/>
            </p:cNvSpPr>
            <p:nvPr/>
          </p:nvSpPr>
          <p:spPr bwMode="auto">
            <a:xfrm>
              <a:off x="-3357562" y="201613"/>
              <a:ext cx="525463" cy="282575"/>
            </a:xfrm>
            <a:custGeom>
              <a:avLst/>
              <a:gdLst>
                <a:gd name="T0" fmla="*/ 9 w 112"/>
                <a:gd name="T1" fmla="*/ 34 h 60"/>
                <a:gd name="T2" fmla="*/ 10 w 112"/>
                <a:gd name="T3" fmla="*/ 34 h 60"/>
                <a:gd name="T4" fmla="*/ 10 w 112"/>
                <a:gd name="T5" fmla="*/ 34 h 60"/>
                <a:gd name="T6" fmla="*/ 9 w 112"/>
                <a:gd name="T7" fmla="*/ 34 h 60"/>
                <a:gd name="T8" fmla="*/ 3 w 112"/>
                <a:gd name="T9" fmla="*/ 44 h 60"/>
                <a:gd name="T10" fmla="*/ 3 w 112"/>
                <a:gd name="T11" fmla="*/ 44 h 60"/>
                <a:gd name="T12" fmla="*/ 3 w 112"/>
                <a:gd name="T13" fmla="*/ 44 h 60"/>
                <a:gd name="T14" fmla="*/ 93 w 112"/>
                <a:gd name="T15" fmla="*/ 1 h 60"/>
                <a:gd name="T16" fmla="*/ 79 w 112"/>
                <a:gd name="T17" fmla="*/ 0 h 60"/>
                <a:gd name="T18" fmla="*/ 75 w 112"/>
                <a:gd name="T19" fmla="*/ 0 h 60"/>
                <a:gd name="T20" fmla="*/ 58 w 112"/>
                <a:gd name="T21" fmla="*/ 2 h 60"/>
                <a:gd name="T22" fmla="*/ 42 w 112"/>
                <a:gd name="T23" fmla="*/ 7 h 60"/>
                <a:gd name="T24" fmla="*/ 27 w 112"/>
                <a:gd name="T25" fmla="*/ 15 h 60"/>
                <a:gd name="T26" fmla="*/ 19 w 112"/>
                <a:gd name="T27" fmla="*/ 21 h 60"/>
                <a:gd name="T28" fmla="*/ 12 w 112"/>
                <a:gd name="T29" fmla="*/ 28 h 60"/>
                <a:gd name="T30" fmla="*/ 3 w 112"/>
                <a:gd name="T31" fmla="*/ 42 h 60"/>
                <a:gd name="T32" fmla="*/ 1 w 112"/>
                <a:gd name="T33" fmla="*/ 47 h 60"/>
                <a:gd name="T34" fmla="*/ 0 w 112"/>
                <a:gd name="T35" fmla="*/ 52 h 60"/>
                <a:gd name="T36" fmla="*/ 0 w 112"/>
                <a:gd name="T37" fmla="*/ 60 h 60"/>
                <a:gd name="T38" fmla="*/ 0 w 112"/>
                <a:gd name="T39" fmla="*/ 60 h 60"/>
                <a:gd name="T40" fmla="*/ 0 w 112"/>
                <a:gd name="T41" fmla="*/ 57 h 60"/>
                <a:gd name="T42" fmla="*/ 1 w 112"/>
                <a:gd name="T43" fmla="*/ 53 h 60"/>
                <a:gd name="T44" fmla="*/ 1 w 112"/>
                <a:gd name="T45" fmla="*/ 54 h 60"/>
                <a:gd name="T46" fmla="*/ 2 w 112"/>
                <a:gd name="T47" fmla="*/ 49 h 60"/>
                <a:gd name="T48" fmla="*/ 3 w 112"/>
                <a:gd name="T49" fmla="*/ 44 h 60"/>
                <a:gd name="T50" fmla="*/ 3 w 112"/>
                <a:gd name="T51" fmla="*/ 44 h 60"/>
                <a:gd name="T52" fmla="*/ 6 w 112"/>
                <a:gd name="T53" fmla="*/ 38 h 60"/>
                <a:gd name="T54" fmla="*/ 9 w 112"/>
                <a:gd name="T55" fmla="*/ 34 h 60"/>
                <a:gd name="T56" fmla="*/ 9 w 112"/>
                <a:gd name="T57" fmla="*/ 34 h 60"/>
                <a:gd name="T58" fmla="*/ 10 w 112"/>
                <a:gd name="T59" fmla="*/ 34 h 60"/>
                <a:gd name="T60" fmla="*/ 10 w 112"/>
                <a:gd name="T61" fmla="*/ 34 h 60"/>
                <a:gd name="T62" fmla="*/ 10 w 112"/>
                <a:gd name="T63" fmla="*/ 34 h 60"/>
                <a:gd name="T64" fmla="*/ 15 w 112"/>
                <a:gd name="T65" fmla="*/ 27 h 60"/>
                <a:gd name="T66" fmla="*/ 22 w 112"/>
                <a:gd name="T67" fmla="*/ 22 h 60"/>
                <a:gd name="T68" fmla="*/ 22 w 112"/>
                <a:gd name="T69" fmla="*/ 22 h 60"/>
                <a:gd name="T70" fmla="*/ 32 w 112"/>
                <a:gd name="T71" fmla="*/ 15 h 60"/>
                <a:gd name="T72" fmla="*/ 43 w 112"/>
                <a:gd name="T73" fmla="*/ 10 h 60"/>
                <a:gd name="T74" fmla="*/ 42 w 112"/>
                <a:gd name="T75" fmla="*/ 10 h 60"/>
                <a:gd name="T76" fmla="*/ 55 w 112"/>
                <a:gd name="T77" fmla="*/ 6 h 60"/>
                <a:gd name="T78" fmla="*/ 67 w 112"/>
                <a:gd name="T79" fmla="*/ 3 h 60"/>
                <a:gd name="T80" fmla="*/ 67 w 112"/>
                <a:gd name="T81" fmla="*/ 3 h 60"/>
                <a:gd name="T82" fmla="*/ 112 w 112"/>
                <a:gd name="T83" fmla="*/ 3 h 60"/>
                <a:gd name="T84" fmla="*/ 112 w 112"/>
                <a:gd name="T85" fmla="*/ 3 h 60"/>
                <a:gd name="T86" fmla="*/ 93 w 112"/>
                <a:gd name="T8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60">
                  <a:moveTo>
                    <a:pt x="9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9" y="34"/>
                  </a:cubicBezTo>
                  <a:close/>
                  <a:moveTo>
                    <a:pt x="3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lose/>
                  <a:moveTo>
                    <a:pt x="93" y="1"/>
                  </a:moveTo>
                  <a:cubicBezTo>
                    <a:pt x="88" y="1"/>
                    <a:pt x="83" y="0"/>
                    <a:pt x="79" y="0"/>
                  </a:cubicBezTo>
                  <a:cubicBezTo>
                    <a:pt x="78" y="0"/>
                    <a:pt x="77" y="0"/>
                    <a:pt x="75" y="0"/>
                  </a:cubicBezTo>
                  <a:cubicBezTo>
                    <a:pt x="70" y="0"/>
                    <a:pt x="64" y="1"/>
                    <a:pt x="58" y="2"/>
                  </a:cubicBezTo>
                  <a:cubicBezTo>
                    <a:pt x="53" y="3"/>
                    <a:pt x="48" y="5"/>
                    <a:pt x="42" y="7"/>
                  </a:cubicBezTo>
                  <a:cubicBezTo>
                    <a:pt x="37" y="9"/>
                    <a:pt x="31" y="12"/>
                    <a:pt x="27" y="15"/>
                  </a:cubicBezTo>
                  <a:cubicBezTo>
                    <a:pt x="24" y="17"/>
                    <a:pt x="22" y="19"/>
                    <a:pt x="19" y="21"/>
                  </a:cubicBezTo>
                  <a:cubicBezTo>
                    <a:pt x="17" y="23"/>
                    <a:pt x="15" y="25"/>
                    <a:pt x="12" y="28"/>
                  </a:cubicBezTo>
                  <a:cubicBezTo>
                    <a:pt x="9" y="32"/>
                    <a:pt x="5" y="37"/>
                    <a:pt x="3" y="42"/>
                  </a:cubicBezTo>
                  <a:cubicBezTo>
                    <a:pt x="2" y="44"/>
                    <a:pt x="2" y="45"/>
                    <a:pt x="1" y="47"/>
                  </a:cubicBezTo>
                  <a:cubicBezTo>
                    <a:pt x="1" y="49"/>
                    <a:pt x="1" y="50"/>
                    <a:pt x="0" y="52"/>
                  </a:cubicBezTo>
                  <a:cubicBezTo>
                    <a:pt x="0" y="54"/>
                    <a:pt x="0" y="57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6"/>
                    <a:pt x="1" y="55"/>
                    <a:pt x="1" y="53"/>
                  </a:cubicBezTo>
                  <a:cubicBezTo>
                    <a:pt x="1" y="53"/>
                    <a:pt x="1" y="54"/>
                    <a:pt x="1" y="54"/>
                  </a:cubicBezTo>
                  <a:cubicBezTo>
                    <a:pt x="1" y="52"/>
                    <a:pt x="1" y="50"/>
                    <a:pt x="2" y="49"/>
                  </a:cubicBezTo>
                  <a:cubicBezTo>
                    <a:pt x="2" y="47"/>
                    <a:pt x="3" y="46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2"/>
                    <a:pt x="5" y="40"/>
                    <a:pt x="6" y="38"/>
                  </a:cubicBezTo>
                  <a:cubicBezTo>
                    <a:pt x="7" y="37"/>
                    <a:pt x="8" y="3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1"/>
                    <a:pt x="13" y="29"/>
                    <a:pt x="15" y="27"/>
                  </a:cubicBezTo>
                  <a:cubicBezTo>
                    <a:pt x="18" y="25"/>
                    <a:pt x="20" y="24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19"/>
                    <a:pt x="29" y="17"/>
                    <a:pt x="32" y="15"/>
                  </a:cubicBezTo>
                  <a:cubicBezTo>
                    <a:pt x="36" y="13"/>
                    <a:pt x="39" y="11"/>
                    <a:pt x="43" y="10"/>
                  </a:cubicBezTo>
                  <a:cubicBezTo>
                    <a:pt x="43" y="10"/>
                    <a:pt x="42" y="10"/>
                    <a:pt x="42" y="10"/>
                  </a:cubicBezTo>
                  <a:cubicBezTo>
                    <a:pt x="46" y="8"/>
                    <a:pt x="51" y="7"/>
                    <a:pt x="55" y="6"/>
                  </a:cubicBezTo>
                  <a:cubicBezTo>
                    <a:pt x="59" y="5"/>
                    <a:pt x="63" y="4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82" y="1"/>
                    <a:pt x="97" y="2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05" y="2"/>
                    <a:pt x="99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09"/>
            <p:cNvSpPr>
              <a:spLocks noEditPoints="1"/>
            </p:cNvSpPr>
            <p:nvPr/>
          </p:nvSpPr>
          <p:spPr bwMode="auto">
            <a:xfrm>
              <a:off x="-2544762" y="179388"/>
              <a:ext cx="712788" cy="338138"/>
            </a:xfrm>
            <a:custGeom>
              <a:avLst/>
              <a:gdLst>
                <a:gd name="T0" fmla="*/ 16 w 152"/>
                <a:gd name="T1" fmla="*/ 5 h 72"/>
                <a:gd name="T2" fmla="*/ 137 w 152"/>
                <a:gd name="T3" fmla="*/ 39 h 72"/>
                <a:gd name="T4" fmla="*/ 137 w 152"/>
                <a:gd name="T5" fmla="*/ 39 h 72"/>
                <a:gd name="T6" fmla="*/ 137 w 152"/>
                <a:gd name="T7" fmla="*/ 39 h 72"/>
                <a:gd name="T8" fmla="*/ 151 w 152"/>
                <a:gd name="T9" fmla="*/ 66 h 72"/>
                <a:gd name="T10" fmla="*/ 151 w 152"/>
                <a:gd name="T11" fmla="*/ 66 h 72"/>
                <a:gd name="T12" fmla="*/ 149 w 152"/>
                <a:gd name="T13" fmla="*/ 69 h 72"/>
                <a:gd name="T14" fmla="*/ 149 w 152"/>
                <a:gd name="T15" fmla="*/ 69 h 72"/>
                <a:gd name="T16" fmla="*/ 149 w 152"/>
                <a:gd name="T17" fmla="*/ 70 h 72"/>
                <a:gd name="T18" fmla="*/ 149 w 152"/>
                <a:gd name="T19" fmla="*/ 70 h 72"/>
                <a:gd name="T20" fmla="*/ 151 w 152"/>
                <a:gd name="T21" fmla="*/ 63 h 72"/>
                <a:gd name="T22" fmla="*/ 151 w 152"/>
                <a:gd name="T23" fmla="*/ 63 h 72"/>
                <a:gd name="T24" fmla="*/ 56 w 152"/>
                <a:gd name="T25" fmla="*/ 0 h 72"/>
                <a:gd name="T26" fmla="*/ 18 w 152"/>
                <a:gd name="T27" fmla="*/ 4 h 72"/>
                <a:gd name="T28" fmla="*/ 0 w 152"/>
                <a:gd name="T29" fmla="*/ 8 h 72"/>
                <a:gd name="T30" fmla="*/ 16 w 152"/>
                <a:gd name="T31" fmla="*/ 5 h 72"/>
                <a:gd name="T32" fmla="*/ 59 w 152"/>
                <a:gd name="T33" fmla="*/ 3 h 72"/>
                <a:gd name="T34" fmla="*/ 72 w 152"/>
                <a:gd name="T35" fmla="*/ 4 h 72"/>
                <a:gd name="T36" fmla="*/ 104 w 152"/>
                <a:gd name="T37" fmla="*/ 13 h 72"/>
                <a:gd name="T38" fmla="*/ 125 w 152"/>
                <a:gd name="T39" fmla="*/ 25 h 72"/>
                <a:gd name="T40" fmla="*/ 130 w 152"/>
                <a:gd name="T41" fmla="*/ 30 h 72"/>
                <a:gd name="T42" fmla="*/ 137 w 152"/>
                <a:gd name="T43" fmla="*/ 39 h 72"/>
                <a:gd name="T44" fmla="*/ 149 w 152"/>
                <a:gd name="T45" fmla="*/ 58 h 72"/>
                <a:gd name="T46" fmla="*/ 151 w 152"/>
                <a:gd name="T47" fmla="*/ 64 h 72"/>
                <a:gd name="T48" fmla="*/ 151 w 152"/>
                <a:gd name="T49" fmla="*/ 66 h 72"/>
                <a:gd name="T50" fmla="*/ 151 w 152"/>
                <a:gd name="T51" fmla="*/ 66 h 72"/>
                <a:gd name="T52" fmla="*/ 150 w 152"/>
                <a:gd name="T53" fmla="*/ 68 h 72"/>
                <a:gd name="T54" fmla="*/ 149 w 152"/>
                <a:gd name="T55" fmla="*/ 69 h 72"/>
                <a:gd name="T56" fmla="*/ 149 w 152"/>
                <a:gd name="T57" fmla="*/ 69 h 72"/>
                <a:gd name="T58" fmla="*/ 149 w 152"/>
                <a:gd name="T59" fmla="*/ 69 h 72"/>
                <a:gd name="T60" fmla="*/ 149 w 152"/>
                <a:gd name="T61" fmla="*/ 70 h 72"/>
                <a:gd name="T62" fmla="*/ 149 w 152"/>
                <a:gd name="T63" fmla="*/ 70 h 72"/>
                <a:gd name="T64" fmla="*/ 147 w 152"/>
                <a:gd name="T65" fmla="*/ 71 h 72"/>
                <a:gd name="T66" fmla="*/ 144 w 152"/>
                <a:gd name="T67" fmla="*/ 71 h 72"/>
                <a:gd name="T68" fmla="*/ 143 w 152"/>
                <a:gd name="T69" fmla="*/ 71 h 72"/>
                <a:gd name="T70" fmla="*/ 146 w 152"/>
                <a:gd name="T71" fmla="*/ 71 h 72"/>
                <a:gd name="T72" fmla="*/ 150 w 152"/>
                <a:gd name="T73" fmla="*/ 69 h 72"/>
                <a:gd name="T74" fmla="*/ 152 w 152"/>
                <a:gd name="T75" fmla="*/ 62 h 72"/>
                <a:gd name="T76" fmla="*/ 141 w 152"/>
                <a:gd name="T77" fmla="*/ 40 h 72"/>
                <a:gd name="T78" fmla="*/ 129 w 152"/>
                <a:gd name="T79" fmla="*/ 25 h 72"/>
                <a:gd name="T80" fmla="*/ 125 w 152"/>
                <a:gd name="T81" fmla="*/ 21 h 72"/>
                <a:gd name="T82" fmla="*/ 113 w 152"/>
                <a:gd name="T83" fmla="*/ 13 h 72"/>
                <a:gd name="T84" fmla="*/ 96 w 152"/>
                <a:gd name="T8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72"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137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lose/>
                  <a:moveTo>
                    <a:pt x="137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lose/>
                  <a:moveTo>
                    <a:pt x="151" y="66"/>
                  </a:move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lose/>
                  <a:moveTo>
                    <a:pt x="149" y="69"/>
                  </a:move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lose/>
                  <a:moveTo>
                    <a:pt x="149" y="70"/>
                  </a:move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lose/>
                  <a:moveTo>
                    <a:pt x="151" y="63"/>
                  </a:moveTo>
                  <a:cubicBezTo>
                    <a:pt x="151" y="63"/>
                    <a:pt x="151" y="64"/>
                    <a:pt x="151" y="64"/>
                  </a:cubicBezTo>
                  <a:cubicBezTo>
                    <a:pt x="151" y="64"/>
                    <a:pt x="151" y="63"/>
                    <a:pt x="151" y="63"/>
                  </a:cubicBezTo>
                  <a:close/>
                  <a:moveTo>
                    <a:pt x="77" y="1"/>
                  </a:moveTo>
                  <a:cubicBezTo>
                    <a:pt x="70" y="0"/>
                    <a:pt x="63" y="0"/>
                    <a:pt x="56" y="0"/>
                  </a:cubicBezTo>
                  <a:cubicBezTo>
                    <a:pt x="50" y="0"/>
                    <a:pt x="44" y="0"/>
                    <a:pt x="37" y="1"/>
                  </a:cubicBezTo>
                  <a:cubicBezTo>
                    <a:pt x="31" y="1"/>
                    <a:pt x="25" y="2"/>
                    <a:pt x="18" y="4"/>
                  </a:cubicBezTo>
                  <a:cubicBezTo>
                    <a:pt x="12" y="5"/>
                    <a:pt x="6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7"/>
                    <a:pt x="11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6" y="4"/>
                    <a:pt x="35" y="3"/>
                    <a:pt x="45" y="3"/>
                  </a:cubicBezTo>
                  <a:cubicBezTo>
                    <a:pt x="49" y="3"/>
                    <a:pt x="54" y="3"/>
                    <a:pt x="59" y="3"/>
                  </a:cubicBezTo>
                  <a:cubicBezTo>
                    <a:pt x="63" y="3"/>
                    <a:pt x="67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7" y="5"/>
                    <a:pt x="83" y="6"/>
                    <a:pt x="89" y="8"/>
                  </a:cubicBezTo>
                  <a:cubicBezTo>
                    <a:pt x="94" y="9"/>
                    <a:pt x="99" y="11"/>
                    <a:pt x="104" y="13"/>
                  </a:cubicBezTo>
                  <a:cubicBezTo>
                    <a:pt x="107" y="14"/>
                    <a:pt x="111" y="16"/>
                    <a:pt x="115" y="18"/>
                  </a:cubicBezTo>
                  <a:cubicBezTo>
                    <a:pt x="118" y="20"/>
                    <a:pt x="122" y="23"/>
                    <a:pt x="125" y="25"/>
                  </a:cubicBezTo>
                  <a:cubicBezTo>
                    <a:pt x="126" y="26"/>
                    <a:pt x="126" y="26"/>
                    <a:pt x="127" y="27"/>
                  </a:cubicBezTo>
                  <a:cubicBezTo>
                    <a:pt x="128" y="28"/>
                    <a:pt x="129" y="29"/>
                    <a:pt x="130" y="30"/>
                  </a:cubicBezTo>
                  <a:cubicBezTo>
                    <a:pt x="132" y="33"/>
                    <a:pt x="135" y="36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39" y="42"/>
                    <a:pt x="142" y="45"/>
                    <a:pt x="144" y="48"/>
                  </a:cubicBezTo>
                  <a:cubicBezTo>
                    <a:pt x="146" y="51"/>
                    <a:pt x="148" y="55"/>
                    <a:pt x="149" y="58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50" y="60"/>
                    <a:pt x="150" y="62"/>
                    <a:pt x="151" y="64"/>
                  </a:cubicBezTo>
                  <a:cubicBezTo>
                    <a:pt x="151" y="64"/>
                    <a:pt x="151" y="65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7"/>
                    <a:pt x="150" y="67"/>
                    <a:pt x="150" y="68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0" y="68"/>
                    <a:pt x="150" y="69"/>
                    <a:pt x="149" y="69"/>
                  </a:cubicBezTo>
                  <a:cubicBezTo>
                    <a:pt x="149" y="69"/>
                    <a:pt x="149" y="69"/>
                    <a:pt x="150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70"/>
                    <a:pt x="148" y="70"/>
                    <a:pt x="147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6" y="71"/>
                    <a:pt x="145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3" y="71"/>
                    <a:pt x="143" y="71"/>
                  </a:cubicBezTo>
                  <a:cubicBezTo>
                    <a:pt x="143" y="71"/>
                    <a:pt x="143" y="72"/>
                    <a:pt x="143" y="72"/>
                  </a:cubicBezTo>
                  <a:cubicBezTo>
                    <a:pt x="144" y="72"/>
                    <a:pt x="145" y="72"/>
                    <a:pt x="146" y="71"/>
                  </a:cubicBezTo>
                  <a:cubicBezTo>
                    <a:pt x="147" y="71"/>
                    <a:pt x="148" y="71"/>
                    <a:pt x="149" y="71"/>
                  </a:cubicBezTo>
                  <a:cubicBezTo>
                    <a:pt x="149" y="70"/>
                    <a:pt x="150" y="70"/>
                    <a:pt x="150" y="69"/>
                  </a:cubicBezTo>
                  <a:cubicBezTo>
                    <a:pt x="151" y="68"/>
                    <a:pt x="151" y="68"/>
                    <a:pt x="151" y="67"/>
                  </a:cubicBezTo>
                  <a:cubicBezTo>
                    <a:pt x="152" y="66"/>
                    <a:pt x="152" y="64"/>
                    <a:pt x="152" y="62"/>
                  </a:cubicBezTo>
                  <a:cubicBezTo>
                    <a:pt x="151" y="60"/>
                    <a:pt x="150" y="58"/>
                    <a:pt x="150" y="55"/>
                  </a:cubicBezTo>
                  <a:cubicBezTo>
                    <a:pt x="147" y="50"/>
                    <a:pt x="144" y="45"/>
                    <a:pt x="141" y="40"/>
                  </a:cubicBezTo>
                  <a:cubicBezTo>
                    <a:pt x="138" y="36"/>
                    <a:pt x="135" y="32"/>
                    <a:pt x="132" y="28"/>
                  </a:cubicBezTo>
                  <a:cubicBezTo>
                    <a:pt x="131" y="27"/>
                    <a:pt x="130" y="25"/>
                    <a:pt x="129" y="25"/>
                  </a:cubicBezTo>
                  <a:cubicBezTo>
                    <a:pt x="129" y="24"/>
                    <a:pt x="128" y="23"/>
                    <a:pt x="128" y="23"/>
                  </a:cubicBezTo>
                  <a:cubicBezTo>
                    <a:pt x="127" y="22"/>
                    <a:pt x="126" y="21"/>
                    <a:pt x="125" y="21"/>
                  </a:cubicBezTo>
                  <a:cubicBezTo>
                    <a:pt x="124" y="20"/>
                    <a:pt x="122" y="19"/>
                    <a:pt x="121" y="18"/>
                  </a:cubicBezTo>
                  <a:cubicBezTo>
                    <a:pt x="119" y="16"/>
                    <a:pt x="116" y="14"/>
                    <a:pt x="113" y="13"/>
                  </a:cubicBezTo>
                  <a:cubicBezTo>
                    <a:pt x="110" y="11"/>
                    <a:pt x="107" y="10"/>
                    <a:pt x="104" y="8"/>
                  </a:cubicBezTo>
                  <a:cubicBezTo>
                    <a:pt x="101" y="7"/>
                    <a:pt x="98" y="6"/>
                    <a:pt x="96" y="5"/>
                  </a:cubicBezTo>
                  <a:cubicBezTo>
                    <a:pt x="89" y="3"/>
                    <a:pt x="83" y="2"/>
                    <a:pt x="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10"/>
            <p:cNvSpPr>
              <a:spLocks noEditPoints="1"/>
            </p:cNvSpPr>
            <p:nvPr/>
          </p:nvSpPr>
          <p:spPr bwMode="auto">
            <a:xfrm>
              <a:off x="-2573337" y="239713"/>
              <a:ext cx="549275" cy="531813"/>
            </a:xfrm>
            <a:custGeom>
              <a:avLst/>
              <a:gdLst>
                <a:gd name="T0" fmla="*/ 114 w 117"/>
                <a:gd name="T1" fmla="*/ 91 h 113"/>
                <a:gd name="T2" fmla="*/ 114 w 117"/>
                <a:gd name="T3" fmla="*/ 91 h 113"/>
                <a:gd name="T4" fmla="*/ 114 w 117"/>
                <a:gd name="T5" fmla="*/ 91 h 113"/>
                <a:gd name="T6" fmla="*/ 114 w 117"/>
                <a:gd name="T7" fmla="*/ 91 h 113"/>
                <a:gd name="T8" fmla="*/ 105 w 117"/>
                <a:gd name="T9" fmla="*/ 108 h 113"/>
                <a:gd name="T10" fmla="*/ 105 w 117"/>
                <a:gd name="T11" fmla="*/ 108 h 113"/>
                <a:gd name="T12" fmla="*/ 105 w 117"/>
                <a:gd name="T13" fmla="*/ 108 h 113"/>
                <a:gd name="T14" fmla="*/ 109 w 117"/>
                <a:gd name="T15" fmla="*/ 104 h 113"/>
                <a:gd name="T16" fmla="*/ 109 w 117"/>
                <a:gd name="T17" fmla="*/ 104 h 113"/>
                <a:gd name="T18" fmla="*/ 109 w 117"/>
                <a:gd name="T19" fmla="*/ 104 h 113"/>
                <a:gd name="T20" fmla="*/ 58 w 117"/>
                <a:gd name="T21" fmla="*/ 12 h 113"/>
                <a:gd name="T22" fmla="*/ 58 w 117"/>
                <a:gd name="T23" fmla="*/ 12 h 113"/>
                <a:gd name="T24" fmla="*/ 58 w 117"/>
                <a:gd name="T25" fmla="*/ 12 h 113"/>
                <a:gd name="T26" fmla="*/ 19 w 117"/>
                <a:gd name="T27" fmla="*/ 1 h 113"/>
                <a:gd name="T28" fmla="*/ 3 w 117"/>
                <a:gd name="T29" fmla="*/ 0 h 113"/>
                <a:gd name="T30" fmla="*/ 0 w 117"/>
                <a:gd name="T31" fmla="*/ 0 h 113"/>
                <a:gd name="T32" fmla="*/ 0 w 117"/>
                <a:gd name="T33" fmla="*/ 0 h 113"/>
                <a:gd name="T34" fmla="*/ 18 w 117"/>
                <a:gd name="T35" fmla="*/ 2 h 113"/>
                <a:gd name="T36" fmla="*/ 18 w 117"/>
                <a:gd name="T37" fmla="*/ 2 h 113"/>
                <a:gd name="T38" fmla="*/ 39 w 117"/>
                <a:gd name="T39" fmla="*/ 6 h 113"/>
                <a:gd name="T40" fmla="*/ 58 w 117"/>
                <a:gd name="T41" fmla="*/ 12 h 113"/>
                <a:gd name="T42" fmla="*/ 58 w 117"/>
                <a:gd name="T43" fmla="*/ 12 h 113"/>
                <a:gd name="T44" fmla="*/ 70 w 117"/>
                <a:gd name="T45" fmla="*/ 18 h 113"/>
                <a:gd name="T46" fmla="*/ 82 w 117"/>
                <a:gd name="T47" fmla="*/ 26 h 113"/>
                <a:gd name="T48" fmla="*/ 81 w 117"/>
                <a:gd name="T49" fmla="*/ 26 h 113"/>
                <a:gd name="T50" fmla="*/ 100 w 117"/>
                <a:gd name="T51" fmla="*/ 44 h 113"/>
                <a:gd name="T52" fmla="*/ 103 w 117"/>
                <a:gd name="T53" fmla="*/ 49 h 113"/>
                <a:gd name="T54" fmla="*/ 105 w 117"/>
                <a:gd name="T55" fmla="*/ 52 h 113"/>
                <a:gd name="T56" fmla="*/ 108 w 117"/>
                <a:gd name="T57" fmla="*/ 58 h 113"/>
                <a:gd name="T58" fmla="*/ 114 w 117"/>
                <a:gd name="T59" fmla="*/ 78 h 113"/>
                <a:gd name="T60" fmla="*/ 114 w 117"/>
                <a:gd name="T61" fmla="*/ 77 h 113"/>
                <a:gd name="T62" fmla="*/ 114 w 117"/>
                <a:gd name="T63" fmla="*/ 91 h 113"/>
                <a:gd name="T64" fmla="*/ 114 w 117"/>
                <a:gd name="T65" fmla="*/ 91 h 113"/>
                <a:gd name="T66" fmla="*/ 114 w 117"/>
                <a:gd name="T67" fmla="*/ 91 h 113"/>
                <a:gd name="T68" fmla="*/ 114 w 117"/>
                <a:gd name="T69" fmla="*/ 91 h 113"/>
                <a:gd name="T70" fmla="*/ 114 w 117"/>
                <a:gd name="T71" fmla="*/ 91 h 113"/>
                <a:gd name="T72" fmla="*/ 112 w 117"/>
                <a:gd name="T73" fmla="*/ 100 h 113"/>
                <a:gd name="T74" fmla="*/ 112 w 117"/>
                <a:gd name="T75" fmla="*/ 99 h 113"/>
                <a:gd name="T76" fmla="*/ 109 w 117"/>
                <a:gd name="T77" fmla="*/ 104 h 113"/>
                <a:gd name="T78" fmla="*/ 109 w 117"/>
                <a:gd name="T79" fmla="*/ 104 h 113"/>
                <a:gd name="T80" fmla="*/ 105 w 117"/>
                <a:gd name="T81" fmla="*/ 108 h 113"/>
                <a:gd name="T82" fmla="*/ 103 w 117"/>
                <a:gd name="T83" fmla="*/ 110 h 113"/>
                <a:gd name="T84" fmla="*/ 100 w 117"/>
                <a:gd name="T85" fmla="*/ 111 h 113"/>
                <a:gd name="T86" fmla="*/ 100 w 117"/>
                <a:gd name="T87" fmla="*/ 111 h 113"/>
                <a:gd name="T88" fmla="*/ 97 w 117"/>
                <a:gd name="T89" fmla="*/ 112 h 113"/>
                <a:gd name="T90" fmla="*/ 93 w 117"/>
                <a:gd name="T91" fmla="*/ 113 h 113"/>
                <a:gd name="T92" fmla="*/ 93 w 117"/>
                <a:gd name="T93" fmla="*/ 113 h 113"/>
                <a:gd name="T94" fmla="*/ 92 w 117"/>
                <a:gd name="T95" fmla="*/ 113 h 113"/>
                <a:gd name="T96" fmla="*/ 92 w 117"/>
                <a:gd name="T97" fmla="*/ 113 h 113"/>
                <a:gd name="T98" fmla="*/ 101 w 117"/>
                <a:gd name="T99" fmla="*/ 111 h 113"/>
                <a:gd name="T100" fmla="*/ 107 w 117"/>
                <a:gd name="T101" fmla="*/ 108 h 113"/>
                <a:gd name="T102" fmla="*/ 112 w 117"/>
                <a:gd name="T103" fmla="*/ 102 h 113"/>
                <a:gd name="T104" fmla="*/ 115 w 117"/>
                <a:gd name="T105" fmla="*/ 96 h 113"/>
                <a:gd name="T106" fmla="*/ 116 w 117"/>
                <a:gd name="T107" fmla="*/ 79 h 113"/>
                <a:gd name="T108" fmla="*/ 113 w 117"/>
                <a:gd name="T109" fmla="*/ 62 h 113"/>
                <a:gd name="T110" fmla="*/ 108 w 117"/>
                <a:gd name="T111" fmla="*/ 50 h 113"/>
                <a:gd name="T112" fmla="*/ 105 w 117"/>
                <a:gd name="T113" fmla="*/ 45 h 113"/>
                <a:gd name="T114" fmla="*/ 100 w 117"/>
                <a:gd name="T115" fmla="*/ 38 h 113"/>
                <a:gd name="T116" fmla="*/ 93 w 117"/>
                <a:gd name="T117" fmla="*/ 31 h 113"/>
                <a:gd name="T118" fmla="*/ 86 w 117"/>
                <a:gd name="T119" fmla="*/ 25 h 113"/>
                <a:gd name="T120" fmla="*/ 71 w 117"/>
                <a:gd name="T121" fmla="*/ 15 h 113"/>
                <a:gd name="T122" fmla="*/ 37 w 117"/>
                <a:gd name="T123" fmla="*/ 3 h 113"/>
                <a:gd name="T124" fmla="*/ 19 w 117"/>
                <a:gd name="T1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13">
                  <a:moveTo>
                    <a:pt x="114" y="91"/>
                  </a:move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lose/>
                  <a:moveTo>
                    <a:pt x="105" y="108"/>
                  </a:moveTo>
                  <a:cubicBezTo>
                    <a:pt x="105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5" y="108"/>
                  </a:cubicBezTo>
                  <a:close/>
                  <a:moveTo>
                    <a:pt x="109" y="104"/>
                  </a:moveTo>
                  <a:cubicBezTo>
                    <a:pt x="109" y="104"/>
                    <a:pt x="109" y="104"/>
                    <a:pt x="109" y="104"/>
                  </a:cubicBezTo>
                  <a:cubicBezTo>
                    <a:pt x="109" y="104"/>
                    <a:pt x="109" y="104"/>
                    <a:pt x="109" y="104"/>
                  </a:cubicBezTo>
                  <a:close/>
                  <a:moveTo>
                    <a:pt x="58" y="12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lose/>
                  <a:moveTo>
                    <a:pt x="19" y="1"/>
                  </a:moveTo>
                  <a:cubicBezTo>
                    <a:pt x="14" y="0"/>
                    <a:pt x="9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5" y="3"/>
                    <a:pt x="32" y="4"/>
                    <a:pt x="39" y="6"/>
                  </a:cubicBezTo>
                  <a:cubicBezTo>
                    <a:pt x="46" y="7"/>
                    <a:pt x="52" y="10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2" y="14"/>
                    <a:pt x="66" y="16"/>
                    <a:pt x="70" y="18"/>
                  </a:cubicBezTo>
                  <a:cubicBezTo>
                    <a:pt x="74" y="20"/>
                    <a:pt x="78" y="23"/>
                    <a:pt x="82" y="26"/>
                  </a:cubicBezTo>
                  <a:cubicBezTo>
                    <a:pt x="82" y="26"/>
                    <a:pt x="82" y="26"/>
                    <a:pt x="81" y="26"/>
                  </a:cubicBezTo>
                  <a:cubicBezTo>
                    <a:pt x="88" y="31"/>
                    <a:pt x="95" y="37"/>
                    <a:pt x="100" y="44"/>
                  </a:cubicBezTo>
                  <a:cubicBezTo>
                    <a:pt x="101" y="46"/>
                    <a:pt x="102" y="47"/>
                    <a:pt x="103" y="49"/>
                  </a:cubicBezTo>
                  <a:cubicBezTo>
                    <a:pt x="104" y="50"/>
                    <a:pt x="104" y="51"/>
                    <a:pt x="105" y="52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11" y="64"/>
                    <a:pt x="113" y="71"/>
                    <a:pt x="114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82"/>
                    <a:pt x="114" y="86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3" y="94"/>
                    <a:pt x="113" y="97"/>
                    <a:pt x="112" y="100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1" y="101"/>
                    <a:pt x="110" y="103"/>
                    <a:pt x="109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8" y="106"/>
                    <a:pt x="106" y="107"/>
                    <a:pt x="105" y="108"/>
                  </a:cubicBezTo>
                  <a:cubicBezTo>
                    <a:pt x="104" y="109"/>
                    <a:pt x="104" y="109"/>
                    <a:pt x="103" y="110"/>
                  </a:cubicBezTo>
                  <a:cubicBezTo>
                    <a:pt x="102" y="110"/>
                    <a:pt x="101" y="111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99" y="111"/>
                    <a:pt x="98" y="112"/>
                    <a:pt x="97" y="112"/>
                  </a:cubicBezTo>
                  <a:cubicBezTo>
                    <a:pt x="95" y="112"/>
                    <a:pt x="94" y="113"/>
                    <a:pt x="93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93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5" y="113"/>
                    <a:pt x="98" y="112"/>
                    <a:pt x="101" y="111"/>
                  </a:cubicBezTo>
                  <a:cubicBezTo>
                    <a:pt x="103" y="110"/>
                    <a:pt x="105" y="109"/>
                    <a:pt x="107" y="108"/>
                  </a:cubicBezTo>
                  <a:cubicBezTo>
                    <a:pt x="109" y="106"/>
                    <a:pt x="111" y="104"/>
                    <a:pt x="112" y="102"/>
                  </a:cubicBezTo>
                  <a:cubicBezTo>
                    <a:pt x="113" y="100"/>
                    <a:pt x="114" y="98"/>
                    <a:pt x="115" y="96"/>
                  </a:cubicBezTo>
                  <a:cubicBezTo>
                    <a:pt x="116" y="90"/>
                    <a:pt x="117" y="84"/>
                    <a:pt x="116" y="79"/>
                  </a:cubicBezTo>
                  <a:cubicBezTo>
                    <a:pt x="116" y="73"/>
                    <a:pt x="115" y="67"/>
                    <a:pt x="113" y="62"/>
                  </a:cubicBezTo>
                  <a:cubicBezTo>
                    <a:pt x="112" y="58"/>
                    <a:pt x="110" y="54"/>
                    <a:pt x="108" y="50"/>
                  </a:cubicBezTo>
                  <a:cubicBezTo>
                    <a:pt x="107" y="49"/>
                    <a:pt x="106" y="47"/>
                    <a:pt x="105" y="45"/>
                  </a:cubicBezTo>
                  <a:cubicBezTo>
                    <a:pt x="104" y="43"/>
                    <a:pt x="102" y="41"/>
                    <a:pt x="100" y="38"/>
                  </a:cubicBezTo>
                  <a:cubicBezTo>
                    <a:pt x="98" y="36"/>
                    <a:pt x="96" y="33"/>
                    <a:pt x="93" y="31"/>
                  </a:cubicBezTo>
                  <a:cubicBezTo>
                    <a:pt x="91" y="29"/>
                    <a:pt x="89" y="27"/>
                    <a:pt x="86" y="25"/>
                  </a:cubicBezTo>
                  <a:cubicBezTo>
                    <a:pt x="82" y="21"/>
                    <a:pt x="77" y="18"/>
                    <a:pt x="71" y="15"/>
                  </a:cubicBezTo>
                  <a:cubicBezTo>
                    <a:pt x="61" y="9"/>
                    <a:pt x="49" y="5"/>
                    <a:pt x="37" y="3"/>
                  </a:cubicBezTo>
                  <a:cubicBezTo>
                    <a:pt x="31" y="2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11"/>
            <p:cNvSpPr>
              <a:spLocks noEditPoints="1"/>
            </p:cNvSpPr>
            <p:nvPr/>
          </p:nvSpPr>
          <p:spPr bwMode="auto">
            <a:xfrm>
              <a:off x="-3324225" y="452438"/>
              <a:ext cx="1252538" cy="2362200"/>
            </a:xfrm>
            <a:custGeom>
              <a:avLst/>
              <a:gdLst>
                <a:gd name="T0" fmla="*/ 95 w 267"/>
                <a:gd name="T1" fmla="*/ 163 h 502"/>
                <a:gd name="T2" fmla="*/ 87 w 267"/>
                <a:gd name="T3" fmla="*/ 480 h 502"/>
                <a:gd name="T4" fmla="*/ 25 w 267"/>
                <a:gd name="T5" fmla="*/ 440 h 502"/>
                <a:gd name="T6" fmla="*/ 18 w 267"/>
                <a:gd name="T7" fmla="*/ 414 h 502"/>
                <a:gd name="T8" fmla="*/ 253 w 267"/>
                <a:gd name="T9" fmla="*/ 367 h 502"/>
                <a:gd name="T10" fmla="*/ 35 w 267"/>
                <a:gd name="T11" fmla="*/ 309 h 502"/>
                <a:gd name="T12" fmla="*/ 126 w 267"/>
                <a:gd name="T13" fmla="*/ 0 h 502"/>
                <a:gd name="T14" fmla="*/ 129 w 267"/>
                <a:gd name="T15" fmla="*/ 13 h 502"/>
                <a:gd name="T16" fmla="*/ 130 w 267"/>
                <a:gd name="T17" fmla="*/ 29 h 502"/>
                <a:gd name="T18" fmla="*/ 123 w 267"/>
                <a:gd name="T19" fmla="*/ 74 h 502"/>
                <a:gd name="T20" fmla="*/ 111 w 267"/>
                <a:gd name="T21" fmla="*/ 119 h 502"/>
                <a:gd name="T22" fmla="*/ 95 w 267"/>
                <a:gd name="T23" fmla="*/ 162 h 502"/>
                <a:gd name="T24" fmla="*/ 95 w 267"/>
                <a:gd name="T25" fmla="*/ 163 h 502"/>
                <a:gd name="T26" fmla="*/ 78 w 267"/>
                <a:gd name="T27" fmla="*/ 199 h 502"/>
                <a:gd name="T28" fmla="*/ 38 w 267"/>
                <a:gd name="T29" fmla="*/ 274 h 502"/>
                <a:gd name="T30" fmla="*/ 5 w 267"/>
                <a:gd name="T31" fmla="*/ 352 h 502"/>
                <a:gd name="T32" fmla="*/ 0 w 267"/>
                <a:gd name="T33" fmla="*/ 395 h 502"/>
                <a:gd name="T34" fmla="*/ 4 w 267"/>
                <a:gd name="T35" fmla="*/ 435 h 502"/>
                <a:gd name="T36" fmla="*/ 10 w 267"/>
                <a:gd name="T37" fmla="*/ 451 h 502"/>
                <a:gd name="T38" fmla="*/ 23 w 267"/>
                <a:gd name="T39" fmla="*/ 471 h 502"/>
                <a:gd name="T40" fmla="*/ 40 w 267"/>
                <a:gd name="T41" fmla="*/ 485 h 502"/>
                <a:gd name="T42" fmla="*/ 68 w 267"/>
                <a:gd name="T43" fmla="*/ 498 h 502"/>
                <a:gd name="T44" fmla="*/ 103 w 267"/>
                <a:gd name="T45" fmla="*/ 502 h 502"/>
                <a:gd name="T46" fmla="*/ 142 w 267"/>
                <a:gd name="T47" fmla="*/ 502 h 502"/>
                <a:gd name="T48" fmla="*/ 184 w 267"/>
                <a:gd name="T49" fmla="*/ 496 h 502"/>
                <a:gd name="T50" fmla="*/ 214 w 267"/>
                <a:gd name="T51" fmla="*/ 485 h 502"/>
                <a:gd name="T52" fmla="*/ 231 w 267"/>
                <a:gd name="T53" fmla="*/ 473 h 502"/>
                <a:gd name="T54" fmla="*/ 252 w 267"/>
                <a:gd name="T55" fmla="*/ 451 h 502"/>
                <a:gd name="T56" fmla="*/ 265 w 267"/>
                <a:gd name="T57" fmla="*/ 416 h 502"/>
                <a:gd name="T58" fmla="*/ 267 w 267"/>
                <a:gd name="T59" fmla="*/ 396 h 502"/>
                <a:gd name="T60" fmla="*/ 258 w 267"/>
                <a:gd name="T61" fmla="*/ 339 h 502"/>
                <a:gd name="T62" fmla="*/ 223 w 267"/>
                <a:gd name="T63" fmla="*/ 258 h 502"/>
                <a:gd name="T64" fmla="*/ 183 w 267"/>
                <a:gd name="T65" fmla="*/ 180 h 502"/>
                <a:gd name="T66" fmla="*/ 164 w 267"/>
                <a:gd name="T67" fmla="*/ 110 h 502"/>
                <a:gd name="T68" fmla="*/ 160 w 267"/>
                <a:gd name="T69" fmla="*/ 62 h 502"/>
                <a:gd name="T70" fmla="*/ 159 w 267"/>
                <a:gd name="T71" fmla="*/ 44 h 502"/>
                <a:gd name="T72" fmla="*/ 163 w 267"/>
                <a:gd name="T73" fmla="*/ 135 h 502"/>
                <a:gd name="T74" fmla="*/ 194 w 267"/>
                <a:gd name="T75" fmla="*/ 220 h 502"/>
                <a:gd name="T76" fmla="*/ 233 w 267"/>
                <a:gd name="T77" fmla="*/ 299 h 502"/>
                <a:gd name="T78" fmla="*/ 250 w 267"/>
                <a:gd name="T79" fmla="*/ 352 h 502"/>
                <a:gd name="T80" fmla="*/ 254 w 267"/>
                <a:gd name="T81" fmla="*/ 386 h 502"/>
                <a:gd name="T82" fmla="*/ 251 w 267"/>
                <a:gd name="T83" fmla="*/ 416 h 502"/>
                <a:gd name="T84" fmla="*/ 240 w 267"/>
                <a:gd name="T85" fmla="*/ 440 h 502"/>
                <a:gd name="T86" fmla="*/ 223 w 267"/>
                <a:gd name="T87" fmla="*/ 459 h 502"/>
                <a:gd name="T88" fmla="*/ 202 w 267"/>
                <a:gd name="T89" fmla="*/ 471 h 502"/>
                <a:gd name="T90" fmla="*/ 176 w 267"/>
                <a:gd name="T91" fmla="*/ 478 h 502"/>
                <a:gd name="T92" fmla="*/ 113 w 267"/>
                <a:gd name="T93" fmla="*/ 481 h 502"/>
                <a:gd name="T94" fmla="*/ 72 w 267"/>
                <a:gd name="T95" fmla="*/ 478 h 502"/>
                <a:gd name="T96" fmla="*/ 45 w 267"/>
                <a:gd name="T97" fmla="*/ 465 h 502"/>
                <a:gd name="T98" fmla="*/ 29 w 267"/>
                <a:gd name="T99" fmla="*/ 447 h 502"/>
                <a:gd name="T100" fmla="*/ 18 w 267"/>
                <a:gd name="T101" fmla="*/ 414 h 502"/>
                <a:gd name="T102" fmla="*/ 18 w 267"/>
                <a:gd name="T103" fmla="*/ 378 h 502"/>
                <a:gd name="T104" fmla="*/ 35 w 267"/>
                <a:gd name="T105" fmla="*/ 310 h 502"/>
                <a:gd name="T106" fmla="*/ 95 w 267"/>
                <a:gd name="T107" fmla="*/ 189 h 502"/>
                <a:gd name="T108" fmla="*/ 111 w 267"/>
                <a:gd name="T109" fmla="*/ 149 h 502"/>
                <a:gd name="T110" fmla="*/ 124 w 267"/>
                <a:gd name="T111" fmla="*/ 104 h 502"/>
                <a:gd name="T112" fmla="*/ 131 w 267"/>
                <a:gd name="T113" fmla="*/ 62 h 502"/>
                <a:gd name="T114" fmla="*/ 132 w 267"/>
                <a:gd name="T115" fmla="*/ 1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502">
                  <a:moveTo>
                    <a:pt x="95" y="163"/>
                  </a:move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lose/>
                  <a:moveTo>
                    <a:pt x="85" y="480"/>
                  </a:moveTo>
                  <a:cubicBezTo>
                    <a:pt x="86" y="480"/>
                    <a:pt x="86" y="480"/>
                    <a:pt x="87" y="480"/>
                  </a:cubicBezTo>
                  <a:cubicBezTo>
                    <a:pt x="86" y="480"/>
                    <a:pt x="86" y="480"/>
                    <a:pt x="85" y="480"/>
                  </a:cubicBezTo>
                  <a:close/>
                  <a:moveTo>
                    <a:pt x="25" y="439"/>
                  </a:moveTo>
                  <a:cubicBezTo>
                    <a:pt x="25" y="440"/>
                    <a:pt x="25" y="440"/>
                    <a:pt x="25" y="440"/>
                  </a:cubicBezTo>
                  <a:cubicBezTo>
                    <a:pt x="25" y="440"/>
                    <a:pt x="25" y="440"/>
                    <a:pt x="25" y="439"/>
                  </a:cubicBezTo>
                  <a:close/>
                  <a:moveTo>
                    <a:pt x="18" y="413"/>
                  </a:moveTo>
                  <a:cubicBezTo>
                    <a:pt x="18" y="413"/>
                    <a:pt x="18" y="413"/>
                    <a:pt x="18" y="414"/>
                  </a:cubicBezTo>
                  <a:cubicBezTo>
                    <a:pt x="18" y="413"/>
                    <a:pt x="18" y="413"/>
                    <a:pt x="18" y="413"/>
                  </a:cubicBezTo>
                  <a:close/>
                  <a:moveTo>
                    <a:pt x="253" y="366"/>
                  </a:moveTo>
                  <a:cubicBezTo>
                    <a:pt x="253" y="366"/>
                    <a:pt x="253" y="366"/>
                    <a:pt x="253" y="367"/>
                  </a:cubicBezTo>
                  <a:cubicBezTo>
                    <a:pt x="253" y="366"/>
                    <a:pt x="253" y="366"/>
                    <a:pt x="253" y="366"/>
                  </a:cubicBezTo>
                  <a:close/>
                  <a:moveTo>
                    <a:pt x="35" y="309"/>
                  </a:moveTo>
                  <a:cubicBezTo>
                    <a:pt x="35" y="309"/>
                    <a:pt x="35" y="309"/>
                    <a:pt x="35" y="309"/>
                  </a:cubicBezTo>
                  <a:cubicBezTo>
                    <a:pt x="35" y="309"/>
                    <a:pt x="35" y="309"/>
                    <a:pt x="35" y="309"/>
                  </a:cubicBezTo>
                  <a:close/>
                  <a:moveTo>
                    <a:pt x="12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2"/>
                    <a:pt x="128" y="4"/>
                    <a:pt x="128" y="7"/>
                  </a:cubicBezTo>
                  <a:cubicBezTo>
                    <a:pt x="129" y="9"/>
                    <a:pt x="129" y="11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6"/>
                    <a:pt x="130" y="19"/>
                    <a:pt x="130" y="21"/>
                  </a:cubicBezTo>
                  <a:cubicBezTo>
                    <a:pt x="130" y="24"/>
                    <a:pt x="130" y="26"/>
                    <a:pt x="130" y="29"/>
                  </a:cubicBezTo>
                  <a:cubicBezTo>
                    <a:pt x="130" y="34"/>
                    <a:pt x="129" y="39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7" y="54"/>
                    <a:pt x="125" y="64"/>
                    <a:pt x="123" y="74"/>
                  </a:cubicBezTo>
                  <a:cubicBezTo>
                    <a:pt x="122" y="79"/>
                    <a:pt x="121" y="83"/>
                    <a:pt x="119" y="88"/>
                  </a:cubicBezTo>
                  <a:cubicBezTo>
                    <a:pt x="118" y="93"/>
                    <a:pt x="117" y="98"/>
                    <a:pt x="116" y="102"/>
                  </a:cubicBezTo>
                  <a:cubicBezTo>
                    <a:pt x="114" y="108"/>
                    <a:pt x="113" y="113"/>
                    <a:pt x="111" y="119"/>
                  </a:cubicBezTo>
                  <a:cubicBezTo>
                    <a:pt x="110" y="124"/>
                    <a:pt x="108" y="129"/>
                    <a:pt x="106" y="134"/>
                  </a:cubicBezTo>
                  <a:cubicBezTo>
                    <a:pt x="103" y="144"/>
                    <a:pt x="99" y="153"/>
                    <a:pt x="95" y="163"/>
                  </a:cubicBezTo>
                  <a:cubicBezTo>
                    <a:pt x="95" y="163"/>
                    <a:pt x="95" y="163"/>
                    <a:pt x="95" y="162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3"/>
                  </a:cubicBezTo>
                  <a:cubicBezTo>
                    <a:pt x="92" y="170"/>
                    <a:pt x="90" y="176"/>
                    <a:pt x="87" y="181"/>
                  </a:cubicBezTo>
                  <a:cubicBezTo>
                    <a:pt x="85" y="185"/>
                    <a:pt x="84" y="188"/>
                    <a:pt x="83" y="191"/>
                  </a:cubicBezTo>
                  <a:cubicBezTo>
                    <a:pt x="81" y="194"/>
                    <a:pt x="80" y="197"/>
                    <a:pt x="78" y="199"/>
                  </a:cubicBezTo>
                  <a:cubicBezTo>
                    <a:pt x="72" y="211"/>
                    <a:pt x="66" y="223"/>
                    <a:pt x="59" y="235"/>
                  </a:cubicBezTo>
                  <a:cubicBezTo>
                    <a:pt x="56" y="242"/>
                    <a:pt x="52" y="248"/>
                    <a:pt x="48" y="255"/>
                  </a:cubicBezTo>
                  <a:cubicBezTo>
                    <a:pt x="45" y="261"/>
                    <a:pt x="41" y="268"/>
                    <a:pt x="38" y="274"/>
                  </a:cubicBezTo>
                  <a:cubicBezTo>
                    <a:pt x="31" y="286"/>
                    <a:pt x="24" y="299"/>
                    <a:pt x="19" y="312"/>
                  </a:cubicBezTo>
                  <a:cubicBezTo>
                    <a:pt x="16" y="318"/>
                    <a:pt x="13" y="325"/>
                    <a:pt x="11" y="332"/>
                  </a:cubicBezTo>
                  <a:cubicBezTo>
                    <a:pt x="9" y="338"/>
                    <a:pt x="7" y="345"/>
                    <a:pt x="5" y="352"/>
                  </a:cubicBezTo>
                  <a:cubicBezTo>
                    <a:pt x="5" y="355"/>
                    <a:pt x="4" y="359"/>
                    <a:pt x="3" y="362"/>
                  </a:cubicBezTo>
                  <a:cubicBezTo>
                    <a:pt x="2" y="366"/>
                    <a:pt x="2" y="370"/>
                    <a:pt x="1" y="373"/>
                  </a:cubicBezTo>
                  <a:cubicBezTo>
                    <a:pt x="0" y="381"/>
                    <a:pt x="0" y="388"/>
                    <a:pt x="0" y="395"/>
                  </a:cubicBezTo>
                  <a:cubicBezTo>
                    <a:pt x="0" y="399"/>
                    <a:pt x="0" y="403"/>
                    <a:pt x="0" y="407"/>
                  </a:cubicBezTo>
                  <a:cubicBezTo>
                    <a:pt x="0" y="410"/>
                    <a:pt x="1" y="413"/>
                    <a:pt x="1" y="417"/>
                  </a:cubicBezTo>
                  <a:cubicBezTo>
                    <a:pt x="2" y="423"/>
                    <a:pt x="3" y="429"/>
                    <a:pt x="4" y="435"/>
                  </a:cubicBezTo>
                  <a:cubicBezTo>
                    <a:pt x="5" y="438"/>
                    <a:pt x="6" y="440"/>
                    <a:pt x="7" y="443"/>
                  </a:cubicBezTo>
                  <a:cubicBezTo>
                    <a:pt x="7" y="444"/>
                    <a:pt x="8" y="445"/>
                    <a:pt x="8" y="446"/>
                  </a:cubicBezTo>
                  <a:cubicBezTo>
                    <a:pt x="9" y="448"/>
                    <a:pt x="9" y="450"/>
                    <a:pt x="10" y="451"/>
                  </a:cubicBezTo>
                  <a:cubicBezTo>
                    <a:pt x="12" y="456"/>
                    <a:pt x="14" y="460"/>
                    <a:pt x="17" y="464"/>
                  </a:cubicBezTo>
                  <a:cubicBezTo>
                    <a:pt x="18" y="465"/>
                    <a:pt x="19" y="467"/>
                    <a:pt x="21" y="468"/>
                  </a:cubicBezTo>
                  <a:cubicBezTo>
                    <a:pt x="21" y="469"/>
                    <a:pt x="22" y="470"/>
                    <a:pt x="23" y="471"/>
                  </a:cubicBezTo>
                  <a:cubicBezTo>
                    <a:pt x="24" y="473"/>
                    <a:pt x="26" y="474"/>
                    <a:pt x="27" y="476"/>
                  </a:cubicBezTo>
                  <a:cubicBezTo>
                    <a:pt x="29" y="477"/>
                    <a:pt x="31" y="479"/>
                    <a:pt x="33" y="480"/>
                  </a:cubicBezTo>
                  <a:cubicBezTo>
                    <a:pt x="35" y="482"/>
                    <a:pt x="37" y="484"/>
                    <a:pt x="40" y="485"/>
                  </a:cubicBezTo>
                  <a:cubicBezTo>
                    <a:pt x="44" y="488"/>
                    <a:pt x="48" y="490"/>
                    <a:pt x="52" y="492"/>
                  </a:cubicBezTo>
                  <a:cubicBezTo>
                    <a:pt x="55" y="493"/>
                    <a:pt x="58" y="495"/>
                    <a:pt x="61" y="496"/>
                  </a:cubicBezTo>
                  <a:cubicBezTo>
                    <a:pt x="63" y="496"/>
                    <a:pt x="66" y="497"/>
                    <a:pt x="68" y="498"/>
                  </a:cubicBezTo>
                  <a:cubicBezTo>
                    <a:pt x="71" y="498"/>
                    <a:pt x="73" y="499"/>
                    <a:pt x="76" y="500"/>
                  </a:cubicBezTo>
                  <a:cubicBezTo>
                    <a:pt x="79" y="500"/>
                    <a:pt x="82" y="501"/>
                    <a:pt x="86" y="501"/>
                  </a:cubicBezTo>
                  <a:cubicBezTo>
                    <a:pt x="91" y="502"/>
                    <a:pt x="97" y="502"/>
                    <a:pt x="103" y="502"/>
                  </a:cubicBezTo>
                  <a:cubicBezTo>
                    <a:pt x="106" y="502"/>
                    <a:pt x="109" y="502"/>
                    <a:pt x="113" y="502"/>
                  </a:cubicBezTo>
                  <a:cubicBezTo>
                    <a:pt x="116" y="502"/>
                    <a:pt x="119" y="502"/>
                    <a:pt x="122" y="502"/>
                  </a:cubicBezTo>
                  <a:cubicBezTo>
                    <a:pt x="129" y="502"/>
                    <a:pt x="136" y="502"/>
                    <a:pt x="142" y="502"/>
                  </a:cubicBezTo>
                  <a:cubicBezTo>
                    <a:pt x="149" y="502"/>
                    <a:pt x="156" y="501"/>
                    <a:pt x="163" y="500"/>
                  </a:cubicBezTo>
                  <a:cubicBezTo>
                    <a:pt x="167" y="500"/>
                    <a:pt x="171" y="499"/>
                    <a:pt x="175" y="498"/>
                  </a:cubicBezTo>
                  <a:cubicBezTo>
                    <a:pt x="178" y="498"/>
                    <a:pt x="181" y="497"/>
                    <a:pt x="184" y="496"/>
                  </a:cubicBezTo>
                  <a:cubicBezTo>
                    <a:pt x="190" y="495"/>
                    <a:pt x="197" y="493"/>
                    <a:pt x="203" y="490"/>
                  </a:cubicBezTo>
                  <a:cubicBezTo>
                    <a:pt x="205" y="489"/>
                    <a:pt x="207" y="488"/>
                    <a:pt x="209" y="487"/>
                  </a:cubicBezTo>
                  <a:cubicBezTo>
                    <a:pt x="211" y="487"/>
                    <a:pt x="212" y="486"/>
                    <a:pt x="214" y="485"/>
                  </a:cubicBezTo>
                  <a:cubicBezTo>
                    <a:pt x="216" y="484"/>
                    <a:pt x="219" y="482"/>
                    <a:pt x="222" y="480"/>
                  </a:cubicBezTo>
                  <a:cubicBezTo>
                    <a:pt x="223" y="479"/>
                    <a:pt x="225" y="478"/>
                    <a:pt x="226" y="477"/>
                  </a:cubicBezTo>
                  <a:cubicBezTo>
                    <a:pt x="228" y="476"/>
                    <a:pt x="230" y="475"/>
                    <a:pt x="231" y="473"/>
                  </a:cubicBezTo>
                  <a:cubicBezTo>
                    <a:pt x="234" y="471"/>
                    <a:pt x="236" y="469"/>
                    <a:pt x="239" y="467"/>
                  </a:cubicBezTo>
                  <a:cubicBezTo>
                    <a:pt x="241" y="464"/>
                    <a:pt x="243" y="462"/>
                    <a:pt x="246" y="459"/>
                  </a:cubicBezTo>
                  <a:cubicBezTo>
                    <a:pt x="248" y="456"/>
                    <a:pt x="250" y="454"/>
                    <a:pt x="252" y="451"/>
                  </a:cubicBezTo>
                  <a:cubicBezTo>
                    <a:pt x="253" y="448"/>
                    <a:pt x="255" y="445"/>
                    <a:pt x="256" y="442"/>
                  </a:cubicBezTo>
                  <a:cubicBezTo>
                    <a:pt x="258" y="439"/>
                    <a:pt x="259" y="436"/>
                    <a:pt x="260" y="433"/>
                  </a:cubicBezTo>
                  <a:cubicBezTo>
                    <a:pt x="263" y="427"/>
                    <a:pt x="264" y="422"/>
                    <a:pt x="265" y="416"/>
                  </a:cubicBezTo>
                  <a:cubicBezTo>
                    <a:pt x="266" y="414"/>
                    <a:pt x="266" y="412"/>
                    <a:pt x="266" y="409"/>
                  </a:cubicBezTo>
                  <a:cubicBezTo>
                    <a:pt x="266" y="408"/>
                    <a:pt x="266" y="407"/>
                    <a:pt x="267" y="405"/>
                  </a:cubicBezTo>
                  <a:cubicBezTo>
                    <a:pt x="267" y="402"/>
                    <a:pt x="267" y="399"/>
                    <a:pt x="267" y="396"/>
                  </a:cubicBezTo>
                  <a:cubicBezTo>
                    <a:pt x="267" y="390"/>
                    <a:pt x="267" y="384"/>
                    <a:pt x="266" y="378"/>
                  </a:cubicBezTo>
                  <a:cubicBezTo>
                    <a:pt x="265" y="371"/>
                    <a:pt x="264" y="364"/>
                    <a:pt x="263" y="358"/>
                  </a:cubicBezTo>
                  <a:cubicBezTo>
                    <a:pt x="261" y="351"/>
                    <a:pt x="260" y="345"/>
                    <a:pt x="258" y="339"/>
                  </a:cubicBezTo>
                  <a:cubicBezTo>
                    <a:pt x="256" y="332"/>
                    <a:pt x="254" y="325"/>
                    <a:pt x="251" y="318"/>
                  </a:cubicBezTo>
                  <a:cubicBezTo>
                    <a:pt x="248" y="311"/>
                    <a:pt x="246" y="304"/>
                    <a:pt x="242" y="297"/>
                  </a:cubicBezTo>
                  <a:cubicBezTo>
                    <a:pt x="236" y="284"/>
                    <a:pt x="230" y="271"/>
                    <a:pt x="223" y="258"/>
                  </a:cubicBezTo>
                  <a:cubicBezTo>
                    <a:pt x="216" y="245"/>
                    <a:pt x="208" y="232"/>
                    <a:pt x="201" y="219"/>
                  </a:cubicBezTo>
                  <a:cubicBezTo>
                    <a:pt x="195" y="206"/>
                    <a:pt x="188" y="193"/>
                    <a:pt x="182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0" y="175"/>
                    <a:pt x="178" y="169"/>
                    <a:pt x="176" y="163"/>
                  </a:cubicBezTo>
                  <a:cubicBezTo>
                    <a:pt x="174" y="157"/>
                    <a:pt x="172" y="152"/>
                    <a:pt x="171" y="146"/>
                  </a:cubicBezTo>
                  <a:cubicBezTo>
                    <a:pt x="167" y="134"/>
                    <a:pt x="165" y="122"/>
                    <a:pt x="164" y="110"/>
                  </a:cubicBezTo>
                  <a:cubicBezTo>
                    <a:pt x="164" y="110"/>
                    <a:pt x="164" y="110"/>
                    <a:pt x="164" y="111"/>
                  </a:cubicBezTo>
                  <a:cubicBezTo>
                    <a:pt x="163" y="102"/>
                    <a:pt x="162" y="94"/>
                    <a:pt x="161" y="86"/>
                  </a:cubicBezTo>
                  <a:cubicBezTo>
                    <a:pt x="161" y="78"/>
                    <a:pt x="160" y="70"/>
                    <a:pt x="160" y="62"/>
                  </a:cubicBezTo>
                  <a:cubicBezTo>
                    <a:pt x="160" y="46"/>
                    <a:pt x="160" y="29"/>
                    <a:pt x="161" y="13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23"/>
                    <a:pt x="159" y="33"/>
                    <a:pt x="159" y="44"/>
                  </a:cubicBezTo>
                  <a:cubicBezTo>
                    <a:pt x="158" y="54"/>
                    <a:pt x="158" y="64"/>
                    <a:pt x="158" y="74"/>
                  </a:cubicBezTo>
                  <a:cubicBezTo>
                    <a:pt x="158" y="85"/>
                    <a:pt x="158" y="95"/>
                    <a:pt x="159" y="105"/>
                  </a:cubicBezTo>
                  <a:cubicBezTo>
                    <a:pt x="160" y="115"/>
                    <a:pt x="161" y="125"/>
                    <a:pt x="163" y="135"/>
                  </a:cubicBezTo>
                  <a:cubicBezTo>
                    <a:pt x="165" y="143"/>
                    <a:pt x="167" y="150"/>
                    <a:pt x="169" y="158"/>
                  </a:cubicBezTo>
                  <a:cubicBezTo>
                    <a:pt x="171" y="166"/>
                    <a:pt x="174" y="173"/>
                    <a:pt x="176" y="180"/>
                  </a:cubicBezTo>
                  <a:cubicBezTo>
                    <a:pt x="182" y="194"/>
                    <a:pt x="188" y="207"/>
                    <a:pt x="194" y="220"/>
                  </a:cubicBezTo>
                  <a:cubicBezTo>
                    <a:pt x="201" y="233"/>
                    <a:pt x="208" y="246"/>
                    <a:pt x="214" y="259"/>
                  </a:cubicBezTo>
                  <a:cubicBezTo>
                    <a:pt x="221" y="273"/>
                    <a:pt x="228" y="286"/>
                    <a:pt x="233" y="299"/>
                  </a:cubicBezTo>
                  <a:cubicBezTo>
                    <a:pt x="233" y="299"/>
                    <a:pt x="233" y="299"/>
                    <a:pt x="233" y="299"/>
                  </a:cubicBezTo>
                  <a:cubicBezTo>
                    <a:pt x="236" y="305"/>
                    <a:pt x="238" y="311"/>
                    <a:pt x="240" y="316"/>
                  </a:cubicBezTo>
                  <a:cubicBezTo>
                    <a:pt x="242" y="322"/>
                    <a:pt x="244" y="328"/>
                    <a:pt x="246" y="334"/>
                  </a:cubicBezTo>
                  <a:cubicBezTo>
                    <a:pt x="247" y="340"/>
                    <a:pt x="249" y="346"/>
                    <a:pt x="250" y="352"/>
                  </a:cubicBezTo>
                  <a:cubicBezTo>
                    <a:pt x="251" y="354"/>
                    <a:pt x="251" y="357"/>
                    <a:pt x="252" y="360"/>
                  </a:cubicBezTo>
                  <a:cubicBezTo>
                    <a:pt x="252" y="362"/>
                    <a:pt x="252" y="365"/>
                    <a:pt x="253" y="367"/>
                  </a:cubicBezTo>
                  <a:cubicBezTo>
                    <a:pt x="253" y="373"/>
                    <a:pt x="254" y="380"/>
                    <a:pt x="254" y="386"/>
                  </a:cubicBezTo>
                  <a:cubicBezTo>
                    <a:pt x="254" y="389"/>
                    <a:pt x="254" y="392"/>
                    <a:pt x="254" y="396"/>
                  </a:cubicBezTo>
                  <a:cubicBezTo>
                    <a:pt x="254" y="398"/>
                    <a:pt x="253" y="401"/>
                    <a:pt x="253" y="404"/>
                  </a:cubicBezTo>
                  <a:cubicBezTo>
                    <a:pt x="253" y="408"/>
                    <a:pt x="252" y="412"/>
                    <a:pt x="251" y="416"/>
                  </a:cubicBezTo>
                  <a:cubicBezTo>
                    <a:pt x="250" y="420"/>
                    <a:pt x="249" y="424"/>
                    <a:pt x="247" y="427"/>
                  </a:cubicBezTo>
                  <a:cubicBezTo>
                    <a:pt x="246" y="430"/>
                    <a:pt x="244" y="433"/>
                    <a:pt x="243" y="436"/>
                  </a:cubicBezTo>
                  <a:cubicBezTo>
                    <a:pt x="242" y="437"/>
                    <a:pt x="241" y="439"/>
                    <a:pt x="240" y="440"/>
                  </a:cubicBezTo>
                  <a:cubicBezTo>
                    <a:pt x="239" y="441"/>
                    <a:pt x="238" y="443"/>
                    <a:pt x="237" y="444"/>
                  </a:cubicBezTo>
                  <a:cubicBezTo>
                    <a:pt x="235" y="447"/>
                    <a:pt x="233" y="449"/>
                    <a:pt x="230" y="452"/>
                  </a:cubicBezTo>
                  <a:cubicBezTo>
                    <a:pt x="228" y="454"/>
                    <a:pt x="225" y="456"/>
                    <a:pt x="223" y="459"/>
                  </a:cubicBezTo>
                  <a:cubicBezTo>
                    <a:pt x="219" y="461"/>
                    <a:pt x="216" y="463"/>
                    <a:pt x="212" y="465"/>
                  </a:cubicBezTo>
                  <a:cubicBezTo>
                    <a:pt x="210" y="466"/>
                    <a:pt x="208" y="467"/>
                    <a:pt x="206" y="468"/>
                  </a:cubicBezTo>
                  <a:cubicBezTo>
                    <a:pt x="205" y="469"/>
                    <a:pt x="203" y="470"/>
                    <a:pt x="202" y="471"/>
                  </a:cubicBezTo>
                  <a:cubicBezTo>
                    <a:pt x="199" y="472"/>
                    <a:pt x="197" y="473"/>
                    <a:pt x="194" y="473"/>
                  </a:cubicBezTo>
                  <a:cubicBezTo>
                    <a:pt x="191" y="474"/>
                    <a:pt x="188" y="475"/>
                    <a:pt x="185" y="476"/>
                  </a:cubicBezTo>
                  <a:cubicBezTo>
                    <a:pt x="182" y="477"/>
                    <a:pt x="179" y="478"/>
                    <a:pt x="176" y="478"/>
                  </a:cubicBezTo>
                  <a:cubicBezTo>
                    <a:pt x="173" y="479"/>
                    <a:pt x="170" y="479"/>
                    <a:pt x="167" y="479"/>
                  </a:cubicBezTo>
                  <a:cubicBezTo>
                    <a:pt x="153" y="481"/>
                    <a:pt x="138" y="482"/>
                    <a:pt x="124" y="482"/>
                  </a:cubicBezTo>
                  <a:cubicBezTo>
                    <a:pt x="120" y="481"/>
                    <a:pt x="116" y="481"/>
                    <a:pt x="113" y="481"/>
                  </a:cubicBezTo>
                  <a:cubicBezTo>
                    <a:pt x="109" y="481"/>
                    <a:pt x="105" y="481"/>
                    <a:pt x="102" y="481"/>
                  </a:cubicBezTo>
                  <a:cubicBezTo>
                    <a:pt x="96" y="481"/>
                    <a:pt x="90" y="481"/>
                    <a:pt x="85" y="480"/>
                  </a:cubicBezTo>
                  <a:cubicBezTo>
                    <a:pt x="80" y="480"/>
                    <a:pt x="76" y="479"/>
                    <a:pt x="72" y="478"/>
                  </a:cubicBezTo>
                  <a:cubicBezTo>
                    <a:pt x="68" y="476"/>
                    <a:pt x="64" y="475"/>
                    <a:pt x="60" y="474"/>
                  </a:cubicBezTo>
                  <a:cubicBezTo>
                    <a:pt x="57" y="472"/>
                    <a:pt x="54" y="471"/>
                    <a:pt x="52" y="469"/>
                  </a:cubicBezTo>
                  <a:cubicBezTo>
                    <a:pt x="49" y="468"/>
                    <a:pt x="47" y="467"/>
                    <a:pt x="45" y="465"/>
                  </a:cubicBezTo>
                  <a:cubicBezTo>
                    <a:pt x="43" y="463"/>
                    <a:pt x="41" y="461"/>
                    <a:pt x="39" y="460"/>
                  </a:cubicBezTo>
                  <a:cubicBezTo>
                    <a:pt x="37" y="458"/>
                    <a:pt x="35" y="456"/>
                    <a:pt x="34" y="454"/>
                  </a:cubicBezTo>
                  <a:cubicBezTo>
                    <a:pt x="32" y="452"/>
                    <a:pt x="30" y="449"/>
                    <a:pt x="29" y="447"/>
                  </a:cubicBezTo>
                  <a:cubicBezTo>
                    <a:pt x="27" y="444"/>
                    <a:pt x="26" y="442"/>
                    <a:pt x="25" y="439"/>
                  </a:cubicBezTo>
                  <a:cubicBezTo>
                    <a:pt x="23" y="435"/>
                    <a:pt x="22" y="431"/>
                    <a:pt x="21" y="427"/>
                  </a:cubicBezTo>
                  <a:cubicBezTo>
                    <a:pt x="20" y="423"/>
                    <a:pt x="19" y="418"/>
                    <a:pt x="18" y="414"/>
                  </a:cubicBezTo>
                  <a:cubicBezTo>
                    <a:pt x="18" y="410"/>
                    <a:pt x="18" y="406"/>
                    <a:pt x="17" y="402"/>
                  </a:cubicBezTo>
                  <a:cubicBezTo>
                    <a:pt x="17" y="398"/>
                    <a:pt x="17" y="394"/>
                    <a:pt x="17" y="390"/>
                  </a:cubicBezTo>
                  <a:cubicBezTo>
                    <a:pt x="17" y="386"/>
                    <a:pt x="17" y="382"/>
                    <a:pt x="18" y="378"/>
                  </a:cubicBezTo>
                  <a:cubicBezTo>
                    <a:pt x="18" y="374"/>
                    <a:pt x="18" y="371"/>
                    <a:pt x="19" y="367"/>
                  </a:cubicBezTo>
                  <a:cubicBezTo>
                    <a:pt x="20" y="357"/>
                    <a:pt x="22" y="347"/>
                    <a:pt x="25" y="337"/>
                  </a:cubicBezTo>
                  <a:cubicBezTo>
                    <a:pt x="28" y="328"/>
                    <a:pt x="31" y="319"/>
                    <a:pt x="35" y="310"/>
                  </a:cubicBezTo>
                  <a:cubicBezTo>
                    <a:pt x="45" y="287"/>
                    <a:pt x="57" y="265"/>
                    <a:pt x="68" y="243"/>
                  </a:cubicBezTo>
                  <a:cubicBezTo>
                    <a:pt x="74" y="231"/>
                    <a:pt x="80" y="219"/>
                    <a:pt x="86" y="207"/>
                  </a:cubicBezTo>
                  <a:cubicBezTo>
                    <a:pt x="89" y="201"/>
                    <a:pt x="92" y="195"/>
                    <a:pt x="95" y="189"/>
                  </a:cubicBezTo>
                  <a:cubicBezTo>
                    <a:pt x="96" y="186"/>
                    <a:pt x="98" y="183"/>
                    <a:pt x="99" y="180"/>
                  </a:cubicBezTo>
                  <a:cubicBezTo>
                    <a:pt x="100" y="177"/>
                    <a:pt x="102" y="174"/>
                    <a:pt x="103" y="171"/>
                  </a:cubicBezTo>
                  <a:cubicBezTo>
                    <a:pt x="106" y="163"/>
                    <a:pt x="109" y="156"/>
                    <a:pt x="111" y="149"/>
                  </a:cubicBezTo>
                  <a:cubicBezTo>
                    <a:pt x="113" y="145"/>
                    <a:pt x="114" y="141"/>
                    <a:pt x="115" y="137"/>
                  </a:cubicBezTo>
                  <a:cubicBezTo>
                    <a:pt x="116" y="134"/>
                    <a:pt x="118" y="130"/>
                    <a:pt x="119" y="126"/>
                  </a:cubicBezTo>
                  <a:cubicBezTo>
                    <a:pt x="121" y="119"/>
                    <a:pt x="123" y="111"/>
                    <a:pt x="124" y="104"/>
                  </a:cubicBezTo>
                  <a:cubicBezTo>
                    <a:pt x="125" y="100"/>
                    <a:pt x="126" y="96"/>
                    <a:pt x="126" y="93"/>
                  </a:cubicBezTo>
                  <a:cubicBezTo>
                    <a:pt x="127" y="89"/>
                    <a:pt x="127" y="86"/>
                    <a:pt x="128" y="83"/>
                  </a:cubicBezTo>
                  <a:cubicBezTo>
                    <a:pt x="129" y="76"/>
                    <a:pt x="131" y="69"/>
                    <a:pt x="131" y="62"/>
                  </a:cubicBezTo>
                  <a:cubicBezTo>
                    <a:pt x="132" y="55"/>
                    <a:pt x="133" y="47"/>
                    <a:pt x="133" y="40"/>
                  </a:cubicBezTo>
                  <a:cubicBezTo>
                    <a:pt x="133" y="36"/>
                    <a:pt x="133" y="33"/>
                    <a:pt x="133" y="29"/>
                  </a:cubicBezTo>
                  <a:cubicBezTo>
                    <a:pt x="133" y="26"/>
                    <a:pt x="132" y="23"/>
                    <a:pt x="132" y="19"/>
                  </a:cubicBezTo>
                  <a:cubicBezTo>
                    <a:pt x="131" y="16"/>
                    <a:pt x="130" y="12"/>
                    <a:pt x="129" y="9"/>
                  </a:cubicBezTo>
                  <a:cubicBezTo>
                    <a:pt x="128" y="6"/>
                    <a:pt x="127" y="3"/>
                    <a:pt x="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12"/>
            <p:cNvSpPr>
              <a:spLocks noEditPoints="1"/>
            </p:cNvSpPr>
            <p:nvPr/>
          </p:nvSpPr>
          <p:spPr bwMode="auto">
            <a:xfrm>
              <a:off x="-2747962" y="2495550"/>
              <a:ext cx="282575" cy="277813"/>
            </a:xfrm>
            <a:custGeom>
              <a:avLst/>
              <a:gdLst>
                <a:gd name="T0" fmla="*/ 19 w 60"/>
                <a:gd name="T1" fmla="*/ 4 h 59"/>
                <a:gd name="T2" fmla="*/ 48 w 60"/>
                <a:gd name="T3" fmla="*/ 52 h 59"/>
                <a:gd name="T4" fmla="*/ 44 w 60"/>
                <a:gd name="T5" fmla="*/ 54 h 59"/>
                <a:gd name="T6" fmla="*/ 44 w 60"/>
                <a:gd name="T7" fmla="*/ 54 h 59"/>
                <a:gd name="T8" fmla="*/ 13 w 60"/>
                <a:gd name="T9" fmla="*/ 49 h 59"/>
                <a:gd name="T10" fmla="*/ 54 w 60"/>
                <a:gd name="T11" fmla="*/ 26 h 59"/>
                <a:gd name="T12" fmla="*/ 5 w 60"/>
                <a:gd name="T13" fmla="*/ 15 h 59"/>
                <a:gd name="T14" fmla="*/ 31 w 60"/>
                <a:gd name="T15" fmla="*/ 5 h 59"/>
                <a:gd name="T16" fmla="*/ 42 w 60"/>
                <a:gd name="T17" fmla="*/ 11 h 59"/>
                <a:gd name="T18" fmla="*/ 52 w 60"/>
                <a:gd name="T19" fmla="*/ 22 h 59"/>
                <a:gd name="T20" fmla="*/ 56 w 60"/>
                <a:gd name="T21" fmla="*/ 33 h 59"/>
                <a:gd name="T22" fmla="*/ 56 w 60"/>
                <a:gd name="T23" fmla="*/ 41 h 59"/>
                <a:gd name="T24" fmla="*/ 53 w 60"/>
                <a:gd name="T25" fmla="*/ 46 h 59"/>
                <a:gd name="T26" fmla="*/ 50 w 60"/>
                <a:gd name="T27" fmla="*/ 50 h 59"/>
                <a:gd name="T28" fmla="*/ 48 w 60"/>
                <a:gd name="T29" fmla="*/ 52 h 59"/>
                <a:gd name="T30" fmla="*/ 46 w 60"/>
                <a:gd name="T31" fmla="*/ 53 h 59"/>
                <a:gd name="T32" fmla="*/ 44 w 60"/>
                <a:gd name="T33" fmla="*/ 54 h 59"/>
                <a:gd name="T34" fmla="*/ 40 w 60"/>
                <a:gd name="T35" fmla="*/ 56 h 59"/>
                <a:gd name="T36" fmla="*/ 33 w 60"/>
                <a:gd name="T37" fmla="*/ 57 h 59"/>
                <a:gd name="T38" fmla="*/ 20 w 60"/>
                <a:gd name="T39" fmla="*/ 53 h 59"/>
                <a:gd name="T40" fmla="*/ 11 w 60"/>
                <a:gd name="T41" fmla="*/ 47 h 59"/>
                <a:gd name="T42" fmla="*/ 5 w 60"/>
                <a:gd name="T43" fmla="*/ 39 h 59"/>
                <a:gd name="T44" fmla="*/ 3 w 60"/>
                <a:gd name="T45" fmla="*/ 31 h 59"/>
                <a:gd name="T46" fmla="*/ 3 w 60"/>
                <a:gd name="T47" fmla="*/ 20 h 59"/>
                <a:gd name="T48" fmla="*/ 4 w 60"/>
                <a:gd name="T49" fmla="*/ 15 h 59"/>
                <a:gd name="T50" fmla="*/ 7 w 60"/>
                <a:gd name="T51" fmla="*/ 11 h 59"/>
                <a:gd name="T52" fmla="*/ 12 w 60"/>
                <a:gd name="T53" fmla="*/ 7 h 59"/>
                <a:gd name="T54" fmla="*/ 19 w 60"/>
                <a:gd name="T55" fmla="*/ 4 h 59"/>
                <a:gd name="T56" fmla="*/ 20 w 60"/>
                <a:gd name="T57" fmla="*/ 4 h 59"/>
                <a:gd name="T58" fmla="*/ 28 w 60"/>
                <a:gd name="T59" fmla="*/ 0 h 59"/>
                <a:gd name="T60" fmla="*/ 20 w 60"/>
                <a:gd name="T61" fmla="*/ 0 h 59"/>
                <a:gd name="T62" fmla="*/ 10 w 60"/>
                <a:gd name="T63" fmla="*/ 4 h 59"/>
                <a:gd name="T64" fmla="*/ 3 w 60"/>
                <a:gd name="T65" fmla="*/ 12 h 59"/>
                <a:gd name="T66" fmla="*/ 0 w 60"/>
                <a:gd name="T67" fmla="*/ 22 h 59"/>
                <a:gd name="T68" fmla="*/ 2 w 60"/>
                <a:gd name="T69" fmla="*/ 38 h 59"/>
                <a:gd name="T70" fmla="*/ 14 w 60"/>
                <a:gd name="T71" fmla="*/ 52 h 59"/>
                <a:gd name="T72" fmla="*/ 25 w 60"/>
                <a:gd name="T73" fmla="*/ 56 h 59"/>
                <a:gd name="T74" fmla="*/ 8 w 60"/>
                <a:gd name="T75" fmla="*/ 51 h 59"/>
                <a:gd name="T76" fmla="*/ 15 w 60"/>
                <a:gd name="T77" fmla="*/ 55 h 59"/>
                <a:gd name="T78" fmla="*/ 45 w 60"/>
                <a:gd name="T79" fmla="*/ 57 h 59"/>
                <a:gd name="T80" fmla="*/ 58 w 60"/>
                <a:gd name="T81" fmla="*/ 45 h 59"/>
                <a:gd name="T82" fmla="*/ 58 w 60"/>
                <a:gd name="T83" fmla="*/ 26 h 59"/>
                <a:gd name="T84" fmla="*/ 47 w 60"/>
                <a:gd name="T85" fmla="*/ 9 h 59"/>
                <a:gd name="T86" fmla="*/ 28 w 60"/>
                <a:gd name="T8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59">
                  <a:moveTo>
                    <a:pt x="19" y="4"/>
                  </a:moveTo>
                  <a:cubicBezTo>
                    <a:pt x="19" y="4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48" y="52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lose/>
                  <a:moveTo>
                    <a:pt x="54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lose/>
                  <a:moveTo>
                    <a:pt x="5" y="15"/>
                  </a:move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lose/>
                  <a:moveTo>
                    <a:pt x="23" y="4"/>
                  </a:moveTo>
                  <a:cubicBezTo>
                    <a:pt x="24" y="4"/>
                    <a:pt x="25" y="4"/>
                    <a:pt x="27" y="4"/>
                  </a:cubicBezTo>
                  <a:cubicBezTo>
                    <a:pt x="28" y="4"/>
                    <a:pt x="30" y="5"/>
                    <a:pt x="31" y="5"/>
                  </a:cubicBezTo>
                  <a:cubicBezTo>
                    <a:pt x="33" y="5"/>
                    <a:pt x="34" y="6"/>
                    <a:pt x="35" y="6"/>
                  </a:cubicBezTo>
                  <a:cubicBezTo>
                    <a:pt x="36" y="7"/>
                    <a:pt x="37" y="7"/>
                    <a:pt x="39" y="8"/>
                  </a:cubicBezTo>
                  <a:cubicBezTo>
                    <a:pt x="40" y="9"/>
                    <a:pt x="41" y="10"/>
                    <a:pt x="42" y="11"/>
                  </a:cubicBezTo>
                  <a:cubicBezTo>
                    <a:pt x="44" y="12"/>
                    <a:pt x="45" y="13"/>
                    <a:pt x="46" y="14"/>
                  </a:cubicBezTo>
                  <a:cubicBezTo>
                    <a:pt x="47" y="16"/>
                    <a:pt x="48" y="17"/>
                    <a:pt x="49" y="18"/>
                  </a:cubicBezTo>
                  <a:cubicBezTo>
                    <a:pt x="50" y="19"/>
                    <a:pt x="51" y="20"/>
                    <a:pt x="52" y="22"/>
                  </a:cubicBezTo>
                  <a:cubicBezTo>
                    <a:pt x="53" y="23"/>
                    <a:pt x="53" y="24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56" y="34"/>
                    <a:pt x="56" y="35"/>
                    <a:pt x="56" y="36"/>
                  </a:cubicBezTo>
                  <a:cubicBezTo>
                    <a:pt x="56" y="37"/>
                    <a:pt x="56" y="38"/>
                    <a:pt x="56" y="38"/>
                  </a:cubicBezTo>
                  <a:cubicBezTo>
                    <a:pt x="56" y="39"/>
                    <a:pt x="56" y="40"/>
                    <a:pt x="56" y="41"/>
                  </a:cubicBezTo>
                  <a:cubicBezTo>
                    <a:pt x="55" y="42"/>
                    <a:pt x="55" y="42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4"/>
                    <a:pt x="54" y="45"/>
                    <a:pt x="53" y="46"/>
                  </a:cubicBezTo>
                  <a:cubicBezTo>
                    <a:pt x="53" y="47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9"/>
                    <a:pt x="51" y="50"/>
                    <a:pt x="50" y="50"/>
                  </a:cubicBezTo>
                  <a:cubicBezTo>
                    <a:pt x="49" y="51"/>
                    <a:pt x="49" y="51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2"/>
                    <a:pt x="47" y="53"/>
                    <a:pt x="46" y="53"/>
                  </a:cubicBezTo>
                  <a:cubicBezTo>
                    <a:pt x="45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2" y="55"/>
                    <a:pt x="41" y="55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4" y="57"/>
                    <a:pt x="33" y="57"/>
                  </a:cubicBezTo>
                  <a:cubicBezTo>
                    <a:pt x="30" y="56"/>
                    <a:pt x="28" y="56"/>
                    <a:pt x="26" y="55"/>
                  </a:cubicBezTo>
                  <a:cubicBezTo>
                    <a:pt x="24" y="55"/>
                    <a:pt x="22" y="54"/>
                    <a:pt x="19" y="53"/>
                  </a:cubicBezTo>
                  <a:cubicBezTo>
                    <a:pt x="19" y="53"/>
                    <a:pt x="19" y="53"/>
                    <a:pt x="20" y="53"/>
                  </a:cubicBezTo>
                  <a:cubicBezTo>
                    <a:pt x="18" y="53"/>
                    <a:pt x="17" y="52"/>
                    <a:pt x="16" y="51"/>
                  </a:cubicBezTo>
                  <a:cubicBezTo>
                    <a:pt x="15" y="51"/>
                    <a:pt x="14" y="50"/>
                    <a:pt x="13" y="49"/>
                  </a:cubicBezTo>
                  <a:cubicBezTo>
                    <a:pt x="12" y="49"/>
                    <a:pt x="11" y="48"/>
                    <a:pt x="11" y="47"/>
                  </a:cubicBezTo>
                  <a:cubicBezTo>
                    <a:pt x="10" y="47"/>
                    <a:pt x="9" y="46"/>
                    <a:pt x="9" y="45"/>
                  </a:cubicBezTo>
                  <a:cubicBezTo>
                    <a:pt x="8" y="44"/>
                    <a:pt x="7" y="43"/>
                    <a:pt x="7" y="42"/>
                  </a:cubicBezTo>
                  <a:cubicBezTo>
                    <a:pt x="6" y="41"/>
                    <a:pt x="6" y="41"/>
                    <a:pt x="5" y="39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5" y="38"/>
                    <a:pt x="4" y="37"/>
                    <a:pt x="4" y="36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5"/>
                    <a:pt x="3" y="24"/>
                    <a:pt x="3" y="23"/>
                  </a:cubicBezTo>
                  <a:cubicBezTo>
                    <a:pt x="3" y="22"/>
                    <a:pt x="3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8"/>
                    <a:pt x="4" y="17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5" y="14"/>
                    <a:pt x="5" y="13"/>
                    <a:pt x="6" y="13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8"/>
                    <a:pt x="11" y="7"/>
                    <a:pt x="12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2" y="4"/>
                    <a:pt x="23" y="4"/>
                  </a:cubicBezTo>
                  <a:close/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8" y="1"/>
                    <a:pt x="16" y="1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4" y="9"/>
                    <a:pt x="3" y="11"/>
                    <a:pt x="3" y="12"/>
                  </a:cubicBezTo>
                  <a:cubicBezTo>
                    <a:pt x="2" y="13"/>
                    <a:pt x="2" y="14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4"/>
                    <a:pt x="0" y="25"/>
                    <a:pt x="0" y="27"/>
                  </a:cubicBezTo>
                  <a:cubicBezTo>
                    <a:pt x="0" y="28"/>
                    <a:pt x="1" y="29"/>
                    <a:pt x="1" y="31"/>
                  </a:cubicBezTo>
                  <a:cubicBezTo>
                    <a:pt x="1" y="33"/>
                    <a:pt x="2" y="35"/>
                    <a:pt x="2" y="38"/>
                  </a:cubicBezTo>
                  <a:cubicBezTo>
                    <a:pt x="3" y="40"/>
                    <a:pt x="4" y="42"/>
                    <a:pt x="5" y="44"/>
                  </a:cubicBezTo>
                  <a:cubicBezTo>
                    <a:pt x="6" y="45"/>
                    <a:pt x="8" y="47"/>
                    <a:pt x="9" y="48"/>
                  </a:cubicBezTo>
                  <a:cubicBezTo>
                    <a:pt x="10" y="50"/>
                    <a:pt x="12" y="51"/>
                    <a:pt x="14" y="52"/>
                  </a:cubicBezTo>
                  <a:cubicBezTo>
                    <a:pt x="16" y="53"/>
                    <a:pt x="18" y="54"/>
                    <a:pt x="20" y="54"/>
                  </a:cubicBezTo>
                  <a:cubicBezTo>
                    <a:pt x="23" y="56"/>
                    <a:pt x="26" y="56"/>
                    <a:pt x="30" y="57"/>
                  </a:cubicBezTo>
                  <a:cubicBezTo>
                    <a:pt x="28" y="57"/>
                    <a:pt x="26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5"/>
                    <a:pt x="13" y="54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6" y="51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8" y="52"/>
                    <a:pt x="12" y="54"/>
                    <a:pt x="15" y="55"/>
                  </a:cubicBezTo>
                  <a:cubicBezTo>
                    <a:pt x="19" y="56"/>
                    <a:pt x="23" y="57"/>
                    <a:pt x="27" y="58"/>
                  </a:cubicBezTo>
                  <a:cubicBezTo>
                    <a:pt x="31" y="59"/>
                    <a:pt x="35" y="59"/>
                    <a:pt x="39" y="58"/>
                  </a:cubicBezTo>
                  <a:cubicBezTo>
                    <a:pt x="41" y="58"/>
                    <a:pt x="43" y="58"/>
                    <a:pt x="45" y="57"/>
                  </a:cubicBezTo>
                  <a:cubicBezTo>
                    <a:pt x="46" y="56"/>
                    <a:pt x="48" y="56"/>
                    <a:pt x="49" y="54"/>
                  </a:cubicBezTo>
                  <a:cubicBezTo>
                    <a:pt x="51" y="53"/>
                    <a:pt x="53" y="52"/>
                    <a:pt x="54" y="50"/>
                  </a:cubicBezTo>
                  <a:cubicBezTo>
                    <a:pt x="55" y="49"/>
                    <a:pt x="57" y="47"/>
                    <a:pt x="58" y="45"/>
                  </a:cubicBezTo>
                  <a:cubicBezTo>
                    <a:pt x="58" y="43"/>
                    <a:pt x="59" y="41"/>
                    <a:pt x="59" y="39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59" y="30"/>
                    <a:pt x="59" y="28"/>
                    <a:pt x="58" y="26"/>
                  </a:cubicBezTo>
                  <a:cubicBezTo>
                    <a:pt x="57" y="24"/>
                    <a:pt x="57" y="22"/>
                    <a:pt x="55" y="20"/>
                  </a:cubicBezTo>
                  <a:cubicBezTo>
                    <a:pt x="54" y="18"/>
                    <a:pt x="53" y="16"/>
                    <a:pt x="51" y="14"/>
                  </a:cubicBezTo>
                  <a:cubicBezTo>
                    <a:pt x="50" y="12"/>
                    <a:pt x="48" y="11"/>
                    <a:pt x="47" y="9"/>
                  </a:cubicBezTo>
                  <a:cubicBezTo>
                    <a:pt x="44" y="7"/>
                    <a:pt x="42" y="5"/>
                    <a:pt x="40" y="4"/>
                  </a:cubicBezTo>
                  <a:cubicBezTo>
                    <a:pt x="37" y="3"/>
                    <a:pt x="35" y="2"/>
                    <a:pt x="33" y="1"/>
                  </a:cubicBezTo>
                  <a:cubicBezTo>
                    <a:pt x="31" y="1"/>
                    <a:pt x="29" y="1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13"/>
            <p:cNvSpPr>
              <a:spLocks noEditPoints="1"/>
            </p:cNvSpPr>
            <p:nvPr/>
          </p:nvSpPr>
          <p:spPr bwMode="auto">
            <a:xfrm>
              <a:off x="-3048000" y="2476500"/>
              <a:ext cx="282575" cy="287338"/>
            </a:xfrm>
            <a:custGeom>
              <a:avLst/>
              <a:gdLst>
                <a:gd name="T0" fmla="*/ 19 w 60"/>
                <a:gd name="T1" fmla="*/ 5 h 61"/>
                <a:gd name="T2" fmla="*/ 57 w 60"/>
                <a:gd name="T3" fmla="*/ 30 h 61"/>
                <a:gd name="T4" fmla="*/ 45 w 60"/>
                <a:gd name="T5" fmla="*/ 52 h 61"/>
                <a:gd name="T6" fmla="*/ 24 w 60"/>
                <a:gd name="T7" fmla="*/ 54 h 61"/>
                <a:gd name="T8" fmla="*/ 24 w 60"/>
                <a:gd name="T9" fmla="*/ 54 h 61"/>
                <a:gd name="T10" fmla="*/ 53 w 60"/>
                <a:gd name="T11" fmla="*/ 46 h 61"/>
                <a:gd name="T12" fmla="*/ 55 w 60"/>
                <a:gd name="T13" fmla="*/ 43 h 61"/>
                <a:gd name="T14" fmla="*/ 51 w 60"/>
                <a:gd name="T15" fmla="*/ 17 h 61"/>
                <a:gd name="T16" fmla="*/ 29 w 60"/>
                <a:gd name="T17" fmla="*/ 5 h 61"/>
                <a:gd name="T18" fmla="*/ 42 w 60"/>
                <a:gd name="T19" fmla="*/ 9 h 61"/>
                <a:gd name="T20" fmla="*/ 51 w 60"/>
                <a:gd name="T21" fmla="*/ 17 h 61"/>
                <a:gd name="T22" fmla="*/ 55 w 60"/>
                <a:gd name="T23" fmla="*/ 23 h 61"/>
                <a:gd name="T24" fmla="*/ 57 w 60"/>
                <a:gd name="T25" fmla="*/ 30 h 61"/>
                <a:gd name="T26" fmla="*/ 57 w 60"/>
                <a:gd name="T27" fmla="*/ 30 h 61"/>
                <a:gd name="T28" fmla="*/ 57 w 60"/>
                <a:gd name="T29" fmla="*/ 36 h 61"/>
                <a:gd name="T30" fmla="*/ 53 w 60"/>
                <a:gd name="T31" fmla="*/ 46 h 61"/>
                <a:gd name="T32" fmla="*/ 48 w 60"/>
                <a:gd name="T33" fmla="*/ 51 h 61"/>
                <a:gd name="T34" fmla="*/ 45 w 60"/>
                <a:gd name="T35" fmla="*/ 52 h 61"/>
                <a:gd name="T36" fmla="*/ 37 w 60"/>
                <a:gd name="T37" fmla="*/ 54 h 61"/>
                <a:gd name="T38" fmla="*/ 24 w 60"/>
                <a:gd name="T39" fmla="*/ 54 h 61"/>
                <a:gd name="T40" fmla="*/ 24 w 60"/>
                <a:gd name="T41" fmla="*/ 54 h 61"/>
                <a:gd name="T42" fmla="*/ 15 w 60"/>
                <a:gd name="T43" fmla="*/ 49 h 61"/>
                <a:gd name="T44" fmla="*/ 9 w 60"/>
                <a:gd name="T45" fmla="*/ 42 h 61"/>
                <a:gd name="T46" fmla="*/ 3 w 60"/>
                <a:gd name="T47" fmla="*/ 23 h 61"/>
                <a:gd name="T48" fmla="*/ 4 w 60"/>
                <a:gd name="T49" fmla="*/ 13 h 61"/>
                <a:gd name="T50" fmla="*/ 7 w 60"/>
                <a:gd name="T51" fmla="*/ 9 h 61"/>
                <a:gd name="T52" fmla="*/ 18 w 60"/>
                <a:gd name="T53" fmla="*/ 5 h 61"/>
                <a:gd name="T54" fmla="*/ 26 w 60"/>
                <a:gd name="T55" fmla="*/ 0 h 61"/>
                <a:gd name="T56" fmla="*/ 13 w 60"/>
                <a:gd name="T57" fmla="*/ 2 h 61"/>
                <a:gd name="T58" fmla="*/ 5 w 60"/>
                <a:gd name="T59" fmla="*/ 6 h 61"/>
                <a:gd name="T60" fmla="*/ 1 w 60"/>
                <a:gd name="T61" fmla="*/ 13 h 61"/>
                <a:gd name="T62" fmla="*/ 3 w 60"/>
                <a:gd name="T63" fmla="*/ 34 h 61"/>
                <a:gd name="T64" fmla="*/ 11 w 60"/>
                <a:gd name="T65" fmla="*/ 51 h 61"/>
                <a:gd name="T66" fmla="*/ 4 w 60"/>
                <a:gd name="T67" fmla="*/ 47 h 61"/>
                <a:gd name="T68" fmla="*/ 0 w 60"/>
                <a:gd name="T69" fmla="*/ 43 h 61"/>
                <a:gd name="T70" fmla="*/ 14 w 60"/>
                <a:gd name="T71" fmla="*/ 53 h 61"/>
                <a:gd name="T72" fmla="*/ 27 w 60"/>
                <a:gd name="T73" fmla="*/ 59 h 61"/>
                <a:gd name="T74" fmla="*/ 43 w 60"/>
                <a:gd name="T75" fmla="*/ 60 h 61"/>
                <a:gd name="T76" fmla="*/ 31 w 60"/>
                <a:gd name="T77" fmla="*/ 58 h 61"/>
                <a:gd name="T78" fmla="*/ 24 w 60"/>
                <a:gd name="T79" fmla="*/ 56 h 61"/>
                <a:gd name="T80" fmla="*/ 47 w 60"/>
                <a:gd name="T81" fmla="*/ 54 h 61"/>
                <a:gd name="T82" fmla="*/ 56 w 60"/>
                <a:gd name="T83" fmla="*/ 48 h 61"/>
                <a:gd name="T84" fmla="*/ 60 w 60"/>
                <a:gd name="T85" fmla="*/ 37 h 61"/>
                <a:gd name="T86" fmla="*/ 60 w 60"/>
                <a:gd name="T87" fmla="*/ 25 h 61"/>
                <a:gd name="T88" fmla="*/ 38 w 60"/>
                <a:gd name="T89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61"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45" y="52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53" y="46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6"/>
                  </a:cubicBezTo>
                  <a:close/>
                  <a:moveTo>
                    <a:pt x="55" y="43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lose/>
                  <a:moveTo>
                    <a:pt x="51" y="17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1" y="17"/>
                  </a:cubicBezTo>
                  <a:close/>
                  <a:moveTo>
                    <a:pt x="24" y="4"/>
                  </a:moveTo>
                  <a:cubicBezTo>
                    <a:pt x="26" y="4"/>
                    <a:pt x="28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5"/>
                    <a:pt x="32" y="5"/>
                    <a:pt x="33" y="6"/>
                  </a:cubicBezTo>
                  <a:cubicBezTo>
                    <a:pt x="35" y="6"/>
                    <a:pt x="36" y="6"/>
                    <a:pt x="38" y="7"/>
                  </a:cubicBezTo>
                  <a:cubicBezTo>
                    <a:pt x="39" y="8"/>
                    <a:pt x="41" y="8"/>
                    <a:pt x="42" y="9"/>
                  </a:cubicBezTo>
                  <a:cubicBezTo>
                    <a:pt x="43" y="10"/>
                    <a:pt x="45" y="11"/>
                    <a:pt x="46" y="12"/>
                  </a:cubicBezTo>
                  <a:cubicBezTo>
                    <a:pt x="47" y="13"/>
                    <a:pt x="48" y="14"/>
                    <a:pt x="49" y="15"/>
                  </a:cubicBezTo>
                  <a:cubicBezTo>
                    <a:pt x="50" y="16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8"/>
                    <a:pt x="53" y="20"/>
                    <a:pt x="54" y="21"/>
                  </a:cubicBezTo>
                  <a:cubicBezTo>
                    <a:pt x="54" y="21"/>
                    <a:pt x="54" y="22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4"/>
                    <a:pt x="56" y="26"/>
                    <a:pt x="56" y="27"/>
                  </a:cubicBezTo>
                  <a:cubicBezTo>
                    <a:pt x="56" y="28"/>
                    <a:pt x="57" y="29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2"/>
                    <a:pt x="57" y="33"/>
                  </a:cubicBezTo>
                  <a:cubicBezTo>
                    <a:pt x="57" y="34"/>
                    <a:pt x="57" y="35"/>
                    <a:pt x="57" y="36"/>
                  </a:cubicBezTo>
                  <a:cubicBezTo>
                    <a:pt x="56" y="39"/>
                    <a:pt x="56" y="41"/>
                    <a:pt x="55" y="43"/>
                  </a:cubicBezTo>
                  <a:cubicBezTo>
                    <a:pt x="55" y="44"/>
                    <a:pt x="54" y="45"/>
                    <a:pt x="54" y="45"/>
                  </a:cubicBezTo>
                  <a:cubicBezTo>
                    <a:pt x="54" y="46"/>
                    <a:pt x="53" y="46"/>
                    <a:pt x="53" y="46"/>
                  </a:cubicBezTo>
                  <a:cubicBezTo>
                    <a:pt x="52" y="47"/>
                    <a:pt x="51" y="48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50"/>
                    <a:pt x="48" y="50"/>
                    <a:pt x="48" y="51"/>
                  </a:cubicBezTo>
                  <a:cubicBezTo>
                    <a:pt x="47" y="51"/>
                    <a:pt x="46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2" y="53"/>
                    <a:pt x="40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3" y="55"/>
                    <a:pt x="28" y="55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4"/>
                    <a:pt x="21" y="54"/>
                    <a:pt x="20" y="53"/>
                  </a:cubicBezTo>
                  <a:cubicBezTo>
                    <a:pt x="19" y="53"/>
                    <a:pt x="18" y="52"/>
                    <a:pt x="18" y="52"/>
                  </a:cubicBezTo>
                  <a:cubicBezTo>
                    <a:pt x="17" y="51"/>
                    <a:pt x="16" y="50"/>
                    <a:pt x="15" y="49"/>
                  </a:cubicBezTo>
                  <a:cubicBezTo>
                    <a:pt x="14" y="48"/>
                    <a:pt x="13" y="48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1" y="45"/>
                    <a:pt x="10" y="44"/>
                    <a:pt x="9" y="42"/>
                  </a:cubicBezTo>
                  <a:cubicBezTo>
                    <a:pt x="9" y="41"/>
                    <a:pt x="8" y="39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3"/>
                    <a:pt x="4" y="28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1"/>
                    <a:pt x="3" y="19"/>
                    <a:pt x="3" y="17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6" y="10"/>
                    <a:pt x="7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9" y="8"/>
                    <a:pt x="10" y="7"/>
                    <a:pt x="11" y="7"/>
                  </a:cubicBezTo>
                  <a:cubicBezTo>
                    <a:pt x="14" y="6"/>
                    <a:pt x="16" y="5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20" y="5"/>
                    <a:pt x="22" y="4"/>
                    <a:pt x="24" y="4"/>
                  </a:cubicBezTo>
                  <a:close/>
                  <a:moveTo>
                    <a:pt x="29" y="1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2" y="0"/>
                    <a:pt x="21" y="1"/>
                  </a:cubicBezTo>
                  <a:cubicBezTo>
                    <a:pt x="18" y="1"/>
                    <a:pt x="16" y="1"/>
                    <a:pt x="13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9"/>
                    <a:pt x="2" y="10"/>
                    <a:pt x="2" y="11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1" y="28"/>
                    <a:pt x="2" y="31"/>
                    <a:pt x="3" y="34"/>
                  </a:cubicBezTo>
                  <a:cubicBezTo>
                    <a:pt x="4" y="37"/>
                    <a:pt x="5" y="39"/>
                    <a:pt x="6" y="41"/>
                  </a:cubicBezTo>
                  <a:cubicBezTo>
                    <a:pt x="8" y="45"/>
                    <a:pt x="11" y="49"/>
                    <a:pt x="15" y="52"/>
                  </a:cubicBezTo>
                  <a:cubicBezTo>
                    <a:pt x="14" y="52"/>
                    <a:pt x="12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9" y="50"/>
                    <a:pt x="6" y="48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6"/>
                    <a:pt x="1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2" y="46"/>
                    <a:pt x="4" y="47"/>
                  </a:cubicBezTo>
                  <a:cubicBezTo>
                    <a:pt x="7" y="50"/>
                    <a:pt x="10" y="51"/>
                    <a:pt x="14" y="53"/>
                  </a:cubicBezTo>
                  <a:cubicBezTo>
                    <a:pt x="15" y="54"/>
                    <a:pt x="17" y="54"/>
                    <a:pt x="18" y="54"/>
                  </a:cubicBezTo>
                  <a:cubicBezTo>
                    <a:pt x="19" y="55"/>
                    <a:pt x="20" y="56"/>
                    <a:pt x="21" y="56"/>
                  </a:cubicBezTo>
                  <a:cubicBezTo>
                    <a:pt x="23" y="57"/>
                    <a:pt x="25" y="58"/>
                    <a:pt x="27" y="59"/>
                  </a:cubicBezTo>
                  <a:cubicBezTo>
                    <a:pt x="30" y="59"/>
                    <a:pt x="32" y="60"/>
                    <a:pt x="35" y="60"/>
                  </a:cubicBezTo>
                  <a:cubicBezTo>
                    <a:pt x="38" y="60"/>
                    <a:pt x="40" y="61"/>
                    <a:pt x="43" y="61"/>
                  </a:cubicBezTo>
                  <a:cubicBezTo>
                    <a:pt x="43" y="61"/>
                    <a:pt x="43" y="60"/>
                    <a:pt x="43" y="60"/>
                  </a:cubicBezTo>
                  <a:cubicBezTo>
                    <a:pt x="41" y="60"/>
                    <a:pt x="40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6" y="60"/>
                    <a:pt x="33" y="59"/>
                    <a:pt x="31" y="58"/>
                  </a:cubicBezTo>
                  <a:cubicBezTo>
                    <a:pt x="29" y="58"/>
                    <a:pt x="27" y="57"/>
                    <a:pt x="25" y="57"/>
                  </a:cubicBezTo>
                  <a:cubicBezTo>
                    <a:pt x="25" y="57"/>
                    <a:pt x="25" y="57"/>
                    <a:pt x="26" y="57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5" y="56"/>
                    <a:pt x="26" y="56"/>
                    <a:pt x="27" y="56"/>
                  </a:cubicBezTo>
                  <a:cubicBezTo>
                    <a:pt x="31" y="57"/>
                    <a:pt x="36" y="57"/>
                    <a:pt x="40" y="56"/>
                  </a:cubicBezTo>
                  <a:cubicBezTo>
                    <a:pt x="43" y="56"/>
                    <a:pt x="45" y="55"/>
                    <a:pt x="47" y="54"/>
                  </a:cubicBezTo>
                  <a:cubicBezTo>
                    <a:pt x="49" y="54"/>
                    <a:pt x="50" y="53"/>
                    <a:pt x="52" y="52"/>
                  </a:cubicBezTo>
                  <a:cubicBezTo>
                    <a:pt x="53" y="51"/>
                    <a:pt x="54" y="50"/>
                    <a:pt x="54" y="49"/>
                  </a:cubicBezTo>
                  <a:cubicBezTo>
                    <a:pt x="55" y="49"/>
                    <a:pt x="55" y="48"/>
                    <a:pt x="56" y="48"/>
                  </a:cubicBezTo>
                  <a:cubicBezTo>
                    <a:pt x="57" y="47"/>
                    <a:pt x="57" y="46"/>
                    <a:pt x="57" y="45"/>
                  </a:cubicBezTo>
                  <a:cubicBezTo>
                    <a:pt x="58" y="44"/>
                    <a:pt x="58" y="43"/>
                    <a:pt x="59" y="42"/>
                  </a:cubicBezTo>
                  <a:cubicBezTo>
                    <a:pt x="59" y="40"/>
                    <a:pt x="60" y="39"/>
                    <a:pt x="60" y="37"/>
                  </a:cubicBezTo>
                  <a:cubicBezTo>
                    <a:pt x="60" y="36"/>
                    <a:pt x="60" y="34"/>
                    <a:pt x="60" y="33"/>
                  </a:cubicBezTo>
                  <a:cubicBezTo>
                    <a:pt x="60" y="32"/>
                    <a:pt x="60" y="30"/>
                    <a:pt x="60" y="29"/>
                  </a:cubicBezTo>
                  <a:cubicBezTo>
                    <a:pt x="60" y="28"/>
                    <a:pt x="60" y="26"/>
                    <a:pt x="60" y="25"/>
                  </a:cubicBezTo>
                  <a:cubicBezTo>
                    <a:pt x="59" y="23"/>
                    <a:pt x="58" y="20"/>
                    <a:pt x="56" y="17"/>
                  </a:cubicBezTo>
                  <a:cubicBezTo>
                    <a:pt x="55" y="15"/>
                    <a:pt x="53" y="13"/>
                    <a:pt x="52" y="11"/>
                  </a:cubicBezTo>
                  <a:cubicBezTo>
                    <a:pt x="48" y="8"/>
                    <a:pt x="43" y="4"/>
                    <a:pt x="38" y="3"/>
                  </a:cubicBezTo>
                  <a:cubicBezTo>
                    <a:pt x="35" y="2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14"/>
            <p:cNvSpPr>
              <a:spLocks noEditPoints="1"/>
            </p:cNvSpPr>
            <p:nvPr/>
          </p:nvSpPr>
          <p:spPr bwMode="auto">
            <a:xfrm>
              <a:off x="-4549775" y="381000"/>
              <a:ext cx="1544638" cy="2363788"/>
            </a:xfrm>
            <a:custGeom>
              <a:avLst/>
              <a:gdLst>
                <a:gd name="T0" fmla="*/ 158 w 329"/>
                <a:gd name="T1" fmla="*/ 115 h 502"/>
                <a:gd name="T2" fmla="*/ 151 w 329"/>
                <a:gd name="T3" fmla="*/ 125 h 502"/>
                <a:gd name="T4" fmla="*/ 82 w 329"/>
                <a:gd name="T5" fmla="*/ 350 h 502"/>
                <a:gd name="T6" fmla="*/ 185 w 329"/>
                <a:gd name="T7" fmla="*/ 174 h 502"/>
                <a:gd name="T8" fmla="*/ 18 w 329"/>
                <a:gd name="T9" fmla="*/ 166 h 502"/>
                <a:gd name="T10" fmla="*/ 140 w 329"/>
                <a:gd name="T11" fmla="*/ 141 h 502"/>
                <a:gd name="T12" fmla="*/ 169 w 329"/>
                <a:gd name="T13" fmla="*/ 126 h 502"/>
                <a:gd name="T14" fmla="*/ 140 w 329"/>
                <a:gd name="T15" fmla="*/ 118 h 502"/>
                <a:gd name="T16" fmla="*/ 168 w 329"/>
                <a:gd name="T17" fmla="*/ 115 h 502"/>
                <a:gd name="T18" fmla="*/ 165 w 329"/>
                <a:gd name="T19" fmla="*/ 113 h 502"/>
                <a:gd name="T20" fmla="*/ 119 w 329"/>
                <a:gd name="T21" fmla="*/ 21 h 502"/>
                <a:gd name="T22" fmla="*/ 111 w 329"/>
                <a:gd name="T23" fmla="*/ 2 h 502"/>
                <a:gd name="T24" fmla="*/ 55 w 329"/>
                <a:gd name="T25" fmla="*/ 28 h 502"/>
                <a:gd name="T26" fmla="*/ 10 w 329"/>
                <a:gd name="T27" fmla="*/ 114 h 502"/>
                <a:gd name="T28" fmla="*/ 1 w 329"/>
                <a:gd name="T29" fmla="*/ 175 h 502"/>
                <a:gd name="T30" fmla="*/ 50 w 329"/>
                <a:gd name="T31" fmla="*/ 323 h 502"/>
                <a:gd name="T32" fmla="*/ 246 w 329"/>
                <a:gd name="T33" fmla="*/ 481 h 502"/>
                <a:gd name="T34" fmla="*/ 255 w 329"/>
                <a:gd name="T35" fmla="*/ 481 h 502"/>
                <a:gd name="T36" fmla="*/ 166 w 329"/>
                <a:gd name="T37" fmla="*/ 434 h 502"/>
                <a:gd name="T38" fmla="*/ 82 w 329"/>
                <a:gd name="T39" fmla="*/ 351 h 502"/>
                <a:gd name="T40" fmla="*/ 45 w 329"/>
                <a:gd name="T41" fmla="*/ 293 h 502"/>
                <a:gd name="T42" fmla="*/ 21 w 329"/>
                <a:gd name="T43" fmla="*/ 227 h 502"/>
                <a:gd name="T44" fmla="*/ 23 w 329"/>
                <a:gd name="T45" fmla="*/ 145 h 502"/>
                <a:gd name="T46" fmla="*/ 60 w 329"/>
                <a:gd name="T47" fmla="*/ 55 h 502"/>
                <a:gd name="T48" fmla="*/ 108 w 329"/>
                <a:gd name="T49" fmla="*/ 24 h 502"/>
                <a:gd name="T50" fmla="*/ 210 w 329"/>
                <a:gd name="T51" fmla="*/ 45 h 502"/>
                <a:gd name="T52" fmla="*/ 246 w 329"/>
                <a:gd name="T53" fmla="*/ 106 h 502"/>
                <a:gd name="T54" fmla="*/ 237 w 329"/>
                <a:gd name="T55" fmla="*/ 154 h 502"/>
                <a:gd name="T56" fmla="*/ 200 w 329"/>
                <a:gd name="T57" fmla="*/ 174 h 502"/>
                <a:gd name="T58" fmla="*/ 157 w 329"/>
                <a:gd name="T59" fmla="*/ 163 h 502"/>
                <a:gd name="T60" fmla="*/ 137 w 329"/>
                <a:gd name="T61" fmla="*/ 128 h 502"/>
                <a:gd name="T62" fmla="*/ 143 w 329"/>
                <a:gd name="T63" fmla="*/ 115 h 502"/>
                <a:gd name="T64" fmla="*/ 152 w 329"/>
                <a:gd name="T65" fmla="*/ 111 h 502"/>
                <a:gd name="T66" fmla="*/ 171 w 329"/>
                <a:gd name="T67" fmla="*/ 118 h 502"/>
                <a:gd name="T68" fmla="*/ 168 w 329"/>
                <a:gd name="T69" fmla="*/ 127 h 502"/>
                <a:gd name="T70" fmla="*/ 161 w 329"/>
                <a:gd name="T71" fmla="*/ 129 h 502"/>
                <a:gd name="T72" fmla="*/ 153 w 329"/>
                <a:gd name="T73" fmla="*/ 126 h 502"/>
                <a:gd name="T74" fmla="*/ 151 w 329"/>
                <a:gd name="T75" fmla="*/ 125 h 502"/>
                <a:gd name="T76" fmla="*/ 150 w 329"/>
                <a:gd name="T77" fmla="*/ 123 h 502"/>
                <a:gd name="T78" fmla="*/ 150 w 329"/>
                <a:gd name="T79" fmla="*/ 119 h 502"/>
                <a:gd name="T80" fmla="*/ 151 w 329"/>
                <a:gd name="T81" fmla="*/ 115 h 502"/>
                <a:gd name="T82" fmla="*/ 158 w 329"/>
                <a:gd name="T83" fmla="*/ 115 h 502"/>
                <a:gd name="T84" fmla="*/ 162 w 329"/>
                <a:gd name="T85" fmla="*/ 118 h 502"/>
                <a:gd name="T86" fmla="*/ 161 w 329"/>
                <a:gd name="T87" fmla="*/ 116 h 502"/>
                <a:gd name="T88" fmla="*/ 149 w 329"/>
                <a:gd name="T89" fmla="*/ 116 h 502"/>
                <a:gd name="T90" fmla="*/ 153 w 329"/>
                <a:gd name="T91" fmla="*/ 129 h 502"/>
                <a:gd name="T92" fmla="*/ 169 w 329"/>
                <a:gd name="T93" fmla="*/ 130 h 502"/>
                <a:gd name="T94" fmla="*/ 172 w 329"/>
                <a:gd name="T95" fmla="*/ 114 h 502"/>
                <a:gd name="T96" fmla="*/ 147 w 329"/>
                <a:gd name="T97" fmla="*/ 107 h 502"/>
                <a:gd name="T98" fmla="*/ 131 w 329"/>
                <a:gd name="T99" fmla="*/ 125 h 502"/>
                <a:gd name="T100" fmla="*/ 149 w 329"/>
                <a:gd name="T101" fmla="*/ 168 h 502"/>
                <a:gd name="T102" fmla="*/ 207 w 329"/>
                <a:gd name="T103" fmla="*/ 185 h 502"/>
                <a:gd name="T104" fmla="*/ 241 w 329"/>
                <a:gd name="T105" fmla="*/ 169 h 502"/>
                <a:gd name="T106" fmla="*/ 258 w 329"/>
                <a:gd name="T107" fmla="*/ 143 h 502"/>
                <a:gd name="T108" fmla="*/ 257 w 329"/>
                <a:gd name="T109" fmla="*/ 81 h 502"/>
                <a:gd name="T110" fmla="*/ 224 w 329"/>
                <a:gd name="T111" fmla="*/ 33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9" h="502">
                  <a:moveTo>
                    <a:pt x="151" y="111"/>
                  </a:move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lose/>
                  <a:moveTo>
                    <a:pt x="158" y="115"/>
                  </a:moveTo>
                  <a:cubicBezTo>
                    <a:pt x="158" y="115"/>
                    <a:pt x="158" y="115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lose/>
                  <a:moveTo>
                    <a:pt x="150" y="123"/>
                  </a:move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lose/>
                  <a:moveTo>
                    <a:pt x="151" y="125"/>
                  </a:move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lose/>
                  <a:moveTo>
                    <a:pt x="82" y="351"/>
                  </a:moveTo>
                  <a:cubicBezTo>
                    <a:pt x="82" y="351"/>
                    <a:pt x="82" y="350"/>
                    <a:pt x="82" y="350"/>
                  </a:cubicBezTo>
                  <a:cubicBezTo>
                    <a:pt x="82" y="350"/>
                    <a:pt x="82" y="350"/>
                    <a:pt x="82" y="350"/>
                  </a:cubicBezTo>
                  <a:cubicBezTo>
                    <a:pt x="82" y="351"/>
                    <a:pt x="82" y="351"/>
                    <a:pt x="82" y="351"/>
                  </a:cubicBezTo>
                  <a:close/>
                  <a:moveTo>
                    <a:pt x="19" y="212"/>
                  </a:move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lose/>
                  <a:moveTo>
                    <a:pt x="185" y="174"/>
                  </a:move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lose/>
                  <a:moveTo>
                    <a:pt x="184" y="174"/>
                  </a:moveTo>
                  <a:cubicBezTo>
                    <a:pt x="184" y="174"/>
                    <a:pt x="184" y="174"/>
                    <a:pt x="185" y="174"/>
                  </a:cubicBezTo>
                  <a:cubicBezTo>
                    <a:pt x="184" y="174"/>
                    <a:pt x="184" y="174"/>
                    <a:pt x="184" y="174"/>
                  </a:cubicBezTo>
                  <a:close/>
                  <a:moveTo>
                    <a:pt x="18" y="165"/>
                  </a:move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5"/>
                  </a:cubicBezTo>
                  <a:close/>
                  <a:moveTo>
                    <a:pt x="147" y="153"/>
                  </a:moveTo>
                  <a:cubicBezTo>
                    <a:pt x="147" y="153"/>
                    <a:pt x="147" y="153"/>
                    <a:pt x="147" y="153"/>
                  </a:cubicBezTo>
                  <a:cubicBezTo>
                    <a:pt x="147" y="153"/>
                    <a:pt x="147" y="153"/>
                    <a:pt x="147" y="153"/>
                  </a:cubicBezTo>
                  <a:close/>
                  <a:moveTo>
                    <a:pt x="140" y="140"/>
                  </a:moveTo>
                  <a:cubicBezTo>
                    <a:pt x="140" y="140"/>
                    <a:pt x="140" y="141"/>
                    <a:pt x="140" y="141"/>
                  </a:cubicBezTo>
                  <a:cubicBezTo>
                    <a:pt x="140" y="141"/>
                    <a:pt x="140" y="140"/>
                    <a:pt x="140" y="140"/>
                  </a:cubicBezTo>
                  <a:close/>
                  <a:moveTo>
                    <a:pt x="137" y="131"/>
                  </a:moveTo>
                  <a:cubicBezTo>
                    <a:pt x="137" y="131"/>
                    <a:pt x="137" y="131"/>
                    <a:pt x="137" y="131"/>
                  </a:cubicBezTo>
                  <a:cubicBezTo>
                    <a:pt x="137" y="131"/>
                    <a:pt x="137" y="131"/>
                    <a:pt x="137" y="131"/>
                  </a:cubicBezTo>
                  <a:close/>
                  <a:moveTo>
                    <a:pt x="169" y="126"/>
                  </a:moveTo>
                  <a:cubicBezTo>
                    <a:pt x="169" y="126"/>
                    <a:pt x="169" y="126"/>
                    <a:pt x="169" y="126"/>
                  </a:cubicBezTo>
                  <a:cubicBezTo>
                    <a:pt x="169" y="126"/>
                    <a:pt x="169" y="126"/>
                    <a:pt x="169" y="126"/>
                  </a:cubicBezTo>
                  <a:close/>
                  <a:moveTo>
                    <a:pt x="138" y="121"/>
                  </a:moveTo>
                  <a:cubicBezTo>
                    <a:pt x="138" y="121"/>
                    <a:pt x="138" y="121"/>
                    <a:pt x="138" y="121"/>
                  </a:cubicBezTo>
                  <a:cubicBezTo>
                    <a:pt x="138" y="121"/>
                    <a:pt x="138" y="121"/>
                    <a:pt x="138" y="121"/>
                  </a:cubicBezTo>
                  <a:close/>
                  <a:moveTo>
                    <a:pt x="140" y="118"/>
                  </a:moveTo>
                  <a:cubicBezTo>
                    <a:pt x="140" y="118"/>
                    <a:pt x="140" y="118"/>
                    <a:pt x="140" y="118"/>
                  </a:cubicBezTo>
                  <a:cubicBezTo>
                    <a:pt x="140" y="118"/>
                    <a:pt x="140" y="118"/>
                    <a:pt x="140" y="118"/>
                  </a:cubicBezTo>
                  <a:close/>
                  <a:moveTo>
                    <a:pt x="152" y="115"/>
                  </a:moveTo>
                  <a:cubicBezTo>
                    <a:pt x="152" y="115"/>
                    <a:pt x="152" y="115"/>
                    <a:pt x="152" y="115"/>
                  </a:cubicBezTo>
                  <a:cubicBezTo>
                    <a:pt x="152" y="115"/>
                    <a:pt x="152" y="115"/>
                    <a:pt x="152" y="115"/>
                  </a:cubicBezTo>
                  <a:close/>
                  <a:moveTo>
                    <a:pt x="168" y="115"/>
                  </a:move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lose/>
                  <a:moveTo>
                    <a:pt x="154" y="114"/>
                  </a:moveTo>
                  <a:cubicBezTo>
                    <a:pt x="154" y="114"/>
                    <a:pt x="154" y="114"/>
                    <a:pt x="154" y="114"/>
                  </a:cubicBezTo>
                  <a:cubicBezTo>
                    <a:pt x="154" y="114"/>
                    <a:pt x="154" y="114"/>
                    <a:pt x="154" y="114"/>
                  </a:cubicBezTo>
                  <a:close/>
                  <a:moveTo>
                    <a:pt x="164" y="113"/>
                  </a:moveTo>
                  <a:cubicBezTo>
                    <a:pt x="165" y="113"/>
                    <a:pt x="165" y="113"/>
                    <a:pt x="165" y="113"/>
                  </a:cubicBezTo>
                  <a:cubicBezTo>
                    <a:pt x="165" y="113"/>
                    <a:pt x="165" y="113"/>
                    <a:pt x="164" y="113"/>
                  </a:cubicBezTo>
                  <a:close/>
                  <a:moveTo>
                    <a:pt x="148" y="112"/>
                  </a:move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lose/>
                  <a:moveTo>
                    <a:pt x="120" y="21"/>
                  </a:moveTo>
                  <a:cubicBezTo>
                    <a:pt x="120" y="21"/>
                    <a:pt x="120" y="21"/>
                    <a:pt x="119" y="21"/>
                  </a:cubicBezTo>
                  <a:cubicBezTo>
                    <a:pt x="120" y="21"/>
                    <a:pt x="120" y="21"/>
                    <a:pt x="120" y="21"/>
                  </a:cubicBezTo>
                  <a:close/>
                  <a:moveTo>
                    <a:pt x="157" y="2"/>
                  </a:moveTo>
                  <a:cubicBezTo>
                    <a:pt x="149" y="0"/>
                    <a:pt x="141" y="0"/>
                    <a:pt x="133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24" y="0"/>
                    <a:pt x="122" y="0"/>
                    <a:pt x="119" y="0"/>
                  </a:cubicBezTo>
                  <a:cubicBezTo>
                    <a:pt x="116" y="1"/>
                    <a:pt x="113" y="1"/>
                    <a:pt x="111" y="2"/>
                  </a:cubicBezTo>
                  <a:cubicBezTo>
                    <a:pt x="106" y="3"/>
                    <a:pt x="101" y="4"/>
                    <a:pt x="97" y="5"/>
                  </a:cubicBezTo>
                  <a:cubicBezTo>
                    <a:pt x="94" y="6"/>
                    <a:pt x="92" y="7"/>
                    <a:pt x="90" y="7"/>
                  </a:cubicBezTo>
                  <a:cubicBezTo>
                    <a:pt x="87" y="9"/>
                    <a:pt x="84" y="10"/>
                    <a:pt x="81" y="11"/>
                  </a:cubicBezTo>
                  <a:cubicBezTo>
                    <a:pt x="77" y="13"/>
                    <a:pt x="73" y="15"/>
                    <a:pt x="69" y="18"/>
                  </a:cubicBezTo>
                  <a:cubicBezTo>
                    <a:pt x="67" y="19"/>
                    <a:pt x="64" y="21"/>
                    <a:pt x="62" y="22"/>
                  </a:cubicBezTo>
                  <a:cubicBezTo>
                    <a:pt x="60" y="24"/>
                    <a:pt x="57" y="26"/>
                    <a:pt x="55" y="28"/>
                  </a:cubicBezTo>
                  <a:cubicBezTo>
                    <a:pt x="53" y="30"/>
                    <a:pt x="50" y="32"/>
                    <a:pt x="49" y="35"/>
                  </a:cubicBezTo>
                  <a:cubicBezTo>
                    <a:pt x="46" y="37"/>
                    <a:pt x="44" y="40"/>
                    <a:pt x="42" y="43"/>
                  </a:cubicBezTo>
                  <a:cubicBezTo>
                    <a:pt x="38" y="48"/>
                    <a:pt x="35" y="53"/>
                    <a:pt x="32" y="59"/>
                  </a:cubicBezTo>
                  <a:cubicBezTo>
                    <a:pt x="30" y="61"/>
                    <a:pt x="29" y="64"/>
                    <a:pt x="27" y="67"/>
                  </a:cubicBezTo>
                  <a:cubicBezTo>
                    <a:pt x="26" y="71"/>
                    <a:pt x="24" y="74"/>
                    <a:pt x="23" y="78"/>
                  </a:cubicBezTo>
                  <a:cubicBezTo>
                    <a:pt x="18" y="90"/>
                    <a:pt x="14" y="102"/>
                    <a:pt x="10" y="114"/>
                  </a:cubicBezTo>
                  <a:cubicBezTo>
                    <a:pt x="10" y="118"/>
                    <a:pt x="9" y="121"/>
                    <a:pt x="8" y="124"/>
                  </a:cubicBezTo>
                  <a:cubicBezTo>
                    <a:pt x="7" y="127"/>
                    <a:pt x="7" y="130"/>
                    <a:pt x="6" y="132"/>
                  </a:cubicBezTo>
                  <a:cubicBezTo>
                    <a:pt x="6" y="135"/>
                    <a:pt x="5" y="138"/>
                    <a:pt x="4" y="141"/>
                  </a:cubicBezTo>
                  <a:cubicBezTo>
                    <a:pt x="4" y="144"/>
                    <a:pt x="3" y="148"/>
                    <a:pt x="3" y="151"/>
                  </a:cubicBezTo>
                  <a:cubicBezTo>
                    <a:pt x="2" y="155"/>
                    <a:pt x="1" y="159"/>
                    <a:pt x="1" y="164"/>
                  </a:cubicBezTo>
                  <a:cubicBezTo>
                    <a:pt x="1" y="167"/>
                    <a:pt x="1" y="171"/>
                    <a:pt x="1" y="175"/>
                  </a:cubicBezTo>
                  <a:cubicBezTo>
                    <a:pt x="0" y="182"/>
                    <a:pt x="1" y="190"/>
                    <a:pt x="2" y="197"/>
                  </a:cubicBezTo>
                  <a:cubicBezTo>
                    <a:pt x="3" y="205"/>
                    <a:pt x="4" y="213"/>
                    <a:pt x="5" y="221"/>
                  </a:cubicBezTo>
                  <a:cubicBezTo>
                    <a:pt x="7" y="228"/>
                    <a:pt x="9" y="236"/>
                    <a:pt x="11" y="243"/>
                  </a:cubicBezTo>
                  <a:cubicBezTo>
                    <a:pt x="13" y="250"/>
                    <a:pt x="16" y="257"/>
                    <a:pt x="19" y="264"/>
                  </a:cubicBezTo>
                  <a:cubicBezTo>
                    <a:pt x="22" y="271"/>
                    <a:pt x="25" y="278"/>
                    <a:pt x="28" y="285"/>
                  </a:cubicBezTo>
                  <a:cubicBezTo>
                    <a:pt x="35" y="298"/>
                    <a:pt x="42" y="311"/>
                    <a:pt x="50" y="323"/>
                  </a:cubicBezTo>
                  <a:cubicBezTo>
                    <a:pt x="66" y="346"/>
                    <a:pt x="84" y="368"/>
                    <a:pt x="104" y="388"/>
                  </a:cubicBezTo>
                  <a:cubicBezTo>
                    <a:pt x="114" y="398"/>
                    <a:pt x="125" y="408"/>
                    <a:pt x="136" y="417"/>
                  </a:cubicBezTo>
                  <a:cubicBezTo>
                    <a:pt x="141" y="422"/>
                    <a:pt x="147" y="426"/>
                    <a:pt x="153" y="431"/>
                  </a:cubicBezTo>
                  <a:cubicBezTo>
                    <a:pt x="159" y="435"/>
                    <a:pt x="164" y="440"/>
                    <a:pt x="171" y="444"/>
                  </a:cubicBezTo>
                  <a:cubicBezTo>
                    <a:pt x="182" y="452"/>
                    <a:pt x="195" y="460"/>
                    <a:pt x="208" y="466"/>
                  </a:cubicBezTo>
                  <a:cubicBezTo>
                    <a:pt x="220" y="472"/>
                    <a:pt x="233" y="477"/>
                    <a:pt x="246" y="481"/>
                  </a:cubicBezTo>
                  <a:cubicBezTo>
                    <a:pt x="259" y="486"/>
                    <a:pt x="273" y="489"/>
                    <a:pt x="286" y="493"/>
                  </a:cubicBezTo>
                  <a:cubicBezTo>
                    <a:pt x="300" y="496"/>
                    <a:pt x="315" y="499"/>
                    <a:pt x="329" y="502"/>
                  </a:cubicBezTo>
                  <a:cubicBezTo>
                    <a:pt x="329" y="502"/>
                    <a:pt x="329" y="502"/>
                    <a:pt x="329" y="502"/>
                  </a:cubicBezTo>
                  <a:cubicBezTo>
                    <a:pt x="321" y="500"/>
                    <a:pt x="312" y="497"/>
                    <a:pt x="303" y="495"/>
                  </a:cubicBezTo>
                  <a:cubicBezTo>
                    <a:pt x="295" y="493"/>
                    <a:pt x="287" y="491"/>
                    <a:pt x="279" y="488"/>
                  </a:cubicBezTo>
                  <a:cubicBezTo>
                    <a:pt x="271" y="486"/>
                    <a:pt x="263" y="483"/>
                    <a:pt x="255" y="481"/>
                  </a:cubicBezTo>
                  <a:cubicBezTo>
                    <a:pt x="247" y="478"/>
                    <a:pt x="240" y="475"/>
                    <a:pt x="232" y="472"/>
                  </a:cubicBezTo>
                  <a:cubicBezTo>
                    <a:pt x="232" y="472"/>
                    <a:pt x="232" y="472"/>
                    <a:pt x="232" y="472"/>
                  </a:cubicBezTo>
                  <a:cubicBezTo>
                    <a:pt x="226" y="469"/>
                    <a:pt x="220" y="467"/>
                    <a:pt x="215" y="464"/>
                  </a:cubicBezTo>
                  <a:cubicBezTo>
                    <a:pt x="209" y="461"/>
                    <a:pt x="204" y="458"/>
                    <a:pt x="199" y="455"/>
                  </a:cubicBezTo>
                  <a:cubicBezTo>
                    <a:pt x="193" y="452"/>
                    <a:pt x="188" y="449"/>
                    <a:pt x="182" y="445"/>
                  </a:cubicBezTo>
                  <a:cubicBezTo>
                    <a:pt x="177" y="442"/>
                    <a:pt x="172" y="438"/>
                    <a:pt x="166" y="434"/>
                  </a:cubicBezTo>
                  <a:cubicBezTo>
                    <a:pt x="166" y="434"/>
                    <a:pt x="166" y="434"/>
                    <a:pt x="166" y="434"/>
                  </a:cubicBezTo>
                  <a:cubicBezTo>
                    <a:pt x="162" y="431"/>
                    <a:pt x="158" y="427"/>
                    <a:pt x="154" y="424"/>
                  </a:cubicBezTo>
                  <a:cubicBezTo>
                    <a:pt x="151" y="421"/>
                    <a:pt x="147" y="418"/>
                    <a:pt x="143" y="414"/>
                  </a:cubicBezTo>
                  <a:cubicBezTo>
                    <a:pt x="136" y="408"/>
                    <a:pt x="128" y="401"/>
                    <a:pt x="121" y="394"/>
                  </a:cubicBezTo>
                  <a:cubicBezTo>
                    <a:pt x="114" y="387"/>
                    <a:pt x="107" y="380"/>
                    <a:pt x="101" y="373"/>
                  </a:cubicBezTo>
                  <a:cubicBezTo>
                    <a:pt x="94" y="365"/>
                    <a:pt x="88" y="358"/>
                    <a:pt x="82" y="351"/>
                  </a:cubicBezTo>
                  <a:cubicBezTo>
                    <a:pt x="82" y="351"/>
                    <a:pt x="82" y="351"/>
                    <a:pt x="82" y="351"/>
                  </a:cubicBezTo>
                  <a:cubicBezTo>
                    <a:pt x="82" y="351"/>
                    <a:pt x="82" y="351"/>
                    <a:pt x="82" y="350"/>
                  </a:cubicBezTo>
                  <a:cubicBezTo>
                    <a:pt x="82" y="350"/>
                    <a:pt x="82" y="350"/>
                    <a:pt x="82" y="350"/>
                  </a:cubicBezTo>
                  <a:cubicBezTo>
                    <a:pt x="82" y="350"/>
                    <a:pt x="82" y="350"/>
                    <a:pt x="82" y="350"/>
                  </a:cubicBezTo>
                  <a:cubicBezTo>
                    <a:pt x="73" y="338"/>
                    <a:pt x="64" y="326"/>
                    <a:pt x="57" y="313"/>
                  </a:cubicBezTo>
                  <a:cubicBezTo>
                    <a:pt x="53" y="306"/>
                    <a:pt x="49" y="299"/>
                    <a:pt x="45" y="293"/>
                  </a:cubicBezTo>
                  <a:cubicBezTo>
                    <a:pt x="43" y="289"/>
                    <a:pt x="42" y="286"/>
                    <a:pt x="40" y="282"/>
                  </a:cubicBezTo>
                  <a:cubicBezTo>
                    <a:pt x="38" y="279"/>
                    <a:pt x="37" y="275"/>
                    <a:pt x="35" y="272"/>
                  </a:cubicBezTo>
                  <a:cubicBezTo>
                    <a:pt x="36" y="272"/>
                    <a:pt x="36" y="273"/>
                    <a:pt x="36" y="273"/>
                  </a:cubicBezTo>
                  <a:cubicBezTo>
                    <a:pt x="32" y="263"/>
                    <a:pt x="28" y="253"/>
                    <a:pt x="25" y="243"/>
                  </a:cubicBezTo>
                  <a:cubicBezTo>
                    <a:pt x="25" y="240"/>
                    <a:pt x="24" y="237"/>
                    <a:pt x="23" y="235"/>
                  </a:cubicBezTo>
                  <a:cubicBezTo>
                    <a:pt x="22" y="232"/>
                    <a:pt x="22" y="229"/>
                    <a:pt x="21" y="227"/>
                  </a:cubicBezTo>
                  <a:cubicBezTo>
                    <a:pt x="21" y="224"/>
                    <a:pt x="20" y="221"/>
                    <a:pt x="20" y="219"/>
                  </a:cubicBezTo>
                  <a:cubicBezTo>
                    <a:pt x="19" y="216"/>
                    <a:pt x="19" y="214"/>
                    <a:pt x="19" y="211"/>
                  </a:cubicBezTo>
                  <a:cubicBezTo>
                    <a:pt x="18" y="203"/>
                    <a:pt x="17" y="196"/>
                    <a:pt x="17" y="188"/>
                  </a:cubicBezTo>
                  <a:cubicBezTo>
                    <a:pt x="17" y="180"/>
                    <a:pt x="17" y="172"/>
                    <a:pt x="18" y="164"/>
                  </a:cubicBezTo>
                  <a:cubicBezTo>
                    <a:pt x="19" y="161"/>
                    <a:pt x="19" y="158"/>
                    <a:pt x="20" y="155"/>
                  </a:cubicBezTo>
                  <a:cubicBezTo>
                    <a:pt x="21" y="151"/>
                    <a:pt x="22" y="148"/>
                    <a:pt x="23" y="145"/>
                  </a:cubicBezTo>
                  <a:cubicBezTo>
                    <a:pt x="23" y="142"/>
                    <a:pt x="24" y="139"/>
                    <a:pt x="25" y="136"/>
                  </a:cubicBezTo>
                  <a:cubicBezTo>
                    <a:pt x="26" y="133"/>
                    <a:pt x="26" y="130"/>
                    <a:pt x="27" y="127"/>
                  </a:cubicBezTo>
                  <a:cubicBezTo>
                    <a:pt x="31" y="115"/>
                    <a:pt x="35" y="102"/>
                    <a:pt x="40" y="91"/>
                  </a:cubicBezTo>
                  <a:cubicBezTo>
                    <a:pt x="41" y="87"/>
                    <a:pt x="43" y="84"/>
                    <a:pt x="44" y="81"/>
                  </a:cubicBezTo>
                  <a:cubicBezTo>
                    <a:pt x="46" y="78"/>
                    <a:pt x="48" y="74"/>
                    <a:pt x="49" y="71"/>
                  </a:cubicBezTo>
                  <a:cubicBezTo>
                    <a:pt x="53" y="66"/>
                    <a:pt x="56" y="60"/>
                    <a:pt x="60" y="55"/>
                  </a:cubicBezTo>
                  <a:cubicBezTo>
                    <a:pt x="63" y="52"/>
                    <a:pt x="65" y="49"/>
                    <a:pt x="68" y="46"/>
                  </a:cubicBezTo>
                  <a:cubicBezTo>
                    <a:pt x="69" y="45"/>
                    <a:pt x="71" y="43"/>
                    <a:pt x="72" y="42"/>
                  </a:cubicBezTo>
                  <a:cubicBezTo>
                    <a:pt x="73" y="41"/>
                    <a:pt x="74" y="41"/>
                    <a:pt x="75" y="40"/>
                  </a:cubicBezTo>
                  <a:cubicBezTo>
                    <a:pt x="78" y="37"/>
                    <a:pt x="81" y="35"/>
                    <a:pt x="85" y="33"/>
                  </a:cubicBezTo>
                  <a:cubicBezTo>
                    <a:pt x="88" y="31"/>
                    <a:pt x="92" y="30"/>
                    <a:pt x="95" y="28"/>
                  </a:cubicBezTo>
                  <a:cubicBezTo>
                    <a:pt x="99" y="26"/>
                    <a:pt x="104" y="25"/>
                    <a:pt x="108" y="24"/>
                  </a:cubicBezTo>
                  <a:cubicBezTo>
                    <a:pt x="113" y="22"/>
                    <a:pt x="117" y="22"/>
                    <a:pt x="121" y="21"/>
                  </a:cubicBezTo>
                  <a:cubicBezTo>
                    <a:pt x="126" y="20"/>
                    <a:pt x="131" y="20"/>
                    <a:pt x="136" y="20"/>
                  </a:cubicBezTo>
                  <a:cubicBezTo>
                    <a:pt x="141" y="20"/>
                    <a:pt x="147" y="20"/>
                    <a:pt x="152" y="21"/>
                  </a:cubicBezTo>
                  <a:cubicBezTo>
                    <a:pt x="163" y="23"/>
                    <a:pt x="173" y="26"/>
                    <a:pt x="184" y="30"/>
                  </a:cubicBezTo>
                  <a:cubicBezTo>
                    <a:pt x="188" y="32"/>
                    <a:pt x="193" y="34"/>
                    <a:pt x="197" y="37"/>
                  </a:cubicBezTo>
                  <a:cubicBezTo>
                    <a:pt x="202" y="39"/>
                    <a:pt x="206" y="42"/>
                    <a:pt x="210" y="45"/>
                  </a:cubicBezTo>
                  <a:cubicBezTo>
                    <a:pt x="213" y="48"/>
                    <a:pt x="217" y="51"/>
                    <a:pt x="220" y="54"/>
                  </a:cubicBezTo>
                  <a:cubicBezTo>
                    <a:pt x="223" y="57"/>
                    <a:pt x="226" y="60"/>
                    <a:pt x="229" y="64"/>
                  </a:cubicBezTo>
                  <a:cubicBezTo>
                    <a:pt x="231" y="67"/>
                    <a:pt x="233" y="70"/>
                    <a:pt x="235" y="74"/>
                  </a:cubicBezTo>
                  <a:cubicBezTo>
                    <a:pt x="237" y="77"/>
                    <a:pt x="239" y="80"/>
                    <a:pt x="240" y="84"/>
                  </a:cubicBezTo>
                  <a:cubicBezTo>
                    <a:pt x="242" y="87"/>
                    <a:pt x="243" y="91"/>
                    <a:pt x="244" y="95"/>
                  </a:cubicBezTo>
                  <a:cubicBezTo>
                    <a:pt x="245" y="98"/>
                    <a:pt x="246" y="102"/>
                    <a:pt x="246" y="106"/>
                  </a:cubicBezTo>
                  <a:cubicBezTo>
                    <a:pt x="247" y="110"/>
                    <a:pt x="247" y="114"/>
                    <a:pt x="247" y="118"/>
                  </a:cubicBezTo>
                  <a:cubicBezTo>
                    <a:pt x="247" y="122"/>
                    <a:pt x="247" y="126"/>
                    <a:pt x="246" y="131"/>
                  </a:cubicBezTo>
                  <a:cubicBezTo>
                    <a:pt x="246" y="133"/>
                    <a:pt x="246" y="136"/>
                    <a:pt x="245" y="138"/>
                  </a:cubicBezTo>
                  <a:cubicBezTo>
                    <a:pt x="244" y="140"/>
                    <a:pt x="244" y="142"/>
                    <a:pt x="243" y="144"/>
                  </a:cubicBezTo>
                  <a:cubicBezTo>
                    <a:pt x="242" y="146"/>
                    <a:pt x="241" y="148"/>
                    <a:pt x="240" y="150"/>
                  </a:cubicBezTo>
                  <a:cubicBezTo>
                    <a:pt x="239" y="151"/>
                    <a:pt x="238" y="153"/>
                    <a:pt x="237" y="154"/>
                  </a:cubicBezTo>
                  <a:cubicBezTo>
                    <a:pt x="236" y="156"/>
                    <a:pt x="234" y="157"/>
                    <a:pt x="233" y="159"/>
                  </a:cubicBezTo>
                  <a:cubicBezTo>
                    <a:pt x="231" y="160"/>
                    <a:pt x="230" y="161"/>
                    <a:pt x="228" y="163"/>
                  </a:cubicBezTo>
                  <a:cubicBezTo>
                    <a:pt x="226" y="164"/>
                    <a:pt x="224" y="166"/>
                    <a:pt x="222" y="167"/>
                  </a:cubicBezTo>
                  <a:cubicBezTo>
                    <a:pt x="220" y="168"/>
                    <a:pt x="218" y="169"/>
                    <a:pt x="216" y="170"/>
                  </a:cubicBezTo>
                  <a:cubicBezTo>
                    <a:pt x="214" y="171"/>
                    <a:pt x="211" y="172"/>
                    <a:pt x="208" y="172"/>
                  </a:cubicBezTo>
                  <a:cubicBezTo>
                    <a:pt x="206" y="173"/>
                    <a:pt x="203" y="174"/>
                    <a:pt x="200" y="174"/>
                  </a:cubicBezTo>
                  <a:cubicBezTo>
                    <a:pt x="198" y="174"/>
                    <a:pt x="195" y="175"/>
                    <a:pt x="193" y="175"/>
                  </a:cubicBezTo>
                  <a:cubicBezTo>
                    <a:pt x="190" y="175"/>
                    <a:pt x="187" y="174"/>
                    <a:pt x="185" y="174"/>
                  </a:cubicBezTo>
                  <a:cubicBezTo>
                    <a:pt x="182" y="174"/>
                    <a:pt x="179" y="173"/>
                    <a:pt x="177" y="172"/>
                  </a:cubicBezTo>
                  <a:cubicBezTo>
                    <a:pt x="174" y="172"/>
                    <a:pt x="172" y="171"/>
                    <a:pt x="169" y="170"/>
                  </a:cubicBezTo>
                  <a:cubicBezTo>
                    <a:pt x="167" y="169"/>
                    <a:pt x="165" y="168"/>
                    <a:pt x="163" y="167"/>
                  </a:cubicBezTo>
                  <a:cubicBezTo>
                    <a:pt x="161" y="166"/>
                    <a:pt x="159" y="164"/>
                    <a:pt x="157" y="163"/>
                  </a:cubicBezTo>
                  <a:cubicBezTo>
                    <a:pt x="155" y="162"/>
                    <a:pt x="153" y="160"/>
                    <a:pt x="152" y="158"/>
                  </a:cubicBezTo>
                  <a:cubicBezTo>
                    <a:pt x="150" y="157"/>
                    <a:pt x="149" y="155"/>
                    <a:pt x="147" y="153"/>
                  </a:cubicBezTo>
                  <a:cubicBezTo>
                    <a:pt x="144" y="149"/>
                    <a:pt x="141" y="145"/>
                    <a:pt x="139" y="140"/>
                  </a:cubicBezTo>
                  <a:cubicBezTo>
                    <a:pt x="139" y="139"/>
                    <a:pt x="138" y="137"/>
                    <a:pt x="138" y="136"/>
                  </a:cubicBezTo>
                  <a:cubicBezTo>
                    <a:pt x="138" y="134"/>
                    <a:pt x="137" y="133"/>
                    <a:pt x="137" y="131"/>
                  </a:cubicBezTo>
                  <a:cubicBezTo>
                    <a:pt x="137" y="130"/>
                    <a:pt x="137" y="129"/>
                    <a:pt x="137" y="128"/>
                  </a:cubicBezTo>
                  <a:cubicBezTo>
                    <a:pt x="137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8" y="122"/>
                    <a:pt x="138" y="122"/>
                    <a:pt x="138" y="121"/>
                  </a:cubicBezTo>
                  <a:cubicBezTo>
                    <a:pt x="139" y="120"/>
                    <a:pt x="139" y="119"/>
                    <a:pt x="140" y="118"/>
                  </a:cubicBezTo>
                  <a:cubicBezTo>
                    <a:pt x="141" y="117"/>
                    <a:pt x="141" y="117"/>
                    <a:pt x="141" y="116"/>
                  </a:cubicBezTo>
                  <a:cubicBezTo>
                    <a:pt x="142" y="116"/>
                    <a:pt x="142" y="115"/>
                    <a:pt x="143" y="115"/>
                  </a:cubicBezTo>
                  <a:cubicBezTo>
                    <a:pt x="144" y="114"/>
                    <a:pt x="145" y="114"/>
                    <a:pt x="146" y="113"/>
                  </a:cubicBezTo>
                  <a:cubicBezTo>
                    <a:pt x="147" y="113"/>
                    <a:pt x="147" y="112"/>
                    <a:pt x="148" y="112"/>
                  </a:cubicBezTo>
                  <a:cubicBezTo>
                    <a:pt x="149" y="111"/>
                    <a:pt x="150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2" y="111"/>
                    <a:pt x="152" y="111"/>
                    <a:pt x="151" y="111"/>
                  </a:cubicBezTo>
                  <a:cubicBezTo>
                    <a:pt x="154" y="111"/>
                    <a:pt x="156" y="111"/>
                    <a:pt x="158" y="111"/>
                  </a:cubicBezTo>
                  <a:cubicBezTo>
                    <a:pt x="160" y="111"/>
                    <a:pt x="162" y="112"/>
                    <a:pt x="164" y="113"/>
                  </a:cubicBezTo>
                  <a:cubicBezTo>
                    <a:pt x="166" y="113"/>
                    <a:pt x="167" y="114"/>
                    <a:pt x="168" y="115"/>
                  </a:cubicBezTo>
                  <a:cubicBezTo>
                    <a:pt x="169" y="115"/>
                    <a:pt x="169" y="116"/>
                    <a:pt x="170" y="117"/>
                  </a:cubicBezTo>
                  <a:cubicBezTo>
                    <a:pt x="170" y="117"/>
                    <a:pt x="170" y="118"/>
                    <a:pt x="171" y="118"/>
                  </a:cubicBezTo>
                  <a:cubicBezTo>
                    <a:pt x="171" y="119"/>
                    <a:pt x="171" y="119"/>
                    <a:pt x="171" y="120"/>
                  </a:cubicBezTo>
                  <a:cubicBezTo>
                    <a:pt x="171" y="120"/>
                    <a:pt x="171" y="121"/>
                    <a:pt x="171" y="121"/>
                  </a:cubicBezTo>
                  <a:cubicBezTo>
                    <a:pt x="171" y="122"/>
                    <a:pt x="171" y="123"/>
                    <a:pt x="170" y="123"/>
                  </a:cubicBezTo>
                  <a:cubicBezTo>
                    <a:pt x="170" y="124"/>
                    <a:pt x="170" y="124"/>
                    <a:pt x="170" y="125"/>
                  </a:cubicBezTo>
                  <a:cubicBezTo>
                    <a:pt x="169" y="125"/>
                    <a:pt x="169" y="126"/>
                    <a:pt x="169" y="126"/>
                  </a:cubicBezTo>
                  <a:cubicBezTo>
                    <a:pt x="168" y="127"/>
                    <a:pt x="168" y="127"/>
                    <a:pt x="168" y="127"/>
                  </a:cubicBezTo>
                  <a:cubicBezTo>
                    <a:pt x="168" y="127"/>
                    <a:pt x="168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6" y="128"/>
                    <a:pt x="166" y="128"/>
                    <a:pt x="166" y="129"/>
                  </a:cubicBezTo>
                  <a:cubicBezTo>
                    <a:pt x="165" y="129"/>
                    <a:pt x="165" y="129"/>
                    <a:pt x="164" y="129"/>
                  </a:cubicBezTo>
                  <a:cubicBezTo>
                    <a:pt x="164" y="129"/>
                    <a:pt x="164" y="129"/>
                    <a:pt x="163" y="129"/>
                  </a:cubicBezTo>
                  <a:cubicBezTo>
                    <a:pt x="163" y="129"/>
                    <a:pt x="162" y="129"/>
                    <a:pt x="161" y="129"/>
                  </a:cubicBezTo>
                  <a:cubicBezTo>
                    <a:pt x="161" y="129"/>
                    <a:pt x="160" y="129"/>
                    <a:pt x="160" y="129"/>
                  </a:cubicBezTo>
                  <a:cubicBezTo>
                    <a:pt x="159" y="129"/>
                    <a:pt x="158" y="129"/>
                    <a:pt x="158" y="129"/>
                  </a:cubicBezTo>
                  <a:cubicBezTo>
                    <a:pt x="157" y="129"/>
                    <a:pt x="157" y="128"/>
                    <a:pt x="156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8"/>
                    <a:pt x="155" y="128"/>
                    <a:pt x="155" y="127"/>
                  </a:cubicBezTo>
                  <a:cubicBezTo>
                    <a:pt x="154" y="127"/>
                    <a:pt x="154" y="127"/>
                    <a:pt x="153" y="126"/>
                  </a:cubicBezTo>
                  <a:cubicBezTo>
                    <a:pt x="153" y="126"/>
                    <a:pt x="153" y="127"/>
                    <a:pt x="153" y="127"/>
                  </a:cubicBezTo>
                  <a:cubicBezTo>
                    <a:pt x="153" y="126"/>
                    <a:pt x="153" y="126"/>
                    <a:pt x="152" y="125"/>
                  </a:cubicBezTo>
                  <a:cubicBezTo>
                    <a:pt x="152" y="125"/>
                    <a:pt x="152" y="125"/>
                    <a:pt x="151" y="125"/>
                  </a:cubicBezTo>
                  <a:cubicBezTo>
                    <a:pt x="151" y="125"/>
                    <a:pt x="152" y="125"/>
                    <a:pt x="152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4"/>
                    <a:pt x="151" y="124"/>
                    <a:pt x="151" y="123"/>
                  </a:cubicBezTo>
                  <a:cubicBezTo>
                    <a:pt x="151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7"/>
                    <a:pt x="151" y="116"/>
                    <a:pt x="151" y="116"/>
                  </a:cubicBezTo>
                  <a:cubicBezTo>
                    <a:pt x="151" y="116"/>
                    <a:pt x="151" y="115"/>
                    <a:pt x="151" y="115"/>
                  </a:cubicBezTo>
                  <a:cubicBezTo>
                    <a:pt x="152" y="115"/>
                    <a:pt x="152" y="115"/>
                    <a:pt x="153" y="115"/>
                  </a:cubicBezTo>
                  <a:cubicBezTo>
                    <a:pt x="153" y="114"/>
                    <a:pt x="153" y="114"/>
                    <a:pt x="154" y="114"/>
                  </a:cubicBezTo>
                  <a:cubicBezTo>
                    <a:pt x="154" y="114"/>
                    <a:pt x="155" y="114"/>
                    <a:pt x="155" y="114"/>
                  </a:cubicBezTo>
                  <a:cubicBezTo>
                    <a:pt x="155" y="114"/>
                    <a:pt x="156" y="114"/>
                    <a:pt x="156" y="114"/>
                  </a:cubicBezTo>
                  <a:cubicBezTo>
                    <a:pt x="157" y="114"/>
                    <a:pt x="157" y="115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9" y="115"/>
                    <a:pt x="159" y="115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0" y="116"/>
                    <a:pt x="161" y="117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2" y="119"/>
                    <a:pt x="162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19"/>
                    <a:pt x="162" y="118"/>
                    <a:pt x="162" y="117"/>
                  </a:cubicBezTo>
                  <a:cubicBezTo>
                    <a:pt x="161" y="117"/>
                    <a:pt x="161" y="116"/>
                    <a:pt x="161" y="116"/>
                  </a:cubicBezTo>
                  <a:cubicBezTo>
                    <a:pt x="160" y="116"/>
                    <a:pt x="160" y="115"/>
                    <a:pt x="160" y="115"/>
                  </a:cubicBezTo>
                  <a:cubicBezTo>
                    <a:pt x="159" y="115"/>
                    <a:pt x="158" y="114"/>
                    <a:pt x="157" y="114"/>
                  </a:cubicBezTo>
                  <a:cubicBezTo>
                    <a:pt x="157" y="114"/>
                    <a:pt x="156" y="113"/>
                    <a:pt x="155" y="113"/>
                  </a:cubicBezTo>
                  <a:cubicBezTo>
                    <a:pt x="154" y="113"/>
                    <a:pt x="154" y="113"/>
                    <a:pt x="153" y="114"/>
                  </a:cubicBezTo>
                  <a:cubicBezTo>
                    <a:pt x="152" y="114"/>
                    <a:pt x="152" y="114"/>
                    <a:pt x="151" y="114"/>
                  </a:cubicBezTo>
                  <a:cubicBezTo>
                    <a:pt x="150" y="115"/>
                    <a:pt x="150" y="115"/>
                    <a:pt x="149" y="116"/>
                  </a:cubicBezTo>
                  <a:cubicBezTo>
                    <a:pt x="149" y="117"/>
                    <a:pt x="149" y="118"/>
                    <a:pt x="148" y="118"/>
                  </a:cubicBezTo>
                  <a:cubicBezTo>
                    <a:pt x="148" y="119"/>
                    <a:pt x="148" y="119"/>
                    <a:pt x="148" y="120"/>
                  </a:cubicBezTo>
                  <a:cubicBezTo>
                    <a:pt x="148" y="120"/>
                    <a:pt x="148" y="121"/>
                    <a:pt x="148" y="121"/>
                  </a:cubicBezTo>
                  <a:cubicBezTo>
                    <a:pt x="148" y="122"/>
                    <a:pt x="149" y="123"/>
                    <a:pt x="149" y="124"/>
                  </a:cubicBezTo>
                  <a:cubicBezTo>
                    <a:pt x="150" y="125"/>
                    <a:pt x="150" y="126"/>
                    <a:pt x="151" y="127"/>
                  </a:cubicBezTo>
                  <a:cubicBezTo>
                    <a:pt x="152" y="127"/>
                    <a:pt x="152" y="128"/>
                    <a:pt x="153" y="129"/>
                  </a:cubicBezTo>
                  <a:cubicBezTo>
                    <a:pt x="154" y="129"/>
                    <a:pt x="154" y="129"/>
                    <a:pt x="155" y="130"/>
                  </a:cubicBezTo>
                  <a:cubicBezTo>
                    <a:pt x="155" y="130"/>
                    <a:pt x="156" y="130"/>
                    <a:pt x="156" y="130"/>
                  </a:cubicBezTo>
                  <a:cubicBezTo>
                    <a:pt x="157" y="131"/>
                    <a:pt x="158" y="131"/>
                    <a:pt x="159" y="131"/>
                  </a:cubicBezTo>
                  <a:cubicBezTo>
                    <a:pt x="161" y="132"/>
                    <a:pt x="162" y="132"/>
                    <a:pt x="163" y="132"/>
                  </a:cubicBezTo>
                  <a:cubicBezTo>
                    <a:pt x="164" y="132"/>
                    <a:pt x="165" y="132"/>
                    <a:pt x="166" y="131"/>
                  </a:cubicBezTo>
                  <a:cubicBezTo>
                    <a:pt x="167" y="131"/>
                    <a:pt x="168" y="131"/>
                    <a:pt x="169" y="130"/>
                  </a:cubicBezTo>
                  <a:cubicBezTo>
                    <a:pt x="169" y="130"/>
                    <a:pt x="170" y="129"/>
                    <a:pt x="170" y="129"/>
                  </a:cubicBezTo>
                  <a:cubicBezTo>
                    <a:pt x="170" y="129"/>
                    <a:pt x="171" y="128"/>
                    <a:pt x="171" y="128"/>
                  </a:cubicBezTo>
                  <a:cubicBezTo>
                    <a:pt x="173" y="126"/>
                    <a:pt x="174" y="124"/>
                    <a:pt x="174" y="122"/>
                  </a:cubicBezTo>
                  <a:cubicBezTo>
                    <a:pt x="174" y="121"/>
                    <a:pt x="174" y="120"/>
                    <a:pt x="174" y="119"/>
                  </a:cubicBezTo>
                  <a:cubicBezTo>
                    <a:pt x="174" y="118"/>
                    <a:pt x="174" y="117"/>
                    <a:pt x="174" y="117"/>
                  </a:cubicBezTo>
                  <a:cubicBezTo>
                    <a:pt x="173" y="116"/>
                    <a:pt x="173" y="115"/>
                    <a:pt x="172" y="114"/>
                  </a:cubicBezTo>
                  <a:cubicBezTo>
                    <a:pt x="172" y="113"/>
                    <a:pt x="171" y="113"/>
                    <a:pt x="170" y="112"/>
                  </a:cubicBezTo>
                  <a:cubicBezTo>
                    <a:pt x="169" y="111"/>
                    <a:pt x="167" y="110"/>
                    <a:pt x="165" y="109"/>
                  </a:cubicBezTo>
                  <a:cubicBezTo>
                    <a:pt x="163" y="108"/>
                    <a:pt x="161" y="107"/>
                    <a:pt x="159" y="107"/>
                  </a:cubicBezTo>
                  <a:cubicBezTo>
                    <a:pt x="157" y="107"/>
                    <a:pt x="155" y="106"/>
                    <a:pt x="153" y="106"/>
                  </a:cubicBezTo>
                  <a:cubicBezTo>
                    <a:pt x="151" y="106"/>
                    <a:pt x="150" y="106"/>
                    <a:pt x="149" y="107"/>
                  </a:cubicBezTo>
                  <a:cubicBezTo>
                    <a:pt x="148" y="107"/>
                    <a:pt x="148" y="107"/>
                    <a:pt x="147" y="107"/>
                  </a:cubicBezTo>
                  <a:cubicBezTo>
                    <a:pt x="144" y="108"/>
                    <a:pt x="142" y="109"/>
                    <a:pt x="140" y="111"/>
                  </a:cubicBezTo>
                  <a:cubicBezTo>
                    <a:pt x="139" y="111"/>
                    <a:pt x="138" y="112"/>
                    <a:pt x="137" y="113"/>
                  </a:cubicBezTo>
                  <a:cubicBezTo>
                    <a:pt x="136" y="114"/>
                    <a:pt x="135" y="115"/>
                    <a:pt x="135" y="116"/>
                  </a:cubicBezTo>
                  <a:cubicBezTo>
                    <a:pt x="134" y="117"/>
                    <a:pt x="133" y="117"/>
                    <a:pt x="133" y="118"/>
                  </a:cubicBezTo>
                  <a:cubicBezTo>
                    <a:pt x="132" y="119"/>
                    <a:pt x="132" y="120"/>
                    <a:pt x="132" y="121"/>
                  </a:cubicBezTo>
                  <a:cubicBezTo>
                    <a:pt x="131" y="123"/>
                    <a:pt x="131" y="124"/>
                    <a:pt x="131" y="125"/>
                  </a:cubicBezTo>
                  <a:cubicBezTo>
                    <a:pt x="131" y="126"/>
                    <a:pt x="130" y="127"/>
                    <a:pt x="130" y="128"/>
                  </a:cubicBezTo>
                  <a:cubicBezTo>
                    <a:pt x="130" y="131"/>
                    <a:pt x="130" y="133"/>
                    <a:pt x="131" y="135"/>
                  </a:cubicBezTo>
                  <a:cubicBezTo>
                    <a:pt x="131" y="138"/>
                    <a:pt x="132" y="140"/>
                    <a:pt x="133" y="143"/>
                  </a:cubicBezTo>
                  <a:cubicBezTo>
                    <a:pt x="134" y="145"/>
                    <a:pt x="135" y="147"/>
                    <a:pt x="136" y="150"/>
                  </a:cubicBezTo>
                  <a:cubicBezTo>
                    <a:pt x="138" y="154"/>
                    <a:pt x="141" y="158"/>
                    <a:pt x="144" y="162"/>
                  </a:cubicBezTo>
                  <a:cubicBezTo>
                    <a:pt x="146" y="164"/>
                    <a:pt x="147" y="166"/>
                    <a:pt x="149" y="168"/>
                  </a:cubicBezTo>
                  <a:cubicBezTo>
                    <a:pt x="151" y="169"/>
                    <a:pt x="153" y="171"/>
                    <a:pt x="155" y="173"/>
                  </a:cubicBezTo>
                  <a:cubicBezTo>
                    <a:pt x="157" y="174"/>
                    <a:pt x="160" y="176"/>
                    <a:pt x="162" y="177"/>
                  </a:cubicBezTo>
                  <a:cubicBezTo>
                    <a:pt x="164" y="178"/>
                    <a:pt x="166" y="179"/>
                    <a:pt x="169" y="180"/>
                  </a:cubicBezTo>
                  <a:cubicBezTo>
                    <a:pt x="173" y="182"/>
                    <a:pt x="178" y="183"/>
                    <a:pt x="183" y="184"/>
                  </a:cubicBezTo>
                  <a:cubicBezTo>
                    <a:pt x="188" y="185"/>
                    <a:pt x="193" y="186"/>
                    <a:pt x="199" y="185"/>
                  </a:cubicBezTo>
                  <a:cubicBezTo>
                    <a:pt x="201" y="185"/>
                    <a:pt x="204" y="185"/>
                    <a:pt x="207" y="185"/>
                  </a:cubicBezTo>
                  <a:cubicBezTo>
                    <a:pt x="209" y="184"/>
                    <a:pt x="211" y="184"/>
                    <a:pt x="214" y="183"/>
                  </a:cubicBezTo>
                  <a:cubicBezTo>
                    <a:pt x="216" y="183"/>
                    <a:pt x="218" y="182"/>
                    <a:pt x="221" y="181"/>
                  </a:cubicBezTo>
                  <a:cubicBezTo>
                    <a:pt x="223" y="180"/>
                    <a:pt x="226" y="179"/>
                    <a:pt x="228" y="178"/>
                  </a:cubicBezTo>
                  <a:cubicBezTo>
                    <a:pt x="230" y="177"/>
                    <a:pt x="232" y="175"/>
                    <a:pt x="234" y="174"/>
                  </a:cubicBezTo>
                  <a:cubicBezTo>
                    <a:pt x="235" y="173"/>
                    <a:pt x="236" y="173"/>
                    <a:pt x="237" y="172"/>
                  </a:cubicBezTo>
                  <a:cubicBezTo>
                    <a:pt x="238" y="171"/>
                    <a:pt x="240" y="170"/>
                    <a:pt x="241" y="169"/>
                  </a:cubicBezTo>
                  <a:cubicBezTo>
                    <a:pt x="243" y="167"/>
                    <a:pt x="244" y="166"/>
                    <a:pt x="246" y="164"/>
                  </a:cubicBezTo>
                  <a:cubicBezTo>
                    <a:pt x="247" y="163"/>
                    <a:pt x="248" y="162"/>
                    <a:pt x="248" y="161"/>
                  </a:cubicBezTo>
                  <a:cubicBezTo>
                    <a:pt x="249" y="160"/>
                    <a:pt x="250" y="159"/>
                    <a:pt x="251" y="157"/>
                  </a:cubicBezTo>
                  <a:cubicBezTo>
                    <a:pt x="252" y="155"/>
                    <a:pt x="254" y="153"/>
                    <a:pt x="255" y="151"/>
                  </a:cubicBezTo>
                  <a:cubicBezTo>
                    <a:pt x="256" y="149"/>
                    <a:pt x="256" y="148"/>
                    <a:pt x="257" y="146"/>
                  </a:cubicBezTo>
                  <a:cubicBezTo>
                    <a:pt x="257" y="145"/>
                    <a:pt x="258" y="144"/>
                    <a:pt x="258" y="143"/>
                  </a:cubicBezTo>
                  <a:cubicBezTo>
                    <a:pt x="259" y="140"/>
                    <a:pt x="260" y="138"/>
                    <a:pt x="260" y="135"/>
                  </a:cubicBezTo>
                  <a:cubicBezTo>
                    <a:pt x="261" y="132"/>
                    <a:pt x="261" y="129"/>
                    <a:pt x="262" y="126"/>
                  </a:cubicBezTo>
                  <a:cubicBezTo>
                    <a:pt x="262" y="121"/>
                    <a:pt x="263" y="116"/>
                    <a:pt x="262" y="111"/>
                  </a:cubicBezTo>
                  <a:cubicBezTo>
                    <a:pt x="262" y="108"/>
                    <a:pt x="262" y="106"/>
                    <a:pt x="262" y="103"/>
                  </a:cubicBezTo>
                  <a:cubicBezTo>
                    <a:pt x="261" y="100"/>
                    <a:pt x="261" y="98"/>
                    <a:pt x="261" y="95"/>
                  </a:cubicBezTo>
                  <a:cubicBezTo>
                    <a:pt x="260" y="90"/>
                    <a:pt x="258" y="86"/>
                    <a:pt x="257" y="81"/>
                  </a:cubicBezTo>
                  <a:cubicBezTo>
                    <a:pt x="256" y="78"/>
                    <a:pt x="255" y="76"/>
                    <a:pt x="254" y="73"/>
                  </a:cubicBezTo>
                  <a:cubicBezTo>
                    <a:pt x="253" y="71"/>
                    <a:pt x="252" y="69"/>
                    <a:pt x="251" y="67"/>
                  </a:cubicBezTo>
                  <a:cubicBezTo>
                    <a:pt x="249" y="63"/>
                    <a:pt x="246" y="59"/>
                    <a:pt x="244" y="55"/>
                  </a:cubicBezTo>
                  <a:cubicBezTo>
                    <a:pt x="242" y="53"/>
                    <a:pt x="240" y="50"/>
                    <a:pt x="238" y="48"/>
                  </a:cubicBezTo>
                  <a:cubicBezTo>
                    <a:pt x="237" y="46"/>
                    <a:pt x="236" y="45"/>
                    <a:pt x="234" y="43"/>
                  </a:cubicBezTo>
                  <a:cubicBezTo>
                    <a:pt x="231" y="40"/>
                    <a:pt x="228" y="36"/>
                    <a:pt x="224" y="33"/>
                  </a:cubicBezTo>
                  <a:cubicBezTo>
                    <a:pt x="222" y="31"/>
                    <a:pt x="219" y="29"/>
                    <a:pt x="217" y="28"/>
                  </a:cubicBezTo>
                  <a:cubicBezTo>
                    <a:pt x="215" y="26"/>
                    <a:pt x="213" y="25"/>
                    <a:pt x="212" y="24"/>
                  </a:cubicBezTo>
                  <a:cubicBezTo>
                    <a:pt x="208" y="21"/>
                    <a:pt x="203" y="19"/>
                    <a:pt x="199" y="16"/>
                  </a:cubicBezTo>
                  <a:cubicBezTo>
                    <a:pt x="195" y="14"/>
                    <a:pt x="190" y="12"/>
                    <a:pt x="185" y="10"/>
                  </a:cubicBezTo>
                  <a:cubicBezTo>
                    <a:pt x="176" y="6"/>
                    <a:pt x="167" y="3"/>
                    <a:pt x="15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15"/>
            <p:cNvSpPr>
              <a:spLocks noEditPoints="1"/>
            </p:cNvSpPr>
            <p:nvPr/>
          </p:nvSpPr>
          <p:spPr bwMode="auto">
            <a:xfrm>
              <a:off x="-2779712" y="2519363"/>
              <a:ext cx="328613" cy="273050"/>
            </a:xfrm>
            <a:custGeom>
              <a:avLst/>
              <a:gdLst>
                <a:gd name="T0" fmla="*/ 57 w 70"/>
                <a:gd name="T1" fmla="*/ 31 h 58"/>
                <a:gd name="T2" fmla="*/ 32 w 70"/>
                <a:gd name="T3" fmla="*/ 13 h 58"/>
                <a:gd name="T4" fmla="*/ 32 w 70"/>
                <a:gd name="T5" fmla="*/ 13 h 58"/>
                <a:gd name="T6" fmla="*/ 45 w 70"/>
                <a:gd name="T7" fmla="*/ 13 h 58"/>
                <a:gd name="T8" fmla="*/ 41 w 70"/>
                <a:gd name="T9" fmla="*/ 11 h 58"/>
                <a:gd name="T10" fmla="*/ 49 w 70"/>
                <a:gd name="T11" fmla="*/ 15 h 58"/>
                <a:gd name="T12" fmla="*/ 51 w 70"/>
                <a:gd name="T13" fmla="*/ 17 h 58"/>
                <a:gd name="T14" fmla="*/ 54 w 70"/>
                <a:gd name="T15" fmla="*/ 22 h 58"/>
                <a:gd name="T16" fmla="*/ 57 w 70"/>
                <a:gd name="T17" fmla="*/ 34 h 58"/>
                <a:gd name="T18" fmla="*/ 56 w 70"/>
                <a:gd name="T19" fmla="*/ 37 h 58"/>
                <a:gd name="T20" fmla="*/ 51 w 70"/>
                <a:gd name="T21" fmla="*/ 41 h 58"/>
                <a:gd name="T22" fmla="*/ 44 w 70"/>
                <a:gd name="T23" fmla="*/ 46 h 58"/>
                <a:gd name="T24" fmla="*/ 42 w 70"/>
                <a:gd name="T25" fmla="*/ 46 h 58"/>
                <a:gd name="T26" fmla="*/ 30 w 70"/>
                <a:gd name="T27" fmla="*/ 45 h 58"/>
                <a:gd name="T28" fmla="*/ 27 w 70"/>
                <a:gd name="T29" fmla="*/ 44 h 58"/>
                <a:gd name="T30" fmla="*/ 21 w 70"/>
                <a:gd name="T31" fmla="*/ 40 h 58"/>
                <a:gd name="T32" fmla="*/ 18 w 70"/>
                <a:gd name="T33" fmla="*/ 32 h 58"/>
                <a:gd name="T34" fmla="*/ 17 w 70"/>
                <a:gd name="T35" fmla="*/ 28 h 58"/>
                <a:gd name="T36" fmla="*/ 18 w 70"/>
                <a:gd name="T37" fmla="*/ 25 h 58"/>
                <a:gd name="T38" fmla="*/ 21 w 70"/>
                <a:gd name="T39" fmla="*/ 21 h 58"/>
                <a:gd name="T40" fmla="*/ 25 w 70"/>
                <a:gd name="T41" fmla="*/ 17 h 58"/>
                <a:gd name="T42" fmla="*/ 32 w 70"/>
                <a:gd name="T43" fmla="*/ 13 h 58"/>
                <a:gd name="T44" fmla="*/ 39 w 70"/>
                <a:gd name="T45" fmla="*/ 11 h 58"/>
                <a:gd name="T46" fmla="*/ 41 w 70"/>
                <a:gd name="T47" fmla="*/ 11 h 58"/>
                <a:gd name="T48" fmla="*/ 32 w 70"/>
                <a:gd name="T49" fmla="*/ 0 h 58"/>
                <a:gd name="T50" fmla="*/ 21 w 70"/>
                <a:gd name="T51" fmla="*/ 2 h 58"/>
                <a:gd name="T52" fmla="*/ 14 w 70"/>
                <a:gd name="T53" fmla="*/ 4 h 58"/>
                <a:gd name="T54" fmla="*/ 6 w 70"/>
                <a:gd name="T55" fmla="*/ 11 h 58"/>
                <a:gd name="T56" fmla="*/ 3 w 70"/>
                <a:gd name="T57" fmla="*/ 14 h 58"/>
                <a:gd name="T58" fmla="*/ 0 w 70"/>
                <a:gd name="T59" fmla="*/ 21 h 58"/>
                <a:gd name="T60" fmla="*/ 0 w 70"/>
                <a:gd name="T61" fmla="*/ 25 h 58"/>
                <a:gd name="T62" fmla="*/ 1 w 70"/>
                <a:gd name="T63" fmla="*/ 35 h 58"/>
                <a:gd name="T64" fmla="*/ 9 w 70"/>
                <a:gd name="T65" fmla="*/ 48 h 58"/>
                <a:gd name="T66" fmla="*/ 13 w 70"/>
                <a:gd name="T67" fmla="*/ 50 h 58"/>
                <a:gd name="T68" fmla="*/ 18 w 70"/>
                <a:gd name="T69" fmla="*/ 53 h 58"/>
                <a:gd name="T70" fmla="*/ 25 w 70"/>
                <a:gd name="T71" fmla="*/ 56 h 58"/>
                <a:gd name="T72" fmla="*/ 31 w 70"/>
                <a:gd name="T73" fmla="*/ 58 h 58"/>
                <a:gd name="T74" fmla="*/ 40 w 70"/>
                <a:gd name="T75" fmla="*/ 58 h 58"/>
                <a:gd name="T76" fmla="*/ 47 w 70"/>
                <a:gd name="T77" fmla="*/ 57 h 58"/>
                <a:gd name="T78" fmla="*/ 54 w 70"/>
                <a:gd name="T79" fmla="*/ 55 h 58"/>
                <a:gd name="T80" fmla="*/ 63 w 70"/>
                <a:gd name="T81" fmla="*/ 48 h 58"/>
                <a:gd name="T82" fmla="*/ 66 w 70"/>
                <a:gd name="T83" fmla="*/ 45 h 58"/>
                <a:gd name="T84" fmla="*/ 68 w 70"/>
                <a:gd name="T85" fmla="*/ 40 h 58"/>
                <a:gd name="T86" fmla="*/ 69 w 70"/>
                <a:gd name="T87" fmla="*/ 36 h 58"/>
                <a:gd name="T88" fmla="*/ 68 w 70"/>
                <a:gd name="T89" fmla="*/ 22 h 58"/>
                <a:gd name="T90" fmla="*/ 61 w 70"/>
                <a:gd name="T91" fmla="*/ 10 h 58"/>
                <a:gd name="T92" fmla="*/ 57 w 70"/>
                <a:gd name="T93" fmla="*/ 8 h 58"/>
                <a:gd name="T94" fmla="*/ 54 w 70"/>
                <a:gd name="T95" fmla="*/ 5 h 58"/>
                <a:gd name="T96" fmla="*/ 50 w 70"/>
                <a:gd name="T97" fmla="*/ 3 h 58"/>
                <a:gd name="T98" fmla="*/ 44 w 70"/>
                <a:gd name="T99" fmla="*/ 1 h 58"/>
                <a:gd name="T100" fmla="*/ 39 w 70"/>
                <a:gd name="T101" fmla="*/ 1 h 58"/>
                <a:gd name="T102" fmla="*/ 38 w 70"/>
                <a:gd name="T10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58"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lose/>
                  <a:moveTo>
                    <a:pt x="32" y="13"/>
                  </a:moveTo>
                  <a:cubicBezTo>
                    <a:pt x="32" y="13"/>
                    <a:pt x="31" y="14"/>
                    <a:pt x="31" y="14"/>
                  </a:cubicBezTo>
                  <a:cubicBezTo>
                    <a:pt x="31" y="14"/>
                    <a:pt x="32" y="13"/>
                    <a:pt x="32" y="13"/>
                  </a:cubicBezTo>
                  <a:close/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41" y="11"/>
                  </a:moveTo>
                  <a:cubicBezTo>
                    <a:pt x="42" y="12"/>
                    <a:pt x="44" y="12"/>
                    <a:pt x="46" y="13"/>
                  </a:cubicBezTo>
                  <a:cubicBezTo>
                    <a:pt x="47" y="14"/>
                    <a:pt x="48" y="14"/>
                    <a:pt x="49" y="15"/>
                  </a:cubicBezTo>
                  <a:cubicBezTo>
                    <a:pt x="49" y="15"/>
                    <a:pt x="50" y="15"/>
                    <a:pt x="51" y="16"/>
                  </a:cubicBezTo>
                  <a:cubicBezTo>
                    <a:pt x="51" y="16"/>
                    <a:pt x="51" y="16"/>
                    <a:pt x="51" y="17"/>
                  </a:cubicBezTo>
                  <a:cubicBezTo>
                    <a:pt x="52" y="17"/>
                    <a:pt x="52" y="18"/>
                    <a:pt x="53" y="19"/>
                  </a:cubicBezTo>
                  <a:cubicBezTo>
                    <a:pt x="53" y="20"/>
                    <a:pt x="54" y="21"/>
                    <a:pt x="54" y="22"/>
                  </a:cubicBezTo>
                  <a:cubicBezTo>
                    <a:pt x="55" y="25"/>
                    <a:pt x="56" y="28"/>
                    <a:pt x="57" y="31"/>
                  </a:cubicBezTo>
                  <a:cubicBezTo>
                    <a:pt x="57" y="32"/>
                    <a:pt x="57" y="33"/>
                    <a:pt x="57" y="34"/>
                  </a:cubicBezTo>
                  <a:cubicBezTo>
                    <a:pt x="57" y="34"/>
                    <a:pt x="57" y="35"/>
                    <a:pt x="57" y="36"/>
                  </a:cubicBezTo>
                  <a:cubicBezTo>
                    <a:pt x="57" y="36"/>
                    <a:pt x="57" y="36"/>
                    <a:pt x="56" y="37"/>
                  </a:cubicBezTo>
                  <a:cubicBezTo>
                    <a:pt x="56" y="37"/>
                    <a:pt x="55" y="38"/>
                    <a:pt x="54" y="39"/>
                  </a:cubicBezTo>
                  <a:cubicBezTo>
                    <a:pt x="53" y="40"/>
                    <a:pt x="52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6" y="45"/>
                    <a:pt x="45" y="45"/>
                    <a:pt x="44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2" y="46"/>
                    <a:pt x="42" y="46"/>
                  </a:cubicBezTo>
                  <a:cubicBezTo>
                    <a:pt x="40" y="46"/>
                    <a:pt x="37" y="46"/>
                    <a:pt x="34" y="46"/>
                  </a:cubicBezTo>
                  <a:cubicBezTo>
                    <a:pt x="33" y="46"/>
                    <a:pt x="32" y="46"/>
                    <a:pt x="30" y="45"/>
                  </a:cubicBezTo>
                  <a:cubicBezTo>
                    <a:pt x="30" y="45"/>
                    <a:pt x="29" y="45"/>
                    <a:pt x="28" y="45"/>
                  </a:cubicBezTo>
                  <a:cubicBezTo>
                    <a:pt x="28" y="45"/>
                    <a:pt x="27" y="44"/>
                    <a:pt x="27" y="44"/>
                  </a:cubicBezTo>
                  <a:cubicBezTo>
                    <a:pt x="26" y="43"/>
                    <a:pt x="24" y="43"/>
                    <a:pt x="23" y="42"/>
                  </a:cubicBezTo>
                  <a:cubicBezTo>
                    <a:pt x="22" y="41"/>
                    <a:pt x="21" y="41"/>
                    <a:pt x="21" y="40"/>
                  </a:cubicBezTo>
                  <a:cubicBezTo>
                    <a:pt x="20" y="39"/>
                    <a:pt x="20" y="38"/>
                    <a:pt x="19" y="37"/>
                  </a:cubicBezTo>
                  <a:cubicBezTo>
                    <a:pt x="18" y="35"/>
                    <a:pt x="18" y="33"/>
                    <a:pt x="18" y="32"/>
                  </a:cubicBezTo>
                  <a:cubicBezTo>
                    <a:pt x="17" y="31"/>
                    <a:pt x="17" y="30"/>
                    <a:pt x="17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6"/>
                    <a:pt x="18" y="26"/>
                    <a:pt x="18" y="25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20" y="23"/>
                    <a:pt x="20" y="22"/>
                    <a:pt x="21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3" y="18"/>
                    <a:pt x="24" y="18"/>
                    <a:pt x="25" y="17"/>
                  </a:cubicBezTo>
                  <a:cubicBezTo>
                    <a:pt x="26" y="16"/>
                    <a:pt x="27" y="16"/>
                    <a:pt x="29" y="15"/>
                  </a:cubicBezTo>
                  <a:cubicBezTo>
                    <a:pt x="30" y="14"/>
                    <a:pt x="31" y="14"/>
                    <a:pt x="32" y="13"/>
                  </a:cubicBezTo>
                  <a:cubicBezTo>
                    <a:pt x="33" y="13"/>
                    <a:pt x="34" y="12"/>
                    <a:pt x="35" y="12"/>
                  </a:cubicBezTo>
                  <a:cubicBezTo>
                    <a:pt x="36" y="12"/>
                    <a:pt x="37" y="11"/>
                    <a:pt x="39" y="11"/>
                  </a:cubicBezTo>
                  <a:cubicBezTo>
                    <a:pt x="39" y="11"/>
                    <a:pt x="39" y="11"/>
                    <a:pt x="40" y="11"/>
                  </a:cubicBezTo>
                  <a:cubicBezTo>
                    <a:pt x="40" y="11"/>
                    <a:pt x="40" y="11"/>
                    <a:pt x="41" y="11"/>
                  </a:cubicBezTo>
                  <a:close/>
                  <a:moveTo>
                    <a:pt x="35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31" y="0"/>
                    <a:pt x="29" y="0"/>
                    <a:pt x="28" y="1"/>
                  </a:cubicBezTo>
                  <a:cubicBezTo>
                    <a:pt x="26" y="1"/>
                    <a:pt x="23" y="1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7" y="3"/>
                    <a:pt x="16" y="4"/>
                    <a:pt x="14" y="4"/>
                  </a:cubicBezTo>
                  <a:cubicBezTo>
                    <a:pt x="13" y="5"/>
                    <a:pt x="11" y="6"/>
                    <a:pt x="10" y="7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5"/>
                    <a:pt x="2" y="16"/>
                    <a:pt x="2" y="17"/>
                  </a:cubicBezTo>
                  <a:cubicBezTo>
                    <a:pt x="1" y="18"/>
                    <a:pt x="1" y="1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30"/>
                    <a:pt x="0" y="33"/>
                    <a:pt x="1" y="35"/>
                  </a:cubicBezTo>
                  <a:cubicBezTo>
                    <a:pt x="2" y="38"/>
                    <a:pt x="3" y="40"/>
                    <a:pt x="5" y="42"/>
                  </a:cubicBezTo>
                  <a:cubicBezTo>
                    <a:pt x="6" y="44"/>
                    <a:pt x="7" y="46"/>
                    <a:pt x="9" y="48"/>
                  </a:cubicBezTo>
                  <a:cubicBezTo>
                    <a:pt x="10" y="48"/>
                    <a:pt x="11" y="49"/>
                    <a:pt x="11" y="49"/>
                  </a:cubicBezTo>
                  <a:cubicBezTo>
                    <a:pt x="12" y="50"/>
                    <a:pt x="12" y="50"/>
                    <a:pt x="13" y="50"/>
                  </a:cubicBezTo>
                  <a:cubicBezTo>
                    <a:pt x="14" y="51"/>
                    <a:pt x="15" y="52"/>
                    <a:pt x="16" y="52"/>
                  </a:cubicBezTo>
                  <a:cubicBezTo>
                    <a:pt x="16" y="52"/>
                    <a:pt x="17" y="53"/>
                    <a:pt x="18" y="53"/>
                  </a:cubicBezTo>
                  <a:cubicBezTo>
                    <a:pt x="19" y="54"/>
                    <a:pt x="20" y="54"/>
                    <a:pt x="21" y="55"/>
                  </a:cubicBezTo>
                  <a:cubicBezTo>
                    <a:pt x="23" y="55"/>
                    <a:pt x="24" y="56"/>
                    <a:pt x="25" y="56"/>
                  </a:cubicBezTo>
                  <a:cubicBezTo>
                    <a:pt x="26" y="57"/>
                    <a:pt x="27" y="57"/>
                    <a:pt x="28" y="57"/>
                  </a:cubicBezTo>
                  <a:cubicBezTo>
                    <a:pt x="29" y="57"/>
                    <a:pt x="30" y="58"/>
                    <a:pt x="31" y="58"/>
                  </a:cubicBezTo>
                  <a:cubicBezTo>
                    <a:pt x="32" y="58"/>
                    <a:pt x="33" y="58"/>
                    <a:pt x="35" y="58"/>
                  </a:cubicBezTo>
                  <a:cubicBezTo>
                    <a:pt x="37" y="58"/>
                    <a:pt x="38" y="58"/>
                    <a:pt x="40" y="58"/>
                  </a:cubicBezTo>
                  <a:cubicBezTo>
                    <a:pt x="42" y="58"/>
                    <a:pt x="43" y="58"/>
                    <a:pt x="45" y="58"/>
                  </a:cubicBezTo>
                  <a:cubicBezTo>
                    <a:pt x="46" y="58"/>
                    <a:pt x="47" y="58"/>
                    <a:pt x="47" y="57"/>
                  </a:cubicBezTo>
                  <a:cubicBezTo>
                    <a:pt x="48" y="57"/>
                    <a:pt x="49" y="57"/>
                    <a:pt x="50" y="57"/>
                  </a:cubicBezTo>
                  <a:cubicBezTo>
                    <a:pt x="51" y="56"/>
                    <a:pt x="52" y="56"/>
                    <a:pt x="54" y="55"/>
                  </a:cubicBezTo>
                  <a:cubicBezTo>
                    <a:pt x="55" y="54"/>
                    <a:pt x="57" y="54"/>
                    <a:pt x="59" y="52"/>
                  </a:cubicBezTo>
                  <a:cubicBezTo>
                    <a:pt x="60" y="51"/>
                    <a:pt x="62" y="50"/>
                    <a:pt x="63" y="48"/>
                  </a:cubicBezTo>
                  <a:cubicBezTo>
                    <a:pt x="64" y="48"/>
                    <a:pt x="65" y="47"/>
                    <a:pt x="65" y="46"/>
                  </a:cubicBezTo>
                  <a:cubicBezTo>
                    <a:pt x="65" y="46"/>
                    <a:pt x="66" y="45"/>
                    <a:pt x="66" y="45"/>
                  </a:cubicBezTo>
                  <a:cubicBezTo>
                    <a:pt x="66" y="44"/>
                    <a:pt x="67" y="43"/>
                    <a:pt x="67" y="43"/>
                  </a:cubicBezTo>
                  <a:cubicBezTo>
                    <a:pt x="67" y="42"/>
                    <a:pt x="68" y="41"/>
                    <a:pt x="68" y="40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8"/>
                    <a:pt x="69" y="37"/>
                    <a:pt x="69" y="36"/>
                  </a:cubicBezTo>
                  <a:cubicBezTo>
                    <a:pt x="70" y="34"/>
                    <a:pt x="70" y="31"/>
                    <a:pt x="70" y="28"/>
                  </a:cubicBezTo>
                  <a:cubicBezTo>
                    <a:pt x="69" y="26"/>
                    <a:pt x="69" y="24"/>
                    <a:pt x="68" y="22"/>
                  </a:cubicBezTo>
                  <a:cubicBezTo>
                    <a:pt x="67" y="19"/>
                    <a:pt x="66" y="17"/>
                    <a:pt x="65" y="15"/>
                  </a:cubicBezTo>
                  <a:cubicBezTo>
                    <a:pt x="64" y="14"/>
                    <a:pt x="62" y="12"/>
                    <a:pt x="61" y="10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58" y="8"/>
                    <a:pt x="58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54" y="6"/>
                    <a:pt x="54" y="6"/>
                    <a:pt x="5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4"/>
                    <a:pt x="51" y="4"/>
                    <a:pt x="50" y="3"/>
                  </a:cubicBezTo>
                  <a:cubicBezTo>
                    <a:pt x="49" y="2"/>
                    <a:pt x="47" y="2"/>
                    <a:pt x="46" y="2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6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16"/>
            <p:cNvSpPr>
              <a:spLocks noEditPoints="1"/>
            </p:cNvSpPr>
            <p:nvPr/>
          </p:nvSpPr>
          <p:spPr bwMode="auto">
            <a:xfrm>
              <a:off x="-3081337" y="2500313"/>
              <a:ext cx="320675" cy="268288"/>
            </a:xfrm>
            <a:custGeom>
              <a:avLst/>
              <a:gdLst>
                <a:gd name="T0" fmla="*/ 32 w 68"/>
                <a:gd name="T1" fmla="*/ 10 h 57"/>
                <a:gd name="T2" fmla="*/ 32 w 68"/>
                <a:gd name="T3" fmla="*/ 10 h 57"/>
                <a:gd name="T4" fmla="*/ 55 w 68"/>
                <a:gd name="T5" fmla="*/ 19 h 57"/>
                <a:gd name="T6" fmla="*/ 59 w 68"/>
                <a:gd name="T7" fmla="*/ 43 h 57"/>
                <a:gd name="T8" fmla="*/ 58 w 68"/>
                <a:gd name="T9" fmla="*/ 39 h 57"/>
                <a:gd name="T10" fmla="*/ 11 w 68"/>
                <a:gd name="T11" fmla="*/ 35 h 57"/>
                <a:gd name="T12" fmla="*/ 13 w 68"/>
                <a:gd name="T13" fmla="*/ 25 h 57"/>
                <a:gd name="T14" fmla="*/ 61 w 68"/>
                <a:gd name="T15" fmla="*/ 21 h 57"/>
                <a:gd name="T16" fmla="*/ 61 w 68"/>
                <a:gd name="T17" fmla="*/ 21 h 57"/>
                <a:gd name="T18" fmla="*/ 10 w 68"/>
                <a:gd name="T19" fmla="*/ 16 h 57"/>
                <a:gd name="T20" fmla="*/ 9 w 68"/>
                <a:gd name="T21" fmla="*/ 17 h 57"/>
                <a:gd name="T22" fmla="*/ 9 w 68"/>
                <a:gd name="T23" fmla="*/ 18 h 57"/>
                <a:gd name="T24" fmla="*/ 44 w 68"/>
                <a:gd name="T25" fmla="*/ 10 h 57"/>
                <a:gd name="T26" fmla="*/ 37 w 68"/>
                <a:gd name="T27" fmla="*/ 9 h 57"/>
                <a:gd name="T28" fmla="*/ 50 w 68"/>
                <a:gd name="T29" fmla="*/ 13 h 57"/>
                <a:gd name="T30" fmla="*/ 55 w 68"/>
                <a:gd name="T31" fmla="*/ 19 h 57"/>
                <a:gd name="T32" fmla="*/ 55 w 68"/>
                <a:gd name="T33" fmla="*/ 19 h 57"/>
                <a:gd name="T34" fmla="*/ 58 w 68"/>
                <a:gd name="T35" fmla="*/ 24 h 57"/>
                <a:gd name="T36" fmla="*/ 59 w 68"/>
                <a:gd name="T37" fmla="*/ 34 h 57"/>
                <a:gd name="T38" fmla="*/ 57 w 68"/>
                <a:gd name="T39" fmla="*/ 41 h 57"/>
                <a:gd name="T40" fmla="*/ 53 w 68"/>
                <a:gd name="T41" fmla="*/ 45 h 57"/>
                <a:gd name="T42" fmla="*/ 47 w 68"/>
                <a:gd name="T43" fmla="*/ 48 h 57"/>
                <a:gd name="T44" fmla="*/ 37 w 68"/>
                <a:gd name="T45" fmla="*/ 49 h 57"/>
                <a:gd name="T46" fmla="*/ 15 w 68"/>
                <a:gd name="T47" fmla="*/ 40 h 57"/>
                <a:gd name="T48" fmla="*/ 12 w 68"/>
                <a:gd name="T49" fmla="*/ 36 h 57"/>
                <a:gd name="T50" fmla="*/ 11 w 68"/>
                <a:gd name="T51" fmla="*/ 31 h 57"/>
                <a:gd name="T52" fmla="*/ 14 w 68"/>
                <a:gd name="T53" fmla="*/ 23 h 57"/>
                <a:gd name="T54" fmla="*/ 21 w 68"/>
                <a:gd name="T55" fmla="*/ 16 h 57"/>
                <a:gd name="T56" fmla="*/ 32 w 68"/>
                <a:gd name="T57" fmla="*/ 10 h 57"/>
                <a:gd name="T58" fmla="*/ 32 w 68"/>
                <a:gd name="T59" fmla="*/ 10 h 57"/>
                <a:gd name="T60" fmla="*/ 36 w 68"/>
                <a:gd name="T61" fmla="*/ 9 h 57"/>
                <a:gd name="T62" fmla="*/ 36 w 68"/>
                <a:gd name="T63" fmla="*/ 8 h 57"/>
                <a:gd name="T64" fmla="*/ 48 w 68"/>
                <a:gd name="T65" fmla="*/ 8 h 57"/>
                <a:gd name="T66" fmla="*/ 43 w 68"/>
                <a:gd name="T67" fmla="*/ 0 h 57"/>
                <a:gd name="T68" fmla="*/ 35 w 68"/>
                <a:gd name="T69" fmla="*/ 1 h 57"/>
                <a:gd name="T70" fmla="*/ 17 w 68"/>
                <a:gd name="T71" fmla="*/ 5 h 57"/>
                <a:gd name="T72" fmla="*/ 8 w 68"/>
                <a:gd name="T73" fmla="*/ 10 h 57"/>
                <a:gd name="T74" fmla="*/ 2 w 68"/>
                <a:gd name="T75" fmla="*/ 18 h 57"/>
                <a:gd name="T76" fmla="*/ 0 w 68"/>
                <a:gd name="T77" fmla="*/ 24 h 57"/>
                <a:gd name="T78" fmla="*/ 2 w 68"/>
                <a:gd name="T79" fmla="*/ 35 h 57"/>
                <a:gd name="T80" fmla="*/ 7 w 68"/>
                <a:gd name="T81" fmla="*/ 42 h 57"/>
                <a:gd name="T82" fmla="*/ 18 w 68"/>
                <a:gd name="T83" fmla="*/ 52 h 57"/>
                <a:gd name="T84" fmla="*/ 35 w 68"/>
                <a:gd name="T85" fmla="*/ 57 h 57"/>
                <a:gd name="T86" fmla="*/ 44 w 68"/>
                <a:gd name="T87" fmla="*/ 57 h 57"/>
                <a:gd name="T88" fmla="*/ 54 w 68"/>
                <a:gd name="T89" fmla="*/ 55 h 57"/>
                <a:gd name="T90" fmla="*/ 60 w 68"/>
                <a:gd name="T91" fmla="*/ 50 h 57"/>
                <a:gd name="T92" fmla="*/ 64 w 68"/>
                <a:gd name="T93" fmla="*/ 45 h 57"/>
                <a:gd name="T94" fmla="*/ 68 w 68"/>
                <a:gd name="T95" fmla="*/ 34 h 57"/>
                <a:gd name="T96" fmla="*/ 66 w 68"/>
                <a:gd name="T97" fmla="*/ 19 h 57"/>
                <a:gd name="T98" fmla="*/ 62 w 68"/>
                <a:gd name="T99" fmla="*/ 10 h 57"/>
                <a:gd name="T100" fmla="*/ 54 w 68"/>
                <a:gd name="T101" fmla="*/ 4 h 57"/>
                <a:gd name="T102" fmla="*/ 44 w 68"/>
                <a:gd name="T10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" h="57"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55" y="19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lose/>
                  <a:moveTo>
                    <a:pt x="58" y="39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lose/>
                  <a:moveTo>
                    <a:pt x="11" y="3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lose/>
                  <a:moveTo>
                    <a:pt x="13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lose/>
                  <a:moveTo>
                    <a:pt x="61" y="21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9" y="18"/>
                  </a:move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9" y="17"/>
                    <a:pt x="9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6"/>
                    <a:pt x="9" y="17"/>
                    <a:pt x="9" y="18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lose/>
                  <a:moveTo>
                    <a:pt x="39" y="9"/>
                  </a:moveTo>
                  <a:cubicBezTo>
                    <a:pt x="41" y="9"/>
                    <a:pt x="43" y="10"/>
                    <a:pt x="45" y="10"/>
                  </a:cubicBezTo>
                  <a:cubicBezTo>
                    <a:pt x="46" y="11"/>
                    <a:pt x="48" y="12"/>
                    <a:pt x="50" y="13"/>
                  </a:cubicBezTo>
                  <a:cubicBezTo>
                    <a:pt x="50" y="13"/>
                    <a:pt x="49" y="13"/>
                    <a:pt x="49" y="13"/>
                  </a:cubicBezTo>
                  <a:cubicBezTo>
                    <a:pt x="51" y="15"/>
                    <a:pt x="53" y="17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20"/>
                    <a:pt x="56" y="21"/>
                    <a:pt x="57" y="22"/>
                  </a:cubicBezTo>
                  <a:cubicBezTo>
                    <a:pt x="57" y="23"/>
                    <a:pt x="58" y="23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9" y="26"/>
                    <a:pt x="59" y="28"/>
                  </a:cubicBezTo>
                  <a:cubicBezTo>
                    <a:pt x="59" y="29"/>
                    <a:pt x="59" y="30"/>
                    <a:pt x="59" y="31"/>
                  </a:cubicBezTo>
                  <a:cubicBezTo>
                    <a:pt x="59" y="32"/>
                    <a:pt x="59" y="33"/>
                    <a:pt x="59" y="34"/>
                  </a:cubicBezTo>
                  <a:cubicBezTo>
                    <a:pt x="59" y="35"/>
                    <a:pt x="59" y="36"/>
                    <a:pt x="58" y="37"/>
                  </a:cubicBezTo>
                  <a:cubicBezTo>
                    <a:pt x="58" y="37"/>
                    <a:pt x="58" y="38"/>
                    <a:pt x="57" y="39"/>
                  </a:cubicBezTo>
                  <a:cubicBezTo>
                    <a:pt x="57" y="40"/>
                    <a:pt x="57" y="40"/>
                    <a:pt x="57" y="41"/>
                  </a:cubicBezTo>
                  <a:cubicBezTo>
                    <a:pt x="56" y="42"/>
                    <a:pt x="56" y="42"/>
                    <a:pt x="55" y="43"/>
                  </a:cubicBezTo>
                  <a:cubicBezTo>
                    <a:pt x="55" y="43"/>
                    <a:pt x="55" y="44"/>
                    <a:pt x="54" y="44"/>
                  </a:cubicBezTo>
                  <a:cubicBezTo>
                    <a:pt x="54" y="45"/>
                    <a:pt x="53" y="45"/>
                    <a:pt x="53" y="45"/>
                  </a:cubicBezTo>
                  <a:cubicBezTo>
                    <a:pt x="52" y="46"/>
                    <a:pt x="52" y="46"/>
                    <a:pt x="51" y="47"/>
                  </a:cubicBezTo>
                  <a:cubicBezTo>
                    <a:pt x="50" y="47"/>
                    <a:pt x="50" y="47"/>
                    <a:pt x="49" y="47"/>
                  </a:cubicBezTo>
                  <a:cubicBezTo>
                    <a:pt x="48" y="48"/>
                    <a:pt x="48" y="48"/>
                    <a:pt x="47" y="48"/>
                  </a:cubicBezTo>
                  <a:cubicBezTo>
                    <a:pt x="46" y="49"/>
                    <a:pt x="45" y="49"/>
                    <a:pt x="44" y="49"/>
                  </a:cubicBezTo>
                  <a:cubicBezTo>
                    <a:pt x="43" y="49"/>
                    <a:pt x="42" y="49"/>
                    <a:pt x="41" y="49"/>
                  </a:cubicBezTo>
                  <a:cubicBezTo>
                    <a:pt x="40" y="49"/>
                    <a:pt x="38" y="49"/>
                    <a:pt x="37" y="49"/>
                  </a:cubicBezTo>
                  <a:cubicBezTo>
                    <a:pt x="33" y="48"/>
                    <a:pt x="28" y="47"/>
                    <a:pt x="24" y="45"/>
                  </a:cubicBezTo>
                  <a:cubicBezTo>
                    <a:pt x="23" y="44"/>
                    <a:pt x="21" y="43"/>
                    <a:pt x="20" y="43"/>
                  </a:cubicBezTo>
                  <a:cubicBezTo>
                    <a:pt x="18" y="42"/>
                    <a:pt x="17" y="41"/>
                    <a:pt x="15" y="40"/>
                  </a:cubicBezTo>
                  <a:cubicBezTo>
                    <a:pt x="14" y="39"/>
                    <a:pt x="13" y="38"/>
                    <a:pt x="13" y="37"/>
                  </a:cubicBezTo>
                  <a:cubicBezTo>
                    <a:pt x="12" y="37"/>
                    <a:pt x="12" y="37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2" y="29"/>
                    <a:pt x="12" y="28"/>
                  </a:cubicBezTo>
                  <a:cubicBezTo>
                    <a:pt x="12" y="27"/>
                    <a:pt x="12" y="26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19" y="17"/>
                    <a:pt x="20" y="16"/>
                    <a:pt x="21" y="16"/>
                  </a:cubicBezTo>
                  <a:cubicBezTo>
                    <a:pt x="22" y="15"/>
                    <a:pt x="23" y="14"/>
                    <a:pt x="24" y="13"/>
                  </a:cubicBezTo>
                  <a:cubicBezTo>
                    <a:pt x="26" y="12"/>
                    <a:pt x="27" y="12"/>
                    <a:pt x="28" y="11"/>
                  </a:cubicBezTo>
                  <a:cubicBezTo>
                    <a:pt x="29" y="11"/>
                    <a:pt x="30" y="10"/>
                    <a:pt x="32" y="10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9"/>
                    <a:pt x="36" y="9"/>
                  </a:cubicBezTo>
                  <a:cubicBezTo>
                    <a:pt x="37" y="9"/>
                    <a:pt x="38" y="9"/>
                    <a:pt x="39" y="9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48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lose/>
                  <a:moveTo>
                    <a:pt x="43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6" y="1"/>
                    <a:pt x="35" y="1"/>
                  </a:cubicBezTo>
                  <a:cubicBezTo>
                    <a:pt x="32" y="1"/>
                    <a:pt x="29" y="2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3" y="4"/>
                    <a:pt x="20" y="4"/>
                    <a:pt x="17" y="5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9"/>
                    <a:pt x="9" y="9"/>
                    <a:pt x="8" y="10"/>
                  </a:cubicBezTo>
                  <a:cubicBezTo>
                    <a:pt x="7" y="10"/>
                    <a:pt x="6" y="11"/>
                    <a:pt x="6" y="12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3" y="16"/>
                    <a:pt x="3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1"/>
                    <a:pt x="1" y="32"/>
                  </a:cubicBezTo>
                  <a:cubicBezTo>
                    <a:pt x="1" y="33"/>
                    <a:pt x="2" y="34"/>
                    <a:pt x="2" y="35"/>
                  </a:cubicBezTo>
                  <a:cubicBezTo>
                    <a:pt x="3" y="36"/>
                    <a:pt x="3" y="37"/>
                    <a:pt x="4" y="38"/>
                  </a:cubicBezTo>
                  <a:cubicBezTo>
                    <a:pt x="5" y="39"/>
                    <a:pt x="6" y="40"/>
                    <a:pt x="6" y="41"/>
                  </a:cubicBezTo>
                  <a:cubicBezTo>
                    <a:pt x="7" y="41"/>
                    <a:pt x="7" y="42"/>
                    <a:pt x="7" y="42"/>
                  </a:cubicBezTo>
                  <a:cubicBezTo>
                    <a:pt x="7" y="43"/>
                    <a:pt x="8" y="44"/>
                    <a:pt x="9" y="45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3" y="49"/>
                    <a:pt x="16" y="51"/>
                    <a:pt x="18" y="52"/>
                  </a:cubicBezTo>
                  <a:cubicBezTo>
                    <a:pt x="21" y="53"/>
                    <a:pt x="23" y="55"/>
                    <a:pt x="26" y="55"/>
                  </a:cubicBezTo>
                  <a:cubicBezTo>
                    <a:pt x="28" y="56"/>
                    <a:pt x="29" y="56"/>
                    <a:pt x="31" y="56"/>
                  </a:cubicBezTo>
                  <a:cubicBezTo>
                    <a:pt x="32" y="56"/>
                    <a:pt x="34" y="56"/>
                    <a:pt x="35" y="57"/>
                  </a:cubicBezTo>
                  <a:cubicBezTo>
                    <a:pt x="35" y="57"/>
                    <a:pt x="35" y="57"/>
                    <a:pt x="36" y="57"/>
                  </a:cubicBezTo>
                  <a:cubicBezTo>
                    <a:pt x="38" y="57"/>
                    <a:pt x="40" y="57"/>
                    <a:pt x="42" y="57"/>
                  </a:cubicBezTo>
                  <a:cubicBezTo>
                    <a:pt x="43" y="57"/>
                    <a:pt x="44" y="57"/>
                    <a:pt x="44" y="57"/>
                  </a:cubicBezTo>
                  <a:cubicBezTo>
                    <a:pt x="45" y="57"/>
                    <a:pt x="46" y="57"/>
                    <a:pt x="47" y="57"/>
                  </a:cubicBezTo>
                  <a:cubicBezTo>
                    <a:pt x="48" y="57"/>
                    <a:pt x="49" y="57"/>
                    <a:pt x="50" y="56"/>
                  </a:cubicBezTo>
                  <a:cubicBezTo>
                    <a:pt x="52" y="56"/>
                    <a:pt x="53" y="55"/>
                    <a:pt x="54" y="55"/>
                  </a:cubicBezTo>
                  <a:cubicBezTo>
                    <a:pt x="55" y="54"/>
                    <a:pt x="56" y="54"/>
                    <a:pt x="57" y="53"/>
                  </a:cubicBezTo>
                  <a:cubicBezTo>
                    <a:pt x="58" y="53"/>
                    <a:pt x="58" y="52"/>
                    <a:pt x="59" y="52"/>
                  </a:cubicBezTo>
                  <a:cubicBezTo>
                    <a:pt x="59" y="51"/>
                    <a:pt x="60" y="51"/>
                    <a:pt x="60" y="50"/>
                  </a:cubicBezTo>
                  <a:cubicBezTo>
                    <a:pt x="61" y="50"/>
                    <a:pt x="61" y="50"/>
                    <a:pt x="61" y="49"/>
                  </a:cubicBezTo>
                  <a:cubicBezTo>
                    <a:pt x="62" y="49"/>
                    <a:pt x="62" y="48"/>
                    <a:pt x="63" y="48"/>
                  </a:cubicBezTo>
                  <a:cubicBezTo>
                    <a:pt x="63" y="47"/>
                    <a:pt x="64" y="46"/>
                    <a:pt x="64" y="45"/>
                  </a:cubicBezTo>
                  <a:cubicBezTo>
                    <a:pt x="65" y="44"/>
                    <a:pt x="66" y="43"/>
                    <a:pt x="66" y="42"/>
                  </a:cubicBezTo>
                  <a:cubicBezTo>
                    <a:pt x="67" y="40"/>
                    <a:pt x="67" y="39"/>
                    <a:pt x="67" y="38"/>
                  </a:cubicBezTo>
                  <a:cubicBezTo>
                    <a:pt x="67" y="37"/>
                    <a:pt x="68" y="35"/>
                    <a:pt x="68" y="34"/>
                  </a:cubicBezTo>
                  <a:cubicBezTo>
                    <a:pt x="68" y="32"/>
                    <a:pt x="68" y="30"/>
                    <a:pt x="68" y="27"/>
                  </a:cubicBezTo>
                  <a:cubicBezTo>
                    <a:pt x="68" y="26"/>
                    <a:pt x="68" y="24"/>
                    <a:pt x="67" y="23"/>
                  </a:cubicBezTo>
                  <a:cubicBezTo>
                    <a:pt x="67" y="22"/>
                    <a:pt x="67" y="21"/>
                    <a:pt x="66" y="19"/>
                  </a:cubicBezTo>
                  <a:cubicBezTo>
                    <a:pt x="66" y="18"/>
                    <a:pt x="65" y="17"/>
                    <a:pt x="65" y="16"/>
                  </a:cubicBezTo>
                  <a:cubicBezTo>
                    <a:pt x="64" y="15"/>
                    <a:pt x="64" y="14"/>
                    <a:pt x="63" y="13"/>
                  </a:cubicBezTo>
                  <a:cubicBezTo>
                    <a:pt x="62" y="12"/>
                    <a:pt x="62" y="11"/>
                    <a:pt x="62" y="10"/>
                  </a:cubicBezTo>
                  <a:cubicBezTo>
                    <a:pt x="61" y="10"/>
                    <a:pt x="61" y="9"/>
                    <a:pt x="60" y="9"/>
                  </a:cubicBezTo>
                  <a:cubicBezTo>
                    <a:pt x="59" y="8"/>
                    <a:pt x="58" y="7"/>
                    <a:pt x="58" y="6"/>
                  </a:cubicBezTo>
                  <a:cubicBezTo>
                    <a:pt x="56" y="5"/>
                    <a:pt x="55" y="4"/>
                    <a:pt x="54" y="4"/>
                  </a:cubicBezTo>
                  <a:cubicBezTo>
                    <a:pt x="53" y="3"/>
                    <a:pt x="52" y="3"/>
                    <a:pt x="51" y="2"/>
                  </a:cubicBezTo>
                  <a:cubicBezTo>
                    <a:pt x="49" y="1"/>
                    <a:pt x="48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56"/>
            <p:cNvSpPr>
              <a:spLocks noEditPoints="1"/>
            </p:cNvSpPr>
            <p:nvPr/>
          </p:nvSpPr>
          <p:spPr bwMode="auto">
            <a:xfrm>
              <a:off x="-3695700" y="730250"/>
              <a:ext cx="1033463" cy="295275"/>
            </a:xfrm>
            <a:custGeom>
              <a:avLst/>
              <a:gdLst>
                <a:gd name="T0" fmla="*/ 64 w 220"/>
                <a:gd name="T1" fmla="*/ 5 h 63"/>
                <a:gd name="T2" fmla="*/ 64 w 220"/>
                <a:gd name="T3" fmla="*/ 5 h 63"/>
                <a:gd name="T4" fmla="*/ 64 w 220"/>
                <a:gd name="T5" fmla="*/ 5 h 63"/>
                <a:gd name="T6" fmla="*/ 46 w 220"/>
                <a:gd name="T7" fmla="*/ 1 h 63"/>
                <a:gd name="T8" fmla="*/ 33 w 220"/>
                <a:gd name="T9" fmla="*/ 0 h 63"/>
                <a:gd name="T10" fmla="*/ 0 w 220"/>
                <a:gd name="T11" fmla="*/ 2 h 63"/>
                <a:gd name="T12" fmla="*/ 0 w 220"/>
                <a:gd name="T13" fmla="*/ 2 h 63"/>
                <a:gd name="T14" fmla="*/ 34 w 220"/>
                <a:gd name="T15" fmla="*/ 3 h 63"/>
                <a:gd name="T16" fmla="*/ 63 w 220"/>
                <a:gd name="T17" fmla="*/ 5 h 63"/>
                <a:gd name="T18" fmla="*/ 100 w 220"/>
                <a:gd name="T19" fmla="*/ 12 h 63"/>
                <a:gd name="T20" fmla="*/ 119 w 220"/>
                <a:gd name="T21" fmla="*/ 17 h 63"/>
                <a:gd name="T22" fmla="*/ 137 w 220"/>
                <a:gd name="T23" fmla="*/ 22 h 63"/>
                <a:gd name="T24" fmla="*/ 157 w 220"/>
                <a:gd name="T25" fmla="*/ 29 h 63"/>
                <a:gd name="T26" fmla="*/ 166 w 220"/>
                <a:gd name="T27" fmla="*/ 32 h 63"/>
                <a:gd name="T28" fmla="*/ 171 w 220"/>
                <a:gd name="T29" fmla="*/ 34 h 63"/>
                <a:gd name="T30" fmla="*/ 174 w 220"/>
                <a:gd name="T31" fmla="*/ 35 h 63"/>
                <a:gd name="T32" fmla="*/ 185 w 220"/>
                <a:gd name="T33" fmla="*/ 39 h 63"/>
                <a:gd name="T34" fmla="*/ 198 w 220"/>
                <a:gd name="T35" fmla="*/ 44 h 63"/>
                <a:gd name="T36" fmla="*/ 197 w 220"/>
                <a:gd name="T37" fmla="*/ 44 h 63"/>
                <a:gd name="T38" fmla="*/ 212 w 220"/>
                <a:gd name="T39" fmla="*/ 52 h 63"/>
                <a:gd name="T40" fmla="*/ 212 w 220"/>
                <a:gd name="T41" fmla="*/ 52 h 63"/>
                <a:gd name="T42" fmla="*/ 215 w 220"/>
                <a:gd name="T43" fmla="*/ 54 h 63"/>
                <a:gd name="T44" fmla="*/ 217 w 220"/>
                <a:gd name="T45" fmla="*/ 57 h 63"/>
                <a:gd name="T46" fmla="*/ 218 w 220"/>
                <a:gd name="T47" fmla="*/ 59 h 63"/>
                <a:gd name="T48" fmla="*/ 219 w 220"/>
                <a:gd name="T49" fmla="*/ 60 h 63"/>
                <a:gd name="T50" fmla="*/ 219 w 220"/>
                <a:gd name="T51" fmla="*/ 60 h 63"/>
                <a:gd name="T52" fmla="*/ 220 w 220"/>
                <a:gd name="T53" fmla="*/ 63 h 63"/>
                <a:gd name="T54" fmla="*/ 220 w 220"/>
                <a:gd name="T55" fmla="*/ 63 h 63"/>
                <a:gd name="T56" fmla="*/ 218 w 220"/>
                <a:gd name="T57" fmla="*/ 57 h 63"/>
                <a:gd name="T58" fmla="*/ 214 w 220"/>
                <a:gd name="T59" fmla="*/ 52 h 63"/>
                <a:gd name="T60" fmla="*/ 202 w 220"/>
                <a:gd name="T61" fmla="*/ 44 h 63"/>
                <a:gd name="T62" fmla="*/ 187 w 220"/>
                <a:gd name="T63" fmla="*/ 37 h 63"/>
                <a:gd name="T64" fmla="*/ 174 w 220"/>
                <a:gd name="T65" fmla="*/ 32 h 63"/>
                <a:gd name="T66" fmla="*/ 175 w 220"/>
                <a:gd name="T67" fmla="*/ 33 h 63"/>
                <a:gd name="T68" fmla="*/ 171 w 220"/>
                <a:gd name="T69" fmla="*/ 31 h 63"/>
                <a:gd name="T70" fmla="*/ 129 w 220"/>
                <a:gd name="T71" fmla="*/ 15 h 63"/>
                <a:gd name="T72" fmla="*/ 108 w 220"/>
                <a:gd name="T73" fmla="*/ 9 h 63"/>
                <a:gd name="T74" fmla="*/ 88 w 220"/>
                <a:gd name="T75" fmla="*/ 5 h 63"/>
                <a:gd name="T76" fmla="*/ 46 w 220"/>
                <a:gd name="T7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0" h="63"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46" y="1"/>
                  </a:moveTo>
                  <a:cubicBezTo>
                    <a:pt x="42" y="0"/>
                    <a:pt x="37" y="0"/>
                    <a:pt x="33" y="0"/>
                  </a:cubicBezTo>
                  <a:cubicBezTo>
                    <a:pt x="22" y="0"/>
                    <a:pt x="1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23" y="2"/>
                    <a:pt x="34" y="3"/>
                  </a:cubicBezTo>
                  <a:cubicBezTo>
                    <a:pt x="43" y="3"/>
                    <a:pt x="54" y="4"/>
                    <a:pt x="63" y="5"/>
                  </a:cubicBezTo>
                  <a:cubicBezTo>
                    <a:pt x="76" y="7"/>
                    <a:pt x="88" y="9"/>
                    <a:pt x="100" y="12"/>
                  </a:cubicBezTo>
                  <a:cubicBezTo>
                    <a:pt x="107" y="14"/>
                    <a:pt x="113" y="15"/>
                    <a:pt x="119" y="17"/>
                  </a:cubicBezTo>
                  <a:cubicBezTo>
                    <a:pt x="125" y="19"/>
                    <a:pt x="131" y="20"/>
                    <a:pt x="137" y="22"/>
                  </a:cubicBezTo>
                  <a:cubicBezTo>
                    <a:pt x="144" y="25"/>
                    <a:pt x="150" y="27"/>
                    <a:pt x="157" y="29"/>
                  </a:cubicBezTo>
                  <a:cubicBezTo>
                    <a:pt x="160" y="30"/>
                    <a:pt x="163" y="31"/>
                    <a:pt x="166" y="32"/>
                  </a:cubicBezTo>
                  <a:cubicBezTo>
                    <a:pt x="168" y="33"/>
                    <a:pt x="170" y="34"/>
                    <a:pt x="171" y="34"/>
                  </a:cubicBezTo>
                  <a:cubicBezTo>
                    <a:pt x="173" y="35"/>
                    <a:pt x="173" y="35"/>
                    <a:pt x="174" y="35"/>
                  </a:cubicBezTo>
                  <a:cubicBezTo>
                    <a:pt x="178" y="37"/>
                    <a:pt x="181" y="38"/>
                    <a:pt x="185" y="39"/>
                  </a:cubicBezTo>
                  <a:cubicBezTo>
                    <a:pt x="189" y="41"/>
                    <a:pt x="193" y="42"/>
                    <a:pt x="198" y="44"/>
                  </a:cubicBezTo>
                  <a:cubicBezTo>
                    <a:pt x="198" y="44"/>
                    <a:pt x="197" y="44"/>
                    <a:pt x="197" y="44"/>
                  </a:cubicBezTo>
                  <a:cubicBezTo>
                    <a:pt x="203" y="46"/>
                    <a:pt x="208" y="48"/>
                    <a:pt x="212" y="52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213" y="53"/>
                    <a:pt x="214" y="53"/>
                    <a:pt x="215" y="54"/>
                  </a:cubicBezTo>
                  <a:cubicBezTo>
                    <a:pt x="216" y="55"/>
                    <a:pt x="216" y="56"/>
                    <a:pt x="217" y="57"/>
                  </a:cubicBezTo>
                  <a:cubicBezTo>
                    <a:pt x="217" y="57"/>
                    <a:pt x="218" y="58"/>
                    <a:pt x="218" y="59"/>
                  </a:cubicBezTo>
                  <a:cubicBezTo>
                    <a:pt x="218" y="59"/>
                    <a:pt x="219" y="60"/>
                    <a:pt x="219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19" y="61"/>
                    <a:pt x="220" y="62"/>
                    <a:pt x="220" y="63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0" y="61"/>
                    <a:pt x="219" y="59"/>
                    <a:pt x="218" y="57"/>
                  </a:cubicBezTo>
                  <a:cubicBezTo>
                    <a:pt x="217" y="55"/>
                    <a:pt x="215" y="54"/>
                    <a:pt x="214" y="52"/>
                  </a:cubicBezTo>
                  <a:cubicBezTo>
                    <a:pt x="210" y="49"/>
                    <a:pt x="206" y="46"/>
                    <a:pt x="202" y="44"/>
                  </a:cubicBezTo>
                  <a:cubicBezTo>
                    <a:pt x="197" y="41"/>
                    <a:pt x="192" y="39"/>
                    <a:pt x="187" y="37"/>
                  </a:cubicBezTo>
                  <a:cubicBezTo>
                    <a:pt x="183" y="36"/>
                    <a:pt x="178" y="34"/>
                    <a:pt x="174" y="32"/>
                  </a:cubicBezTo>
                  <a:cubicBezTo>
                    <a:pt x="175" y="32"/>
                    <a:pt x="175" y="33"/>
                    <a:pt x="175" y="33"/>
                  </a:cubicBezTo>
                  <a:cubicBezTo>
                    <a:pt x="174" y="32"/>
                    <a:pt x="173" y="32"/>
                    <a:pt x="171" y="31"/>
                  </a:cubicBezTo>
                  <a:cubicBezTo>
                    <a:pt x="158" y="25"/>
                    <a:pt x="143" y="20"/>
                    <a:pt x="129" y="15"/>
                  </a:cubicBezTo>
                  <a:cubicBezTo>
                    <a:pt x="122" y="13"/>
                    <a:pt x="115" y="11"/>
                    <a:pt x="108" y="9"/>
                  </a:cubicBezTo>
                  <a:cubicBezTo>
                    <a:pt x="101" y="8"/>
                    <a:pt x="95" y="6"/>
                    <a:pt x="88" y="5"/>
                  </a:cubicBezTo>
                  <a:cubicBezTo>
                    <a:pt x="74" y="3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57"/>
            <p:cNvSpPr>
              <a:spLocks noEditPoints="1"/>
            </p:cNvSpPr>
            <p:nvPr/>
          </p:nvSpPr>
          <p:spPr bwMode="auto">
            <a:xfrm>
              <a:off x="-3681412" y="804863"/>
              <a:ext cx="1093788" cy="433388"/>
            </a:xfrm>
            <a:custGeom>
              <a:avLst/>
              <a:gdLst>
                <a:gd name="T0" fmla="*/ 145 w 233"/>
                <a:gd name="T1" fmla="*/ 35 h 92"/>
                <a:gd name="T2" fmla="*/ 144 w 233"/>
                <a:gd name="T3" fmla="*/ 35 h 92"/>
                <a:gd name="T4" fmla="*/ 145 w 233"/>
                <a:gd name="T5" fmla="*/ 35 h 92"/>
                <a:gd name="T6" fmla="*/ 41 w 233"/>
                <a:gd name="T7" fmla="*/ 2 h 92"/>
                <a:gd name="T8" fmla="*/ 0 w 233"/>
                <a:gd name="T9" fmla="*/ 0 h 92"/>
                <a:gd name="T10" fmla="*/ 0 w 233"/>
                <a:gd name="T11" fmla="*/ 0 h 92"/>
                <a:gd name="T12" fmla="*/ 24 w 233"/>
                <a:gd name="T13" fmla="*/ 3 h 92"/>
                <a:gd name="T14" fmla="*/ 24 w 233"/>
                <a:gd name="T15" fmla="*/ 3 h 92"/>
                <a:gd name="T16" fmla="*/ 85 w 233"/>
                <a:gd name="T17" fmla="*/ 15 h 92"/>
                <a:gd name="T18" fmla="*/ 116 w 233"/>
                <a:gd name="T19" fmla="*/ 24 h 92"/>
                <a:gd name="T20" fmla="*/ 131 w 233"/>
                <a:gd name="T21" fmla="*/ 30 h 92"/>
                <a:gd name="T22" fmla="*/ 144 w 233"/>
                <a:gd name="T23" fmla="*/ 35 h 92"/>
                <a:gd name="T24" fmla="*/ 144 w 233"/>
                <a:gd name="T25" fmla="*/ 35 h 92"/>
                <a:gd name="T26" fmla="*/ 184 w 233"/>
                <a:gd name="T27" fmla="*/ 55 h 92"/>
                <a:gd name="T28" fmla="*/ 202 w 233"/>
                <a:gd name="T29" fmla="*/ 66 h 92"/>
                <a:gd name="T30" fmla="*/ 220 w 233"/>
                <a:gd name="T31" fmla="*/ 79 h 92"/>
                <a:gd name="T32" fmla="*/ 220 w 233"/>
                <a:gd name="T33" fmla="*/ 79 h 92"/>
                <a:gd name="T34" fmla="*/ 233 w 233"/>
                <a:gd name="T35" fmla="*/ 89 h 92"/>
                <a:gd name="T36" fmla="*/ 232 w 233"/>
                <a:gd name="T37" fmla="*/ 90 h 92"/>
                <a:gd name="T38" fmla="*/ 232 w 233"/>
                <a:gd name="T39" fmla="*/ 90 h 92"/>
                <a:gd name="T40" fmla="*/ 232 w 233"/>
                <a:gd name="T41" fmla="*/ 91 h 92"/>
                <a:gd name="T42" fmla="*/ 232 w 233"/>
                <a:gd name="T43" fmla="*/ 91 h 92"/>
                <a:gd name="T44" fmla="*/ 232 w 233"/>
                <a:gd name="T45" fmla="*/ 91 h 92"/>
                <a:gd name="T46" fmla="*/ 232 w 233"/>
                <a:gd name="T47" fmla="*/ 91 h 92"/>
                <a:gd name="T48" fmla="*/ 231 w 233"/>
                <a:gd name="T49" fmla="*/ 92 h 92"/>
                <a:gd name="T50" fmla="*/ 231 w 233"/>
                <a:gd name="T51" fmla="*/ 92 h 92"/>
                <a:gd name="T52" fmla="*/ 231 w 233"/>
                <a:gd name="T53" fmla="*/ 92 h 92"/>
                <a:gd name="T54" fmla="*/ 231 w 233"/>
                <a:gd name="T55" fmla="*/ 92 h 92"/>
                <a:gd name="T56" fmla="*/ 229 w 233"/>
                <a:gd name="T57" fmla="*/ 92 h 92"/>
                <a:gd name="T58" fmla="*/ 229 w 233"/>
                <a:gd name="T59" fmla="*/ 92 h 92"/>
                <a:gd name="T60" fmla="*/ 228 w 233"/>
                <a:gd name="T61" fmla="*/ 91 h 92"/>
                <a:gd name="T62" fmla="*/ 227 w 233"/>
                <a:gd name="T63" fmla="*/ 91 h 92"/>
                <a:gd name="T64" fmla="*/ 227 w 233"/>
                <a:gd name="T65" fmla="*/ 91 h 92"/>
                <a:gd name="T66" fmla="*/ 229 w 233"/>
                <a:gd name="T67" fmla="*/ 92 h 92"/>
                <a:gd name="T68" fmla="*/ 229 w 233"/>
                <a:gd name="T69" fmla="*/ 92 h 92"/>
                <a:gd name="T70" fmla="*/ 230 w 233"/>
                <a:gd name="T71" fmla="*/ 92 h 92"/>
                <a:gd name="T72" fmla="*/ 232 w 233"/>
                <a:gd name="T73" fmla="*/ 92 h 92"/>
                <a:gd name="T74" fmla="*/ 233 w 233"/>
                <a:gd name="T75" fmla="*/ 91 h 92"/>
                <a:gd name="T76" fmla="*/ 233 w 233"/>
                <a:gd name="T77" fmla="*/ 90 h 92"/>
                <a:gd name="T78" fmla="*/ 233 w 233"/>
                <a:gd name="T79" fmla="*/ 89 h 92"/>
                <a:gd name="T80" fmla="*/ 233 w 233"/>
                <a:gd name="T81" fmla="*/ 89 h 92"/>
                <a:gd name="T82" fmla="*/ 160 w 233"/>
                <a:gd name="T83" fmla="*/ 37 h 92"/>
                <a:gd name="T84" fmla="*/ 141 w 233"/>
                <a:gd name="T85" fmla="*/ 28 h 92"/>
                <a:gd name="T86" fmla="*/ 122 w 233"/>
                <a:gd name="T87" fmla="*/ 21 h 92"/>
                <a:gd name="T88" fmla="*/ 82 w 233"/>
                <a:gd name="T89" fmla="*/ 9 h 92"/>
                <a:gd name="T90" fmla="*/ 41 w 233"/>
                <a:gd name="T91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3" h="92">
                  <a:moveTo>
                    <a:pt x="145" y="35"/>
                  </a:moveTo>
                  <a:cubicBezTo>
                    <a:pt x="145" y="35"/>
                    <a:pt x="144" y="35"/>
                    <a:pt x="144" y="35"/>
                  </a:cubicBezTo>
                  <a:cubicBezTo>
                    <a:pt x="144" y="35"/>
                    <a:pt x="145" y="35"/>
                    <a:pt x="145" y="35"/>
                  </a:cubicBezTo>
                  <a:close/>
                  <a:moveTo>
                    <a:pt x="41" y="2"/>
                  </a:moveTo>
                  <a:cubicBezTo>
                    <a:pt x="27" y="1"/>
                    <a:pt x="1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16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5" y="6"/>
                    <a:pt x="65" y="9"/>
                    <a:pt x="85" y="15"/>
                  </a:cubicBezTo>
                  <a:cubicBezTo>
                    <a:pt x="96" y="18"/>
                    <a:pt x="106" y="21"/>
                    <a:pt x="116" y="24"/>
                  </a:cubicBezTo>
                  <a:cubicBezTo>
                    <a:pt x="121" y="26"/>
                    <a:pt x="126" y="28"/>
                    <a:pt x="131" y="30"/>
                  </a:cubicBezTo>
                  <a:cubicBezTo>
                    <a:pt x="135" y="32"/>
                    <a:pt x="140" y="33"/>
                    <a:pt x="144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58" y="41"/>
                    <a:pt x="171" y="47"/>
                    <a:pt x="184" y="55"/>
                  </a:cubicBezTo>
                  <a:cubicBezTo>
                    <a:pt x="190" y="58"/>
                    <a:pt x="196" y="62"/>
                    <a:pt x="202" y="66"/>
                  </a:cubicBezTo>
                  <a:cubicBezTo>
                    <a:pt x="208" y="70"/>
                    <a:pt x="214" y="74"/>
                    <a:pt x="220" y="79"/>
                  </a:cubicBezTo>
                  <a:cubicBezTo>
                    <a:pt x="220" y="79"/>
                    <a:pt x="220" y="79"/>
                    <a:pt x="220" y="79"/>
                  </a:cubicBezTo>
                  <a:cubicBezTo>
                    <a:pt x="224" y="82"/>
                    <a:pt x="229" y="86"/>
                    <a:pt x="233" y="89"/>
                  </a:cubicBezTo>
                  <a:cubicBezTo>
                    <a:pt x="233" y="90"/>
                    <a:pt x="233" y="90"/>
                    <a:pt x="232" y="90"/>
                  </a:cubicBezTo>
                  <a:cubicBezTo>
                    <a:pt x="232" y="90"/>
                    <a:pt x="232" y="90"/>
                    <a:pt x="232" y="90"/>
                  </a:cubicBezTo>
                  <a:cubicBezTo>
                    <a:pt x="232" y="90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1" y="92"/>
                    <a:pt x="231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0" y="92"/>
                    <a:pt x="230" y="92"/>
                    <a:pt x="229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29" y="92"/>
                    <a:pt x="229" y="92"/>
                    <a:pt x="228" y="91"/>
                  </a:cubicBezTo>
                  <a:cubicBezTo>
                    <a:pt x="228" y="91"/>
                    <a:pt x="228" y="91"/>
                    <a:pt x="227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8" y="92"/>
                    <a:pt x="228" y="92"/>
                    <a:pt x="229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31" y="92"/>
                    <a:pt x="231" y="92"/>
                    <a:pt x="232" y="92"/>
                  </a:cubicBezTo>
                  <a:cubicBezTo>
                    <a:pt x="232" y="92"/>
                    <a:pt x="232" y="91"/>
                    <a:pt x="233" y="91"/>
                  </a:cubicBezTo>
                  <a:cubicBezTo>
                    <a:pt x="233" y="91"/>
                    <a:pt x="233" y="90"/>
                    <a:pt x="233" y="90"/>
                  </a:cubicBezTo>
                  <a:cubicBezTo>
                    <a:pt x="233" y="90"/>
                    <a:pt x="233" y="90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12" y="68"/>
                    <a:pt x="187" y="51"/>
                    <a:pt x="160" y="37"/>
                  </a:cubicBezTo>
                  <a:cubicBezTo>
                    <a:pt x="154" y="34"/>
                    <a:pt x="148" y="31"/>
                    <a:pt x="141" y="28"/>
                  </a:cubicBezTo>
                  <a:cubicBezTo>
                    <a:pt x="135" y="25"/>
                    <a:pt x="129" y="23"/>
                    <a:pt x="122" y="21"/>
                  </a:cubicBezTo>
                  <a:cubicBezTo>
                    <a:pt x="109" y="16"/>
                    <a:pt x="95" y="12"/>
                    <a:pt x="82" y="9"/>
                  </a:cubicBezTo>
                  <a:cubicBezTo>
                    <a:pt x="68" y="6"/>
                    <a:pt x="55" y="4"/>
                    <a:pt x="4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58"/>
            <p:cNvSpPr>
              <a:spLocks noEditPoints="1"/>
            </p:cNvSpPr>
            <p:nvPr/>
          </p:nvSpPr>
          <p:spPr bwMode="auto">
            <a:xfrm>
              <a:off x="-3643312" y="842963"/>
              <a:ext cx="976313" cy="555625"/>
            </a:xfrm>
            <a:custGeom>
              <a:avLst/>
              <a:gdLst>
                <a:gd name="T0" fmla="*/ 78 w 208"/>
                <a:gd name="T1" fmla="*/ 28 h 118"/>
                <a:gd name="T2" fmla="*/ 78 w 208"/>
                <a:gd name="T3" fmla="*/ 28 h 118"/>
                <a:gd name="T4" fmla="*/ 78 w 208"/>
                <a:gd name="T5" fmla="*/ 28 h 118"/>
                <a:gd name="T6" fmla="*/ 78 w 208"/>
                <a:gd name="T7" fmla="*/ 28 h 118"/>
                <a:gd name="T8" fmla="*/ 78 w 208"/>
                <a:gd name="T9" fmla="*/ 28 h 118"/>
                <a:gd name="T10" fmla="*/ 78 w 208"/>
                <a:gd name="T11" fmla="*/ 28 h 118"/>
                <a:gd name="T12" fmla="*/ 0 w 208"/>
                <a:gd name="T13" fmla="*/ 0 h 118"/>
                <a:gd name="T14" fmla="*/ 0 w 208"/>
                <a:gd name="T15" fmla="*/ 0 h 118"/>
                <a:gd name="T16" fmla="*/ 0 w 208"/>
                <a:gd name="T17" fmla="*/ 0 h 118"/>
                <a:gd name="T18" fmla="*/ 40 w 208"/>
                <a:gd name="T19" fmla="*/ 13 h 118"/>
                <a:gd name="T20" fmla="*/ 60 w 208"/>
                <a:gd name="T21" fmla="*/ 21 h 118"/>
                <a:gd name="T22" fmla="*/ 78 w 208"/>
                <a:gd name="T23" fmla="*/ 28 h 118"/>
                <a:gd name="T24" fmla="*/ 78 w 208"/>
                <a:gd name="T25" fmla="*/ 28 h 118"/>
                <a:gd name="T26" fmla="*/ 109 w 208"/>
                <a:gd name="T27" fmla="*/ 42 h 118"/>
                <a:gd name="T28" fmla="*/ 139 w 208"/>
                <a:gd name="T29" fmla="*/ 58 h 118"/>
                <a:gd name="T30" fmla="*/ 147 w 208"/>
                <a:gd name="T31" fmla="*/ 63 h 118"/>
                <a:gd name="T32" fmla="*/ 152 w 208"/>
                <a:gd name="T33" fmla="*/ 66 h 118"/>
                <a:gd name="T34" fmla="*/ 162 w 208"/>
                <a:gd name="T35" fmla="*/ 72 h 118"/>
                <a:gd name="T36" fmla="*/ 183 w 208"/>
                <a:gd name="T37" fmla="*/ 86 h 118"/>
                <a:gd name="T38" fmla="*/ 183 w 208"/>
                <a:gd name="T39" fmla="*/ 86 h 118"/>
                <a:gd name="T40" fmla="*/ 200 w 208"/>
                <a:gd name="T41" fmla="*/ 102 h 118"/>
                <a:gd name="T42" fmla="*/ 200 w 208"/>
                <a:gd name="T43" fmla="*/ 102 h 118"/>
                <a:gd name="T44" fmla="*/ 203 w 208"/>
                <a:gd name="T45" fmla="*/ 107 h 118"/>
                <a:gd name="T46" fmla="*/ 206 w 208"/>
                <a:gd name="T47" fmla="*/ 112 h 118"/>
                <a:gd name="T48" fmla="*/ 206 w 208"/>
                <a:gd name="T49" fmla="*/ 111 h 118"/>
                <a:gd name="T50" fmla="*/ 208 w 208"/>
                <a:gd name="T51" fmla="*/ 118 h 118"/>
                <a:gd name="T52" fmla="*/ 208 w 208"/>
                <a:gd name="T53" fmla="*/ 118 h 118"/>
                <a:gd name="T54" fmla="*/ 207 w 208"/>
                <a:gd name="T55" fmla="*/ 114 h 118"/>
                <a:gd name="T56" fmla="*/ 205 w 208"/>
                <a:gd name="T57" fmla="*/ 110 h 118"/>
                <a:gd name="T58" fmla="*/ 202 w 208"/>
                <a:gd name="T59" fmla="*/ 103 h 118"/>
                <a:gd name="T60" fmla="*/ 190 w 208"/>
                <a:gd name="T61" fmla="*/ 90 h 118"/>
                <a:gd name="T62" fmla="*/ 161 w 208"/>
                <a:gd name="T63" fmla="*/ 68 h 118"/>
                <a:gd name="T64" fmla="*/ 154 w 208"/>
                <a:gd name="T65" fmla="*/ 63 h 118"/>
                <a:gd name="T66" fmla="*/ 147 w 208"/>
                <a:gd name="T67" fmla="*/ 59 h 118"/>
                <a:gd name="T68" fmla="*/ 128 w 208"/>
                <a:gd name="T69" fmla="*/ 47 h 118"/>
                <a:gd name="T70" fmla="*/ 117 w 208"/>
                <a:gd name="T71" fmla="*/ 41 h 118"/>
                <a:gd name="T72" fmla="*/ 108 w 208"/>
                <a:gd name="T73" fmla="*/ 36 h 118"/>
                <a:gd name="T74" fmla="*/ 87 w 208"/>
                <a:gd name="T75" fmla="*/ 27 h 118"/>
                <a:gd name="T76" fmla="*/ 44 w 208"/>
                <a:gd name="T77" fmla="*/ 12 h 118"/>
                <a:gd name="T78" fmla="*/ 0 w 208"/>
                <a:gd name="T7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118">
                  <a:moveTo>
                    <a:pt x="78" y="28"/>
                  </a:move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lose/>
                  <a:moveTo>
                    <a:pt x="78" y="28"/>
                  </a:move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4"/>
                    <a:pt x="27" y="9"/>
                    <a:pt x="40" y="13"/>
                  </a:cubicBezTo>
                  <a:cubicBezTo>
                    <a:pt x="47" y="16"/>
                    <a:pt x="53" y="18"/>
                    <a:pt x="60" y="21"/>
                  </a:cubicBezTo>
                  <a:cubicBezTo>
                    <a:pt x="66" y="23"/>
                    <a:pt x="72" y="26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9" y="33"/>
                    <a:pt x="99" y="37"/>
                    <a:pt x="109" y="42"/>
                  </a:cubicBezTo>
                  <a:cubicBezTo>
                    <a:pt x="119" y="47"/>
                    <a:pt x="129" y="53"/>
                    <a:pt x="139" y="58"/>
                  </a:cubicBezTo>
                  <a:cubicBezTo>
                    <a:pt x="142" y="60"/>
                    <a:pt x="145" y="61"/>
                    <a:pt x="147" y="63"/>
                  </a:cubicBezTo>
                  <a:cubicBezTo>
                    <a:pt x="149" y="64"/>
                    <a:pt x="151" y="65"/>
                    <a:pt x="152" y="66"/>
                  </a:cubicBezTo>
                  <a:cubicBezTo>
                    <a:pt x="156" y="68"/>
                    <a:pt x="159" y="70"/>
                    <a:pt x="162" y="72"/>
                  </a:cubicBezTo>
                  <a:cubicBezTo>
                    <a:pt x="169" y="76"/>
                    <a:pt x="177" y="81"/>
                    <a:pt x="183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9" y="91"/>
                    <a:pt x="195" y="96"/>
                    <a:pt x="200" y="102"/>
                  </a:cubicBezTo>
                  <a:cubicBezTo>
                    <a:pt x="200" y="102"/>
                    <a:pt x="200" y="102"/>
                    <a:pt x="200" y="102"/>
                  </a:cubicBezTo>
                  <a:cubicBezTo>
                    <a:pt x="201" y="103"/>
                    <a:pt x="202" y="105"/>
                    <a:pt x="203" y="107"/>
                  </a:cubicBezTo>
                  <a:cubicBezTo>
                    <a:pt x="204" y="108"/>
                    <a:pt x="205" y="110"/>
                    <a:pt x="206" y="112"/>
                  </a:cubicBezTo>
                  <a:cubicBezTo>
                    <a:pt x="206" y="112"/>
                    <a:pt x="206" y="112"/>
                    <a:pt x="206" y="111"/>
                  </a:cubicBezTo>
                  <a:cubicBezTo>
                    <a:pt x="206" y="114"/>
                    <a:pt x="207" y="116"/>
                    <a:pt x="208" y="118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6"/>
                    <a:pt x="207" y="115"/>
                    <a:pt x="207" y="114"/>
                  </a:cubicBezTo>
                  <a:cubicBezTo>
                    <a:pt x="206" y="112"/>
                    <a:pt x="206" y="111"/>
                    <a:pt x="205" y="110"/>
                  </a:cubicBezTo>
                  <a:cubicBezTo>
                    <a:pt x="204" y="107"/>
                    <a:pt x="203" y="105"/>
                    <a:pt x="202" y="103"/>
                  </a:cubicBezTo>
                  <a:cubicBezTo>
                    <a:pt x="199" y="98"/>
                    <a:pt x="195" y="94"/>
                    <a:pt x="190" y="90"/>
                  </a:cubicBezTo>
                  <a:cubicBezTo>
                    <a:pt x="181" y="81"/>
                    <a:pt x="171" y="74"/>
                    <a:pt x="161" y="68"/>
                  </a:cubicBezTo>
                  <a:cubicBezTo>
                    <a:pt x="159" y="66"/>
                    <a:pt x="156" y="65"/>
                    <a:pt x="154" y="63"/>
                  </a:cubicBezTo>
                  <a:cubicBezTo>
                    <a:pt x="152" y="62"/>
                    <a:pt x="150" y="60"/>
                    <a:pt x="147" y="59"/>
                  </a:cubicBezTo>
                  <a:cubicBezTo>
                    <a:pt x="141" y="55"/>
                    <a:pt x="135" y="51"/>
                    <a:pt x="128" y="47"/>
                  </a:cubicBezTo>
                  <a:cubicBezTo>
                    <a:pt x="124" y="45"/>
                    <a:pt x="121" y="43"/>
                    <a:pt x="117" y="41"/>
                  </a:cubicBezTo>
                  <a:cubicBezTo>
                    <a:pt x="114" y="40"/>
                    <a:pt x="111" y="38"/>
                    <a:pt x="108" y="36"/>
                  </a:cubicBezTo>
                  <a:cubicBezTo>
                    <a:pt x="101" y="33"/>
                    <a:pt x="94" y="30"/>
                    <a:pt x="87" y="27"/>
                  </a:cubicBezTo>
                  <a:cubicBezTo>
                    <a:pt x="73" y="21"/>
                    <a:pt x="59" y="16"/>
                    <a:pt x="44" y="12"/>
                  </a:cubicBezTo>
                  <a:cubicBezTo>
                    <a:pt x="30" y="7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003556" y="2794384"/>
            <a:ext cx="3070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2253" y="4160239"/>
            <a:ext cx="2828887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052253" y="3918776"/>
            <a:ext cx="206465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19" name="文本框 18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21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"/>
          <p:cNvGrpSpPr/>
          <p:nvPr/>
        </p:nvGrpSpPr>
        <p:grpSpPr>
          <a:xfrm>
            <a:off x="1596319" y="3997004"/>
            <a:ext cx="367688" cy="388178"/>
            <a:chOff x="1841500" y="3328988"/>
            <a:chExt cx="512763" cy="541337"/>
          </a:xfrm>
          <a:solidFill>
            <a:srgbClr val="000000"/>
          </a:solidFill>
        </p:grpSpPr>
        <p:sp>
          <p:nvSpPr>
            <p:cNvPr id="9" name="Freeform 9@|5FFC:0|FBC:0|LFC:0|LBC:16777215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0@|5FFC:0|FBC:0|LFC:0|LBC:16777215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1@|5FFC:0|FBC:0|LFC:0|LBC:16777215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@|5FFC:0|FBC:0|LFC:0|LBC:16777215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3@|5FFC:0|FBC:0|LFC:0|LBC:16777215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4"/>
          <p:cNvSpPr/>
          <p:nvPr/>
        </p:nvSpPr>
        <p:spPr bwMode="auto">
          <a:xfrm>
            <a:off x="1335826" y="2519758"/>
            <a:ext cx="888671" cy="1096991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6" name="Straight Arrow Connector 19"/>
          <p:cNvCxnSpPr/>
          <p:nvPr/>
        </p:nvCxnSpPr>
        <p:spPr>
          <a:xfrm>
            <a:off x="1" y="3768850"/>
            <a:ext cx="1777863" cy="0"/>
          </a:xfrm>
          <a:prstGeom prst="straightConnector1">
            <a:avLst/>
          </a:prstGeom>
          <a:noFill/>
          <a:ln w="53975" cap="flat" cmpd="sng" algn="ctr">
            <a:solidFill>
              <a:srgbClr val="000000"/>
            </a:solidFill>
            <a:prstDash val="solid"/>
            <a:tailEnd type="oval"/>
          </a:ln>
          <a:effectLst/>
        </p:spPr>
      </p:cxnSp>
      <p:cxnSp>
        <p:nvCxnSpPr>
          <p:cNvPr id="17" name="Straight Arrow Connector 30"/>
          <p:cNvCxnSpPr/>
          <p:nvPr/>
        </p:nvCxnSpPr>
        <p:spPr>
          <a:xfrm>
            <a:off x="1857077" y="3768850"/>
            <a:ext cx="1777863" cy="0"/>
          </a:xfrm>
          <a:prstGeom prst="straightConnector1">
            <a:avLst/>
          </a:prstGeom>
          <a:noFill/>
          <a:ln w="53975" cap="flat" cmpd="sng" algn="ctr">
            <a:solidFill>
              <a:srgbClr val="000000"/>
            </a:solidFill>
            <a:prstDash val="solid"/>
            <a:tailEnd type="oval"/>
          </a:ln>
          <a:effectLst/>
        </p:spPr>
      </p:cxnSp>
      <p:cxnSp>
        <p:nvCxnSpPr>
          <p:cNvPr id="18" name="Straight Arrow Connector 31"/>
          <p:cNvCxnSpPr/>
          <p:nvPr/>
        </p:nvCxnSpPr>
        <p:spPr>
          <a:xfrm>
            <a:off x="3713342" y="3768850"/>
            <a:ext cx="1777863" cy="0"/>
          </a:xfrm>
          <a:prstGeom prst="straightConnector1">
            <a:avLst/>
          </a:prstGeom>
          <a:noFill/>
          <a:ln w="53975" cap="flat" cmpd="sng" algn="ctr">
            <a:solidFill>
              <a:srgbClr val="000000"/>
            </a:solidFill>
            <a:prstDash val="solid"/>
            <a:tailEnd type="oval"/>
          </a:ln>
          <a:effectLst/>
        </p:spPr>
      </p:cxnSp>
      <p:cxnSp>
        <p:nvCxnSpPr>
          <p:cNvPr id="19" name="Straight Arrow Connector 32"/>
          <p:cNvCxnSpPr/>
          <p:nvPr/>
        </p:nvCxnSpPr>
        <p:spPr>
          <a:xfrm>
            <a:off x="5570416" y="3768850"/>
            <a:ext cx="1777863" cy="0"/>
          </a:xfrm>
          <a:prstGeom prst="straightConnector1">
            <a:avLst/>
          </a:prstGeom>
          <a:noFill/>
          <a:ln w="53975" cap="flat" cmpd="sng" algn="ctr">
            <a:solidFill>
              <a:srgbClr val="000000"/>
            </a:solidFill>
            <a:prstDash val="solid"/>
            <a:tailEnd type="oval"/>
          </a:ln>
          <a:effectLst/>
        </p:spPr>
      </p:cxnSp>
      <p:cxnSp>
        <p:nvCxnSpPr>
          <p:cNvPr id="20" name="Straight Arrow Connector 33"/>
          <p:cNvCxnSpPr/>
          <p:nvPr/>
        </p:nvCxnSpPr>
        <p:spPr>
          <a:xfrm>
            <a:off x="7434003" y="3768850"/>
            <a:ext cx="1692139" cy="0"/>
          </a:xfrm>
          <a:prstGeom prst="straightConnector1">
            <a:avLst/>
          </a:prstGeom>
          <a:noFill/>
          <a:ln w="53975" cap="flat" cmpd="sng" algn="ctr">
            <a:solidFill>
              <a:srgbClr val="000000"/>
            </a:solidFill>
            <a:prstDash val="solid"/>
            <a:tailEnd type="none"/>
          </a:ln>
          <a:effectLst/>
        </p:spPr>
      </p:cxnSp>
      <p:grpSp>
        <p:nvGrpSpPr>
          <p:cNvPr id="21" name="Group 45"/>
          <p:cNvGrpSpPr/>
          <p:nvPr/>
        </p:nvGrpSpPr>
        <p:grpSpPr>
          <a:xfrm>
            <a:off x="3450066" y="3997004"/>
            <a:ext cx="367688" cy="388178"/>
            <a:chOff x="1841500" y="3328988"/>
            <a:chExt cx="512763" cy="541337"/>
          </a:xfrm>
          <a:solidFill>
            <a:srgbClr val="000000"/>
          </a:solidFill>
        </p:grpSpPr>
        <p:sp>
          <p:nvSpPr>
            <p:cNvPr id="22" name="Freeform 9@|5FFC:0|FBC:0|LFC:0|LBC:16777215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0@|5FFC:0|FBC:0|LFC:0|LBC:16777215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1@|5FFC:0|FBC:0|LFC:0|LBC:16777215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2@|5FFC:0|FBC:0|LFC:0|LBC:16777215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3@|5FFC:0|FBC:0|LFC:0|LBC:16777215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14"/>
          <p:cNvSpPr/>
          <p:nvPr/>
        </p:nvSpPr>
        <p:spPr bwMode="auto">
          <a:xfrm>
            <a:off x="3189574" y="2519758"/>
            <a:ext cx="888671" cy="1096991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9" name="Group 56"/>
          <p:cNvGrpSpPr/>
          <p:nvPr/>
        </p:nvGrpSpPr>
        <p:grpSpPr>
          <a:xfrm>
            <a:off x="5303813" y="3997004"/>
            <a:ext cx="367688" cy="388178"/>
            <a:chOff x="1841500" y="3328988"/>
            <a:chExt cx="512763" cy="541337"/>
          </a:xfrm>
          <a:solidFill>
            <a:srgbClr val="000000"/>
          </a:solidFill>
        </p:grpSpPr>
        <p:sp>
          <p:nvSpPr>
            <p:cNvPr id="30" name="Freeform 9@|5FFC:0|FBC:0|LFC:0|LBC:16777215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0@|5FFC:0|FBC:0|LFC:0|LBC:16777215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1@|5FFC:0|FBC:0|LFC:0|LBC:16777215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2@|5FFC:0|FBC:0|LFC:0|LBC:16777215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3@|5FFC:0|FBC:0|LFC:0|LBC:16777215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Freeform 14"/>
          <p:cNvSpPr/>
          <p:nvPr/>
        </p:nvSpPr>
        <p:spPr bwMode="auto">
          <a:xfrm>
            <a:off x="5043321" y="2519758"/>
            <a:ext cx="888671" cy="1096991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Group 67"/>
          <p:cNvGrpSpPr/>
          <p:nvPr/>
        </p:nvGrpSpPr>
        <p:grpSpPr>
          <a:xfrm>
            <a:off x="7157560" y="3997004"/>
            <a:ext cx="367688" cy="388178"/>
            <a:chOff x="1841500" y="3328988"/>
            <a:chExt cx="512763" cy="541337"/>
          </a:xfrm>
          <a:solidFill>
            <a:srgbClr val="000000"/>
          </a:solidFill>
        </p:grpSpPr>
        <p:sp>
          <p:nvSpPr>
            <p:cNvPr id="37" name="Freeform 9@|5FFC:0|FBC:0|LFC:0|LBC:16777215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@|5FFC:0|FBC:0|LFC:0|LBC:16777215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1@|5FFC:0|FBC:0|LFC:0|LBC:16777215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2@|5FFC:0|FBC:0|LFC:0|LBC:16777215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3@|5FFC:0|FBC:0|LFC:0|LBC:16777215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 dirty="0">
                <a:solidFill>
                  <a:srgbClr val="00823E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4"/>
          <p:cNvSpPr/>
          <p:nvPr/>
        </p:nvSpPr>
        <p:spPr bwMode="auto">
          <a:xfrm>
            <a:off x="6897068" y="2519758"/>
            <a:ext cx="888671" cy="1096991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105"/>
          <p:cNvSpPr>
            <a:spLocks noEditPoints="1"/>
          </p:cNvSpPr>
          <p:nvPr/>
        </p:nvSpPr>
        <p:spPr bwMode="auto">
          <a:xfrm>
            <a:off x="1563508" y="2729471"/>
            <a:ext cx="433308" cy="427029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AC2AC">
                  <a:lumMod val="50000"/>
                </a:srgbClr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6"/>
          <p:cNvSpPr>
            <a:spLocks noChangeAspect="1" noEditPoints="1"/>
          </p:cNvSpPr>
          <p:nvPr/>
        </p:nvSpPr>
        <p:spPr bwMode="auto">
          <a:xfrm>
            <a:off x="3417727" y="2768646"/>
            <a:ext cx="432364" cy="34867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57"/>
          <p:cNvSpPr>
            <a:spLocks noChangeAspect="1" noEditPoints="1"/>
          </p:cNvSpPr>
          <p:nvPr/>
        </p:nvSpPr>
        <p:spPr bwMode="auto">
          <a:xfrm>
            <a:off x="5280980" y="2736309"/>
            <a:ext cx="413353" cy="413353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135"/>
          <p:cNvSpPr>
            <a:spLocks noEditPoints="1"/>
          </p:cNvSpPr>
          <p:nvPr/>
        </p:nvSpPr>
        <p:spPr bwMode="auto">
          <a:xfrm>
            <a:off x="7128910" y="2719235"/>
            <a:ext cx="424988" cy="39808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1157225" y="4539726"/>
            <a:ext cx="129482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1186145" y="4761958"/>
            <a:ext cx="1348936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3038293" y="4539726"/>
            <a:ext cx="129482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3067212" y="4761958"/>
            <a:ext cx="1348936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4892040" y="4539726"/>
            <a:ext cx="129482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4920960" y="4761958"/>
            <a:ext cx="1348936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6700867" y="4539726"/>
            <a:ext cx="129482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6729787" y="4761958"/>
            <a:ext cx="1348936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64" name="文本框 63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66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"/>
          <p:cNvSpPr>
            <a:spLocks noChangeArrowheads="1"/>
          </p:cNvSpPr>
          <p:nvPr/>
        </p:nvSpPr>
        <p:spPr bwMode="auto">
          <a:xfrm>
            <a:off x="5525911" y="2512380"/>
            <a:ext cx="319675" cy="506558"/>
          </a:xfrm>
          <a:custGeom>
            <a:avLst/>
            <a:gdLst>
              <a:gd name="T0" fmla="*/ 93 w 1282"/>
              <a:gd name="T1" fmla="*/ 344 h 2032"/>
              <a:gd name="T2" fmla="*/ 93 w 1282"/>
              <a:gd name="T3" fmla="*/ 344 h 2032"/>
              <a:gd name="T4" fmla="*/ 750 w 1282"/>
              <a:gd name="T5" fmla="*/ 1000 h 2032"/>
              <a:gd name="T6" fmla="*/ 93 w 1282"/>
              <a:gd name="T7" fmla="*/ 1656 h 2032"/>
              <a:gd name="T8" fmla="*/ 93 w 1282"/>
              <a:gd name="T9" fmla="*/ 1937 h 2032"/>
              <a:gd name="T10" fmla="*/ 375 w 1282"/>
              <a:gd name="T11" fmla="*/ 1937 h 2032"/>
              <a:gd name="T12" fmla="*/ 1281 w 1282"/>
              <a:gd name="T13" fmla="*/ 1000 h 2032"/>
              <a:gd name="T14" fmla="*/ 375 w 1282"/>
              <a:gd name="T15" fmla="*/ 94 h 2032"/>
              <a:gd name="T16" fmla="*/ 93 w 1282"/>
              <a:gd name="T17" fmla="*/ 94 h 2032"/>
              <a:gd name="T18" fmla="*/ 31 w 1282"/>
              <a:gd name="T19" fmla="*/ 219 h 2032"/>
              <a:gd name="T20" fmla="*/ 93 w 1282"/>
              <a:gd name="T21" fmla="*/ 344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2" h="2032">
                <a:moveTo>
                  <a:pt x="93" y="344"/>
                </a:moveTo>
                <a:lnTo>
                  <a:pt x="93" y="344"/>
                </a:lnTo>
                <a:cubicBezTo>
                  <a:pt x="750" y="1000"/>
                  <a:pt x="750" y="1000"/>
                  <a:pt x="750" y="1000"/>
                </a:cubicBezTo>
                <a:cubicBezTo>
                  <a:pt x="93" y="1656"/>
                  <a:pt x="93" y="1656"/>
                  <a:pt x="93" y="1656"/>
                </a:cubicBezTo>
                <a:cubicBezTo>
                  <a:pt x="0" y="1750"/>
                  <a:pt x="0" y="1875"/>
                  <a:pt x="93" y="1937"/>
                </a:cubicBezTo>
                <a:cubicBezTo>
                  <a:pt x="156" y="2031"/>
                  <a:pt x="281" y="2031"/>
                  <a:pt x="375" y="1937"/>
                </a:cubicBezTo>
                <a:cubicBezTo>
                  <a:pt x="1281" y="1000"/>
                  <a:pt x="1281" y="1000"/>
                  <a:pt x="1281" y="1000"/>
                </a:cubicBezTo>
                <a:cubicBezTo>
                  <a:pt x="375" y="94"/>
                  <a:pt x="375" y="94"/>
                  <a:pt x="375" y="94"/>
                </a:cubicBezTo>
                <a:cubicBezTo>
                  <a:pt x="281" y="0"/>
                  <a:pt x="156" y="0"/>
                  <a:pt x="93" y="94"/>
                </a:cubicBezTo>
                <a:cubicBezTo>
                  <a:pt x="62" y="125"/>
                  <a:pt x="31" y="156"/>
                  <a:pt x="31" y="219"/>
                </a:cubicBezTo>
                <a:cubicBezTo>
                  <a:pt x="31" y="281"/>
                  <a:pt x="62" y="313"/>
                  <a:pt x="93" y="344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lIns="68567" tIns="34283" rIns="68567" bIns="34283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27"/>
          <p:cNvSpPr>
            <a:spLocks noChangeArrowheads="1"/>
          </p:cNvSpPr>
          <p:nvPr/>
        </p:nvSpPr>
        <p:spPr bwMode="auto">
          <a:xfrm>
            <a:off x="7113300" y="4318847"/>
            <a:ext cx="319676" cy="498867"/>
          </a:xfrm>
          <a:custGeom>
            <a:avLst/>
            <a:gdLst>
              <a:gd name="T0" fmla="*/ 1219 w 1283"/>
              <a:gd name="T1" fmla="*/ 1656 h 2001"/>
              <a:gd name="T2" fmla="*/ 1219 w 1283"/>
              <a:gd name="T3" fmla="*/ 1656 h 2001"/>
              <a:gd name="T4" fmla="*/ 563 w 1283"/>
              <a:gd name="T5" fmla="*/ 1000 h 2001"/>
              <a:gd name="T6" fmla="*/ 1219 w 1283"/>
              <a:gd name="T7" fmla="*/ 344 h 2001"/>
              <a:gd name="T8" fmla="*/ 1219 w 1283"/>
              <a:gd name="T9" fmla="*/ 63 h 2001"/>
              <a:gd name="T10" fmla="*/ 938 w 1283"/>
              <a:gd name="T11" fmla="*/ 63 h 2001"/>
              <a:gd name="T12" fmla="*/ 0 w 1283"/>
              <a:gd name="T13" fmla="*/ 1000 h 2001"/>
              <a:gd name="T14" fmla="*/ 938 w 1283"/>
              <a:gd name="T15" fmla="*/ 1938 h 2001"/>
              <a:gd name="T16" fmla="*/ 1219 w 1283"/>
              <a:gd name="T17" fmla="*/ 1938 h 2001"/>
              <a:gd name="T18" fmla="*/ 1282 w 1283"/>
              <a:gd name="T19" fmla="*/ 1781 h 2001"/>
              <a:gd name="T20" fmla="*/ 1219 w 1283"/>
              <a:gd name="T21" fmla="*/ 1656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3" h="2001">
                <a:moveTo>
                  <a:pt x="1219" y="1656"/>
                </a:moveTo>
                <a:lnTo>
                  <a:pt x="1219" y="1656"/>
                </a:lnTo>
                <a:cubicBezTo>
                  <a:pt x="563" y="1000"/>
                  <a:pt x="563" y="1000"/>
                  <a:pt x="563" y="1000"/>
                </a:cubicBezTo>
                <a:cubicBezTo>
                  <a:pt x="1219" y="344"/>
                  <a:pt x="1219" y="344"/>
                  <a:pt x="1219" y="344"/>
                </a:cubicBezTo>
                <a:cubicBezTo>
                  <a:pt x="1282" y="250"/>
                  <a:pt x="1282" y="125"/>
                  <a:pt x="1219" y="63"/>
                </a:cubicBezTo>
                <a:cubicBezTo>
                  <a:pt x="1157" y="0"/>
                  <a:pt x="1032" y="0"/>
                  <a:pt x="938" y="63"/>
                </a:cubicBezTo>
                <a:cubicBezTo>
                  <a:pt x="0" y="1000"/>
                  <a:pt x="0" y="1000"/>
                  <a:pt x="0" y="1000"/>
                </a:cubicBezTo>
                <a:cubicBezTo>
                  <a:pt x="938" y="1938"/>
                  <a:pt x="938" y="1938"/>
                  <a:pt x="938" y="1938"/>
                </a:cubicBezTo>
                <a:cubicBezTo>
                  <a:pt x="1032" y="2000"/>
                  <a:pt x="1157" y="2000"/>
                  <a:pt x="1219" y="1938"/>
                </a:cubicBezTo>
                <a:cubicBezTo>
                  <a:pt x="1251" y="1875"/>
                  <a:pt x="1282" y="1844"/>
                  <a:pt x="1282" y="1781"/>
                </a:cubicBezTo>
                <a:cubicBezTo>
                  <a:pt x="1282" y="1719"/>
                  <a:pt x="1251" y="1688"/>
                  <a:pt x="1219" y="165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lIns="68567" tIns="34283" rIns="68567" bIns="34283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2@|5FFC:0|FBC:0|LFC:16777215|LBC:16777215"/>
          <p:cNvSpPr>
            <a:spLocks noChangeArrowheads="1"/>
          </p:cNvSpPr>
          <p:nvPr/>
        </p:nvSpPr>
        <p:spPr bwMode="auto">
          <a:xfrm>
            <a:off x="5533600" y="2715660"/>
            <a:ext cx="101066" cy="101092"/>
          </a:xfrm>
          <a:custGeom>
            <a:avLst/>
            <a:gdLst>
              <a:gd name="T0" fmla="*/ 187 w 407"/>
              <a:gd name="T1" fmla="*/ 406 h 407"/>
              <a:gd name="T2" fmla="*/ 187 w 407"/>
              <a:gd name="T3" fmla="*/ 406 h 407"/>
              <a:gd name="T4" fmla="*/ 0 w 407"/>
              <a:gd name="T5" fmla="*/ 187 h 407"/>
              <a:gd name="T6" fmla="*/ 187 w 407"/>
              <a:gd name="T7" fmla="*/ 0 h 407"/>
              <a:gd name="T8" fmla="*/ 406 w 407"/>
              <a:gd name="T9" fmla="*/ 187 h 407"/>
              <a:gd name="T10" fmla="*/ 187 w 407"/>
              <a:gd name="T11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407">
                <a:moveTo>
                  <a:pt x="187" y="406"/>
                </a:moveTo>
                <a:lnTo>
                  <a:pt x="187" y="406"/>
                </a:lnTo>
                <a:cubicBezTo>
                  <a:pt x="94" y="406"/>
                  <a:pt x="0" y="312"/>
                  <a:pt x="0" y="187"/>
                </a:cubicBezTo>
                <a:cubicBezTo>
                  <a:pt x="0" y="93"/>
                  <a:pt x="94" y="0"/>
                  <a:pt x="187" y="0"/>
                </a:cubicBezTo>
                <a:cubicBezTo>
                  <a:pt x="312" y="0"/>
                  <a:pt x="406" y="93"/>
                  <a:pt x="406" y="187"/>
                </a:cubicBezTo>
                <a:cubicBezTo>
                  <a:pt x="406" y="312"/>
                  <a:pt x="312" y="406"/>
                  <a:pt x="187" y="40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3@|5FFC:0|FBC:0|LFC:16777215|LBC:16777215"/>
          <p:cNvSpPr>
            <a:spLocks noChangeArrowheads="1"/>
          </p:cNvSpPr>
          <p:nvPr/>
        </p:nvSpPr>
        <p:spPr bwMode="auto">
          <a:xfrm>
            <a:off x="5533600" y="4513339"/>
            <a:ext cx="101066" cy="102191"/>
          </a:xfrm>
          <a:custGeom>
            <a:avLst/>
            <a:gdLst>
              <a:gd name="T0" fmla="*/ 187 w 407"/>
              <a:gd name="T1" fmla="*/ 407 h 408"/>
              <a:gd name="T2" fmla="*/ 187 w 407"/>
              <a:gd name="T3" fmla="*/ 407 h 408"/>
              <a:gd name="T4" fmla="*/ 0 w 407"/>
              <a:gd name="T5" fmla="*/ 219 h 408"/>
              <a:gd name="T6" fmla="*/ 187 w 407"/>
              <a:gd name="T7" fmla="*/ 0 h 408"/>
              <a:gd name="T8" fmla="*/ 406 w 407"/>
              <a:gd name="T9" fmla="*/ 219 h 408"/>
              <a:gd name="T10" fmla="*/ 187 w 407"/>
              <a:gd name="T11" fmla="*/ 407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408">
                <a:moveTo>
                  <a:pt x="187" y="407"/>
                </a:moveTo>
                <a:lnTo>
                  <a:pt x="187" y="407"/>
                </a:lnTo>
                <a:cubicBezTo>
                  <a:pt x="94" y="407"/>
                  <a:pt x="0" y="313"/>
                  <a:pt x="0" y="219"/>
                </a:cubicBezTo>
                <a:cubicBezTo>
                  <a:pt x="0" y="94"/>
                  <a:pt x="94" y="0"/>
                  <a:pt x="187" y="0"/>
                </a:cubicBezTo>
                <a:cubicBezTo>
                  <a:pt x="312" y="0"/>
                  <a:pt x="406" y="94"/>
                  <a:pt x="406" y="219"/>
                </a:cubicBezTo>
                <a:cubicBezTo>
                  <a:pt x="406" y="313"/>
                  <a:pt x="312" y="407"/>
                  <a:pt x="187" y="40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4@|5FFC:0|FBC:0|LFC:16777215|LBC:16777215"/>
          <p:cNvSpPr>
            <a:spLocks noChangeArrowheads="1"/>
          </p:cNvSpPr>
          <p:nvPr/>
        </p:nvSpPr>
        <p:spPr bwMode="auto">
          <a:xfrm>
            <a:off x="6428911" y="3618895"/>
            <a:ext cx="101066" cy="93401"/>
          </a:xfrm>
          <a:custGeom>
            <a:avLst/>
            <a:gdLst>
              <a:gd name="T0" fmla="*/ 0 w 406"/>
              <a:gd name="T1" fmla="*/ 187 h 375"/>
              <a:gd name="T2" fmla="*/ 0 w 406"/>
              <a:gd name="T3" fmla="*/ 187 h 375"/>
              <a:gd name="T4" fmla="*/ 218 w 406"/>
              <a:gd name="T5" fmla="*/ 0 h 375"/>
              <a:gd name="T6" fmla="*/ 405 w 406"/>
              <a:gd name="T7" fmla="*/ 187 h 375"/>
              <a:gd name="T8" fmla="*/ 218 w 406"/>
              <a:gd name="T9" fmla="*/ 374 h 375"/>
              <a:gd name="T10" fmla="*/ 0 w 406"/>
              <a:gd name="T11" fmla="*/ 18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375">
                <a:moveTo>
                  <a:pt x="0" y="187"/>
                </a:moveTo>
                <a:lnTo>
                  <a:pt x="0" y="187"/>
                </a:lnTo>
                <a:cubicBezTo>
                  <a:pt x="0" y="62"/>
                  <a:pt x="93" y="0"/>
                  <a:pt x="218" y="0"/>
                </a:cubicBezTo>
                <a:cubicBezTo>
                  <a:pt x="311" y="0"/>
                  <a:pt x="405" y="62"/>
                  <a:pt x="405" y="187"/>
                </a:cubicBezTo>
                <a:cubicBezTo>
                  <a:pt x="405" y="280"/>
                  <a:pt x="311" y="374"/>
                  <a:pt x="218" y="374"/>
                </a:cubicBezTo>
                <a:cubicBezTo>
                  <a:pt x="93" y="374"/>
                  <a:pt x="0" y="280"/>
                  <a:pt x="0" y="18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5@|5FFC:0|FBC:0|LFC:16777215|LBC:16777215"/>
          <p:cNvSpPr>
            <a:spLocks noChangeArrowheads="1"/>
          </p:cNvSpPr>
          <p:nvPr/>
        </p:nvSpPr>
        <p:spPr bwMode="auto">
          <a:xfrm>
            <a:off x="4629503" y="3618895"/>
            <a:ext cx="101066" cy="93401"/>
          </a:xfrm>
          <a:custGeom>
            <a:avLst/>
            <a:gdLst>
              <a:gd name="T0" fmla="*/ 0 w 407"/>
              <a:gd name="T1" fmla="*/ 187 h 375"/>
              <a:gd name="T2" fmla="*/ 0 w 407"/>
              <a:gd name="T3" fmla="*/ 187 h 375"/>
              <a:gd name="T4" fmla="*/ 219 w 407"/>
              <a:gd name="T5" fmla="*/ 0 h 375"/>
              <a:gd name="T6" fmla="*/ 406 w 407"/>
              <a:gd name="T7" fmla="*/ 187 h 375"/>
              <a:gd name="T8" fmla="*/ 219 w 407"/>
              <a:gd name="T9" fmla="*/ 374 h 375"/>
              <a:gd name="T10" fmla="*/ 0 w 407"/>
              <a:gd name="T11" fmla="*/ 18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375">
                <a:moveTo>
                  <a:pt x="0" y="187"/>
                </a:moveTo>
                <a:lnTo>
                  <a:pt x="0" y="187"/>
                </a:lnTo>
                <a:cubicBezTo>
                  <a:pt x="0" y="62"/>
                  <a:pt x="94" y="0"/>
                  <a:pt x="219" y="0"/>
                </a:cubicBezTo>
                <a:cubicBezTo>
                  <a:pt x="312" y="0"/>
                  <a:pt x="406" y="62"/>
                  <a:pt x="406" y="187"/>
                </a:cubicBezTo>
                <a:cubicBezTo>
                  <a:pt x="406" y="280"/>
                  <a:pt x="312" y="374"/>
                  <a:pt x="219" y="374"/>
                </a:cubicBezTo>
                <a:cubicBezTo>
                  <a:pt x="94" y="374"/>
                  <a:pt x="0" y="280"/>
                  <a:pt x="0" y="18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@|5FFC:0|FBC:0|LFC:16777215|LBC:16777215"/>
          <p:cNvSpPr>
            <a:spLocks noChangeArrowheads="1"/>
          </p:cNvSpPr>
          <p:nvPr/>
        </p:nvSpPr>
        <p:spPr bwMode="auto">
          <a:xfrm>
            <a:off x="4886562" y="4248522"/>
            <a:ext cx="109854" cy="108783"/>
          </a:xfrm>
          <a:custGeom>
            <a:avLst/>
            <a:gdLst>
              <a:gd name="T0" fmla="*/ 94 w 439"/>
              <a:gd name="T1" fmla="*/ 344 h 438"/>
              <a:gd name="T2" fmla="*/ 94 w 439"/>
              <a:gd name="T3" fmla="*/ 344 h 438"/>
              <a:gd name="T4" fmla="*/ 94 w 439"/>
              <a:gd name="T5" fmla="*/ 62 h 438"/>
              <a:gd name="T6" fmla="*/ 375 w 439"/>
              <a:gd name="T7" fmla="*/ 62 h 438"/>
              <a:gd name="T8" fmla="*/ 375 w 439"/>
              <a:gd name="T9" fmla="*/ 344 h 438"/>
              <a:gd name="T10" fmla="*/ 94 w 439"/>
              <a:gd name="T11" fmla="*/ 344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94" y="344"/>
                </a:moveTo>
                <a:lnTo>
                  <a:pt x="94" y="344"/>
                </a:lnTo>
                <a:cubicBezTo>
                  <a:pt x="0" y="281"/>
                  <a:pt x="0" y="156"/>
                  <a:pt x="94" y="62"/>
                </a:cubicBezTo>
                <a:cubicBezTo>
                  <a:pt x="156" y="0"/>
                  <a:pt x="281" y="0"/>
                  <a:pt x="375" y="62"/>
                </a:cubicBezTo>
                <a:cubicBezTo>
                  <a:pt x="438" y="156"/>
                  <a:pt x="438" y="281"/>
                  <a:pt x="375" y="344"/>
                </a:cubicBezTo>
                <a:cubicBezTo>
                  <a:pt x="281" y="437"/>
                  <a:pt x="156" y="437"/>
                  <a:pt x="94" y="344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7@|5FFC:0|FBC:0|LFC:16777215|LBC:16777215"/>
          <p:cNvSpPr>
            <a:spLocks noChangeArrowheads="1"/>
          </p:cNvSpPr>
          <p:nvPr/>
        </p:nvSpPr>
        <p:spPr bwMode="auto">
          <a:xfrm>
            <a:off x="6164162" y="4248522"/>
            <a:ext cx="109854" cy="108783"/>
          </a:xfrm>
          <a:custGeom>
            <a:avLst/>
            <a:gdLst>
              <a:gd name="T0" fmla="*/ 63 w 439"/>
              <a:gd name="T1" fmla="*/ 62 h 438"/>
              <a:gd name="T2" fmla="*/ 63 w 439"/>
              <a:gd name="T3" fmla="*/ 62 h 438"/>
              <a:gd name="T4" fmla="*/ 344 w 439"/>
              <a:gd name="T5" fmla="*/ 62 h 438"/>
              <a:gd name="T6" fmla="*/ 344 w 439"/>
              <a:gd name="T7" fmla="*/ 344 h 438"/>
              <a:gd name="T8" fmla="*/ 63 w 439"/>
              <a:gd name="T9" fmla="*/ 344 h 438"/>
              <a:gd name="T10" fmla="*/ 63 w 439"/>
              <a:gd name="T11" fmla="*/ 62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63" y="62"/>
                </a:moveTo>
                <a:lnTo>
                  <a:pt x="63" y="62"/>
                </a:lnTo>
                <a:cubicBezTo>
                  <a:pt x="156" y="0"/>
                  <a:pt x="281" y="0"/>
                  <a:pt x="344" y="62"/>
                </a:cubicBezTo>
                <a:cubicBezTo>
                  <a:pt x="438" y="156"/>
                  <a:pt x="438" y="281"/>
                  <a:pt x="344" y="344"/>
                </a:cubicBezTo>
                <a:cubicBezTo>
                  <a:pt x="281" y="437"/>
                  <a:pt x="156" y="437"/>
                  <a:pt x="63" y="344"/>
                </a:cubicBezTo>
                <a:cubicBezTo>
                  <a:pt x="0" y="281"/>
                  <a:pt x="0" y="156"/>
                  <a:pt x="63" y="62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8@|5FFC:0|FBC:0|LFC:16777215|LBC:16777215"/>
          <p:cNvSpPr>
            <a:spLocks noChangeArrowheads="1"/>
          </p:cNvSpPr>
          <p:nvPr/>
        </p:nvSpPr>
        <p:spPr bwMode="auto">
          <a:xfrm>
            <a:off x="4886562" y="2971687"/>
            <a:ext cx="109854" cy="108783"/>
          </a:xfrm>
          <a:custGeom>
            <a:avLst/>
            <a:gdLst>
              <a:gd name="T0" fmla="*/ 94 w 439"/>
              <a:gd name="T1" fmla="*/ 93 h 438"/>
              <a:gd name="T2" fmla="*/ 94 w 439"/>
              <a:gd name="T3" fmla="*/ 93 h 438"/>
              <a:gd name="T4" fmla="*/ 375 w 439"/>
              <a:gd name="T5" fmla="*/ 93 h 438"/>
              <a:gd name="T6" fmla="*/ 375 w 439"/>
              <a:gd name="T7" fmla="*/ 375 h 438"/>
              <a:gd name="T8" fmla="*/ 94 w 439"/>
              <a:gd name="T9" fmla="*/ 375 h 438"/>
              <a:gd name="T10" fmla="*/ 94 w 439"/>
              <a:gd name="T11" fmla="*/ 9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94" y="93"/>
                </a:moveTo>
                <a:lnTo>
                  <a:pt x="94" y="93"/>
                </a:lnTo>
                <a:cubicBezTo>
                  <a:pt x="156" y="0"/>
                  <a:pt x="281" y="0"/>
                  <a:pt x="375" y="93"/>
                </a:cubicBezTo>
                <a:cubicBezTo>
                  <a:pt x="438" y="156"/>
                  <a:pt x="438" y="281"/>
                  <a:pt x="375" y="375"/>
                </a:cubicBezTo>
                <a:cubicBezTo>
                  <a:pt x="281" y="437"/>
                  <a:pt x="156" y="437"/>
                  <a:pt x="94" y="375"/>
                </a:cubicBezTo>
                <a:cubicBezTo>
                  <a:pt x="0" y="281"/>
                  <a:pt x="0" y="156"/>
                  <a:pt x="94" y="93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9@|5FFC:0|FBC:0|LFC:16777215|LBC:16777215"/>
          <p:cNvSpPr>
            <a:spLocks noChangeArrowheads="1"/>
          </p:cNvSpPr>
          <p:nvPr/>
        </p:nvSpPr>
        <p:spPr bwMode="auto">
          <a:xfrm>
            <a:off x="5183168" y="4443013"/>
            <a:ext cx="108755" cy="109883"/>
          </a:xfrm>
          <a:custGeom>
            <a:avLst/>
            <a:gdLst>
              <a:gd name="T0" fmla="*/ 156 w 438"/>
              <a:gd name="T1" fmla="*/ 406 h 439"/>
              <a:gd name="T2" fmla="*/ 156 w 438"/>
              <a:gd name="T3" fmla="*/ 406 h 439"/>
              <a:gd name="T4" fmla="*/ 31 w 438"/>
              <a:gd name="T5" fmla="*/ 125 h 439"/>
              <a:gd name="T6" fmla="*/ 281 w 438"/>
              <a:gd name="T7" fmla="*/ 31 h 439"/>
              <a:gd name="T8" fmla="*/ 406 w 438"/>
              <a:gd name="T9" fmla="*/ 281 h 439"/>
              <a:gd name="T10" fmla="*/ 156 w 438"/>
              <a:gd name="T11" fmla="*/ 406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156" y="406"/>
                </a:moveTo>
                <a:lnTo>
                  <a:pt x="156" y="406"/>
                </a:lnTo>
                <a:cubicBezTo>
                  <a:pt x="31" y="344"/>
                  <a:pt x="0" y="250"/>
                  <a:pt x="31" y="125"/>
                </a:cubicBezTo>
                <a:cubicBezTo>
                  <a:pt x="62" y="31"/>
                  <a:pt x="187" y="0"/>
                  <a:pt x="281" y="31"/>
                </a:cubicBezTo>
                <a:cubicBezTo>
                  <a:pt x="406" y="63"/>
                  <a:pt x="437" y="188"/>
                  <a:pt x="406" y="281"/>
                </a:cubicBezTo>
                <a:cubicBezTo>
                  <a:pt x="343" y="406"/>
                  <a:pt x="250" y="438"/>
                  <a:pt x="156" y="40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0@|5FFC:0|FBC:0|LFC:16777215|LBC:16777215"/>
          <p:cNvSpPr>
            <a:spLocks noChangeArrowheads="1"/>
          </p:cNvSpPr>
          <p:nvPr/>
        </p:nvSpPr>
        <p:spPr bwMode="auto">
          <a:xfrm>
            <a:off x="6358604" y="3952937"/>
            <a:ext cx="109854" cy="109883"/>
          </a:xfrm>
          <a:custGeom>
            <a:avLst/>
            <a:gdLst>
              <a:gd name="T0" fmla="*/ 32 w 439"/>
              <a:gd name="T1" fmla="*/ 157 h 439"/>
              <a:gd name="T2" fmla="*/ 32 w 439"/>
              <a:gd name="T3" fmla="*/ 157 h 439"/>
              <a:gd name="T4" fmla="*/ 282 w 439"/>
              <a:gd name="T5" fmla="*/ 32 h 439"/>
              <a:gd name="T6" fmla="*/ 407 w 439"/>
              <a:gd name="T7" fmla="*/ 313 h 439"/>
              <a:gd name="T8" fmla="*/ 157 w 439"/>
              <a:gd name="T9" fmla="*/ 407 h 439"/>
              <a:gd name="T10" fmla="*/ 32 w 439"/>
              <a:gd name="T11" fmla="*/ 157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9">
                <a:moveTo>
                  <a:pt x="32" y="157"/>
                </a:moveTo>
                <a:lnTo>
                  <a:pt x="32" y="157"/>
                </a:lnTo>
                <a:cubicBezTo>
                  <a:pt x="94" y="63"/>
                  <a:pt x="188" y="0"/>
                  <a:pt x="282" y="32"/>
                </a:cubicBezTo>
                <a:cubicBezTo>
                  <a:pt x="407" y="94"/>
                  <a:pt x="438" y="188"/>
                  <a:pt x="407" y="313"/>
                </a:cubicBezTo>
                <a:cubicBezTo>
                  <a:pt x="375" y="407"/>
                  <a:pt x="250" y="438"/>
                  <a:pt x="157" y="407"/>
                </a:cubicBezTo>
                <a:cubicBezTo>
                  <a:pt x="32" y="375"/>
                  <a:pt x="0" y="250"/>
                  <a:pt x="32" y="15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11@|5FFC:0|FBC:0|LFC:16777215|LBC:16777215"/>
          <p:cNvSpPr>
            <a:spLocks noChangeArrowheads="1"/>
          </p:cNvSpPr>
          <p:nvPr/>
        </p:nvSpPr>
        <p:spPr bwMode="auto">
          <a:xfrm>
            <a:off x="4692120" y="3259579"/>
            <a:ext cx="117544" cy="117574"/>
          </a:xfrm>
          <a:custGeom>
            <a:avLst/>
            <a:gdLst>
              <a:gd name="T0" fmla="*/ 31 w 470"/>
              <a:gd name="T1" fmla="*/ 156 h 470"/>
              <a:gd name="T2" fmla="*/ 31 w 470"/>
              <a:gd name="T3" fmla="*/ 156 h 470"/>
              <a:gd name="T4" fmla="*/ 312 w 470"/>
              <a:gd name="T5" fmla="*/ 63 h 470"/>
              <a:gd name="T6" fmla="*/ 406 w 470"/>
              <a:gd name="T7" fmla="*/ 313 h 470"/>
              <a:gd name="T8" fmla="*/ 156 w 470"/>
              <a:gd name="T9" fmla="*/ 438 h 470"/>
              <a:gd name="T10" fmla="*/ 31 w 470"/>
              <a:gd name="T11" fmla="*/ 15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70">
                <a:moveTo>
                  <a:pt x="31" y="156"/>
                </a:moveTo>
                <a:lnTo>
                  <a:pt x="31" y="156"/>
                </a:lnTo>
                <a:cubicBezTo>
                  <a:pt x="94" y="63"/>
                  <a:pt x="219" y="0"/>
                  <a:pt x="312" y="63"/>
                </a:cubicBezTo>
                <a:cubicBezTo>
                  <a:pt x="406" y="94"/>
                  <a:pt x="469" y="219"/>
                  <a:pt x="406" y="313"/>
                </a:cubicBezTo>
                <a:cubicBezTo>
                  <a:pt x="375" y="406"/>
                  <a:pt x="250" y="469"/>
                  <a:pt x="156" y="438"/>
                </a:cubicBezTo>
                <a:cubicBezTo>
                  <a:pt x="62" y="375"/>
                  <a:pt x="0" y="281"/>
                  <a:pt x="31" y="15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12@|5FFC:0|FBC:0|LFC:16777215|LBC:16777215"/>
          <p:cNvSpPr>
            <a:spLocks noChangeArrowheads="1"/>
          </p:cNvSpPr>
          <p:nvPr/>
        </p:nvSpPr>
        <p:spPr bwMode="auto">
          <a:xfrm>
            <a:off x="4692120" y="3952937"/>
            <a:ext cx="117544" cy="109883"/>
          </a:xfrm>
          <a:custGeom>
            <a:avLst/>
            <a:gdLst>
              <a:gd name="T0" fmla="*/ 31 w 470"/>
              <a:gd name="T1" fmla="*/ 313 h 439"/>
              <a:gd name="T2" fmla="*/ 31 w 470"/>
              <a:gd name="T3" fmla="*/ 313 h 439"/>
              <a:gd name="T4" fmla="*/ 156 w 470"/>
              <a:gd name="T5" fmla="*/ 32 h 439"/>
              <a:gd name="T6" fmla="*/ 406 w 470"/>
              <a:gd name="T7" fmla="*/ 157 h 439"/>
              <a:gd name="T8" fmla="*/ 312 w 470"/>
              <a:gd name="T9" fmla="*/ 407 h 439"/>
              <a:gd name="T10" fmla="*/ 31 w 470"/>
              <a:gd name="T11" fmla="*/ 31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39">
                <a:moveTo>
                  <a:pt x="31" y="313"/>
                </a:moveTo>
                <a:lnTo>
                  <a:pt x="31" y="313"/>
                </a:lnTo>
                <a:cubicBezTo>
                  <a:pt x="0" y="188"/>
                  <a:pt x="62" y="94"/>
                  <a:pt x="156" y="32"/>
                </a:cubicBezTo>
                <a:cubicBezTo>
                  <a:pt x="250" y="0"/>
                  <a:pt x="375" y="63"/>
                  <a:pt x="406" y="157"/>
                </a:cubicBezTo>
                <a:cubicBezTo>
                  <a:pt x="469" y="250"/>
                  <a:pt x="406" y="375"/>
                  <a:pt x="312" y="407"/>
                </a:cubicBezTo>
                <a:cubicBezTo>
                  <a:pt x="219" y="438"/>
                  <a:pt x="94" y="407"/>
                  <a:pt x="31" y="313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@|5FFC:0|FBC:0|LFC:16777215|LBC:16777215"/>
          <p:cNvSpPr>
            <a:spLocks noChangeArrowheads="1"/>
          </p:cNvSpPr>
          <p:nvPr/>
        </p:nvSpPr>
        <p:spPr bwMode="auto">
          <a:xfrm>
            <a:off x="5867557" y="4443013"/>
            <a:ext cx="116446" cy="109883"/>
          </a:xfrm>
          <a:custGeom>
            <a:avLst/>
            <a:gdLst>
              <a:gd name="T0" fmla="*/ 156 w 469"/>
              <a:gd name="T1" fmla="*/ 31 h 439"/>
              <a:gd name="T2" fmla="*/ 156 w 469"/>
              <a:gd name="T3" fmla="*/ 31 h 439"/>
              <a:gd name="T4" fmla="*/ 406 w 469"/>
              <a:gd name="T5" fmla="*/ 125 h 439"/>
              <a:gd name="T6" fmla="*/ 312 w 469"/>
              <a:gd name="T7" fmla="*/ 406 h 439"/>
              <a:gd name="T8" fmla="*/ 62 w 469"/>
              <a:gd name="T9" fmla="*/ 281 h 439"/>
              <a:gd name="T10" fmla="*/ 156 w 469"/>
              <a:gd name="T11" fmla="*/ 31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439">
                <a:moveTo>
                  <a:pt x="156" y="31"/>
                </a:moveTo>
                <a:lnTo>
                  <a:pt x="156" y="31"/>
                </a:lnTo>
                <a:cubicBezTo>
                  <a:pt x="250" y="0"/>
                  <a:pt x="375" y="31"/>
                  <a:pt x="406" y="125"/>
                </a:cubicBezTo>
                <a:cubicBezTo>
                  <a:pt x="468" y="250"/>
                  <a:pt x="406" y="344"/>
                  <a:pt x="312" y="406"/>
                </a:cubicBezTo>
                <a:cubicBezTo>
                  <a:pt x="218" y="438"/>
                  <a:pt x="93" y="406"/>
                  <a:pt x="62" y="281"/>
                </a:cubicBezTo>
                <a:cubicBezTo>
                  <a:pt x="0" y="188"/>
                  <a:pt x="62" y="63"/>
                  <a:pt x="156" y="31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14@|5FFC:0|FBC:0|LFC:16777215|LBC:16777215"/>
          <p:cNvSpPr>
            <a:spLocks noChangeArrowheads="1"/>
          </p:cNvSpPr>
          <p:nvPr/>
        </p:nvSpPr>
        <p:spPr bwMode="auto">
          <a:xfrm>
            <a:off x="5183168" y="2777195"/>
            <a:ext cx="108755" cy="108784"/>
          </a:xfrm>
          <a:custGeom>
            <a:avLst/>
            <a:gdLst>
              <a:gd name="T0" fmla="*/ 156 w 438"/>
              <a:gd name="T1" fmla="*/ 31 h 438"/>
              <a:gd name="T2" fmla="*/ 156 w 438"/>
              <a:gd name="T3" fmla="*/ 31 h 438"/>
              <a:gd name="T4" fmla="*/ 406 w 438"/>
              <a:gd name="T5" fmla="*/ 156 h 438"/>
              <a:gd name="T6" fmla="*/ 281 w 438"/>
              <a:gd name="T7" fmla="*/ 406 h 438"/>
              <a:gd name="T8" fmla="*/ 31 w 438"/>
              <a:gd name="T9" fmla="*/ 312 h 438"/>
              <a:gd name="T10" fmla="*/ 156 w 438"/>
              <a:gd name="T11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8">
                <a:moveTo>
                  <a:pt x="156" y="31"/>
                </a:moveTo>
                <a:lnTo>
                  <a:pt x="156" y="31"/>
                </a:lnTo>
                <a:cubicBezTo>
                  <a:pt x="250" y="0"/>
                  <a:pt x="343" y="31"/>
                  <a:pt x="406" y="156"/>
                </a:cubicBezTo>
                <a:cubicBezTo>
                  <a:pt x="437" y="250"/>
                  <a:pt x="406" y="375"/>
                  <a:pt x="281" y="406"/>
                </a:cubicBezTo>
                <a:cubicBezTo>
                  <a:pt x="187" y="437"/>
                  <a:pt x="62" y="406"/>
                  <a:pt x="31" y="312"/>
                </a:cubicBezTo>
                <a:cubicBezTo>
                  <a:pt x="0" y="187"/>
                  <a:pt x="31" y="93"/>
                  <a:pt x="156" y="31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15@|5FFC:0|FBC:0|LFC:16777215|LBC:16777215"/>
          <p:cNvSpPr>
            <a:spLocks noChangeArrowheads="1"/>
          </p:cNvSpPr>
          <p:nvPr/>
        </p:nvSpPr>
        <p:spPr bwMode="auto">
          <a:xfrm>
            <a:off x="5353441" y="2731044"/>
            <a:ext cx="109854" cy="101092"/>
          </a:xfrm>
          <a:custGeom>
            <a:avLst/>
            <a:gdLst>
              <a:gd name="T0" fmla="*/ 250 w 439"/>
              <a:gd name="T1" fmla="*/ 406 h 407"/>
              <a:gd name="T2" fmla="*/ 250 w 439"/>
              <a:gd name="T3" fmla="*/ 406 h 407"/>
              <a:gd name="T4" fmla="*/ 0 w 439"/>
              <a:gd name="T5" fmla="*/ 250 h 407"/>
              <a:gd name="T6" fmla="*/ 156 w 439"/>
              <a:gd name="T7" fmla="*/ 0 h 407"/>
              <a:gd name="T8" fmla="*/ 406 w 439"/>
              <a:gd name="T9" fmla="*/ 156 h 407"/>
              <a:gd name="T10" fmla="*/ 250 w 439"/>
              <a:gd name="T11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07">
                <a:moveTo>
                  <a:pt x="250" y="406"/>
                </a:moveTo>
                <a:lnTo>
                  <a:pt x="250" y="406"/>
                </a:lnTo>
                <a:cubicBezTo>
                  <a:pt x="125" y="406"/>
                  <a:pt x="31" y="344"/>
                  <a:pt x="0" y="250"/>
                </a:cubicBezTo>
                <a:cubicBezTo>
                  <a:pt x="0" y="125"/>
                  <a:pt x="63" y="31"/>
                  <a:pt x="156" y="0"/>
                </a:cubicBezTo>
                <a:cubicBezTo>
                  <a:pt x="281" y="0"/>
                  <a:pt x="375" y="63"/>
                  <a:pt x="406" y="156"/>
                </a:cubicBezTo>
                <a:cubicBezTo>
                  <a:pt x="438" y="281"/>
                  <a:pt x="344" y="375"/>
                  <a:pt x="250" y="40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16@|5FFC:0|FBC:0|LFC:16777215|LBC:16777215"/>
          <p:cNvSpPr>
            <a:spLocks noChangeArrowheads="1"/>
          </p:cNvSpPr>
          <p:nvPr/>
        </p:nvSpPr>
        <p:spPr bwMode="auto">
          <a:xfrm>
            <a:off x="5703875" y="4490264"/>
            <a:ext cx="109854" cy="108783"/>
          </a:xfrm>
          <a:custGeom>
            <a:avLst/>
            <a:gdLst>
              <a:gd name="T0" fmla="*/ 250 w 439"/>
              <a:gd name="T1" fmla="*/ 437 h 438"/>
              <a:gd name="T2" fmla="*/ 250 w 439"/>
              <a:gd name="T3" fmla="*/ 437 h 438"/>
              <a:gd name="T4" fmla="*/ 32 w 439"/>
              <a:gd name="T5" fmla="*/ 281 h 438"/>
              <a:gd name="T6" fmla="*/ 188 w 439"/>
              <a:gd name="T7" fmla="*/ 31 h 438"/>
              <a:gd name="T8" fmla="*/ 407 w 439"/>
              <a:gd name="T9" fmla="*/ 187 h 438"/>
              <a:gd name="T10" fmla="*/ 250 w 439"/>
              <a:gd name="T11" fmla="*/ 437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250" y="437"/>
                </a:moveTo>
                <a:lnTo>
                  <a:pt x="250" y="437"/>
                </a:lnTo>
                <a:cubicBezTo>
                  <a:pt x="157" y="437"/>
                  <a:pt x="32" y="375"/>
                  <a:pt x="32" y="281"/>
                </a:cubicBezTo>
                <a:cubicBezTo>
                  <a:pt x="0" y="156"/>
                  <a:pt x="63" y="62"/>
                  <a:pt x="188" y="31"/>
                </a:cubicBezTo>
                <a:cubicBezTo>
                  <a:pt x="282" y="0"/>
                  <a:pt x="375" y="93"/>
                  <a:pt x="407" y="187"/>
                </a:cubicBezTo>
                <a:cubicBezTo>
                  <a:pt x="438" y="312"/>
                  <a:pt x="344" y="406"/>
                  <a:pt x="250" y="43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17@|5FFC:0|FBC:0|LFC:16777215|LBC:16777215"/>
          <p:cNvSpPr>
            <a:spLocks noChangeArrowheads="1"/>
          </p:cNvSpPr>
          <p:nvPr/>
        </p:nvSpPr>
        <p:spPr bwMode="auto">
          <a:xfrm>
            <a:off x="4645981" y="3789213"/>
            <a:ext cx="109854" cy="101092"/>
          </a:xfrm>
          <a:custGeom>
            <a:avLst/>
            <a:gdLst>
              <a:gd name="T0" fmla="*/ 32 w 439"/>
              <a:gd name="T1" fmla="*/ 250 h 407"/>
              <a:gd name="T2" fmla="*/ 32 w 439"/>
              <a:gd name="T3" fmla="*/ 250 h 407"/>
              <a:gd name="T4" fmla="*/ 188 w 439"/>
              <a:gd name="T5" fmla="*/ 0 h 407"/>
              <a:gd name="T6" fmla="*/ 407 w 439"/>
              <a:gd name="T7" fmla="*/ 156 h 407"/>
              <a:gd name="T8" fmla="*/ 250 w 439"/>
              <a:gd name="T9" fmla="*/ 406 h 407"/>
              <a:gd name="T10" fmla="*/ 32 w 439"/>
              <a:gd name="T11" fmla="*/ 25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07">
                <a:moveTo>
                  <a:pt x="32" y="250"/>
                </a:moveTo>
                <a:lnTo>
                  <a:pt x="32" y="250"/>
                </a:lnTo>
                <a:cubicBezTo>
                  <a:pt x="0" y="125"/>
                  <a:pt x="63" y="31"/>
                  <a:pt x="188" y="0"/>
                </a:cubicBezTo>
                <a:cubicBezTo>
                  <a:pt x="282" y="0"/>
                  <a:pt x="375" y="63"/>
                  <a:pt x="407" y="156"/>
                </a:cubicBezTo>
                <a:cubicBezTo>
                  <a:pt x="438" y="281"/>
                  <a:pt x="344" y="375"/>
                  <a:pt x="250" y="406"/>
                </a:cubicBezTo>
                <a:cubicBezTo>
                  <a:pt x="157" y="406"/>
                  <a:pt x="32" y="344"/>
                  <a:pt x="32" y="25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8@|5FFC:0|FBC:0|LFC:16777215|LBC:16777215"/>
          <p:cNvSpPr>
            <a:spLocks noChangeArrowheads="1"/>
          </p:cNvSpPr>
          <p:nvPr/>
        </p:nvSpPr>
        <p:spPr bwMode="auto">
          <a:xfrm>
            <a:off x="5027175" y="4357305"/>
            <a:ext cx="108755" cy="109883"/>
          </a:xfrm>
          <a:custGeom>
            <a:avLst/>
            <a:gdLst>
              <a:gd name="T0" fmla="*/ 93 w 438"/>
              <a:gd name="T1" fmla="*/ 375 h 439"/>
              <a:gd name="T2" fmla="*/ 93 w 438"/>
              <a:gd name="T3" fmla="*/ 375 h 439"/>
              <a:gd name="T4" fmla="*/ 62 w 438"/>
              <a:gd name="T5" fmla="*/ 125 h 439"/>
              <a:gd name="T6" fmla="*/ 312 w 438"/>
              <a:gd name="T7" fmla="*/ 63 h 439"/>
              <a:gd name="T8" fmla="*/ 375 w 438"/>
              <a:gd name="T9" fmla="*/ 344 h 439"/>
              <a:gd name="T10" fmla="*/ 93 w 438"/>
              <a:gd name="T11" fmla="*/ 3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93" y="375"/>
                </a:moveTo>
                <a:lnTo>
                  <a:pt x="93" y="375"/>
                </a:lnTo>
                <a:cubicBezTo>
                  <a:pt x="0" y="313"/>
                  <a:pt x="0" y="219"/>
                  <a:pt x="62" y="125"/>
                </a:cubicBezTo>
                <a:cubicBezTo>
                  <a:pt x="125" y="32"/>
                  <a:pt x="250" y="0"/>
                  <a:pt x="312" y="63"/>
                </a:cubicBezTo>
                <a:cubicBezTo>
                  <a:pt x="406" y="125"/>
                  <a:pt x="437" y="250"/>
                  <a:pt x="375" y="344"/>
                </a:cubicBezTo>
                <a:cubicBezTo>
                  <a:pt x="312" y="438"/>
                  <a:pt x="187" y="438"/>
                  <a:pt x="93" y="375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19@|5FFC:0|FBC:0|LFC:16777215|LBC:16777215"/>
          <p:cNvSpPr>
            <a:spLocks noChangeArrowheads="1"/>
          </p:cNvSpPr>
          <p:nvPr/>
        </p:nvSpPr>
        <p:spPr bwMode="auto">
          <a:xfrm>
            <a:off x="6272919" y="4108971"/>
            <a:ext cx="116446" cy="109883"/>
          </a:xfrm>
          <a:custGeom>
            <a:avLst/>
            <a:gdLst>
              <a:gd name="T0" fmla="*/ 62 w 469"/>
              <a:gd name="T1" fmla="*/ 125 h 439"/>
              <a:gd name="T2" fmla="*/ 62 w 469"/>
              <a:gd name="T3" fmla="*/ 125 h 439"/>
              <a:gd name="T4" fmla="*/ 343 w 469"/>
              <a:gd name="T5" fmla="*/ 63 h 439"/>
              <a:gd name="T6" fmla="*/ 406 w 469"/>
              <a:gd name="T7" fmla="*/ 344 h 439"/>
              <a:gd name="T8" fmla="*/ 125 w 469"/>
              <a:gd name="T9" fmla="*/ 407 h 439"/>
              <a:gd name="T10" fmla="*/ 62 w 469"/>
              <a:gd name="T11" fmla="*/ 12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439">
                <a:moveTo>
                  <a:pt x="62" y="125"/>
                </a:moveTo>
                <a:lnTo>
                  <a:pt x="62" y="125"/>
                </a:lnTo>
                <a:cubicBezTo>
                  <a:pt x="125" y="32"/>
                  <a:pt x="250" y="0"/>
                  <a:pt x="343" y="63"/>
                </a:cubicBezTo>
                <a:cubicBezTo>
                  <a:pt x="437" y="125"/>
                  <a:pt x="468" y="250"/>
                  <a:pt x="406" y="344"/>
                </a:cubicBezTo>
                <a:cubicBezTo>
                  <a:pt x="343" y="438"/>
                  <a:pt x="218" y="438"/>
                  <a:pt x="125" y="407"/>
                </a:cubicBezTo>
                <a:cubicBezTo>
                  <a:pt x="31" y="344"/>
                  <a:pt x="0" y="219"/>
                  <a:pt x="62" y="125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20@|5FFC:0|FBC:0|LFC:16777215|LBC:16777215"/>
          <p:cNvSpPr>
            <a:spLocks noChangeArrowheads="1"/>
          </p:cNvSpPr>
          <p:nvPr/>
        </p:nvSpPr>
        <p:spPr bwMode="auto">
          <a:xfrm>
            <a:off x="4777806" y="3104644"/>
            <a:ext cx="108755" cy="117575"/>
          </a:xfrm>
          <a:custGeom>
            <a:avLst/>
            <a:gdLst>
              <a:gd name="T0" fmla="*/ 62 w 438"/>
              <a:gd name="T1" fmla="*/ 125 h 470"/>
              <a:gd name="T2" fmla="*/ 62 w 438"/>
              <a:gd name="T3" fmla="*/ 125 h 470"/>
              <a:gd name="T4" fmla="*/ 343 w 438"/>
              <a:gd name="T5" fmla="*/ 63 h 470"/>
              <a:gd name="T6" fmla="*/ 375 w 438"/>
              <a:gd name="T7" fmla="*/ 344 h 470"/>
              <a:gd name="T8" fmla="*/ 125 w 438"/>
              <a:gd name="T9" fmla="*/ 406 h 470"/>
              <a:gd name="T10" fmla="*/ 62 w 438"/>
              <a:gd name="T11" fmla="*/ 125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70">
                <a:moveTo>
                  <a:pt x="62" y="125"/>
                </a:moveTo>
                <a:lnTo>
                  <a:pt x="62" y="125"/>
                </a:lnTo>
                <a:cubicBezTo>
                  <a:pt x="125" y="31"/>
                  <a:pt x="250" y="0"/>
                  <a:pt x="343" y="63"/>
                </a:cubicBezTo>
                <a:cubicBezTo>
                  <a:pt x="437" y="125"/>
                  <a:pt x="437" y="250"/>
                  <a:pt x="375" y="344"/>
                </a:cubicBezTo>
                <a:cubicBezTo>
                  <a:pt x="312" y="438"/>
                  <a:pt x="187" y="469"/>
                  <a:pt x="125" y="406"/>
                </a:cubicBezTo>
                <a:cubicBezTo>
                  <a:pt x="31" y="344"/>
                  <a:pt x="0" y="219"/>
                  <a:pt x="62" y="125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21@|5FFC:0|FBC:0|LFC:16777215|LBC:16777215"/>
          <p:cNvSpPr>
            <a:spLocks noChangeArrowheads="1"/>
          </p:cNvSpPr>
          <p:nvPr/>
        </p:nvSpPr>
        <p:spPr bwMode="auto">
          <a:xfrm>
            <a:off x="5353441" y="4490264"/>
            <a:ext cx="109854" cy="108783"/>
          </a:xfrm>
          <a:custGeom>
            <a:avLst/>
            <a:gdLst>
              <a:gd name="T0" fmla="*/ 156 w 439"/>
              <a:gd name="T1" fmla="*/ 437 h 438"/>
              <a:gd name="T2" fmla="*/ 156 w 439"/>
              <a:gd name="T3" fmla="*/ 437 h 438"/>
              <a:gd name="T4" fmla="*/ 0 w 439"/>
              <a:gd name="T5" fmla="*/ 187 h 438"/>
              <a:gd name="T6" fmla="*/ 250 w 439"/>
              <a:gd name="T7" fmla="*/ 31 h 438"/>
              <a:gd name="T8" fmla="*/ 406 w 439"/>
              <a:gd name="T9" fmla="*/ 281 h 438"/>
              <a:gd name="T10" fmla="*/ 156 w 439"/>
              <a:gd name="T11" fmla="*/ 437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156" y="437"/>
                </a:moveTo>
                <a:lnTo>
                  <a:pt x="156" y="437"/>
                </a:lnTo>
                <a:cubicBezTo>
                  <a:pt x="63" y="406"/>
                  <a:pt x="0" y="312"/>
                  <a:pt x="0" y="187"/>
                </a:cubicBezTo>
                <a:cubicBezTo>
                  <a:pt x="31" y="93"/>
                  <a:pt x="125" y="0"/>
                  <a:pt x="250" y="31"/>
                </a:cubicBezTo>
                <a:cubicBezTo>
                  <a:pt x="344" y="62"/>
                  <a:pt x="438" y="156"/>
                  <a:pt x="406" y="281"/>
                </a:cubicBezTo>
                <a:cubicBezTo>
                  <a:pt x="375" y="375"/>
                  <a:pt x="281" y="437"/>
                  <a:pt x="156" y="43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22@|5FFC:0|FBC:0|LFC:16777215|LBC:16777215"/>
          <p:cNvSpPr>
            <a:spLocks noChangeArrowheads="1"/>
          </p:cNvSpPr>
          <p:nvPr/>
        </p:nvSpPr>
        <p:spPr bwMode="auto">
          <a:xfrm>
            <a:off x="6412433" y="3789213"/>
            <a:ext cx="108755" cy="101092"/>
          </a:xfrm>
          <a:custGeom>
            <a:avLst/>
            <a:gdLst>
              <a:gd name="T0" fmla="*/ 0 w 438"/>
              <a:gd name="T1" fmla="*/ 156 h 407"/>
              <a:gd name="T2" fmla="*/ 0 w 438"/>
              <a:gd name="T3" fmla="*/ 156 h 407"/>
              <a:gd name="T4" fmla="*/ 250 w 438"/>
              <a:gd name="T5" fmla="*/ 0 h 407"/>
              <a:gd name="T6" fmla="*/ 405 w 438"/>
              <a:gd name="T7" fmla="*/ 250 h 407"/>
              <a:gd name="T8" fmla="*/ 156 w 438"/>
              <a:gd name="T9" fmla="*/ 406 h 407"/>
              <a:gd name="T10" fmla="*/ 0 w 438"/>
              <a:gd name="T11" fmla="*/ 15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07">
                <a:moveTo>
                  <a:pt x="0" y="156"/>
                </a:moveTo>
                <a:lnTo>
                  <a:pt x="0" y="156"/>
                </a:lnTo>
                <a:cubicBezTo>
                  <a:pt x="31" y="63"/>
                  <a:pt x="125" y="0"/>
                  <a:pt x="250" y="0"/>
                </a:cubicBezTo>
                <a:cubicBezTo>
                  <a:pt x="343" y="31"/>
                  <a:pt x="437" y="125"/>
                  <a:pt x="405" y="250"/>
                </a:cubicBezTo>
                <a:cubicBezTo>
                  <a:pt x="374" y="344"/>
                  <a:pt x="281" y="406"/>
                  <a:pt x="156" y="406"/>
                </a:cubicBezTo>
                <a:cubicBezTo>
                  <a:pt x="63" y="375"/>
                  <a:pt x="0" y="281"/>
                  <a:pt x="0" y="15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23@|5FFC:0|FBC:0|LFC:16777215|LBC:16777215"/>
          <p:cNvSpPr>
            <a:spLocks noChangeArrowheads="1"/>
          </p:cNvSpPr>
          <p:nvPr/>
        </p:nvSpPr>
        <p:spPr bwMode="auto">
          <a:xfrm>
            <a:off x="4645981" y="3432095"/>
            <a:ext cx="109854" cy="108784"/>
          </a:xfrm>
          <a:custGeom>
            <a:avLst/>
            <a:gdLst>
              <a:gd name="T0" fmla="*/ 32 w 439"/>
              <a:gd name="T1" fmla="*/ 187 h 438"/>
              <a:gd name="T2" fmla="*/ 32 w 439"/>
              <a:gd name="T3" fmla="*/ 187 h 438"/>
              <a:gd name="T4" fmla="*/ 250 w 439"/>
              <a:gd name="T5" fmla="*/ 31 h 438"/>
              <a:gd name="T6" fmla="*/ 407 w 439"/>
              <a:gd name="T7" fmla="*/ 281 h 438"/>
              <a:gd name="T8" fmla="*/ 188 w 439"/>
              <a:gd name="T9" fmla="*/ 437 h 438"/>
              <a:gd name="T10" fmla="*/ 32 w 439"/>
              <a:gd name="T11" fmla="*/ 187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32" y="187"/>
                </a:moveTo>
                <a:lnTo>
                  <a:pt x="32" y="187"/>
                </a:lnTo>
                <a:cubicBezTo>
                  <a:pt x="32" y="93"/>
                  <a:pt x="157" y="0"/>
                  <a:pt x="250" y="31"/>
                </a:cubicBezTo>
                <a:cubicBezTo>
                  <a:pt x="344" y="62"/>
                  <a:pt x="438" y="156"/>
                  <a:pt x="407" y="281"/>
                </a:cubicBezTo>
                <a:cubicBezTo>
                  <a:pt x="375" y="375"/>
                  <a:pt x="282" y="437"/>
                  <a:pt x="188" y="437"/>
                </a:cubicBezTo>
                <a:cubicBezTo>
                  <a:pt x="63" y="406"/>
                  <a:pt x="0" y="312"/>
                  <a:pt x="32" y="18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24@|5FFC:0|FBC:0|LFC:16777215|LBC:16777215"/>
          <p:cNvSpPr>
            <a:spLocks noChangeArrowheads="1"/>
          </p:cNvSpPr>
          <p:nvPr/>
        </p:nvSpPr>
        <p:spPr bwMode="auto">
          <a:xfrm>
            <a:off x="4777806" y="4108971"/>
            <a:ext cx="108755" cy="109883"/>
          </a:xfrm>
          <a:custGeom>
            <a:avLst/>
            <a:gdLst>
              <a:gd name="T0" fmla="*/ 62 w 438"/>
              <a:gd name="T1" fmla="*/ 344 h 439"/>
              <a:gd name="T2" fmla="*/ 62 w 438"/>
              <a:gd name="T3" fmla="*/ 344 h 439"/>
              <a:gd name="T4" fmla="*/ 125 w 438"/>
              <a:gd name="T5" fmla="*/ 63 h 439"/>
              <a:gd name="T6" fmla="*/ 375 w 438"/>
              <a:gd name="T7" fmla="*/ 125 h 439"/>
              <a:gd name="T8" fmla="*/ 343 w 438"/>
              <a:gd name="T9" fmla="*/ 407 h 439"/>
              <a:gd name="T10" fmla="*/ 62 w 438"/>
              <a:gd name="T11" fmla="*/ 34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62" y="344"/>
                </a:moveTo>
                <a:lnTo>
                  <a:pt x="62" y="344"/>
                </a:lnTo>
                <a:cubicBezTo>
                  <a:pt x="0" y="250"/>
                  <a:pt x="31" y="125"/>
                  <a:pt x="125" y="63"/>
                </a:cubicBezTo>
                <a:cubicBezTo>
                  <a:pt x="187" y="0"/>
                  <a:pt x="312" y="32"/>
                  <a:pt x="375" y="125"/>
                </a:cubicBezTo>
                <a:cubicBezTo>
                  <a:pt x="437" y="219"/>
                  <a:pt x="437" y="344"/>
                  <a:pt x="343" y="407"/>
                </a:cubicBezTo>
                <a:cubicBezTo>
                  <a:pt x="250" y="438"/>
                  <a:pt x="125" y="438"/>
                  <a:pt x="62" y="344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25@|5FFC:0|FBC:0|LFC:16777215|LBC:16777215"/>
          <p:cNvSpPr>
            <a:spLocks noChangeArrowheads="1"/>
          </p:cNvSpPr>
          <p:nvPr/>
        </p:nvSpPr>
        <p:spPr bwMode="auto">
          <a:xfrm>
            <a:off x="6023550" y="4357305"/>
            <a:ext cx="116446" cy="109883"/>
          </a:xfrm>
          <a:custGeom>
            <a:avLst/>
            <a:gdLst>
              <a:gd name="T0" fmla="*/ 125 w 469"/>
              <a:gd name="T1" fmla="*/ 63 h 439"/>
              <a:gd name="T2" fmla="*/ 125 w 469"/>
              <a:gd name="T3" fmla="*/ 63 h 439"/>
              <a:gd name="T4" fmla="*/ 406 w 469"/>
              <a:gd name="T5" fmla="*/ 125 h 439"/>
              <a:gd name="T6" fmla="*/ 343 w 469"/>
              <a:gd name="T7" fmla="*/ 375 h 439"/>
              <a:gd name="T8" fmla="*/ 62 w 469"/>
              <a:gd name="T9" fmla="*/ 344 h 439"/>
              <a:gd name="T10" fmla="*/ 125 w 469"/>
              <a:gd name="T11" fmla="*/ 6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439">
                <a:moveTo>
                  <a:pt x="125" y="63"/>
                </a:moveTo>
                <a:lnTo>
                  <a:pt x="125" y="63"/>
                </a:lnTo>
                <a:cubicBezTo>
                  <a:pt x="218" y="0"/>
                  <a:pt x="343" y="32"/>
                  <a:pt x="406" y="125"/>
                </a:cubicBezTo>
                <a:cubicBezTo>
                  <a:pt x="468" y="219"/>
                  <a:pt x="437" y="313"/>
                  <a:pt x="343" y="375"/>
                </a:cubicBezTo>
                <a:cubicBezTo>
                  <a:pt x="250" y="438"/>
                  <a:pt x="125" y="438"/>
                  <a:pt x="62" y="344"/>
                </a:cubicBezTo>
                <a:cubicBezTo>
                  <a:pt x="0" y="250"/>
                  <a:pt x="31" y="125"/>
                  <a:pt x="125" y="63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26@|5FFC:0|FBC:0|LFC:16777215|LBC:16777215"/>
          <p:cNvSpPr>
            <a:spLocks noChangeArrowheads="1"/>
          </p:cNvSpPr>
          <p:nvPr/>
        </p:nvSpPr>
        <p:spPr bwMode="auto">
          <a:xfrm>
            <a:off x="5027175" y="2862903"/>
            <a:ext cx="108755" cy="109883"/>
          </a:xfrm>
          <a:custGeom>
            <a:avLst/>
            <a:gdLst>
              <a:gd name="T0" fmla="*/ 93 w 438"/>
              <a:gd name="T1" fmla="*/ 63 h 439"/>
              <a:gd name="T2" fmla="*/ 93 w 438"/>
              <a:gd name="T3" fmla="*/ 63 h 439"/>
              <a:gd name="T4" fmla="*/ 375 w 438"/>
              <a:gd name="T5" fmla="*/ 94 h 439"/>
              <a:gd name="T6" fmla="*/ 312 w 438"/>
              <a:gd name="T7" fmla="*/ 375 h 439"/>
              <a:gd name="T8" fmla="*/ 62 w 438"/>
              <a:gd name="T9" fmla="*/ 313 h 439"/>
              <a:gd name="T10" fmla="*/ 93 w 438"/>
              <a:gd name="T11" fmla="*/ 6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93" y="63"/>
                </a:moveTo>
                <a:lnTo>
                  <a:pt x="93" y="63"/>
                </a:lnTo>
                <a:cubicBezTo>
                  <a:pt x="187" y="0"/>
                  <a:pt x="312" y="0"/>
                  <a:pt x="375" y="94"/>
                </a:cubicBezTo>
                <a:cubicBezTo>
                  <a:pt x="437" y="188"/>
                  <a:pt x="406" y="313"/>
                  <a:pt x="312" y="375"/>
                </a:cubicBezTo>
                <a:cubicBezTo>
                  <a:pt x="250" y="438"/>
                  <a:pt x="125" y="407"/>
                  <a:pt x="62" y="313"/>
                </a:cubicBezTo>
                <a:cubicBezTo>
                  <a:pt x="0" y="219"/>
                  <a:pt x="0" y="94"/>
                  <a:pt x="93" y="63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28@|5FFC:0|FBC:0|LFC:16777215|LBC:16777215"/>
          <p:cNvSpPr>
            <a:spLocks noChangeArrowheads="1"/>
          </p:cNvSpPr>
          <p:nvPr/>
        </p:nvSpPr>
        <p:spPr bwMode="auto">
          <a:xfrm>
            <a:off x="7330811" y="4513339"/>
            <a:ext cx="101066" cy="102191"/>
          </a:xfrm>
          <a:custGeom>
            <a:avLst/>
            <a:gdLst>
              <a:gd name="T0" fmla="*/ 187 w 407"/>
              <a:gd name="T1" fmla="*/ 0 h 408"/>
              <a:gd name="T2" fmla="*/ 187 w 407"/>
              <a:gd name="T3" fmla="*/ 0 h 408"/>
              <a:gd name="T4" fmla="*/ 406 w 407"/>
              <a:gd name="T5" fmla="*/ 219 h 408"/>
              <a:gd name="T6" fmla="*/ 187 w 407"/>
              <a:gd name="T7" fmla="*/ 407 h 408"/>
              <a:gd name="T8" fmla="*/ 0 w 407"/>
              <a:gd name="T9" fmla="*/ 219 h 408"/>
              <a:gd name="T10" fmla="*/ 187 w 407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408">
                <a:moveTo>
                  <a:pt x="187" y="0"/>
                </a:moveTo>
                <a:lnTo>
                  <a:pt x="187" y="0"/>
                </a:lnTo>
                <a:cubicBezTo>
                  <a:pt x="312" y="0"/>
                  <a:pt x="406" y="94"/>
                  <a:pt x="406" y="219"/>
                </a:cubicBezTo>
                <a:cubicBezTo>
                  <a:pt x="406" y="313"/>
                  <a:pt x="312" y="407"/>
                  <a:pt x="187" y="407"/>
                </a:cubicBezTo>
                <a:cubicBezTo>
                  <a:pt x="93" y="407"/>
                  <a:pt x="0" y="313"/>
                  <a:pt x="0" y="219"/>
                </a:cubicBezTo>
                <a:cubicBezTo>
                  <a:pt x="0" y="94"/>
                  <a:pt x="93" y="0"/>
                  <a:pt x="187" y="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Freeform 29@|5FFC:0|FBC:0|LFC:16777215|LBC:16777215"/>
          <p:cNvSpPr>
            <a:spLocks noChangeArrowheads="1"/>
          </p:cNvSpPr>
          <p:nvPr/>
        </p:nvSpPr>
        <p:spPr bwMode="auto">
          <a:xfrm>
            <a:off x="7330811" y="2715660"/>
            <a:ext cx="101066" cy="101092"/>
          </a:xfrm>
          <a:custGeom>
            <a:avLst/>
            <a:gdLst>
              <a:gd name="T0" fmla="*/ 187 w 407"/>
              <a:gd name="T1" fmla="*/ 0 h 407"/>
              <a:gd name="T2" fmla="*/ 187 w 407"/>
              <a:gd name="T3" fmla="*/ 0 h 407"/>
              <a:gd name="T4" fmla="*/ 406 w 407"/>
              <a:gd name="T5" fmla="*/ 187 h 407"/>
              <a:gd name="T6" fmla="*/ 187 w 407"/>
              <a:gd name="T7" fmla="*/ 406 h 407"/>
              <a:gd name="T8" fmla="*/ 0 w 407"/>
              <a:gd name="T9" fmla="*/ 187 h 407"/>
              <a:gd name="T10" fmla="*/ 187 w 407"/>
              <a:gd name="T11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407">
                <a:moveTo>
                  <a:pt x="187" y="0"/>
                </a:moveTo>
                <a:lnTo>
                  <a:pt x="187" y="0"/>
                </a:lnTo>
                <a:cubicBezTo>
                  <a:pt x="312" y="0"/>
                  <a:pt x="406" y="93"/>
                  <a:pt x="406" y="187"/>
                </a:cubicBezTo>
                <a:cubicBezTo>
                  <a:pt x="406" y="312"/>
                  <a:pt x="312" y="406"/>
                  <a:pt x="187" y="406"/>
                </a:cubicBezTo>
                <a:cubicBezTo>
                  <a:pt x="93" y="406"/>
                  <a:pt x="0" y="312"/>
                  <a:pt x="0" y="187"/>
                </a:cubicBezTo>
                <a:cubicBezTo>
                  <a:pt x="0" y="93"/>
                  <a:pt x="93" y="0"/>
                  <a:pt x="187" y="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30@|5FFC:0|FBC:0|LFC:16777215|LBC:16777215"/>
          <p:cNvSpPr>
            <a:spLocks noChangeArrowheads="1"/>
          </p:cNvSpPr>
          <p:nvPr/>
        </p:nvSpPr>
        <p:spPr bwMode="auto">
          <a:xfrm>
            <a:off x="8233810" y="3618895"/>
            <a:ext cx="101066" cy="93401"/>
          </a:xfrm>
          <a:custGeom>
            <a:avLst/>
            <a:gdLst>
              <a:gd name="T0" fmla="*/ 406 w 407"/>
              <a:gd name="T1" fmla="*/ 187 h 375"/>
              <a:gd name="T2" fmla="*/ 406 w 407"/>
              <a:gd name="T3" fmla="*/ 187 h 375"/>
              <a:gd name="T4" fmla="*/ 187 w 407"/>
              <a:gd name="T5" fmla="*/ 374 h 375"/>
              <a:gd name="T6" fmla="*/ 0 w 407"/>
              <a:gd name="T7" fmla="*/ 187 h 375"/>
              <a:gd name="T8" fmla="*/ 187 w 407"/>
              <a:gd name="T9" fmla="*/ 0 h 375"/>
              <a:gd name="T10" fmla="*/ 406 w 407"/>
              <a:gd name="T11" fmla="*/ 18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375">
                <a:moveTo>
                  <a:pt x="406" y="187"/>
                </a:moveTo>
                <a:lnTo>
                  <a:pt x="406" y="187"/>
                </a:lnTo>
                <a:cubicBezTo>
                  <a:pt x="406" y="311"/>
                  <a:pt x="312" y="374"/>
                  <a:pt x="187" y="374"/>
                </a:cubicBezTo>
                <a:cubicBezTo>
                  <a:pt x="93" y="374"/>
                  <a:pt x="0" y="311"/>
                  <a:pt x="0" y="187"/>
                </a:cubicBezTo>
                <a:cubicBezTo>
                  <a:pt x="0" y="93"/>
                  <a:pt x="93" y="0"/>
                  <a:pt x="187" y="0"/>
                </a:cubicBezTo>
                <a:cubicBezTo>
                  <a:pt x="312" y="0"/>
                  <a:pt x="406" y="93"/>
                  <a:pt x="406" y="18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31@|5FFC:0|FBC:0|LFC:16777215|LBC:16777215"/>
          <p:cNvSpPr>
            <a:spLocks noChangeArrowheads="1"/>
          </p:cNvSpPr>
          <p:nvPr/>
        </p:nvSpPr>
        <p:spPr bwMode="auto">
          <a:xfrm>
            <a:off x="7961374" y="2971687"/>
            <a:ext cx="108755" cy="108783"/>
          </a:xfrm>
          <a:custGeom>
            <a:avLst/>
            <a:gdLst>
              <a:gd name="T0" fmla="*/ 375 w 438"/>
              <a:gd name="T1" fmla="*/ 93 h 438"/>
              <a:gd name="T2" fmla="*/ 375 w 438"/>
              <a:gd name="T3" fmla="*/ 93 h 438"/>
              <a:gd name="T4" fmla="*/ 375 w 438"/>
              <a:gd name="T5" fmla="*/ 375 h 438"/>
              <a:gd name="T6" fmla="*/ 94 w 438"/>
              <a:gd name="T7" fmla="*/ 375 h 438"/>
              <a:gd name="T8" fmla="*/ 94 w 438"/>
              <a:gd name="T9" fmla="*/ 93 h 438"/>
              <a:gd name="T10" fmla="*/ 375 w 438"/>
              <a:gd name="T11" fmla="*/ 9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8">
                <a:moveTo>
                  <a:pt x="375" y="93"/>
                </a:moveTo>
                <a:lnTo>
                  <a:pt x="375" y="93"/>
                </a:lnTo>
                <a:cubicBezTo>
                  <a:pt x="437" y="156"/>
                  <a:pt x="437" y="281"/>
                  <a:pt x="375" y="375"/>
                </a:cubicBezTo>
                <a:cubicBezTo>
                  <a:pt x="281" y="437"/>
                  <a:pt x="156" y="437"/>
                  <a:pt x="94" y="375"/>
                </a:cubicBezTo>
                <a:cubicBezTo>
                  <a:pt x="0" y="281"/>
                  <a:pt x="0" y="156"/>
                  <a:pt x="94" y="93"/>
                </a:cubicBezTo>
                <a:cubicBezTo>
                  <a:pt x="156" y="0"/>
                  <a:pt x="281" y="0"/>
                  <a:pt x="375" y="93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32@|5FFC:0|FBC:0|LFC:16777215|LBC:16777215"/>
          <p:cNvSpPr>
            <a:spLocks noChangeArrowheads="1"/>
          </p:cNvSpPr>
          <p:nvPr/>
        </p:nvSpPr>
        <p:spPr bwMode="auto">
          <a:xfrm>
            <a:off x="6692560" y="2971687"/>
            <a:ext cx="109854" cy="108783"/>
          </a:xfrm>
          <a:custGeom>
            <a:avLst/>
            <a:gdLst>
              <a:gd name="T0" fmla="*/ 344 w 439"/>
              <a:gd name="T1" fmla="*/ 375 h 438"/>
              <a:gd name="T2" fmla="*/ 344 w 439"/>
              <a:gd name="T3" fmla="*/ 375 h 438"/>
              <a:gd name="T4" fmla="*/ 63 w 439"/>
              <a:gd name="T5" fmla="*/ 375 h 438"/>
              <a:gd name="T6" fmla="*/ 63 w 439"/>
              <a:gd name="T7" fmla="*/ 93 h 438"/>
              <a:gd name="T8" fmla="*/ 344 w 439"/>
              <a:gd name="T9" fmla="*/ 93 h 438"/>
              <a:gd name="T10" fmla="*/ 344 w 439"/>
              <a:gd name="T11" fmla="*/ 375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8">
                <a:moveTo>
                  <a:pt x="344" y="375"/>
                </a:moveTo>
                <a:lnTo>
                  <a:pt x="344" y="375"/>
                </a:lnTo>
                <a:cubicBezTo>
                  <a:pt x="281" y="437"/>
                  <a:pt x="156" y="437"/>
                  <a:pt x="63" y="375"/>
                </a:cubicBezTo>
                <a:cubicBezTo>
                  <a:pt x="0" y="281"/>
                  <a:pt x="0" y="156"/>
                  <a:pt x="63" y="93"/>
                </a:cubicBezTo>
                <a:cubicBezTo>
                  <a:pt x="156" y="0"/>
                  <a:pt x="281" y="0"/>
                  <a:pt x="344" y="93"/>
                </a:cubicBezTo>
                <a:cubicBezTo>
                  <a:pt x="438" y="156"/>
                  <a:pt x="438" y="281"/>
                  <a:pt x="344" y="375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33@|5FFC:0|FBC:0|LFC:16777215|LBC:16777215"/>
          <p:cNvSpPr>
            <a:spLocks noChangeArrowheads="1"/>
          </p:cNvSpPr>
          <p:nvPr/>
        </p:nvSpPr>
        <p:spPr bwMode="auto">
          <a:xfrm>
            <a:off x="7961374" y="4248522"/>
            <a:ext cx="108755" cy="108783"/>
          </a:xfrm>
          <a:custGeom>
            <a:avLst/>
            <a:gdLst>
              <a:gd name="T0" fmla="*/ 375 w 438"/>
              <a:gd name="T1" fmla="*/ 344 h 438"/>
              <a:gd name="T2" fmla="*/ 375 w 438"/>
              <a:gd name="T3" fmla="*/ 344 h 438"/>
              <a:gd name="T4" fmla="*/ 94 w 438"/>
              <a:gd name="T5" fmla="*/ 344 h 438"/>
              <a:gd name="T6" fmla="*/ 94 w 438"/>
              <a:gd name="T7" fmla="*/ 62 h 438"/>
              <a:gd name="T8" fmla="*/ 375 w 438"/>
              <a:gd name="T9" fmla="*/ 62 h 438"/>
              <a:gd name="T10" fmla="*/ 375 w 438"/>
              <a:gd name="T11" fmla="*/ 344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8">
                <a:moveTo>
                  <a:pt x="375" y="344"/>
                </a:moveTo>
                <a:lnTo>
                  <a:pt x="375" y="344"/>
                </a:lnTo>
                <a:cubicBezTo>
                  <a:pt x="281" y="437"/>
                  <a:pt x="156" y="437"/>
                  <a:pt x="94" y="344"/>
                </a:cubicBezTo>
                <a:cubicBezTo>
                  <a:pt x="0" y="281"/>
                  <a:pt x="0" y="156"/>
                  <a:pt x="94" y="62"/>
                </a:cubicBezTo>
                <a:cubicBezTo>
                  <a:pt x="156" y="0"/>
                  <a:pt x="281" y="0"/>
                  <a:pt x="375" y="62"/>
                </a:cubicBezTo>
                <a:cubicBezTo>
                  <a:pt x="437" y="156"/>
                  <a:pt x="437" y="281"/>
                  <a:pt x="375" y="344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34@|5FFC:0|FBC:0|LFC:16777215|LBC:16777215"/>
          <p:cNvSpPr>
            <a:spLocks noChangeArrowheads="1"/>
          </p:cNvSpPr>
          <p:nvPr/>
        </p:nvSpPr>
        <p:spPr bwMode="auto">
          <a:xfrm>
            <a:off x="7673556" y="2777195"/>
            <a:ext cx="108755" cy="116476"/>
          </a:xfrm>
          <a:custGeom>
            <a:avLst/>
            <a:gdLst>
              <a:gd name="T0" fmla="*/ 281 w 438"/>
              <a:gd name="T1" fmla="*/ 31 h 469"/>
              <a:gd name="T2" fmla="*/ 281 w 438"/>
              <a:gd name="T3" fmla="*/ 31 h 469"/>
              <a:gd name="T4" fmla="*/ 406 w 438"/>
              <a:gd name="T5" fmla="*/ 312 h 469"/>
              <a:gd name="T6" fmla="*/ 125 w 438"/>
              <a:gd name="T7" fmla="*/ 406 h 469"/>
              <a:gd name="T8" fmla="*/ 31 w 438"/>
              <a:gd name="T9" fmla="*/ 156 h 469"/>
              <a:gd name="T10" fmla="*/ 281 w 438"/>
              <a:gd name="T11" fmla="*/ 3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69">
                <a:moveTo>
                  <a:pt x="281" y="31"/>
                </a:moveTo>
                <a:lnTo>
                  <a:pt x="281" y="31"/>
                </a:lnTo>
                <a:cubicBezTo>
                  <a:pt x="375" y="93"/>
                  <a:pt x="437" y="187"/>
                  <a:pt x="406" y="312"/>
                </a:cubicBezTo>
                <a:cubicBezTo>
                  <a:pt x="343" y="406"/>
                  <a:pt x="250" y="468"/>
                  <a:pt x="125" y="406"/>
                </a:cubicBezTo>
                <a:cubicBezTo>
                  <a:pt x="31" y="375"/>
                  <a:pt x="0" y="250"/>
                  <a:pt x="31" y="156"/>
                </a:cubicBezTo>
                <a:cubicBezTo>
                  <a:pt x="62" y="62"/>
                  <a:pt x="187" y="0"/>
                  <a:pt x="281" y="31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Freeform 35@|5FFC:0|FBC:0|LFC:16777215|LBC:16777215"/>
          <p:cNvSpPr>
            <a:spLocks noChangeArrowheads="1"/>
          </p:cNvSpPr>
          <p:nvPr/>
        </p:nvSpPr>
        <p:spPr bwMode="auto">
          <a:xfrm>
            <a:off x="6490429" y="3268369"/>
            <a:ext cx="116446" cy="109883"/>
          </a:xfrm>
          <a:custGeom>
            <a:avLst/>
            <a:gdLst>
              <a:gd name="T0" fmla="*/ 437 w 469"/>
              <a:gd name="T1" fmla="*/ 282 h 439"/>
              <a:gd name="T2" fmla="*/ 437 w 469"/>
              <a:gd name="T3" fmla="*/ 282 h 439"/>
              <a:gd name="T4" fmla="*/ 156 w 469"/>
              <a:gd name="T5" fmla="*/ 407 h 439"/>
              <a:gd name="T6" fmla="*/ 62 w 469"/>
              <a:gd name="T7" fmla="*/ 125 h 439"/>
              <a:gd name="T8" fmla="*/ 312 w 469"/>
              <a:gd name="T9" fmla="*/ 32 h 439"/>
              <a:gd name="T10" fmla="*/ 437 w 469"/>
              <a:gd name="T11" fmla="*/ 282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439">
                <a:moveTo>
                  <a:pt x="437" y="282"/>
                </a:moveTo>
                <a:lnTo>
                  <a:pt x="437" y="282"/>
                </a:lnTo>
                <a:cubicBezTo>
                  <a:pt x="375" y="407"/>
                  <a:pt x="250" y="438"/>
                  <a:pt x="156" y="407"/>
                </a:cubicBezTo>
                <a:cubicBezTo>
                  <a:pt x="62" y="344"/>
                  <a:pt x="0" y="250"/>
                  <a:pt x="62" y="125"/>
                </a:cubicBezTo>
                <a:cubicBezTo>
                  <a:pt x="93" y="32"/>
                  <a:pt x="218" y="0"/>
                  <a:pt x="312" y="32"/>
                </a:cubicBezTo>
                <a:cubicBezTo>
                  <a:pt x="406" y="63"/>
                  <a:pt x="468" y="188"/>
                  <a:pt x="437" y="282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36@|5FFC:0|FBC:0|LFC:16777215|LBC:16777215"/>
          <p:cNvSpPr>
            <a:spLocks noChangeArrowheads="1"/>
          </p:cNvSpPr>
          <p:nvPr/>
        </p:nvSpPr>
        <p:spPr bwMode="auto">
          <a:xfrm>
            <a:off x="8155814" y="3952937"/>
            <a:ext cx="117543" cy="117575"/>
          </a:xfrm>
          <a:custGeom>
            <a:avLst/>
            <a:gdLst>
              <a:gd name="T0" fmla="*/ 406 w 470"/>
              <a:gd name="T1" fmla="*/ 313 h 470"/>
              <a:gd name="T2" fmla="*/ 406 w 470"/>
              <a:gd name="T3" fmla="*/ 313 h 470"/>
              <a:gd name="T4" fmla="*/ 156 w 470"/>
              <a:gd name="T5" fmla="*/ 407 h 470"/>
              <a:gd name="T6" fmla="*/ 31 w 470"/>
              <a:gd name="T7" fmla="*/ 157 h 470"/>
              <a:gd name="T8" fmla="*/ 313 w 470"/>
              <a:gd name="T9" fmla="*/ 32 h 470"/>
              <a:gd name="T10" fmla="*/ 406 w 470"/>
              <a:gd name="T11" fmla="*/ 31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70">
                <a:moveTo>
                  <a:pt x="406" y="313"/>
                </a:moveTo>
                <a:lnTo>
                  <a:pt x="406" y="313"/>
                </a:lnTo>
                <a:cubicBezTo>
                  <a:pt x="375" y="407"/>
                  <a:pt x="250" y="469"/>
                  <a:pt x="156" y="407"/>
                </a:cubicBezTo>
                <a:cubicBezTo>
                  <a:pt x="63" y="375"/>
                  <a:pt x="0" y="250"/>
                  <a:pt x="31" y="157"/>
                </a:cubicBezTo>
                <a:cubicBezTo>
                  <a:pt x="94" y="63"/>
                  <a:pt x="219" y="0"/>
                  <a:pt x="313" y="32"/>
                </a:cubicBezTo>
                <a:cubicBezTo>
                  <a:pt x="406" y="94"/>
                  <a:pt x="469" y="219"/>
                  <a:pt x="406" y="313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Freeform 37@|5FFC:0|FBC:0|LFC:16777215|LBC:16777215"/>
          <p:cNvSpPr>
            <a:spLocks noChangeArrowheads="1"/>
          </p:cNvSpPr>
          <p:nvPr/>
        </p:nvSpPr>
        <p:spPr bwMode="auto">
          <a:xfrm>
            <a:off x="8155814" y="3268369"/>
            <a:ext cx="117543" cy="109883"/>
          </a:xfrm>
          <a:custGeom>
            <a:avLst/>
            <a:gdLst>
              <a:gd name="T0" fmla="*/ 406 w 470"/>
              <a:gd name="T1" fmla="*/ 125 h 439"/>
              <a:gd name="T2" fmla="*/ 406 w 470"/>
              <a:gd name="T3" fmla="*/ 125 h 439"/>
              <a:gd name="T4" fmla="*/ 313 w 470"/>
              <a:gd name="T5" fmla="*/ 407 h 439"/>
              <a:gd name="T6" fmla="*/ 31 w 470"/>
              <a:gd name="T7" fmla="*/ 282 h 439"/>
              <a:gd name="T8" fmla="*/ 156 w 470"/>
              <a:gd name="T9" fmla="*/ 32 h 439"/>
              <a:gd name="T10" fmla="*/ 406 w 470"/>
              <a:gd name="T11" fmla="*/ 12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39">
                <a:moveTo>
                  <a:pt x="406" y="125"/>
                </a:moveTo>
                <a:lnTo>
                  <a:pt x="406" y="125"/>
                </a:lnTo>
                <a:cubicBezTo>
                  <a:pt x="469" y="250"/>
                  <a:pt x="406" y="344"/>
                  <a:pt x="313" y="407"/>
                </a:cubicBezTo>
                <a:cubicBezTo>
                  <a:pt x="219" y="438"/>
                  <a:pt x="94" y="407"/>
                  <a:pt x="31" y="282"/>
                </a:cubicBezTo>
                <a:cubicBezTo>
                  <a:pt x="0" y="188"/>
                  <a:pt x="63" y="63"/>
                  <a:pt x="156" y="32"/>
                </a:cubicBezTo>
                <a:cubicBezTo>
                  <a:pt x="250" y="0"/>
                  <a:pt x="375" y="32"/>
                  <a:pt x="406" y="125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Freeform 38@|5FFC:0|FBC:0|LFC:16777215|LBC:16777215"/>
          <p:cNvSpPr>
            <a:spLocks noChangeArrowheads="1"/>
          </p:cNvSpPr>
          <p:nvPr/>
        </p:nvSpPr>
        <p:spPr bwMode="auto">
          <a:xfrm>
            <a:off x="6980377" y="2777195"/>
            <a:ext cx="109854" cy="116476"/>
          </a:xfrm>
          <a:custGeom>
            <a:avLst/>
            <a:gdLst>
              <a:gd name="T0" fmla="*/ 313 w 439"/>
              <a:gd name="T1" fmla="*/ 406 h 469"/>
              <a:gd name="T2" fmla="*/ 313 w 439"/>
              <a:gd name="T3" fmla="*/ 406 h 469"/>
              <a:gd name="T4" fmla="*/ 32 w 439"/>
              <a:gd name="T5" fmla="*/ 312 h 469"/>
              <a:gd name="T6" fmla="*/ 157 w 439"/>
              <a:gd name="T7" fmla="*/ 31 h 469"/>
              <a:gd name="T8" fmla="*/ 406 w 439"/>
              <a:gd name="T9" fmla="*/ 156 h 469"/>
              <a:gd name="T10" fmla="*/ 313 w 439"/>
              <a:gd name="T11" fmla="*/ 40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69">
                <a:moveTo>
                  <a:pt x="313" y="406"/>
                </a:moveTo>
                <a:lnTo>
                  <a:pt x="313" y="406"/>
                </a:lnTo>
                <a:cubicBezTo>
                  <a:pt x="188" y="468"/>
                  <a:pt x="94" y="406"/>
                  <a:pt x="32" y="312"/>
                </a:cubicBezTo>
                <a:cubicBezTo>
                  <a:pt x="0" y="187"/>
                  <a:pt x="63" y="93"/>
                  <a:pt x="157" y="31"/>
                </a:cubicBezTo>
                <a:cubicBezTo>
                  <a:pt x="250" y="0"/>
                  <a:pt x="375" y="62"/>
                  <a:pt x="406" y="156"/>
                </a:cubicBezTo>
                <a:cubicBezTo>
                  <a:pt x="438" y="250"/>
                  <a:pt x="406" y="375"/>
                  <a:pt x="313" y="40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39@|5FFC:0|FBC:0|LFC:16777215|LBC:16777215"/>
          <p:cNvSpPr>
            <a:spLocks noChangeArrowheads="1"/>
          </p:cNvSpPr>
          <p:nvPr/>
        </p:nvSpPr>
        <p:spPr bwMode="auto">
          <a:xfrm>
            <a:off x="7673556" y="4443013"/>
            <a:ext cx="108755" cy="109883"/>
          </a:xfrm>
          <a:custGeom>
            <a:avLst/>
            <a:gdLst>
              <a:gd name="T0" fmla="*/ 281 w 438"/>
              <a:gd name="T1" fmla="*/ 406 h 439"/>
              <a:gd name="T2" fmla="*/ 281 w 438"/>
              <a:gd name="T3" fmla="*/ 406 h 439"/>
              <a:gd name="T4" fmla="*/ 31 w 438"/>
              <a:gd name="T5" fmla="*/ 281 h 439"/>
              <a:gd name="T6" fmla="*/ 125 w 438"/>
              <a:gd name="T7" fmla="*/ 31 h 439"/>
              <a:gd name="T8" fmla="*/ 406 w 438"/>
              <a:gd name="T9" fmla="*/ 156 h 439"/>
              <a:gd name="T10" fmla="*/ 281 w 438"/>
              <a:gd name="T11" fmla="*/ 406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281" y="406"/>
                </a:moveTo>
                <a:lnTo>
                  <a:pt x="281" y="406"/>
                </a:lnTo>
                <a:cubicBezTo>
                  <a:pt x="187" y="438"/>
                  <a:pt x="62" y="406"/>
                  <a:pt x="31" y="281"/>
                </a:cubicBezTo>
                <a:cubicBezTo>
                  <a:pt x="0" y="188"/>
                  <a:pt x="31" y="63"/>
                  <a:pt x="125" y="31"/>
                </a:cubicBezTo>
                <a:cubicBezTo>
                  <a:pt x="250" y="0"/>
                  <a:pt x="343" y="31"/>
                  <a:pt x="406" y="156"/>
                </a:cubicBezTo>
                <a:cubicBezTo>
                  <a:pt x="437" y="250"/>
                  <a:pt x="375" y="344"/>
                  <a:pt x="281" y="40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Freeform 40@|5FFC:0|FBC:0|LFC:16777215|LBC:16777215"/>
          <p:cNvSpPr>
            <a:spLocks noChangeArrowheads="1"/>
          </p:cNvSpPr>
          <p:nvPr/>
        </p:nvSpPr>
        <p:spPr bwMode="auto">
          <a:xfrm>
            <a:off x="7502183" y="4497955"/>
            <a:ext cx="109854" cy="101092"/>
          </a:xfrm>
          <a:custGeom>
            <a:avLst/>
            <a:gdLst>
              <a:gd name="T0" fmla="*/ 188 w 439"/>
              <a:gd name="T1" fmla="*/ 0 h 407"/>
              <a:gd name="T2" fmla="*/ 188 w 439"/>
              <a:gd name="T3" fmla="*/ 0 h 407"/>
              <a:gd name="T4" fmla="*/ 406 w 439"/>
              <a:gd name="T5" fmla="*/ 156 h 407"/>
              <a:gd name="T6" fmla="*/ 250 w 439"/>
              <a:gd name="T7" fmla="*/ 406 h 407"/>
              <a:gd name="T8" fmla="*/ 31 w 439"/>
              <a:gd name="T9" fmla="*/ 250 h 407"/>
              <a:gd name="T10" fmla="*/ 188 w 439"/>
              <a:gd name="T11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07">
                <a:moveTo>
                  <a:pt x="188" y="0"/>
                </a:moveTo>
                <a:lnTo>
                  <a:pt x="188" y="0"/>
                </a:lnTo>
                <a:cubicBezTo>
                  <a:pt x="281" y="0"/>
                  <a:pt x="406" y="62"/>
                  <a:pt x="406" y="156"/>
                </a:cubicBezTo>
                <a:cubicBezTo>
                  <a:pt x="438" y="281"/>
                  <a:pt x="375" y="375"/>
                  <a:pt x="250" y="406"/>
                </a:cubicBezTo>
                <a:cubicBezTo>
                  <a:pt x="156" y="406"/>
                  <a:pt x="31" y="344"/>
                  <a:pt x="31" y="250"/>
                </a:cubicBezTo>
                <a:cubicBezTo>
                  <a:pt x="0" y="125"/>
                  <a:pt x="63" y="31"/>
                  <a:pt x="188" y="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Freeform 41@|5FFC:0|FBC:0|LFC:16777215|LBC:16777215"/>
          <p:cNvSpPr>
            <a:spLocks noChangeArrowheads="1"/>
          </p:cNvSpPr>
          <p:nvPr/>
        </p:nvSpPr>
        <p:spPr bwMode="auto">
          <a:xfrm>
            <a:off x="7151750" y="2731044"/>
            <a:ext cx="108755" cy="109883"/>
          </a:xfrm>
          <a:custGeom>
            <a:avLst/>
            <a:gdLst>
              <a:gd name="T0" fmla="*/ 187 w 438"/>
              <a:gd name="T1" fmla="*/ 0 h 439"/>
              <a:gd name="T2" fmla="*/ 187 w 438"/>
              <a:gd name="T3" fmla="*/ 0 h 439"/>
              <a:gd name="T4" fmla="*/ 406 w 438"/>
              <a:gd name="T5" fmla="*/ 156 h 439"/>
              <a:gd name="T6" fmla="*/ 250 w 438"/>
              <a:gd name="T7" fmla="*/ 406 h 439"/>
              <a:gd name="T8" fmla="*/ 31 w 438"/>
              <a:gd name="T9" fmla="*/ 250 h 439"/>
              <a:gd name="T10" fmla="*/ 187 w 438"/>
              <a:gd name="T11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187" y="0"/>
                </a:moveTo>
                <a:lnTo>
                  <a:pt x="187" y="0"/>
                </a:lnTo>
                <a:cubicBezTo>
                  <a:pt x="281" y="0"/>
                  <a:pt x="375" y="63"/>
                  <a:pt x="406" y="156"/>
                </a:cubicBezTo>
                <a:cubicBezTo>
                  <a:pt x="437" y="281"/>
                  <a:pt x="375" y="375"/>
                  <a:pt x="250" y="406"/>
                </a:cubicBezTo>
                <a:cubicBezTo>
                  <a:pt x="156" y="438"/>
                  <a:pt x="31" y="344"/>
                  <a:pt x="31" y="250"/>
                </a:cubicBezTo>
                <a:cubicBezTo>
                  <a:pt x="0" y="125"/>
                  <a:pt x="62" y="31"/>
                  <a:pt x="187" y="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Freeform 42@|5FFC:0|FBC:0|LFC:16777215|LBC:16777215"/>
          <p:cNvSpPr>
            <a:spLocks noChangeArrowheads="1"/>
          </p:cNvSpPr>
          <p:nvPr/>
        </p:nvSpPr>
        <p:spPr bwMode="auto">
          <a:xfrm>
            <a:off x="8210742" y="3439787"/>
            <a:ext cx="108755" cy="101092"/>
          </a:xfrm>
          <a:custGeom>
            <a:avLst/>
            <a:gdLst>
              <a:gd name="T0" fmla="*/ 406 w 438"/>
              <a:gd name="T1" fmla="*/ 156 h 407"/>
              <a:gd name="T2" fmla="*/ 406 w 438"/>
              <a:gd name="T3" fmla="*/ 156 h 407"/>
              <a:gd name="T4" fmla="*/ 250 w 438"/>
              <a:gd name="T5" fmla="*/ 406 h 407"/>
              <a:gd name="T6" fmla="*/ 31 w 438"/>
              <a:gd name="T7" fmla="*/ 250 h 407"/>
              <a:gd name="T8" fmla="*/ 187 w 438"/>
              <a:gd name="T9" fmla="*/ 0 h 407"/>
              <a:gd name="T10" fmla="*/ 406 w 438"/>
              <a:gd name="T11" fmla="*/ 15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07">
                <a:moveTo>
                  <a:pt x="406" y="156"/>
                </a:moveTo>
                <a:lnTo>
                  <a:pt x="406" y="156"/>
                </a:lnTo>
                <a:cubicBezTo>
                  <a:pt x="437" y="281"/>
                  <a:pt x="375" y="375"/>
                  <a:pt x="250" y="406"/>
                </a:cubicBezTo>
                <a:cubicBezTo>
                  <a:pt x="156" y="406"/>
                  <a:pt x="31" y="344"/>
                  <a:pt x="31" y="250"/>
                </a:cubicBezTo>
                <a:cubicBezTo>
                  <a:pt x="0" y="125"/>
                  <a:pt x="62" y="31"/>
                  <a:pt x="187" y="0"/>
                </a:cubicBezTo>
                <a:cubicBezTo>
                  <a:pt x="281" y="0"/>
                  <a:pt x="375" y="62"/>
                  <a:pt x="406" y="15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Freeform 43@|5FFC:0|FBC:0|LFC:16777215|LBC:16777215"/>
          <p:cNvSpPr>
            <a:spLocks noChangeArrowheads="1"/>
          </p:cNvSpPr>
          <p:nvPr/>
        </p:nvSpPr>
        <p:spPr bwMode="auto">
          <a:xfrm>
            <a:off x="7821858" y="2862903"/>
            <a:ext cx="117543" cy="109883"/>
          </a:xfrm>
          <a:custGeom>
            <a:avLst/>
            <a:gdLst>
              <a:gd name="T0" fmla="*/ 344 w 470"/>
              <a:gd name="T1" fmla="*/ 63 h 439"/>
              <a:gd name="T2" fmla="*/ 344 w 470"/>
              <a:gd name="T3" fmla="*/ 63 h 439"/>
              <a:gd name="T4" fmla="*/ 407 w 470"/>
              <a:gd name="T5" fmla="*/ 313 h 439"/>
              <a:gd name="T6" fmla="*/ 125 w 470"/>
              <a:gd name="T7" fmla="*/ 375 h 439"/>
              <a:gd name="T8" fmla="*/ 63 w 470"/>
              <a:gd name="T9" fmla="*/ 94 h 439"/>
              <a:gd name="T10" fmla="*/ 344 w 470"/>
              <a:gd name="T11" fmla="*/ 6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39">
                <a:moveTo>
                  <a:pt x="344" y="63"/>
                </a:moveTo>
                <a:lnTo>
                  <a:pt x="344" y="63"/>
                </a:lnTo>
                <a:cubicBezTo>
                  <a:pt x="438" y="125"/>
                  <a:pt x="469" y="250"/>
                  <a:pt x="407" y="313"/>
                </a:cubicBezTo>
                <a:cubicBezTo>
                  <a:pt x="344" y="407"/>
                  <a:pt x="219" y="438"/>
                  <a:pt x="125" y="375"/>
                </a:cubicBezTo>
                <a:cubicBezTo>
                  <a:pt x="32" y="313"/>
                  <a:pt x="0" y="188"/>
                  <a:pt x="63" y="94"/>
                </a:cubicBezTo>
                <a:cubicBezTo>
                  <a:pt x="125" y="0"/>
                  <a:pt x="250" y="0"/>
                  <a:pt x="344" y="63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Freeform 44@|5FFC:0|FBC:0|LFC:16777215|LBC:16777215"/>
          <p:cNvSpPr>
            <a:spLocks noChangeArrowheads="1"/>
          </p:cNvSpPr>
          <p:nvPr/>
        </p:nvSpPr>
        <p:spPr bwMode="auto">
          <a:xfrm>
            <a:off x="6576115" y="3112336"/>
            <a:ext cx="117543" cy="109883"/>
          </a:xfrm>
          <a:custGeom>
            <a:avLst/>
            <a:gdLst>
              <a:gd name="T0" fmla="*/ 407 w 470"/>
              <a:gd name="T1" fmla="*/ 313 h 439"/>
              <a:gd name="T2" fmla="*/ 407 w 470"/>
              <a:gd name="T3" fmla="*/ 313 h 439"/>
              <a:gd name="T4" fmla="*/ 125 w 470"/>
              <a:gd name="T5" fmla="*/ 375 h 439"/>
              <a:gd name="T6" fmla="*/ 63 w 470"/>
              <a:gd name="T7" fmla="*/ 94 h 439"/>
              <a:gd name="T8" fmla="*/ 344 w 470"/>
              <a:gd name="T9" fmla="*/ 63 h 439"/>
              <a:gd name="T10" fmla="*/ 407 w 470"/>
              <a:gd name="T11" fmla="*/ 31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39">
                <a:moveTo>
                  <a:pt x="407" y="313"/>
                </a:moveTo>
                <a:lnTo>
                  <a:pt x="407" y="313"/>
                </a:lnTo>
                <a:cubicBezTo>
                  <a:pt x="344" y="407"/>
                  <a:pt x="219" y="438"/>
                  <a:pt x="125" y="375"/>
                </a:cubicBezTo>
                <a:cubicBezTo>
                  <a:pt x="32" y="313"/>
                  <a:pt x="0" y="188"/>
                  <a:pt x="63" y="94"/>
                </a:cubicBezTo>
                <a:cubicBezTo>
                  <a:pt x="125" y="0"/>
                  <a:pt x="250" y="0"/>
                  <a:pt x="344" y="63"/>
                </a:cubicBezTo>
                <a:cubicBezTo>
                  <a:pt x="438" y="125"/>
                  <a:pt x="469" y="219"/>
                  <a:pt x="407" y="313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@|5FFC:0|FBC:0|LFC:16777215|LBC:16777215"/>
          <p:cNvSpPr>
            <a:spLocks noChangeArrowheads="1"/>
          </p:cNvSpPr>
          <p:nvPr/>
        </p:nvSpPr>
        <p:spPr bwMode="auto">
          <a:xfrm>
            <a:off x="8070128" y="4108971"/>
            <a:ext cx="117543" cy="117575"/>
          </a:xfrm>
          <a:custGeom>
            <a:avLst/>
            <a:gdLst>
              <a:gd name="T0" fmla="*/ 407 w 470"/>
              <a:gd name="T1" fmla="*/ 344 h 470"/>
              <a:gd name="T2" fmla="*/ 407 w 470"/>
              <a:gd name="T3" fmla="*/ 344 h 470"/>
              <a:gd name="T4" fmla="*/ 125 w 470"/>
              <a:gd name="T5" fmla="*/ 407 h 470"/>
              <a:gd name="T6" fmla="*/ 63 w 470"/>
              <a:gd name="T7" fmla="*/ 125 h 470"/>
              <a:gd name="T8" fmla="*/ 344 w 470"/>
              <a:gd name="T9" fmla="*/ 63 h 470"/>
              <a:gd name="T10" fmla="*/ 407 w 470"/>
              <a:gd name="T11" fmla="*/ 34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70">
                <a:moveTo>
                  <a:pt x="407" y="344"/>
                </a:moveTo>
                <a:lnTo>
                  <a:pt x="407" y="344"/>
                </a:lnTo>
                <a:cubicBezTo>
                  <a:pt x="344" y="438"/>
                  <a:pt x="219" y="469"/>
                  <a:pt x="125" y="407"/>
                </a:cubicBezTo>
                <a:cubicBezTo>
                  <a:pt x="32" y="344"/>
                  <a:pt x="0" y="219"/>
                  <a:pt x="63" y="125"/>
                </a:cubicBezTo>
                <a:cubicBezTo>
                  <a:pt x="125" y="32"/>
                  <a:pt x="250" y="0"/>
                  <a:pt x="344" y="63"/>
                </a:cubicBezTo>
                <a:cubicBezTo>
                  <a:pt x="438" y="125"/>
                  <a:pt x="469" y="250"/>
                  <a:pt x="407" y="344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Freeform 46@|5FFC:0|FBC:0|LFC:16777215|LBC:16777215"/>
          <p:cNvSpPr>
            <a:spLocks noChangeArrowheads="1"/>
          </p:cNvSpPr>
          <p:nvPr/>
        </p:nvSpPr>
        <p:spPr bwMode="auto">
          <a:xfrm>
            <a:off x="7502183" y="2731044"/>
            <a:ext cx="109854" cy="109883"/>
          </a:xfrm>
          <a:custGeom>
            <a:avLst/>
            <a:gdLst>
              <a:gd name="T0" fmla="*/ 250 w 439"/>
              <a:gd name="T1" fmla="*/ 0 h 439"/>
              <a:gd name="T2" fmla="*/ 250 w 439"/>
              <a:gd name="T3" fmla="*/ 0 h 439"/>
              <a:gd name="T4" fmla="*/ 406 w 439"/>
              <a:gd name="T5" fmla="*/ 250 h 439"/>
              <a:gd name="T6" fmla="*/ 188 w 439"/>
              <a:gd name="T7" fmla="*/ 406 h 439"/>
              <a:gd name="T8" fmla="*/ 31 w 439"/>
              <a:gd name="T9" fmla="*/ 156 h 439"/>
              <a:gd name="T10" fmla="*/ 250 w 439"/>
              <a:gd name="T11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9">
                <a:moveTo>
                  <a:pt x="250" y="0"/>
                </a:moveTo>
                <a:lnTo>
                  <a:pt x="250" y="0"/>
                </a:lnTo>
                <a:cubicBezTo>
                  <a:pt x="375" y="31"/>
                  <a:pt x="438" y="125"/>
                  <a:pt x="406" y="250"/>
                </a:cubicBezTo>
                <a:cubicBezTo>
                  <a:pt x="406" y="344"/>
                  <a:pt x="281" y="438"/>
                  <a:pt x="188" y="406"/>
                </a:cubicBezTo>
                <a:cubicBezTo>
                  <a:pt x="63" y="375"/>
                  <a:pt x="0" y="281"/>
                  <a:pt x="31" y="156"/>
                </a:cubicBezTo>
                <a:cubicBezTo>
                  <a:pt x="31" y="63"/>
                  <a:pt x="156" y="0"/>
                  <a:pt x="250" y="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7@|5FFC:0|FBC:0|LFC:16777215|LBC:16777215"/>
          <p:cNvSpPr>
            <a:spLocks noChangeArrowheads="1"/>
          </p:cNvSpPr>
          <p:nvPr/>
        </p:nvSpPr>
        <p:spPr bwMode="auto">
          <a:xfrm>
            <a:off x="6444291" y="3439787"/>
            <a:ext cx="108755" cy="101092"/>
          </a:xfrm>
          <a:custGeom>
            <a:avLst/>
            <a:gdLst>
              <a:gd name="T0" fmla="*/ 405 w 438"/>
              <a:gd name="T1" fmla="*/ 250 h 407"/>
              <a:gd name="T2" fmla="*/ 405 w 438"/>
              <a:gd name="T3" fmla="*/ 250 h 407"/>
              <a:gd name="T4" fmla="*/ 187 w 438"/>
              <a:gd name="T5" fmla="*/ 406 h 407"/>
              <a:gd name="T6" fmla="*/ 31 w 438"/>
              <a:gd name="T7" fmla="*/ 156 h 407"/>
              <a:gd name="T8" fmla="*/ 249 w 438"/>
              <a:gd name="T9" fmla="*/ 0 h 407"/>
              <a:gd name="T10" fmla="*/ 405 w 438"/>
              <a:gd name="T11" fmla="*/ 25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07">
                <a:moveTo>
                  <a:pt x="405" y="250"/>
                </a:moveTo>
                <a:lnTo>
                  <a:pt x="405" y="250"/>
                </a:lnTo>
                <a:cubicBezTo>
                  <a:pt x="405" y="344"/>
                  <a:pt x="280" y="406"/>
                  <a:pt x="187" y="406"/>
                </a:cubicBezTo>
                <a:cubicBezTo>
                  <a:pt x="63" y="375"/>
                  <a:pt x="0" y="281"/>
                  <a:pt x="31" y="156"/>
                </a:cubicBezTo>
                <a:cubicBezTo>
                  <a:pt x="63" y="62"/>
                  <a:pt x="156" y="0"/>
                  <a:pt x="249" y="0"/>
                </a:cubicBezTo>
                <a:cubicBezTo>
                  <a:pt x="374" y="31"/>
                  <a:pt x="437" y="125"/>
                  <a:pt x="405" y="25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Freeform 48@|5FFC:0|FBC:0|LFC:16777215|LBC:16777215"/>
          <p:cNvSpPr>
            <a:spLocks noChangeArrowheads="1"/>
          </p:cNvSpPr>
          <p:nvPr/>
        </p:nvSpPr>
        <p:spPr bwMode="auto">
          <a:xfrm>
            <a:off x="8210742" y="3789213"/>
            <a:ext cx="108755" cy="109883"/>
          </a:xfrm>
          <a:custGeom>
            <a:avLst/>
            <a:gdLst>
              <a:gd name="T0" fmla="*/ 406 w 438"/>
              <a:gd name="T1" fmla="*/ 250 h 439"/>
              <a:gd name="T2" fmla="*/ 406 w 438"/>
              <a:gd name="T3" fmla="*/ 250 h 439"/>
              <a:gd name="T4" fmla="*/ 187 w 438"/>
              <a:gd name="T5" fmla="*/ 406 h 439"/>
              <a:gd name="T6" fmla="*/ 31 w 438"/>
              <a:gd name="T7" fmla="*/ 156 h 439"/>
              <a:gd name="T8" fmla="*/ 250 w 438"/>
              <a:gd name="T9" fmla="*/ 0 h 439"/>
              <a:gd name="T10" fmla="*/ 406 w 438"/>
              <a:gd name="T11" fmla="*/ 25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9">
                <a:moveTo>
                  <a:pt x="406" y="250"/>
                </a:moveTo>
                <a:lnTo>
                  <a:pt x="406" y="250"/>
                </a:lnTo>
                <a:cubicBezTo>
                  <a:pt x="375" y="344"/>
                  <a:pt x="281" y="438"/>
                  <a:pt x="187" y="406"/>
                </a:cubicBezTo>
                <a:cubicBezTo>
                  <a:pt x="62" y="375"/>
                  <a:pt x="0" y="281"/>
                  <a:pt x="31" y="156"/>
                </a:cubicBezTo>
                <a:cubicBezTo>
                  <a:pt x="31" y="63"/>
                  <a:pt x="156" y="0"/>
                  <a:pt x="250" y="0"/>
                </a:cubicBezTo>
                <a:cubicBezTo>
                  <a:pt x="375" y="31"/>
                  <a:pt x="437" y="125"/>
                  <a:pt x="406" y="25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49@|5FFC:0|FBC:0|LFC:16777215|LBC:16777215"/>
          <p:cNvSpPr>
            <a:spLocks noChangeArrowheads="1"/>
          </p:cNvSpPr>
          <p:nvPr/>
        </p:nvSpPr>
        <p:spPr bwMode="auto">
          <a:xfrm>
            <a:off x="8070128" y="3112336"/>
            <a:ext cx="117543" cy="109883"/>
          </a:xfrm>
          <a:custGeom>
            <a:avLst/>
            <a:gdLst>
              <a:gd name="T0" fmla="*/ 407 w 470"/>
              <a:gd name="T1" fmla="*/ 94 h 439"/>
              <a:gd name="T2" fmla="*/ 407 w 470"/>
              <a:gd name="T3" fmla="*/ 94 h 439"/>
              <a:gd name="T4" fmla="*/ 344 w 470"/>
              <a:gd name="T5" fmla="*/ 375 h 439"/>
              <a:gd name="T6" fmla="*/ 63 w 470"/>
              <a:gd name="T7" fmla="*/ 313 h 439"/>
              <a:gd name="T8" fmla="*/ 125 w 470"/>
              <a:gd name="T9" fmla="*/ 63 h 439"/>
              <a:gd name="T10" fmla="*/ 407 w 470"/>
              <a:gd name="T11" fmla="*/ 9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39">
                <a:moveTo>
                  <a:pt x="407" y="94"/>
                </a:moveTo>
                <a:lnTo>
                  <a:pt x="407" y="94"/>
                </a:lnTo>
                <a:cubicBezTo>
                  <a:pt x="469" y="188"/>
                  <a:pt x="438" y="313"/>
                  <a:pt x="344" y="375"/>
                </a:cubicBezTo>
                <a:cubicBezTo>
                  <a:pt x="250" y="438"/>
                  <a:pt x="125" y="407"/>
                  <a:pt x="63" y="313"/>
                </a:cubicBezTo>
                <a:cubicBezTo>
                  <a:pt x="0" y="219"/>
                  <a:pt x="32" y="125"/>
                  <a:pt x="125" y="63"/>
                </a:cubicBezTo>
                <a:cubicBezTo>
                  <a:pt x="219" y="0"/>
                  <a:pt x="344" y="0"/>
                  <a:pt x="407" y="94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50@|5FFC:0|FBC:0|LFC:16777215|LBC:16777215"/>
          <p:cNvSpPr>
            <a:spLocks noChangeArrowheads="1"/>
          </p:cNvSpPr>
          <p:nvPr/>
        </p:nvSpPr>
        <p:spPr bwMode="auto">
          <a:xfrm>
            <a:off x="6825483" y="2862903"/>
            <a:ext cx="109854" cy="109883"/>
          </a:xfrm>
          <a:custGeom>
            <a:avLst/>
            <a:gdLst>
              <a:gd name="T0" fmla="*/ 344 w 439"/>
              <a:gd name="T1" fmla="*/ 375 h 439"/>
              <a:gd name="T2" fmla="*/ 344 w 439"/>
              <a:gd name="T3" fmla="*/ 375 h 439"/>
              <a:gd name="T4" fmla="*/ 63 w 439"/>
              <a:gd name="T5" fmla="*/ 313 h 439"/>
              <a:gd name="T6" fmla="*/ 125 w 439"/>
              <a:gd name="T7" fmla="*/ 63 h 439"/>
              <a:gd name="T8" fmla="*/ 407 w 439"/>
              <a:gd name="T9" fmla="*/ 94 h 439"/>
              <a:gd name="T10" fmla="*/ 344 w 439"/>
              <a:gd name="T11" fmla="*/ 37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39">
                <a:moveTo>
                  <a:pt x="344" y="375"/>
                </a:moveTo>
                <a:lnTo>
                  <a:pt x="344" y="375"/>
                </a:lnTo>
                <a:cubicBezTo>
                  <a:pt x="250" y="438"/>
                  <a:pt x="125" y="407"/>
                  <a:pt x="63" y="313"/>
                </a:cubicBezTo>
                <a:cubicBezTo>
                  <a:pt x="0" y="250"/>
                  <a:pt x="32" y="125"/>
                  <a:pt x="125" y="63"/>
                </a:cubicBezTo>
                <a:cubicBezTo>
                  <a:pt x="219" y="0"/>
                  <a:pt x="344" y="0"/>
                  <a:pt x="407" y="94"/>
                </a:cubicBezTo>
                <a:cubicBezTo>
                  <a:pt x="438" y="188"/>
                  <a:pt x="438" y="313"/>
                  <a:pt x="344" y="375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51@|5FFC:0|FBC:0|LFC:16777215|LBC:16777215"/>
          <p:cNvSpPr>
            <a:spLocks noChangeArrowheads="1"/>
          </p:cNvSpPr>
          <p:nvPr/>
        </p:nvSpPr>
        <p:spPr bwMode="auto">
          <a:xfrm>
            <a:off x="7821858" y="4357305"/>
            <a:ext cx="117543" cy="117575"/>
          </a:xfrm>
          <a:custGeom>
            <a:avLst/>
            <a:gdLst>
              <a:gd name="T0" fmla="*/ 344 w 470"/>
              <a:gd name="T1" fmla="*/ 407 h 470"/>
              <a:gd name="T2" fmla="*/ 344 w 470"/>
              <a:gd name="T3" fmla="*/ 407 h 470"/>
              <a:gd name="T4" fmla="*/ 63 w 470"/>
              <a:gd name="T5" fmla="*/ 344 h 470"/>
              <a:gd name="T6" fmla="*/ 125 w 470"/>
              <a:gd name="T7" fmla="*/ 63 h 470"/>
              <a:gd name="T8" fmla="*/ 407 w 470"/>
              <a:gd name="T9" fmla="*/ 125 h 470"/>
              <a:gd name="T10" fmla="*/ 344 w 470"/>
              <a:gd name="T11" fmla="*/ 407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" h="470">
                <a:moveTo>
                  <a:pt x="344" y="407"/>
                </a:moveTo>
                <a:lnTo>
                  <a:pt x="344" y="407"/>
                </a:lnTo>
                <a:cubicBezTo>
                  <a:pt x="250" y="469"/>
                  <a:pt x="125" y="438"/>
                  <a:pt x="63" y="344"/>
                </a:cubicBezTo>
                <a:cubicBezTo>
                  <a:pt x="0" y="250"/>
                  <a:pt x="32" y="125"/>
                  <a:pt x="125" y="63"/>
                </a:cubicBezTo>
                <a:cubicBezTo>
                  <a:pt x="219" y="0"/>
                  <a:pt x="344" y="32"/>
                  <a:pt x="407" y="125"/>
                </a:cubicBezTo>
                <a:cubicBezTo>
                  <a:pt x="469" y="219"/>
                  <a:pt x="438" y="344"/>
                  <a:pt x="344" y="407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675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Oval 7"/>
          <p:cNvSpPr/>
          <p:nvPr/>
        </p:nvSpPr>
        <p:spPr>
          <a:xfrm>
            <a:off x="6516001" y="4279336"/>
            <a:ext cx="560606" cy="56075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sz="675" dirty="0">
              <a:solidFill>
                <a:prstClr val="white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8"/>
          <p:cNvSpPr/>
          <p:nvPr/>
        </p:nvSpPr>
        <p:spPr>
          <a:xfrm>
            <a:off x="5873790" y="2465000"/>
            <a:ext cx="560606" cy="56075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sz="675" dirty="0">
              <a:solidFill>
                <a:prstClr val="white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4698"/>
          <p:cNvGrpSpPr/>
          <p:nvPr/>
        </p:nvGrpSpPr>
        <p:grpSpPr bwMode="auto">
          <a:xfrm>
            <a:off x="5983362" y="2560188"/>
            <a:ext cx="338049" cy="331348"/>
            <a:chOff x="5427663" y="4046537"/>
            <a:chExt cx="395287" cy="387350"/>
          </a:xfrm>
          <a:solidFill>
            <a:srgbClr val="000000"/>
          </a:solidFill>
        </p:grpSpPr>
        <p:sp>
          <p:nvSpPr>
            <p:cNvPr id="100" name="Freeform 418@|5FFC:0|FBC:0|LFC:16777215|LBC:16777215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  <a:gd name="T46" fmla="*/ 301 w 520"/>
                <a:gd name="T47" fmla="*/ 75 h 511"/>
                <a:gd name="T48" fmla="*/ 301 w 520"/>
                <a:gd name="T49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  <a:close/>
                  <a:moveTo>
                    <a:pt x="301" y="75"/>
                  </a:moveTo>
                  <a:lnTo>
                    <a:pt x="301" y="7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419@|5FFC:0|FBC:0|LFC:16777215|LBC:16777215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420@|5FFC:0|FBC:0|LFC:16777215|LBC:16777215"/>
            <p:cNvSpPr>
              <a:spLocks noChangeArrowheads="1"/>
            </p:cNvSpPr>
            <p:nvPr/>
          </p:nvSpPr>
          <p:spPr bwMode="auto">
            <a:xfrm>
              <a:off x="5743575" y="40735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421@|5FFC:0|FBC:0|LFC:16777215|LBC:16777215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  <a:gd name="T54" fmla="*/ 451 w 569"/>
                <a:gd name="T55" fmla="*/ 158 h 569"/>
                <a:gd name="T56" fmla="*/ 451 w 569"/>
                <a:gd name="T57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  <a:close/>
                  <a:moveTo>
                    <a:pt x="451" y="158"/>
                  </a:moveTo>
                  <a:lnTo>
                    <a:pt x="451" y="1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422@|5FFC:0|FBC:0|LFC:16777215|LBC:16777215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423@|5FFC:0|FBC:0|LFC:16777215|LBC:16777215"/>
            <p:cNvSpPr>
              <a:spLocks noChangeArrowheads="1"/>
            </p:cNvSpPr>
            <p:nvPr/>
          </p:nvSpPr>
          <p:spPr bwMode="auto">
            <a:xfrm>
              <a:off x="5591175" y="4286249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424@|5FFC:0|FBC:0|LFC:16777215|LBC:1677721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167 w 870"/>
                <a:gd name="T3" fmla="*/ 0 h 887"/>
                <a:gd name="T4" fmla="*/ 0 w 870"/>
                <a:gd name="T5" fmla="*/ 167 h 887"/>
                <a:gd name="T6" fmla="*/ 142 w 870"/>
                <a:gd name="T7" fmla="*/ 317 h 887"/>
                <a:gd name="T8" fmla="*/ 594 w 870"/>
                <a:gd name="T9" fmla="*/ 760 h 887"/>
                <a:gd name="T10" fmla="*/ 869 w 870"/>
                <a:gd name="T11" fmla="*/ 886 h 887"/>
                <a:gd name="T12" fmla="*/ 769 w 870"/>
                <a:gd name="T13" fmla="*/ 601 h 887"/>
                <a:gd name="T14" fmla="*/ 318 w 870"/>
                <a:gd name="T15" fmla="*/ 142 h 887"/>
                <a:gd name="T16" fmla="*/ 117 w 870"/>
                <a:gd name="T17" fmla="*/ 225 h 887"/>
                <a:gd name="T18" fmla="*/ 58 w 870"/>
                <a:gd name="T19" fmla="*/ 167 h 887"/>
                <a:gd name="T20" fmla="*/ 167 w 870"/>
                <a:gd name="T21" fmla="*/ 58 h 887"/>
                <a:gd name="T22" fmla="*/ 226 w 870"/>
                <a:gd name="T23" fmla="*/ 116 h 887"/>
                <a:gd name="T24" fmla="*/ 117 w 870"/>
                <a:gd name="T25" fmla="*/ 225 h 887"/>
                <a:gd name="T26" fmla="*/ 769 w 870"/>
                <a:gd name="T27" fmla="*/ 819 h 887"/>
                <a:gd name="T28" fmla="*/ 610 w 870"/>
                <a:gd name="T29" fmla="*/ 744 h 887"/>
                <a:gd name="T30" fmla="*/ 594 w 870"/>
                <a:gd name="T31" fmla="*/ 727 h 887"/>
                <a:gd name="T32" fmla="*/ 677 w 870"/>
                <a:gd name="T33" fmla="*/ 735 h 887"/>
                <a:gd name="T34" fmla="*/ 669 w 870"/>
                <a:gd name="T35" fmla="*/ 668 h 887"/>
                <a:gd name="T36" fmla="*/ 736 w 870"/>
                <a:gd name="T37" fmla="*/ 677 h 887"/>
                <a:gd name="T38" fmla="*/ 736 w 870"/>
                <a:gd name="T39" fmla="*/ 593 h 887"/>
                <a:gd name="T40" fmla="*/ 752 w 870"/>
                <a:gd name="T41" fmla="*/ 610 h 887"/>
                <a:gd name="T42" fmla="*/ 811 w 870"/>
                <a:gd name="T43" fmla="*/ 769 h 887"/>
                <a:gd name="T44" fmla="*/ 769 w 870"/>
                <a:gd name="T45" fmla="*/ 819 h 887"/>
                <a:gd name="T46" fmla="*/ 769 w 870"/>
                <a:gd name="T47" fmla="*/ 819 h 887"/>
                <a:gd name="T48" fmla="*/ 769 w 870"/>
                <a:gd name="T49" fmla="*/ 8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  <a:close/>
                  <a:moveTo>
                    <a:pt x="117" y="225"/>
                  </a:moveTo>
                  <a:lnTo>
                    <a:pt x="58" y="167"/>
                  </a:lnTo>
                  <a:lnTo>
                    <a:pt x="167" y="58"/>
                  </a:lnTo>
                  <a:lnTo>
                    <a:pt x="226" y="116"/>
                  </a:lnTo>
                  <a:lnTo>
                    <a:pt x="117" y="225"/>
                  </a:lnTo>
                  <a:close/>
                  <a:moveTo>
                    <a:pt x="769" y="819"/>
                  </a:moveTo>
                  <a:lnTo>
                    <a:pt x="610" y="744"/>
                  </a:lnTo>
                  <a:lnTo>
                    <a:pt x="594" y="727"/>
                  </a:lnTo>
                  <a:lnTo>
                    <a:pt x="677" y="735"/>
                  </a:lnTo>
                  <a:lnTo>
                    <a:pt x="669" y="668"/>
                  </a:lnTo>
                  <a:lnTo>
                    <a:pt x="736" y="677"/>
                  </a:lnTo>
                  <a:lnTo>
                    <a:pt x="736" y="593"/>
                  </a:lnTo>
                  <a:lnTo>
                    <a:pt x="752" y="610"/>
                  </a:lnTo>
                  <a:lnTo>
                    <a:pt x="811" y="769"/>
                  </a:lnTo>
                  <a:lnTo>
                    <a:pt x="769" y="819"/>
                  </a:lnTo>
                  <a:close/>
                  <a:moveTo>
                    <a:pt x="769" y="819"/>
                  </a:moveTo>
                  <a:lnTo>
                    <a:pt x="769" y="81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425@|5FFC:0|FBC:0|LFC:16777215|LBC:1677721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318 w 870"/>
                <a:gd name="T3" fmla="*/ 142 h 887"/>
                <a:gd name="T4" fmla="*/ 167 w 870"/>
                <a:gd name="T5" fmla="*/ 0 h 887"/>
                <a:gd name="T6" fmla="*/ 0 w 870"/>
                <a:gd name="T7" fmla="*/ 167 h 887"/>
                <a:gd name="T8" fmla="*/ 142 w 870"/>
                <a:gd name="T9" fmla="*/ 317 h 887"/>
                <a:gd name="T10" fmla="*/ 142 w 870"/>
                <a:gd name="T11" fmla="*/ 317 h 887"/>
                <a:gd name="T12" fmla="*/ 594 w 870"/>
                <a:gd name="T13" fmla="*/ 760 h 887"/>
                <a:gd name="T14" fmla="*/ 869 w 870"/>
                <a:gd name="T15" fmla="*/ 886 h 887"/>
                <a:gd name="T16" fmla="*/ 769 w 870"/>
                <a:gd name="T17" fmla="*/ 601 h 887"/>
                <a:gd name="T18" fmla="*/ 318 w 870"/>
                <a:gd name="T19" fmla="*/ 14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318" y="142"/>
                  </a:ln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426@|5FFC:0|FBC:0|LFC:16777215|LBC:16777215"/>
            <p:cNvSpPr>
              <a:spLocks noChangeArrowheads="1"/>
            </p:cNvSpPr>
            <p:nvPr/>
          </p:nvSpPr>
          <p:spPr bwMode="auto">
            <a:xfrm>
              <a:off x="5494338" y="4090987"/>
              <a:ext cx="60325" cy="60325"/>
            </a:xfrm>
            <a:custGeom>
              <a:avLst/>
              <a:gdLst>
                <a:gd name="T0" fmla="*/ 59 w 169"/>
                <a:gd name="T1" fmla="*/ 167 h 168"/>
                <a:gd name="T2" fmla="*/ 0 w 169"/>
                <a:gd name="T3" fmla="*/ 109 h 168"/>
                <a:gd name="T4" fmla="*/ 109 w 169"/>
                <a:gd name="T5" fmla="*/ 0 h 168"/>
                <a:gd name="T6" fmla="*/ 168 w 169"/>
                <a:gd name="T7" fmla="*/ 58 h 168"/>
                <a:gd name="T8" fmla="*/ 59 w 16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8">
                  <a:moveTo>
                    <a:pt x="59" y="167"/>
                  </a:moveTo>
                  <a:lnTo>
                    <a:pt x="0" y="109"/>
                  </a:lnTo>
                  <a:lnTo>
                    <a:pt x="109" y="0"/>
                  </a:lnTo>
                  <a:lnTo>
                    <a:pt x="168" y="58"/>
                  </a:lnTo>
                  <a:lnTo>
                    <a:pt x="59" y="16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427@|5FFC:0|FBC:0|LFC:16777215|LBC:16777215"/>
            <p:cNvSpPr>
              <a:spLocks noChangeArrowheads="1"/>
            </p:cNvSpPr>
            <p:nvPr/>
          </p:nvSpPr>
          <p:spPr bwMode="auto">
            <a:xfrm>
              <a:off x="5688013" y="4283074"/>
              <a:ext cx="77787" cy="80963"/>
            </a:xfrm>
            <a:custGeom>
              <a:avLst/>
              <a:gdLst>
                <a:gd name="T0" fmla="*/ 175 w 218"/>
                <a:gd name="T1" fmla="*/ 226 h 227"/>
                <a:gd name="T2" fmla="*/ 16 w 218"/>
                <a:gd name="T3" fmla="*/ 151 h 227"/>
                <a:gd name="T4" fmla="*/ 0 w 218"/>
                <a:gd name="T5" fmla="*/ 134 h 227"/>
                <a:gd name="T6" fmla="*/ 83 w 218"/>
                <a:gd name="T7" fmla="*/ 142 h 227"/>
                <a:gd name="T8" fmla="*/ 75 w 218"/>
                <a:gd name="T9" fmla="*/ 75 h 227"/>
                <a:gd name="T10" fmla="*/ 142 w 218"/>
                <a:gd name="T11" fmla="*/ 84 h 227"/>
                <a:gd name="T12" fmla="*/ 142 w 218"/>
                <a:gd name="T13" fmla="*/ 0 h 227"/>
                <a:gd name="T14" fmla="*/ 158 w 218"/>
                <a:gd name="T15" fmla="*/ 17 h 227"/>
                <a:gd name="T16" fmla="*/ 217 w 218"/>
                <a:gd name="T17" fmla="*/ 176 h 227"/>
                <a:gd name="T18" fmla="*/ 175 w 218"/>
                <a:gd name="T1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27">
                  <a:moveTo>
                    <a:pt x="175" y="226"/>
                  </a:moveTo>
                  <a:lnTo>
                    <a:pt x="16" y="151"/>
                  </a:lnTo>
                  <a:lnTo>
                    <a:pt x="0" y="134"/>
                  </a:lnTo>
                  <a:lnTo>
                    <a:pt x="83" y="142"/>
                  </a:lnTo>
                  <a:lnTo>
                    <a:pt x="75" y="75"/>
                  </a:lnTo>
                  <a:lnTo>
                    <a:pt x="142" y="84"/>
                  </a:lnTo>
                  <a:lnTo>
                    <a:pt x="142" y="0"/>
                  </a:lnTo>
                  <a:lnTo>
                    <a:pt x="158" y="17"/>
                  </a:lnTo>
                  <a:lnTo>
                    <a:pt x="217" y="176"/>
                  </a:lnTo>
                  <a:lnTo>
                    <a:pt x="175" y="2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428@|5FFC:0|FBC:0|LFC:16777215|LBC:16777215"/>
            <p:cNvSpPr>
              <a:spLocks noChangeArrowheads="1"/>
            </p:cNvSpPr>
            <p:nvPr/>
          </p:nvSpPr>
          <p:spPr bwMode="auto">
            <a:xfrm>
              <a:off x="5749925" y="43656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4681"/>
          <p:cNvGrpSpPr/>
          <p:nvPr/>
        </p:nvGrpSpPr>
        <p:grpSpPr bwMode="auto">
          <a:xfrm>
            <a:off x="6650993" y="4357305"/>
            <a:ext cx="276153" cy="361950"/>
            <a:chOff x="4576763" y="2300287"/>
            <a:chExt cx="276225" cy="361950"/>
          </a:xfrm>
          <a:solidFill>
            <a:srgbClr val="000000"/>
          </a:solidFill>
        </p:grpSpPr>
        <p:sp>
          <p:nvSpPr>
            <p:cNvPr id="112" name="Freeform 250@|5FFC:0|FBC:0|LFC:16777215|LBC:16777215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251@|5FFC:0|FBC:0|LFC:16777215|LBC:16777215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252@|5FFC:0|FBC:0|LFC:16777215|LBC:16777215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253@|5FFC:0|FBC:0|LFC:16777215|LBC:16777215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254@|5FFC:0|FBC:0|LFC:16777215|LBC:16777215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255@|5FFC:0|FBC:0|LFC:16777215|LBC:1677721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256@|5FFC:0|FBC:0|LFC:16777215|LBC:16777215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257@|5FFC:0|FBC:0|LFC:16777215|LBC:16777215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258@|5FFC:0|FBC:0|LFC:16777215|LBC:16777215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259@|5FFC:0|FBC:0|LFC:16777215|LBC:16777215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675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2" name="矩形 121"/>
          <p:cNvSpPr/>
          <p:nvPr/>
        </p:nvSpPr>
        <p:spPr>
          <a:xfrm>
            <a:off x="740452" y="2698231"/>
            <a:ext cx="3283757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TextBox 13"/>
          <p:cNvSpPr txBox="1"/>
          <p:nvPr/>
        </p:nvSpPr>
        <p:spPr>
          <a:xfrm>
            <a:off x="985032" y="2447244"/>
            <a:ext cx="206465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740452" y="4119532"/>
            <a:ext cx="3283757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TextBox 13"/>
          <p:cNvSpPr txBox="1"/>
          <p:nvPr/>
        </p:nvSpPr>
        <p:spPr>
          <a:xfrm>
            <a:off x="965707" y="3878070"/>
            <a:ext cx="206465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Freeform 1"/>
          <p:cNvSpPr>
            <a:spLocks noChangeArrowheads="1"/>
          </p:cNvSpPr>
          <p:nvPr/>
        </p:nvSpPr>
        <p:spPr bwMode="auto">
          <a:xfrm>
            <a:off x="764214" y="2435331"/>
            <a:ext cx="128499" cy="203620"/>
          </a:xfrm>
          <a:custGeom>
            <a:avLst/>
            <a:gdLst>
              <a:gd name="T0" fmla="*/ 93 w 1282"/>
              <a:gd name="T1" fmla="*/ 344 h 2032"/>
              <a:gd name="T2" fmla="*/ 93 w 1282"/>
              <a:gd name="T3" fmla="*/ 344 h 2032"/>
              <a:gd name="T4" fmla="*/ 750 w 1282"/>
              <a:gd name="T5" fmla="*/ 1000 h 2032"/>
              <a:gd name="T6" fmla="*/ 93 w 1282"/>
              <a:gd name="T7" fmla="*/ 1656 h 2032"/>
              <a:gd name="T8" fmla="*/ 93 w 1282"/>
              <a:gd name="T9" fmla="*/ 1937 h 2032"/>
              <a:gd name="T10" fmla="*/ 375 w 1282"/>
              <a:gd name="T11" fmla="*/ 1937 h 2032"/>
              <a:gd name="T12" fmla="*/ 1281 w 1282"/>
              <a:gd name="T13" fmla="*/ 1000 h 2032"/>
              <a:gd name="T14" fmla="*/ 375 w 1282"/>
              <a:gd name="T15" fmla="*/ 94 h 2032"/>
              <a:gd name="T16" fmla="*/ 93 w 1282"/>
              <a:gd name="T17" fmla="*/ 94 h 2032"/>
              <a:gd name="T18" fmla="*/ 31 w 1282"/>
              <a:gd name="T19" fmla="*/ 219 h 2032"/>
              <a:gd name="T20" fmla="*/ 93 w 1282"/>
              <a:gd name="T21" fmla="*/ 344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2" h="2032">
                <a:moveTo>
                  <a:pt x="93" y="344"/>
                </a:moveTo>
                <a:lnTo>
                  <a:pt x="93" y="344"/>
                </a:lnTo>
                <a:cubicBezTo>
                  <a:pt x="750" y="1000"/>
                  <a:pt x="750" y="1000"/>
                  <a:pt x="750" y="1000"/>
                </a:cubicBezTo>
                <a:cubicBezTo>
                  <a:pt x="93" y="1656"/>
                  <a:pt x="93" y="1656"/>
                  <a:pt x="93" y="1656"/>
                </a:cubicBezTo>
                <a:cubicBezTo>
                  <a:pt x="0" y="1750"/>
                  <a:pt x="0" y="1875"/>
                  <a:pt x="93" y="1937"/>
                </a:cubicBezTo>
                <a:cubicBezTo>
                  <a:pt x="156" y="2031"/>
                  <a:pt x="281" y="2031"/>
                  <a:pt x="375" y="1937"/>
                </a:cubicBezTo>
                <a:cubicBezTo>
                  <a:pt x="1281" y="1000"/>
                  <a:pt x="1281" y="1000"/>
                  <a:pt x="1281" y="1000"/>
                </a:cubicBezTo>
                <a:cubicBezTo>
                  <a:pt x="375" y="94"/>
                  <a:pt x="375" y="94"/>
                  <a:pt x="375" y="94"/>
                </a:cubicBezTo>
                <a:cubicBezTo>
                  <a:pt x="281" y="0"/>
                  <a:pt x="156" y="0"/>
                  <a:pt x="93" y="94"/>
                </a:cubicBezTo>
                <a:cubicBezTo>
                  <a:pt x="62" y="125"/>
                  <a:pt x="31" y="156"/>
                  <a:pt x="31" y="219"/>
                </a:cubicBezTo>
                <a:cubicBezTo>
                  <a:pt x="31" y="281"/>
                  <a:pt x="62" y="313"/>
                  <a:pt x="93" y="344"/>
                </a:cubicBezTo>
              </a:path>
            </a:pathLst>
          </a:custGeom>
          <a:solidFill>
            <a:srgbClr val="A8A8A8"/>
          </a:solidFill>
          <a:ln>
            <a:noFill/>
          </a:ln>
          <a:effectLst/>
        </p:spPr>
        <p:txBody>
          <a:bodyPr wrap="none" lIns="68567" tIns="34283" rIns="68567" bIns="34283" anchor="ctr"/>
          <a:lstStyle/>
          <a:p>
            <a:pPr defTabSz="685800"/>
            <a:endParaRPr lang="en-US" sz="6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Freeform 1"/>
          <p:cNvSpPr>
            <a:spLocks noChangeArrowheads="1"/>
          </p:cNvSpPr>
          <p:nvPr/>
        </p:nvSpPr>
        <p:spPr bwMode="auto">
          <a:xfrm>
            <a:off x="764214" y="3856896"/>
            <a:ext cx="128499" cy="203620"/>
          </a:xfrm>
          <a:custGeom>
            <a:avLst/>
            <a:gdLst>
              <a:gd name="T0" fmla="*/ 93 w 1282"/>
              <a:gd name="T1" fmla="*/ 344 h 2032"/>
              <a:gd name="T2" fmla="*/ 93 w 1282"/>
              <a:gd name="T3" fmla="*/ 344 h 2032"/>
              <a:gd name="T4" fmla="*/ 750 w 1282"/>
              <a:gd name="T5" fmla="*/ 1000 h 2032"/>
              <a:gd name="T6" fmla="*/ 93 w 1282"/>
              <a:gd name="T7" fmla="*/ 1656 h 2032"/>
              <a:gd name="T8" fmla="*/ 93 w 1282"/>
              <a:gd name="T9" fmla="*/ 1937 h 2032"/>
              <a:gd name="T10" fmla="*/ 375 w 1282"/>
              <a:gd name="T11" fmla="*/ 1937 h 2032"/>
              <a:gd name="T12" fmla="*/ 1281 w 1282"/>
              <a:gd name="T13" fmla="*/ 1000 h 2032"/>
              <a:gd name="T14" fmla="*/ 375 w 1282"/>
              <a:gd name="T15" fmla="*/ 94 h 2032"/>
              <a:gd name="T16" fmla="*/ 93 w 1282"/>
              <a:gd name="T17" fmla="*/ 94 h 2032"/>
              <a:gd name="T18" fmla="*/ 31 w 1282"/>
              <a:gd name="T19" fmla="*/ 219 h 2032"/>
              <a:gd name="T20" fmla="*/ 93 w 1282"/>
              <a:gd name="T21" fmla="*/ 344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2" h="2032">
                <a:moveTo>
                  <a:pt x="93" y="344"/>
                </a:moveTo>
                <a:lnTo>
                  <a:pt x="93" y="344"/>
                </a:lnTo>
                <a:cubicBezTo>
                  <a:pt x="750" y="1000"/>
                  <a:pt x="750" y="1000"/>
                  <a:pt x="750" y="1000"/>
                </a:cubicBezTo>
                <a:cubicBezTo>
                  <a:pt x="93" y="1656"/>
                  <a:pt x="93" y="1656"/>
                  <a:pt x="93" y="1656"/>
                </a:cubicBezTo>
                <a:cubicBezTo>
                  <a:pt x="0" y="1750"/>
                  <a:pt x="0" y="1875"/>
                  <a:pt x="93" y="1937"/>
                </a:cubicBezTo>
                <a:cubicBezTo>
                  <a:pt x="156" y="2031"/>
                  <a:pt x="281" y="2031"/>
                  <a:pt x="375" y="1937"/>
                </a:cubicBezTo>
                <a:cubicBezTo>
                  <a:pt x="1281" y="1000"/>
                  <a:pt x="1281" y="1000"/>
                  <a:pt x="1281" y="1000"/>
                </a:cubicBezTo>
                <a:cubicBezTo>
                  <a:pt x="375" y="94"/>
                  <a:pt x="375" y="94"/>
                  <a:pt x="375" y="94"/>
                </a:cubicBezTo>
                <a:cubicBezTo>
                  <a:pt x="281" y="0"/>
                  <a:pt x="156" y="0"/>
                  <a:pt x="93" y="94"/>
                </a:cubicBezTo>
                <a:cubicBezTo>
                  <a:pt x="62" y="125"/>
                  <a:pt x="31" y="156"/>
                  <a:pt x="31" y="219"/>
                </a:cubicBezTo>
                <a:cubicBezTo>
                  <a:pt x="31" y="281"/>
                  <a:pt x="62" y="313"/>
                  <a:pt x="93" y="344"/>
                </a:cubicBezTo>
              </a:path>
            </a:pathLst>
          </a:custGeom>
          <a:solidFill>
            <a:srgbClr val="6C7176"/>
          </a:solidFill>
          <a:ln>
            <a:noFill/>
          </a:ln>
          <a:effectLst/>
        </p:spPr>
        <p:txBody>
          <a:bodyPr wrap="none" lIns="68567" tIns="34283" rIns="68567" bIns="34283" anchor="ctr"/>
          <a:lstStyle/>
          <a:p>
            <a:pPr defTabSz="685800"/>
            <a:endParaRPr lang="en-US" sz="6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131" name="文本框 130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133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C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4657" r="47693" b="23214"/>
          <a:stretch>
            <a:fillRect/>
          </a:stretch>
        </p:blipFill>
        <p:spPr>
          <a:xfrm>
            <a:off x="139351" y="4051540"/>
            <a:ext cx="8865298" cy="29718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33181" y="1437897"/>
            <a:ext cx="5877638" cy="2325567"/>
            <a:chOff x="2348500" y="1437897"/>
            <a:chExt cx="5877638" cy="2325567"/>
          </a:xfrm>
        </p:grpSpPr>
        <p:grpSp>
          <p:nvGrpSpPr>
            <p:cNvPr id="10" name="组合 9"/>
            <p:cNvGrpSpPr/>
            <p:nvPr/>
          </p:nvGrpSpPr>
          <p:grpSpPr>
            <a:xfrm>
              <a:off x="3604131" y="1437897"/>
              <a:ext cx="4622007" cy="2325567"/>
              <a:chOff x="3010295" y="1767412"/>
              <a:chExt cx="4622007" cy="2325567"/>
            </a:xfrm>
          </p:grpSpPr>
          <p:sp>
            <p:nvSpPr>
              <p:cNvPr id="14" name="文本框 13"/>
              <p:cNvSpPr txBox="1">
                <a:spLocks noChangeArrowheads="1"/>
              </p:cNvSpPr>
              <p:nvPr/>
            </p:nvSpPr>
            <p:spPr bwMode="auto">
              <a:xfrm>
                <a:off x="3010295" y="1767412"/>
                <a:ext cx="46220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Clr>
                    <a:srgbClr val="00FFFF"/>
                  </a:buClr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01 / 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</a:t>
                </a:r>
                <a:r>
                  <a:rPr lang="zh-CN" alt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此处添加您的标题</a:t>
                </a:r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2"/>
              <p:cNvSpPr txBox="1">
                <a:spLocks noChangeArrowheads="1"/>
              </p:cNvSpPr>
              <p:nvPr/>
            </p:nvSpPr>
            <p:spPr bwMode="auto">
              <a:xfrm>
                <a:off x="3010295" y="2376367"/>
                <a:ext cx="46220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Clr>
                    <a:srgbClr val="00FFFF"/>
                  </a:buClr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</a:t>
                </a:r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 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</a:t>
                </a:r>
                <a:r>
                  <a:rPr lang="zh-CN" alt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2"/>
              <p:cNvSpPr txBox="1">
                <a:spLocks noChangeArrowheads="1"/>
              </p:cNvSpPr>
              <p:nvPr/>
            </p:nvSpPr>
            <p:spPr bwMode="auto">
              <a:xfrm>
                <a:off x="3010295" y="3034618"/>
                <a:ext cx="46220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Clr>
                    <a:srgbClr val="00FFFF"/>
                  </a:buClr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</a:t>
                </a:r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 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</a:t>
                </a:r>
                <a:r>
                  <a:rPr lang="zh-CN" alt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12"/>
              <p:cNvSpPr txBox="1">
                <a:spLocks noChangeArrowheads="1"/>
              </p:cNvSpPr>
              <p:nvPr/>
            </p:nvSpPr>
            <p:spPr bwMode="auto">
              <a:xfrm>
                <a:off x="3010295" y="3692869"/>
                <a:ext cx="46220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Clr>
                    <a:srgbClr val="00FFFF"/>
                  </a:buClr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</a:t>
                </a:r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 </a:t>
                </a: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</a:t>
                </a:r>
                <a:r>
                  <a:rPr lang="zh-CN" alt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34"/>
            <p:cNvGrpSpPr/>
            <p:nvPr/>
          </p:nvGrpSpPr>
          <p:grpSpPr bwMode="auto">
            <a:xfrm>
              <a:off x="2348500" y="2095893"/>
              <a:ext cx="1255631" cy="863473"/>
              <a:chOff x="1333960" y="1273635"/>
              <a:chExt cx="1255668" cy="864289"/>
            </a:xfrm>
          </p:grpSpPr>
          <p:sp>
            <p:nvSpPr>
              <p:cNvPr id="12" name="文本框 37"/>
              <p:cNvSpPr txBox="1">
                <a:spLocks noChangeArrowheads="1"/>
              </p:cNvSpPr>
              <p:nvPr/>
            </p:nvSpPr>
            <p:spPr bwMode="auto">
              <a:xfrm>
                <a:off x="1333960" y="1273635"/>
                <a:ext cx="125566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 eaLnBrk="1" hangingPunct="1"/>
                <a:r>
                  <a:rPr lang="zh-CN" alt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录</a:t>
                </a:r>
                <a:endPara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36"/>
              <p:cNvSpPr txBox="1">
                <a:spLocks noChangeArrowheads="1"/>
              </p:cNvSpPr>
              <p:nvPr/>
            </p:nvSpPr>
            <p:spPr bwMode="auto">
              <a:xfrm>
                <a:off x="1405570" y="1768243"/>
                <a:ext cx="1184058" cy="369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 eaLnBrk="1" hangingPunct="1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燕尾形 7"/>
          <p:cNvSpPr/>
          <p:nvPr/>
        </p:nvSpPr>
        <p:spPr>
          <a:xfrm>
            <a:off x="803909" y="1969182"/>
            <a:ext cx="1921968" cy="682438"/>
          </a:xfrm>
          <a:prstGeom prst="chevron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2515296" y="1969182"/>
            <a:ext cx="1921968" cy="682438"/>
          </a:xfrm>
          <a:prstGeom prst="chevron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4293069" y="1969182"/>
            <a:ext cx="1921968" cy="682438"/>
          </a:xfrm>
          <a:prstGeom prst="chevron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6070843" y="1969182"/>
            <a:ext cx="1921968" cy="682438"/>
          </a:xfrm>
          <a:prstGeom prst="chevron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12199" y="3066151"/>
            <a:ext cx="60501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单击此处添加您的文字内容。本模板的所有素材和逻辑图表，均可自由编辑替换和移动。作品中目录框架完整，您可以根据实际进行增添。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47034" y="2144583"/>
            <a:ext cx="125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步骤一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80963" y="2144583"/>
            <a:ext cx="125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步骤二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58737" y="2144583"/>
            <a:ext cx="125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步骤三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47133" y="2144583"/>
            <a:ext cx="125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步骤四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36045" y="4575655"/>
            <a:ext cx="450109" cy="45010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788170" y="4575655"/>
            <a:ext cx="450109" cy="45010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40331" y="4681530"/>
            <a:ext cx="241535" cy="238357"/>
            <a:chOff x="9786938" y="3573463"/>
            <a:chExt cx="482600" cy="476250"/>
          </a:xfrm>
          <a:solidFill>
            <a:schemeClr val="bg1"/>
          </a:solidFill>
        </p:grpSpPr>
        <p:sp>
          <p:nvSpPr>
            <p:cNvPr id="21" name="Freeform 107"/>
            <p:cNvSpPr>
              <a:spLocks noEditPoints="1"/>
            </p:cNvSpPr>
            <p:nvPr/>
          </p:nvSpPr>
          <p:spPr bwMode="auto">
            <a:xfrm>
              <a:off x="9786938" y="3573463"/>
              <a:ext cx="325437" cy="319087"/>
            </a:xfrm>
            <a:custGeom>
              <a:avLst/>
              <a:gdLst>
                <a:gd name="T0" fmla="*/ 99 w 129"/>
                <a:gd name="T1" fmla="*/ 118 h 129"/>
                <a:gd name="T2" fmla="*/ 95 w 129"/>
                <a:gd name="T3" fmla="*/ 102 h 129"/>
                <a:gd name="T4" fmla="*/ 101 w 129"/>
                <a:gd name="T5" fmla="*/ 96 h 129"/>
                <a:gd name="T6" fmla="*/ 117 w 129"/>
                <a:gd name="T7" fmla="*/ 100 h 129"/>
                <a:gd name="T8" fmla="*/ 122 w 129"/>
                <a:gd name="T9" fmla="*/ 98 h 129"/>
                <a:gd name="T10" fmla="*/ 128 w 129"/>
                <a:gd name="T11" fmla="*/ 83 h 129"/>
                <a:gd name="T12" fmla="*/ 126 w 129"/>
                <a:gd name="T13" fmla="*/ 78 h 129"/>
                <a:gd name="T14" fmla="*/ 112 w 129"/>
                <a:gd name="T15" fmla="*/ 70 h 129"/>
                <a:gd name="T16" fmla="*/ 113 w 129"/>
                <a:gd name="T17" fmla="*/ 65 h 129"/>
                <a:gd name="T18" fmla="*/ 112 w 129"/>
                <a:gd name="T19" fmla="*/ 61 h 129"/>
                <a:gd name="T20" fmla="*/ 126 w 129"/>
                <a:gd name="T21" fmla="*/ 52 h 129"/>
                <a:gd name="T22" fmla="*/ 128 w 129"/>
                <a:gd name="T23" fmla="*/ 47 h 129"/>
                <a:gd name="T24" fmla="*/ 122 w 129"/>
                <a:gd name="T25" fmla="*/ 33 h 129"/>
                <a:gd name="T26" fmla="*/ 117 w 129"/>
                <a:gd name="T27" fmla="*/ 30 h 129"/>
                <a:gd name="T28" fmla="*/ 102 w 129"/>
                <a:gd name="T29" fmla="*/ 34 h 129"/>
                <a:gd name="T30" fmla="*/ 95 w 129"/>
                <a:gd name="T31" fmla="*/ 28 h 129"/>
                <a:gd name="T32" fmla="*/ 99 w 129"/>
                <a:gd name="T33" fmla="*/ 12 h 129"/>
                <a:gd name="T34" fmla="*/ 97 w 129"/>
                <a:gd name="T35" fmla="*/ 8 h 129"/>
                <a:gd name="T36" fmla="*/ 82 w 129"/>
                <a:gd name="T37" fmla="*/ 1 h 129"/>
                <a:gd name="T38" fmla="*/ 77 w 129"/>
                <a:gd name="T39" fmla="*/ 3 h 129"/>
                <a:gd name="T40" fmla="*/ 69 w 129"/>
                <a:gd name="T41" fmla="*/ 17 h 129"/>
                <a:gd name="T42" fmla="*/ 60 w 129"/>
                <a:gd name="T43" fmla="*/ 17 h 129"/>
                <a:gd name="T44" fmla="*/ 52 w 129"/>
                <a:gd name="T45" fmla="*/ 3 h 129"/>
                <a:gd name="T46" fmla="*/ 47 w 129"/>
                <a:gd name="T47" fmla="*/ 1 h 129"/>
                <a:gd name="T48" fmla="*/ 32 w 129"/>
                <a:gd name="T49" fmla="*/ 7 h 129"/>
                <a:gd name="T50" fmla="*/ 30 w 129"/>
                <a:gd name="T51" fmla="*/ 12 h 129"/>
                <a:gd name="T52" fmla="*/ 34 w 129"/>
                <a:gd name="T53" fmla="*/ 27 h 129"/>
                <a:gd name="T54" fmla="*/ 27 w 129"/>
                <a:gd name="T55" fmla="*/ 34 h 129"/>
                <a:gd name="T56" fmla="*/ 12 w 129"/>
                <a:gd name="T57" fmla="*/ 30 h 129"/>
                <a:gd name="T58" fmla="*/ 7 w 129"/>
                <a:gd name="T59" fmla="*/ 32 h 129"/>
                <a:gd name="T60" fmla="*/ 1 w 129"/>
                <a:gd name="T61" fmla="*/ 47 h 129"/>
                <a:gd name="T62" fmla="*/ 2 w 129"/>
                <a:gd name="T63" fmla="*/ 52 h 129"/>
                <a:gd name="T64" fmla="*/ 16 w 129"/>
                <a:gd name="T65" fmla="*/ 60 h 129"/>
                <a:gd name="T66" fmla="*/ 16 w 129"/>
                <a:gd name="T67" fmla="*/ 65 h 129"/>
                <a:gd name="T68" fmla="*/ 16 w 129"/>
                <a:gd name="T69" fmla="*/ 69 h 129"/>
                <a:gd name="T70" fmla="*/ 2 w 129"/>
                <a:gd name="T71" fmla="*/ 77 h 129"/>
                <a:gd name="T72" fmla="*/ 0 w 129"/>
                <a:gd name="T73" fmla="*/ 82 h 129"/>
                <a:gd name="T74" fmla="*/ 7 w 129"/>
                <a:gd name="T75" fmla="*/ 97 h 129"/>
                <a:gd name="T76" fmla="*/ 11 w 129"/>
                <a:gd name="T77" fmla="*/ 99 h 129"/>
                <a:gd name="T78" fmla="*/ 27 w 129"/>
                <a:gd name="T79" fmla="*/ 95 h 129"/>
                <a:gd name="T80" fmla="*/ 33 w 129"/>
                <a:gd name="T81" fmla="*/ 102 h 129"/>
                <a:gd name="T82" fmla="*/ 29 w 129"/>
                <a:gd name="T83" fmla="*/ 118 h 129"/>
                <a:gd name="T84" fmla="*/ 31 w 129"/>
                <a:gd name="T85" fmla="*/ 122 h 129"/>
                <a:gd name="T86" fmla="*/ 46 w 129"/>
                <a:gd name="T87" fmla="*/ 128 h 129"/>
                <a:gd name="T88" fmla="*/ 51 w 129"/>
                <a:gd name="T89" fmla="*/ 127 h 129"/>
                <a:gd name="T90" fmla="*/ 59 w 129"/>
                <a:gd name="T91" fmla="*/ 113 h 129"/>
                <a:gd name="T92" fmla="*/ 68 w 129"/>
                <a:gd name="T93" fmla="*/ 113 h 129"/>
                <a:gd name="T94" fmla="*/ 77 w 129"/>
                <a:gd name="T95" fmla="*/ 127 h 129"/>
                <a:gd name="T96" fmla="*/ 80 w 129"/>
                <a:gd name="T97" fmla="*/ 129 h 129"/>
                <a:gd name="T98" fmla="*/ 82 w 129"/>
                <a:gd name="T99" fmla="*/ 129 h 129"/>
                <a:gd name="T100" fmla="*/ 96 w 129"/>
                <a:gd name="T101" fmla="*/ 123 h 129"/>
                <a:gd name="T102" fmla="*/ 99 w 129"/>
                <a:gd name="T103" fmla="*/ 118 h 129"/>
                <a:gd name="T104" fmla="*/ 75 w 129"/>
                <a:gd name="T105" fmla="*/ 76 h 129"/>
                <a:gd name="T106" fmla="*/ 53 w 129"/>
                <a:gd name="T107" fmla="*/ 76 h 129"/>
                <a:gd name="T108" fmla="*/ 48 w 129"/>
                <a:gd name="T109" fmla="*/ 65 h 129"/>
                <a:gd name="T110" fmla="*/ 53 w 129"/>
                <a:gd name="T111" fmla="*/ 54 h 129"/>
                <a:gd name="T112" fmla="*/ 64 w 129"/>
                <a:gd name="T113" fmla="*/ 49 h 129"/>
                <a:gd name="T114" fmla="*/ 75 w 129"/>
                <a:gd name="T115" fmla="*/ 54 h 129"/>
                <a:gd name="T116" fmla="*/ 80 w 129"/>
                <a:gd name="T117" fmla="*/ 65 h 129"/>
                <a:gd name="T118" fmla="*/ 75 w 129"/>
                <a:gd name="T11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29">
                  <a:moveTo>
                    <a:pt x="99" y="118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7" y="100"/>
                    <a:pt x="99" y="98"/>
                    <a:pt x="101" y="96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9" y="100"/>
                    <a:pt x="121" y="99"/>
                    <a:pt x="122" y="98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1"/>
                    <a:pt x="128" y="79"/>
                    <a:pt x="126" y="78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68"/>
                    <a:pt x="113" y="66"/>
                    <a:pt x="113" y="65"/>
                  </a:cubicBezTo>
                  <a:cubicBezTo>
                    <a:pt x="113" y="64"/>
                    <a:pt x="112" y="62"/>
                    <a:pt x="112" y="61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9" y="49"/>
                    <a:pt x="128" y="47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1"/>
                    <a:pt x="119" y="30"/>
                    <a:pt x="117" y="30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0" y="32"/>
                    <a:pt x="97" y="30"/>
                    <a:pt x="95" y="28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0"/>
                    <a:pt x="99" y="8"/>
                    <a:pt x="97" y="8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0" y="1"/>
                    <a:pt x="78" y="1"/>
                    <a:pt x="77" y="3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6" y="16"/>
                    <a:pt x="63" y="16"/>
                    <a:pt x="60" y="17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1"/>
                    <a:pt x="49" y="0"/>
                    <a:pt x="47" y="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8"/>
                    <a:pt x="29" y="10"/>
                    <a:pt x="30" y="12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1" y="29"/>
                    <a:pt x="29" y="32"/>
                    <a:pt x="27" y="3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29"/>
                    <a:pt x="8" y="30"/>
                    <a:pt x="7" y="32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9"/>
                    <a:pt x="1" y="51"/>
                    <a:pt x="2" y="52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2"/>
                    <a:pt x="16" y="63"/>
                    <a:pt x="16" y="65"/>
                  </a:cubicBezTo>
                  <a:cubicBezTo>
                    <a:pt x="16" y="66"/>
                    <a:pt x="16" y="68"/>
                    <a:pt x="16" y="6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80"/>
                    <a:pt x="0" y="82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9"/>
                    <a:pt x="9" y="100"/>
                    <a:pt x="11" y="9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8"/>
                    <a:pt x="31" y="100"/>
                    <a:pt x="33" y="102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9"/>
                    <a:pt x="30" y="121"/>
                    <a:pt x="31" y="122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9"/>
                    <a:pt x="50" y="129"/>
                    <a:pt x="51" y="12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62" y="113"/>
                    <a:pt x="65" y="113"/>
                    <a:pt x="68" y="113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8"/>
                    <a:pt x="79" y="129"/>
                    <a:pt x="80" y="129"/>
                  </a:cubicBezTo>
                  <a:cubicBezTo>
                    <a:pt x="81" y="129"/>
                    <a:pt x="81" y="129"/>
                    <a:pt x="82" y="129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8" y="122"/>
                    <a:pt x="99" y="120"/>
                    <a:pt x="99" y="118"/>
                  </a:cubicBezTo>
                  <a:close/>
                  <a:moveTo>
                    <a:pt x="75" y="76"/>
                  </a:moveTo>
                  <a:cubicBezTo>
                    <a:pt x="69" y="82"/>
                    <a:pt x="59" y="82"/>
                    <a:pt x="53" y="76"/>
                  </a:cubicBezTo>
                  <a:cubicBezTo>
                    <a:pt x="50" y="73"/>
                    <a:pt x="48" y="69"/>
                    <a:pt x="48" y="65"/>
                  </a:cubicBezTo>
                  <a:cubicBezTo>
                    <a:pt x="48" y="61"/>
                    <a:pt x="50" y="57"/>
                    <a:pt x="53" y="54"/>
                  </a:cubicBezTo>
                  <a:cubicBezTo>
                    <a:pt x="56" y="51"/>
                    <a:pt x="60" y="49"/>
                    <a:pt x="64" y="49"/>
                  </a:cubicBezTo>
                  <a:cubicBezTo>
                    <a:pt x="68" y="49"/>
                    <a:pt x="72" y="51"/>
                    <a:pt x="75" y="54"/>
                  </a:cubicBezTo>
                  <a:cubicBezTo>
                    <a:pt x="78" y="57"/>
                    <a:pt x="80" y="61"/>
                    <a:pt x="80" y="65"/>
                  </a:cubicBezTo>
                  <a:cubicBezTo>
                    <a:pt x="80" y="69"/>
                    <a:pt x="78" y="73"/>
                    <a:pt x="75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srgbClr val="00823E"/>
                </a:solidFill>
                <a:latin typeface="Calibri" panose="020F0502020204030204"/>
              </a:endParaRPr>
            </a:p>
          </p:txBody>
        </p:sp>
        <p:sp>
          <p:nvSpPr>
            <p:cNvPr id="22" name="Freeform 108"/>
            <p:cNvSpPr>
              <a:spLocks noEditPoints="1"/>
            </p:cNvSpPr>
            <p:nvPr/>
          </p:nvSpPr>
          <p:spPr bwMode="auto">
            <a:xfrm>
              <a:off x="10028238" y="3813175"/>
              <a:ext cx="241300" cy="236538"/>
            </a:xfrm>
            <a:custGeom>
              <a:avLst/>
              <a:gdLst>
                <a:gd name="T0" fmla="*/ 96 w 96"/>
                <a:gd name="T1" fmla="*/ 42 h 96"/>
                <a:gd name="T2" fmla="*/ 93 w 96"/>
                <a:gd name="T3" fmla="*/ 38 h 96"/>
                <a:gd name="T4" fmla="*/ 82 w 96"/>
                <a:gd name="T5" fmla="*/ 36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3 w 96"/>
                <a:gd name="T17" fmla="*/ 9 h 96"/>
                <a:gd name="T18" fmla="*/ 64 w 96"/>
                <a:gd name="T19" fmla="*/ 16 h 96"/>
                <a:gd name="T20" fmla="*/ 59 w 96"/>
                <a:gd name="T21" fmla="*/ 14 h 96"/>
                <a:gd name="T22" fmla="*/ 58 w 96"/>
                <a:gd name="T23" fmla="*/ 3 h 96"/>
                <a:gd name="T24" fmla="*/ 54 w 96"/>
                <a:gd name="T25" fmla="*/ 0 h 96"/>
                <a:gd name="T26" fmla="*/ 42 w 96"/>
                <a:gd name="T27" fmla="*/ 0 h 96"/>
                <a:gd name="T28" fmla="*/ 38 w 96"/>
                <a:gd name="T29" fmla="*/ 3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4 w 96"/>
                <a:gd name="T49" fmla="*/ 38 h 96"/>
                <a:gd name="T50" fmla="*/ 0 w 96"/>
                <a:gd name="T51" fmla="*/ 42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9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60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7 h 96"/>
                <a:gd name="T96" fmla="*/ 87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6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0 h 96"/>
                <a:gd name="T118" fmla="*/ 56 w 96"/>
                <a:gd name="T119" fmla="*/ 45 h 96"/>
                <a:gd name="T120" fmla="*/ 56 w 96"/>
                <a:gd name="T12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5" y="38"/>
                    <a:pt x="93" y="3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1" y="33"/>
                    <a:pt x="80" y="32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8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3" y="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4"/>
                    <a:pt x="59" y="1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1"/>
                    <a:pt x="38" y="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9"/>
                    <a:pt x="0" y="40"/>
                    <a:pt x="0" y="4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7"/>
                    <a:pt x="10" y="78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0" y="87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4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4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8" y="76"/>
                    <a:pt x="88" y="74"/>
                    <a:pt x="87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2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6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0"/>
                  </a:cubicBezTo>
                  <a:cubicBezTo>
                    <a:pt x="53" y="41"/>
                    <a:pt x="55" y="43"/>
                    <a:pt x="56" y="45"/>
                  </a:cubicBezTo>
                  <a:cubicBezTo>
                    <a:pt x="56" y="47"/>
                    <a:pt x="56" y="49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srgbClr val="00823E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Freeform 72"/>
          <p:cNvSpPr>
            <a:spLocks noEditPoints="1"/>
          </p:cNvSpPr>
          <p:nvPr/>
        </p:nvSpPr>
        <p:spPr bwMode="auto">
          <a:xfrm>
            <a:off x="4880149" y="4701346"/>
            <a:ext cx="266150" cy="198725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0222" tIns="30111" rIns="60222" bIns="30111"/>
          <a:lstStyle/>
          <a:p>
            <a:pPr>
              <a:defRPr/>
            </a:pPr>
            <a:endParaRPr lang="zh-CN" altLang="en-US" sz="1185">
              <a:solidFill>
                <a:srgbClr val="00823E"/>
              </a:solidFill>
              <a:latin typeface="Calibri" panose="020F050202020403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28261" y="4567315"/>
            <a:ext cx="2393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28263" y="4275573"/>
            <a:ext cx="129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思路一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30256" y="4567315"/>
            <a:ext cx="2393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30257" y="4275573"/>
            <a:ext cx="129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思路二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35" name="文本框 34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37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C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4657" r="47693" b="23214"/>
          <a:stretch>
            <a:fillRect/>
          </a:stretch>
        </p:blipFill>
        <p:spPr>
          <a:xfrm>
            <a:off x="139351" y="4051540"/>
            <a:ext cx="8865298" cy="29718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443378" y="1283144"/>
            <a:ext cx="4257245" cy="1784229"/>
            <a:chOff x="2275093" y="1687382"/>
            <a:chExt cx="2780910" cy="1784229"/>
          </a:xfrm>
        </p:grpSpPr>
        <p:sp>
          <p:nvSpPr>
            <p:cNvPr id="19" name="文本框 12"/>
            <p:cNvSpPr txBox="1">
              <a:spLocks noChangeArrowheads="1"/>
            </p:cNvSpPr>
            <p:nvPr/>
          </p:nvSpPr>
          <p:spPr bwMode="auto">
            <a:xfrm>
              <a:off x="2275093" y="2517486"/>
              <a:ext cx="278091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2384" y="1687382"/>
              <a:ext cx="6463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75048" y="3133057"/>
              <a:ext cx="21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 PROFESSIONAL  TEMPLATE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40574" y="2465174"/>
            <a:ext cx="8420860" cy="2727312"/>
            <a:chOff x="706649" y="2561926"/>
            <a:chExt cx="7823396" cy="2533808"/>
          </a:xfrm>
        </p:grpSpPr>
        <p:sp>
          <p:nvSpPr>
            <p:cNvPr id="9" name="矩形 8"/>
            <p:cNvSpPr/>
            <p:nvPr/>
          </p:nvSpPr>
          <p:spPr>
            <a:xfrm>
              <a:off x="5318224" y="4028221"/>
              <a:ext cx="3211821" cy="96075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007655" y="2691064"/>
              <a:ext cx="3436972" cy="1037830"/>
              <a:chOff x="7701870" y="3019752"/>
              <a:chExt cx="3436972" cy="1037830"/>
            </a:xfrm>
          </p:grpSpPr>
          <p:sp>
            <p:nvSpPr>
              <p:cNvPr id="55" name="Rectangle 74"/>
              <p:cNvSpPr/>
              <p:nvPr/>
            </p:nvSpPr>
            <p:spPr>
              <a:xfrm rot="2700000" flipH="1">
                <a:off x="8120563" y="3019752"/>
                <a:ext cx="522067" cy="5220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65"/>
              <p:cNvSpPr>
                <a:spLocks noChangeAspect="1" noChangeArrowheads="1"/>
              </p:cNvSpPr>
              <p:nvPr/>
            </p:nvSpPr>
            <p:spPr bwMode="auto">
              <a:xfrm>
                <a:off x="8233327" y="3147560"/>
                <a:ext cx="309906" cy="280865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050" dirty="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Rectangle 75"/>
              <p:cNvSpPr/>
              <p:nvPr/>
            </p:nvSpPr>
            <p:spPr>
              <a:xfrm rot="2700000" flipH="1">
                <a:off x="9145784" y="3019752"/>
                <a:ext cx="522067" cy="5220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101"/>
              <p:cNvSpPr>
                <a:spLocks noChangeArrowheads="1"/>
              </p:cNvSpPr>
              <p:nvPr/>
            </p:nvSpPr>
            <p:spPr bwMode="auto">
              <a:xfrm>
                <a:off x="9219609" y="3136472"/>
                <a:ext cx="361257" cy="278135"/>
              </a:xfrm>
              <a:custGeom>
                <a:avLst/>
                <a:gdLst>
                  <a:gd name="T0" fmla="*/ 80 w 497"/>
                  <a:gd name="T1" fmla="*/ 248 h 382"/>
                  <a:gd name="T2" fmla="*/ 80 w 497"/>
                  <a:gd name="T3" fmla="*/ 248 h 382"/>
                  <a:gd name="T4" fmla="*/ 159 w 497"/>
                  <a:gd name="T5" fmla="*/ 328 h 382"/>
                  <a:gd name="T6" fmla="*/ 248 w 497"/>
                  <a:gd name="T7" fmla="*/ 381 h 382"/>
                  <a:gd name="T8" fmla="*/ 337 w 497"/>
                  <a:gd name="T9" fmla="*/ 337 h 382"/>
                  <a:gd name="T10" fmla="*/ 390 w 497"/>
                  <a:gd name="T11" fmla="*/ 258 h 382"/>
                  <a:gd name="T12" fmla="*/ 248 w 497"/>
                  <a:gd name="T13" fmla="*/ 328 h 382"/>
                  <a:gd name="T14" fmla="*/ 80 w 497"/>
                  <a:gd name="T15" fmla="*/ 248 h 382"/>
                  <a:gd name="T16" fmla="*/ 487 w 497"/>
                  <a:gd name="T17" fmla="*/ 124 h 382"/>
                  <a:gd name="T18" fmla="*/ 487 w 497"/>
                  <a:gd name="T19" fmla="*/ 124 h 382"/>
                  <a:gd name="T20" fmla="*/ 274 w 497"/>
                  <a:gd name="T21" fmla="*/ 9 h 382"/>
                  <a:gd name="T22" fmla="*/ 221 w 497"/>
                  <a:gd name="T23" fmla="*/ 9 h 382"/>
                  <a:gd name="T24" fmla="*/ 9 w 497"/>
                  <a:gd name="T25" fmla="*/ 124 h 382"/>
                  <a:gd name="T26" fmla="*/ 9 w 497"/>
                  <a:gd name="T27" fmla="*/ 160 h 382"/>
                  <a:gd name="T28" fmla="*/ 221 w 497"/>
                  <a:gd name="T29" fmla="*/ 275 h 382"/>
                  <a:gd name="T30" fmla="*/ 274 w 497"/>
                  <a:gd name="T31" fmla="*/ 275 h 382"/>
                  <a:gd name="T32" fmla="*/ 408 w 497"/>
                  <a:gd name="T33" fmla="*/ 195 h 382"/>
                  <a:gd name="T34" fmla="*/ 266 w 497"/>
                  <a:gd name="T35" fmla="*/ 160 h 382"/>
                  <a:gd name="T36" fmla="*/ 248 w 497"/>
                  <a:gd name="T37" fmla="*/ 168 h 382"/>
                  <a:gd name="T38" fmla="*/ 203 w 497"/>
                  <a:gd name="T39" fmla="*/ 133 h 382"/>
                  <a:gd name="T40" fmla="*/ 248 w 497"/>
                  <a:gd name="T41" fmla="*/ 107 h 382"/>
                  <a:gd name="T42" fmla="*/ 293 w 497"/>
                  <a:gd name="T43" fmla="*/ 124 h 382"/>
                  <a:gd name="T44" fmla="*/ 443 w 497"/>
                  <a:gd name="T45" fmla="*/ 177 h 382"/>
                  <a:gd name="T46" fmla="*/ 487 w 497"/>
                  <a:gd name="T47" fmla="*/ 160 h 382"/>
                  <a:gd name="T48" fmla="*/ 487 w 497"/>
                  <a:gd name="T49" fmla="*/ 124 h 382"/>
                  <a:gd name="T50" fmla="*/ 425 w 497"/>
                  <a:gd name="T51" fmla="*/ 346 h 382"/>
                  <a:gd name="T52" fmla="*/ 425 w 497"/>
                  <a:gd name="T53" fmla="*/ 346 h 382"/>
                  <a:gd name="T54" fmla="*/ 461 w 497"/>
                  <a:gd name="T55" fmla="*/ 337 h 382"/>
                  <a:gd name="T56" fmla="*/ 443 w 497"/>
                  <a:gd name="T57" fmla="*/ 177 h 382"/>
                  <a:gd name="T58" fmla="*/ 408 w 497"/>
                  <a:gd name="T59" fmla="*/ 195 h 382"/>
                  <a:gd name="T60" fmla="*/ 425 w 497"/>
                  <a:gd name="T61" fmla="*/ 346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7" h="382">
                    <a:moveTo>
                      <a:pt x="80" y="248"/>
                    </a:moveTo>
                    <a:lnTo>
                      <a:pt x="80" y="248"/>
                    </a:lnTo>
                    <a:cubicBezTo>
                      <a:pt x="97" y="293"/>
                      <a:pt x="106" y="311"/>
                      <a:pt x="159" y="328"/>
                    </a:cubicBezTo>
                    <a:cubicBezTo>
                      <a:pt x="203" y="355"/>
                      <a:pt x="230" y="381"/>
                      <a:pt x="248" y="381"/>
                    </a:cubicBezTo>
                    <a:cubicBezTo>
                      <a:pt x="266" y="381"/>
                      <a:pt x="293" y="355"/>
                      <a:pt x="337" y="337"/>
                    </a:cubicBezTo>
                    <a:cubicBezTo>
                      <a:pt x="390" y="311"/>
                      <a:pt x="372" y="311"/>
                      <a:pt x="390" y="258"/>
                    </a:cubicBezTo>
                    <a:cubicBezTo>
                      <a:pt x="248" y="328"/>
                      <a:pt x="248" y="328"/>
                      <a:pt x="248" y="328"/>
                    </a:cubicBezTo>
                    <a:lnTo>
                      <a:pt x="80" y="248"/>
                    </a:lnTo>
                    <a:close/>
                    <a:moveTo>
                      <a:pt x="487" y="124"/>
                    </a:moveTo>
                    <a:lnTo>
                      <a:pt x="487" y="124"/>
                    </a:lnTo>
                    <a:cubicBezTo>
                      <a:pt x="274" y="9"/>
                      <a:pt x="274" y="9"/>
                      <a:pt x="274" y="9"/>
                    </a:cubicBezTo>
                    <a:cubicBezTo>
                      <a:pt x="266" y="0"/>
                      <a:pt x="239" y="0"/>
                      <a:pt x="221" y="9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0" y="133"/>
                      <a:pt x="0" y="142"/>
                      <a:pt x="9" y="160"/>
                    </a:cubicBezTo>
                    <a:cubicBezTo>
                      <a:pt x="221" y="275"/>
                      <a:pt x="221" y="275"/>
                      <a:pt x="221" y="275"/>
                    </a:cubicBezTo>
                    <a:cubicBezTo>
                      <a:pt x="239" y="284"/>
                      <a:pt x="266" y="284"/>
                      <a:pt x="274" y="27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266" y="160"/>
                      <a:pt x="266" y="160"/>
                      <a:pt x="266" y="160"/>
                    </a:cubicBezTo>
                    <a:cubicBezTo>
                      <a:pt x="257" y="160"/>
                      <a:pt x="257" y="168"/>
                      <a:pt x="248" y="168"/>
                    </a:cubicBezTo>
                    <a:cubicBezTo>
                      <a:pt x="221" y="168"/>
                      <a:pt x="203" y="151"/>
                      <a:pt x="203" y="133"/>
                    </a:cubicBezTo>
                    <a:cubicBezTo>
                      <a:pt x="203" y="124"/>
                      <a:pt x="221" y="107"/>
                      <a:pt x="248" y="107"/>
                    </a:cubicBezTo>
                    <a:cubicBezTo>
                      <a:pt x="266" y="107"/>
                      <a:pt x="284" y="115"/>
                      <a:pt x="293" y="124"/>
                    </a:cubicBezTo>
                    <a:cubicBezTo>
                      <a:pt x="443" y="177"/>
                      <a:pt x="443" y="177"/>
                      <a:pt x="443" y="177"/>
                    </a:cubicBezTo>
                    <a:cubicBezTo>
                      <a:pt x="487" y="160"/>
                      <a:pt x="487" y="160"/>
                      <a:pt x="487" y="160"/>
                    </a:cubicBezTo>
                    <a:cubicBezTo>
                      <a:pt x="496" y="142"/>
                      <a:pt x="496" y="133"/>
                      <a:pt x="487" y="124"/>
                    </a:cubicBezTo>
                    <a:close/>
                    <a:moveTo>
                      <a:pt x="425" y="346"/>
                    </a:moveTo>
                    <a:lnTo>
                      <a:pt x="425" y="346"/>
                    </a:lnTo>
                    <a:cubicBezTo>
                      <a:pt x="416" y="355"/>
                      <a:pt x="452" y="364"/>
                      <a:pt x="461" y="337"/>
                    </a:cubicBezTo>
                    <a:cubicBezTo>
                      <a:pt x="469" y="213"/>
                      <a:pt x="443" y="177"/>
                      <a:pt x="443" y="177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43" y="222"/>
                      <a:pt x="425" y="3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9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Rectangle 76"/>
              <p:cNvSpPr/>
              <p:nvPr/>
            </p:nvSpPr>
            <p:spPr>
              <a:xfrm rot="2700000" flipH="1">
                <a:off x="10171005" y="3019752"/>
                <a:ext cx="522067" cy="5220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29"/>
              <p:cNvSpPr>
                <a:spLocks noChangeArrowheads="1"/>
              </p:cNvSpPr>
              <p:nvPr/>
            </p:nvSpPr>
            <p:spPr bwMode="auto">
              <a:xfrm>
                <a:off x="10295335" y="3149074"/>
                <a:ext cx="283766" cy="295003"/>
              </a:xfrm>
              <a:custGeom>
                <a:avLst/>
                <a:gdLst>
                  <a:gd name="T0" fmla="*/ 248 w 444"/>
                  <a:gd name="T1" fmla="*/ 337 h 462"/>
                  <a:gd name="T2" fmla="*/ 248 w 444"/>
                  <a:gd name="T3" fmla="*/ 337 h 462"/>
                  <a:gd name="T4" fmla="*/ 320 w 444"/>
                  <a:gd name="T5" fmla="*/ 257 h 462"/>
                  <a:gd name="T6" fmla="*/ 443 w 444"/>
                  <a:gd name="T7" fmla="*/ 71 h 462"/>
                  <a:gd name="T8" fmla="*/ 426 w 444"/>
                  <a:gd name="T9" fmla="*/ 53 h 462"/>
                  <a:gd name="T10" fmla="*/ 346 w 444"/>
                  <a:gd name="T11" fmla="*/ 53 h 462"/>
                  <a:gd name="T12" fmla="*/ 222 w 444"/>
                  <a:gd name="T13" fmla="*/ 0 h 462"/>
                  <a:gd name="T14" fmla="*/ 98 w 444"/>
                  <a:gd name="T15" fmla="*/ 53 h 462"/>
                  <a:gd name="T16" fmla="*/ 18 w 444"/>
                  <a:gd name="T17" fmla="*/ 53 h 462"/>
                  <a:gd name="T18" fmla="*/ 0 w 444"/>
                  <a:gd name="T19" fmla="*/ 71 h 462"/>
                  <a:gd name="T20" fmla="*/ 124 w 444"/>
                  <a:gd name="T21" fmla="*/ 257 h 462"/>
                  <a:gd name="T22" fmla="*/ 195 w 444"/>
                  <a:gd name="T23" fmla="*/ 337 h 462"/>
                  <a:gd name="T24" fmla="*/ 195 w 444"/>
                  <a:gd name="T25" fmla="*/ 372 h 462"/>
                  <a:gd name="T26" fmla="*/ 107 w 444"/>
                  <a:gd name="T27" fmla="*/ 416 h 462"/>
                  <a:gd name="T28" fmla="*/ 222 w 444"/>
                  <a:gd name="T29" fmla="*/ 461 h 462"/>
                  <a:gd name="T30" fmla="*/ 328 w 444"/>
                  <a:gd name="T31" fmla="*/ 416 h 462"/>
                  <a:gd name="T32" fmla="*/ 248 w 444"/>
                  <a:gd name="T33" fmla="*/ 372 h 462"/>
                  <a:gd name="T34" fmla="*/ 248 w 444"/>
                  <a:gd name="T35" fmla="*/ 337 h 462"/>
                  <a:gd name="T36" fmla="*/ 320 w 444"/>
                  <a:gd name="T37" fmla="*/ 212 h 462"/>
                  <a:gd name="T38" fmla="*/ 320 w 444"/>
                  <a:gd name="T39" fmla="*/ 212 h 462"/>
                  <a:gd name="T40" fmla="*/ 346 w 444"/>
                  <a:gd name="T41" fmla="*/ 89 h 462"/>
                  <a:gd name="T42" fmla="*/ 408 w 444"/>
                  <a:gd name="T43" fmla="*/ 89 h 462"/>
                  <a:gd name="T44" fmla="*/ 320 w 444"/>
                  <a:gd name="T45" fmla="*/ 212 h 462"/>
                  <a:gd name="T46" fmla="*/ 222 w 444"/>
                  <a:gd name="T47" fmla="*/ 36 h 462"/>
                  <a:gd name="T48" fmla="*/ 222 w 444"/>
                  <a:gd name="T49" fmla="*/ 36 h 462"/>
                  <a:gd name="T50" fmla="*/ 320 w 444"/>
                  <a:gd name="T51" fmla="*/ 71 h 462"/>
                  <a:gd name="T52" fmla="*/ 222 w 444"/>
                  <a:gd name="T53" fmla="*/ 115 h 462"/>
                  <a:gd name="T54" fmla="*/ 124 w 444"/>
                  <a:gd name="T55" fmla="*/ 71 h 462"/>
                  <a:gd name="T56" fmla="*/ 222 w 444"/>
                  <a:gd name="T57" fmla="*/ 36 h 462"/>
                  <a:gd name="T58" fmla="*/ 36 w 444"/>
                  <a:gd name="T59" fmla="*/ 89 h 462"/>
                  <a:gd name="T60" fmla="*/ 36 w 444"/>
                  <a:gd name="T61" fmla="*/ 89 h 462"/>
                  <a:gd name="T62" fmla="*/ 98 w 444"/>
                  <a:gd name="T63" fmla="*/ 89 h 462"/>
                  <a:gd name="T64" fmla="*/ 124 w 444"/>
                  <a:gd name="T65" fmla="*/ 212 h 462"/>
                  <a:gd name="T66" fmla="*/ 36 w 444"/>
                  <a:gd name="T67" fmla="*/ 89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4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9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TextBox 13"/>
              <p:cNvSpPr txBox="1"/>
              <p:nvPr/>
            </p:nvSpPr>
            <p:spPr>
              <a:xfrm>
                <a:off x="7701870" y="3828830"/>
                <a:ext cx="1372819" cy="228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spcBef>
                    <a:spcPct val="20000"/>
                  </a:spcBef>
                  <a:defRPr/>
                </a:pPr>
                <a:r>
                  <a:rPr lang="en-US" altLang="zh-CN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KEYS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TextBox 13"/>
              <p:cNvSpPr txBox="1"/>
              <p:nvPr/>
            </p:nvSpPr>
            <p:spPr>
              <a:xfrm>
                <a:off x="8733947" y="3828830"/>
                <a:ext cx="1372819" cy="228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spcBef>
                    <a:spcPct val="20000"/>
                  </a:spcBef>
                  <a:defRPr/>
                </a:pPr>
                <a:r>
                  <a:rPr lang="en-US" altLang="zh-CN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KEYS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TextBox 13"/>
              <p:cNvSpPr txBox="1"/>
              <p:nvPr/>
            </p:nvSpPr>
            <p:spPr>
              <a:xfrm>
                <a:off x="9766023" y="3828830"/>
                <a:ext cx="1372819" cy="228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spcBef>
                    <a:spcPct val="20000"/>
                  </a:spcBef>
                  <a:defRPr/>
                </a:pPr>
                <a:r>
                  <a:rPr lang="en-US" altLang="zh-CN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KEYS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06649" y="2561926"/>
              <a:ext cx="3590330" cy="2533808"/>
              <a:chOff x="1345537" y="1640154"/>
              <a:chExt cx="6022181" cy="4250043"/>
            </a:xfrm>
          </p:grpSpPr>
          <p:cxnSp>
            <p:nvCxnSpPr>
              <p:cNvPr id="12" name="Straight Connector 40"/>
              <p:cNvCxnSpPr/>
              <p:nvPr/>
            </p:nvCxnSpPr>
            <p:spPr>
              <a:xfrm flipH="1">
                <a:off x="4974775" y="2205358"/>
                <a:ext cx="337653" cy="0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/>
              <p:cNvCxnSpPr/>
              <p:nvPr/>
            </p:nvCxnSpPr>
            <p:spPr>
              <a:xfrm>
                <a:off x="5312429" y="1823661"/>
                <a:ext cx="0" cy="763392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2"/>
              <p:cNvCxnSpPr/>
              <p:nvPr/>
            </p:nvCxnSpPr>
            <p:spPr>
              <a:xfrm flipH="1">
                <a:off x="5312429" y="1823661"/>
                <a:ext cx="385367" cy="0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3"/>
              <p:cNvCxnSpPr>
                <a:stCxn id="31" idx="1"/>
              </p:cNvCxnSpPr>
              <p:nvPr/>
            </p:nvCxnSpPr>
            <p:spPr>
              <a:xfrm flipH="1" flipV="1">
                <a:off x="5312429" y="2587053"/>
                <a:ext cx="385367" cy="1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61"/>
              <p:cNvCxnSpPr/>
              <p:nvPr/>
            </p:nvCxnSpPr>
            <p:spPr>
              <a:xfrm flipH="1">
                <a:off x="4974775" y="3755369"/>
                <a:ext cx="337653" cy="0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62"/>
              <p:cNvCxnSpPr/>
              <p:nvPr/>
            </p:nvCxnSpPr>
            <p:spPr>
              <a:xfrm>
                <a:off x="5312429" y="3373672"/>
                <a:ext cx="0" cy="763392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3"/>
              <p:cNvCxnSpPr/>
              <p:nvPr/>
            </p:nvCxnSpPr>
            <p:spPr>
              <a:xfrm flipH="1">
                <a:off x="5312429" y="3373672"/>
                <a:ext cx="385367" cy="0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4"/>
              <p:cNvCxnSpPr>
                <a:stCxn id="33" idx="1"/>
              </p:cNvCxnSpPr>
              <p:nvPr/>
            </p:nvCxnSpPr>
            <p:spPr>
              <a:xfrm flipH="1" flipV="1">
                <a:off x="5312429" y="4137064"/>
                <a:ext cx="385367" cy="1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82"/>
              <p:cNvCxnSpPr/>
              <p:nvPr/>
            </p:nvCxnSpPr>
            <p:spPr>
              <a:xfrm flipH="1">
                <a:off x="4974775" y="5324993"/>
                <a:ext cx="337653" cy="0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83"/>
              <p:cNvCxnSpPr/>
              <p:nvPr/>
            </p:nvCxnSpPr>
            <p:spPr>
              <a:xfrm>
                <a:off x="5312429" y="4943296"/>
                <a:ext cx="0" cy="763392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84"/>
              <p:cNvCxnSpPr/>
              <p:nvPr/>
            </p:nvCxnSpPr>
            <p:spPr>
              <a:xfrm flipH="1">
                <a:off x="5312429" y="4943296"/>
                <a:ext cx="385367" cy="0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85"/>
              <p:cNvCxnSpPr>
                <a:stCxn id="35" idx="1"/>
              </p:cNvCxnSpPr>
              <p:nvPr/>
            </p:nvCxnSpPr>
            <p:spPr>
              <a:xfrm flipH="1" flipV="1">
                <a:off x="5312429" y="5706688"/>
                <a:ext cx="385367" cy="1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00"/>
              <p:cNvCxnSpPr/>
              <p:nvPr/>
            </p:nvCxnSpPr>
            <p:spPr>
              <a:xfrm flipH="1">
                <a:off x="3550752" y="2205358"/>
                <a:ext cx="38169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01"/>
              <p:cNvCxnSpPr>
                <a:endCxn id="36" idx="6"/>
              </p:cNvCxnSpPr>
              <p:nvPr/>
            </p:nvCxnSpPr>
            <p:spPr>
              <a:xfrm flipH="1" flipV="1">
                <a:off x="2966648" y="3755368"/>
                <a:ext cx="965802" cy="1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02"/>
              <p:cNvCxnSpPr/>
              <p:nvPr/>
            </p:nvCxnSpPr>
            <p:spPr>
              <a:xfrm flipH="1">
                <a:off x="3550752" y="5324993"/>
                <a:ext cx="381698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03"/>
              <p:cNvCxnSpPr/>
              <p:nvPr/>
            </p:nvCxnSpPr>
            <p:spPr>
              <a:xfrm>
                <a:off x="3550752" y="2205358"/>
                <a:ext cx="0" cy="3119636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34"/>
              <p:cNvSpPr/>
              <p:nvPr/>
            </p:nvSpPr>
            <p:spPr>
              <a:xfrm>
                <a:off x="5697796" y="1640154"/>
                <a:ext cx="1669922" cy="36701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ounded Rectangle 35"/>
              <p:cNvSpPr/>
              <p:nvPr/>
            </p:nvSpPr>
            <p:spPr>
              <a:xfrm>
                <a:off x="5697796" y="2403546"/>
                <a:ext cx="1669922" cy="36701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ounded Rectangle 57"/>
              <p:cNvSpPr/>
              <p:nvPr/>
            </p:nvSpPr>
            <p:spPr>
              <a:xfrm>
                <a:off x="5697796" y="3190166"/>
                <a:ext cx="1669922" cy="36701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ounded Rectangle 58"/>
              <p:cNvSpPr/>
              <p:nvPr/>
            </p:nvSpPr>
            <p:spPr>
              <a:xfrm>
                <a:off x="5697796" y="3953558"/>
                <a:ext cx="1669922" cy="36701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Rounded Rectangle 78"/>
              <p:cNvSpPr/>
              <p:nvPr/>
            </p:nvSpPr>
            <p:spPr>
              <a:xfrm>
                <a:off x="5697796" y="4759788"/>
                <a:ext cx="1669922" cy="36701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ounded Rectangle 79"/>
              <p:cNvSpPr/>
              <p:nvPr/>
            </p:nvSpPr>
            <p:spPr>
              <a:xfrm>
                <a:off x="5697796" y="5523182"/>
                <a:ext cx="1669922" cy="36701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lowchart: Connector 123"/>
              <p:cNvSpPr/>
              <p:nvPr/>
            </p:nvSpPr>
            <p:spPr>
              <a:xfrm>
                <a:off x="1345537" y="2944812"/>
                <a:ext cx="1621111" cy="1621111"/>
              </a:xfrm>
              <a:prstGeom prst="flowChartConnector">
                <a:avLst/>
              </a:prstGeom>
              <a:solidFill>
                <a:srgbClr val="000000"/>
              </a:solidFill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lowchart: Connector 127"/>
              <p:cNvSpPr/>
              <p:nvPr/>
            </p:nvSpPr>
            <p:spPr>
              <a:xfrm>
                <a:off x="3932450" y="1684195"/>
                <a:ext cx="1042325" cy="104232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lowchart: Connector 130"/>
              <p:cNvSpPr/>
              <p:nvPr/>
            </p:nvSpPr>
            <p:spPr>
              <a:xfrm>
                <a:off x="3932450" y="3234207"/>
                <a:ext cx="1042325" cy="104232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lowchart: Connector 133"/>
              <p:cNvSpPr/>
              <p:nvPr/>
            </p:nvSpPr>
            <p:spPr>
              <a:xfrm>
                <a:off x="3932450" y="4803831"/>
                <a:ext cx="1042325" cy="104232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93"/>
              <p:cNvSpPr>
                <a:spLocks noEditPoints="1"/>
              </p:cNvSpPr>
              <p:nvPr/>
            </p:nvSpPr>
            <p:spPr bwMode="auto">
              <a:xfrm>
                <a:off x="1955395" y="3453352"/>
                <a:ext cx="402529" cy="541105"/>
              </a:xfrm>
              <a:custGeom>
                <a:avLst/>
                <a:gdLst>
                  <a:gd name="T0" fmla="*/ 188 w 216"/>
                  <a:gd name="T1" fmla="*/ 126 h 288"/>
                  <a:gd name="T2" fmla="*/ 188 w 216"/>
                  <a:gd name="T3" fmla="*/ 79 h 288"/>
                  <a:gd name="T4" fmla="*/ 109 w 216"/>
                  <a:gd name="T5" fmla="*/ 0 h 288"/>
                  <a:gd name="T6" fmla="*/ 108 w 216"/>
                  <a:gd name="T7" fmla="*/ 0 h 288"/>
                  <a:gd name="T8" fmla="*/ 106 w 216"/>
                  <a:gd name="T9" fmla="*/ 0 h 288"/>
                  <a:gd name="T10" fmla="*/ 28 w 216"/>
                  <a:gd name="T11" fmla="*/ 79 h 288"/>
                  <a:gd name="T12" fmla="*/ 28 w 216"/>
                  <a:gd name="T13" fmla="*/ 126 h 288"/>
                  <a:gd name="T14" fmla="*/ 0 w 216"/>
                  <a:gd name="T15" fmla="*/ 126 h 288"/>
                  <a:gd name="T16" fmla="*/ 0 w 216"/>
                  <a:gd name="T17" fmla="*/ 288 h 288"/>
                  <a:gd name="T18" fmla="*/ 216 w 216"/>
                  <a:gd name="T19" fmla="*/ 288 h 288"/>
                  <a:gd name="T20" fmla="*/ 216 w 216"/>
                  <a:gd name="T21" fmla="*/ 126 h 288"/>
                  <a:gd name="T22" fmla="*/ 188 w 216"/>
                  <a:gd name="T23" fmla="*/ 126 h 288"/>
                  <a:gd name="T24" fmla="*/ 133 w 216"/>
                  <a:gd name="T25" fmla="*/ 259 h 288"/>
                  <a:gd name="T26" fmla="*/ 84 w 216"/>
                  <a:gd name="T27" fmla="*/ 259 h 288"/>
                  <a:gd name="T28" fmla="*/ 96 w 216"/>
                  <a:gd name="T29" fmla="*/ 206 h 288"/>
                  <a:gd name="T30" fmla="*/ 84 w 216"/>
                  <a:gd name="T31" fmla="*/ 185 h 288"/>
                  <a:gd name="T32" fmla="*/ 108 w 216"/>
                  <a:gd name="T33" fmla="*/ 161 h 288"/>
                  <a:gd name="T34" fmla="*/ 133 w 216"/>
                  <a:gd name="T35" fmla="*/ 185 h 288"/>
                  <a:gd name="T36" fmla="*/ 120 w 216"/>
                  <a:gd name="T37" fmla="*/ 206 h 288"/>
                  <a:gd name="T38" fmla="*/ 133 w 216"/>
                  <a:gd name="T39" fmla="*/ 259 h 288"/>
                  <a:gd name="T40" fmla="*/ 148 w 216"/>
                  <a:gd name="T41" fmla="*/ 126 h 288"/>
                  <a:gd name="T42" fmla="*/ 67 w 216"/>
                  <a:gd name="T43" fmla="*/ 126 h 288"/>
                  <a:gd name="T44" fmla="*/ 67 w 216"/>
                  <a:gd name="T45" fmla="*/ 79 h 288"/>
                  <a:gd name="T46" fmla="*/ 106 w 216"/>
                  <a:gd name="T47" fmla="*/ 40 h 288"/>
                  <a:gd name="T48" fmla="*/ 108 w 216"/>
                  <a:gd name="T49" fmla="*/ 40 h 288"/>
                  <a:gd name="T50" fmla="*/ 109 w 216"/>
                  <a:gd name="T51" fmla="*/ 40 h 288"/>
                  <a:gd name="T52" fmla="*/ 148 w 216"/>
                  <a:gd name="T53" fmla="*/ 79 h 288"/>
                  <a:gd name="T54" fmla="*/ 148 w 216"/>
                  <a:gd name="T55" fmla="*/ 12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6" h="288">
                    <a:moveTo>
                      <a:pt x="188" y="126"/>
                    </a:moveTo>
                    <a:cubicBezTo>
                      <a:pt x="188" y="79"/>
                      <a:pt x="188" y="79"/>
                      <a:pt x="188" y="79"/>
                    </a:cubicBezTo>
                    <a:cubicBezTo>
                      <a:pt x="188" y="36"/>
                      <a:pt x="152" y="0"/>
                      <a:pt x="109" y="0"/>
                    </a:cubicBezTo>
                    <a:cubicBezTo>
                      <a:pt x="109" y="0"/>
                      <a:pt x="108" y="0"/>
                      <a:pt x="108" y="0"/>
                    </a:cubicBezTo>
                    <a:cubicBezTo>
                      <a:pt x="107" y="0"/>
                      <a:pt x="107" y="0"/>
                      <a:pt x="106" y="0"/>
                    </a:cubicBezTo>
                    <a:cubicBezTo>
                      <a:pt x="63" y="0"/>
                      <a:pt x="28" y="36"/>
                      <a:pt x="28" y="79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216" y="288"/>
                      <a:pt x="216" y="288"/>
                      <a:pt x="216" y="288"/>
                    </a:cubicBezTo>
                    <a:cubicBezTo>
                      <a:pt x="216" y="126"/>
                      <a:pt x="216" y="126"/>
                      <a:pt x="216" y="126"/>
                    </a:cubicBezTo>
                    <a:lnTo>
                      <a:pt x="188" y="126"/>
                    </a:lnTo>
                    <a:close/>
                    <a:moveTo>
                      <a:pt x="133" y="259"/>
                    </a:moveTo>
                    <a:cubicBezTo>
                      <a:pt x="84" y="259"/>
                      <a:pt x="84" y="259"/>
                      <a:pt x="84" y="259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88" y="202"/>
                      <a:pt x="84" y="194"/>
                      <a:pt x="84" y="185"/>
                    </a:cubicBezTo>
                    <a:cubicBezTo>
                      <a:pt x="84" y="172"/>
                      <a:pt x="95" y="161"/>
                      <a:pt x="108" y="161"/>
                    </a:cubicBezTo>
                    <a:cubicBezTo>
                      <a:pt x="122" y="161"/>
                      <a:pt x="133" y="172"/>
                      <a:pt x="133" y="185"/>
                    </a:cubicBezTo>
                    <a:cubicBezTo>
                      <a:pt x="133" y="194"/>
                      <a:pt x="128" y="202"/>
                      <a:pt x="120" y="206"/>
                    </a:cubicBezTo>
                    <a:lnTo>
                      <a:pt x="133" y="259"/>
                    </a:lnTo>
                    <a:close/>
                    <a:moveTo>
                      <a:pt x="148" y="126"/>
                    </a:move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79"/>
                      <a:pt x="67" y="79"/>
                      <a:pt x="67" y="79"/>
                    </a:cubicBezTo>
                    <a:cubicBezTo>
                      <a:pt x="67" y="57"/>
                      <a:pt x="85" y="40"/>
                      <a:pt x="106" y="40"/>
                    </a:cubicBezTo>
                    <a:cubicBezTo>
                      <a:pt x="107" y="40"/>
                      <a:pt x="108" y="40"/>
                      <a:pt x="108" y="40"/>
                    </a:cubicBezTo>
                    <a:cubicBezTo>
                      <a:pt x="108" y="40"/>
                      <a:pt x="109" y="40"/>
                      <a:pt x="109" y="40"/>
                    </a:cubicBezTo>
                    <a:cubicBezTo>
                      <a:pt x="131" y="40"/>
                      <a:pt x="148" y="57"/>
                      <a:pt x="148" y="79"/>
                    </a:cubicBezTo>
                    <a:lnTo>
                      <a:pt x="148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102"/>
              <p:cNvSpPr>
                <a:spLocks noEditPoints="1"/>
              </p:cNvSpPr>
              <p:nvPr/>
            </p:nvSpPr>
            <p:spPr bwMode="auto">
              <a:xfrm>
                <a:off x="4288745" y="1985639"/>
                <a:ext cx="343289" cy="408439"/>
              </a:xfrm>
              <a:custGeom>
                <a:avLst/>
                <a:gdLst>
                  <a:gd name="T0" fmla="*/ 139 w 242"/>
                  <a:gd name="T1" fmla="*/ 47 h 287"/>
                  <a:gd name="T2" fmla="*/ 139 w 242"/>
                  <a:gd name="T3" fmla="*/ 23 h 287"/>
                  <a:gd name="T4" fmla="*/ 152 w 242"/>
                  <a:gd name="T5" fmla="*/ 23 h 287"/>
                  <a:gd name="T6" fmla="*/ 163 w 242"/>
                  <a:gd name="T7" fmla="*/ 11 h 287"/>
                  <a:gd name="T8" fmla="*/ 152 w 242"/>
                  <a:gd name="T9" fmla="*/ 0 h 287"/>
                  <a:gd name="T10" fmla="*/ 91 w 242"/>
                  <a:gd name="T11" fmla="*/ 0 h 287"/>
                  <a:gd name="T12" fmla="*/ 79 w 242"/>
                  <a:gd name="T13" fmla="*/ 11 h 287"/>
                  <a:gd name="T14" fmla="*/ 91 w 242"/>
                  <a:gd name="T15" fmla="*/ 23 h 287"/>
                  <a:gd name="T16" fmla="*/ 103 w 242"/>
                  <a:gd name="T17" fmla="*/ 23 h 287"/>
                  <a:gd name="T18" fmla="*/ 103 w 242"/>
                  <a:gd name="T19" fmla="*/ 47 h 287"/>
                  <a:gd name="T20" fmla="*/ 0 w 242"/>
                  <a:gd name="T21" fmla="*/ 166 h 287"/>
                  <a:gd name="T22" fmla="*/ 121 w 242"/>
                  <a:gd name="T23" fmla="*/ 287 h 287"/>
                  <a:gd name="T24" fmla="*/ 242 w 242"/>
                  <a:gd name="T25" fmla="*/ 166 h 287"/>
                  <a:gd name="T26" fmla="*/ 139 w 242"/>
                  <a:gd name="T27" fmla="*/ 47 h 287"/>
                  <a:gd name="T28" fmla="*/ 121 w 242"/>
                  <a:gd name="T29" fmla="*/ 257 h 287"/>
                  <a:gd name="T30" fmla="*/ 30 w 242"/>
                  <a:gd name="T31" fmla="*/ 166 h 287"/>
                  <a:gd name="T32" fmla="*/ 121 w 242"/>
                  <a:gd name="T33" fmla="*/ 75 h 287"/>
                  <a:gd name="T34" fmla="*/ 212 w 242"/>
                  <a:gd name="T35" fmla="*/ 166 h 287"/>
                  <a:gd name="T36" fmla="*/ 121 w 242"/>
                  <a:gd name="T37" fmla="*/ 25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2" h="287">
                    <a:moveTo>
                      <a:pt x="139" y="47"/>
                    </a:moveTo>
                    <a:cubicBezTo>
                      <a:pt x="139" y="23"/>
                      <a:pt x="139" y="23"/>
                      <a:pt x="139" y="23"/>
                    </a:cubicBezTo>
                    <a:cubicBezTo>
                      <a:pt x="152" y="23"/>
                      <a:pt x="152" y="23"/>
                      <a:pt x="152" y="23"/>
                    </a:cubicBezTo>
                    <a:cubicBezTo>
                      <a:pt x="158" y="23"/>
                      <a:pt x="163" y="18"/>
                      <a:pt x="163" y="11"/>
                    </a:cubicBezTo>
                    <a:cubicBezTo>
                      <a:pt x="163" y="5"/>
                      <a:pt x="158" y="0"/>
                      <a:pt x="15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4" y="0"/>
                      <a:pt x="79" y="5"/>
                      <a:pt x="79" y="11"/>
                    </a:cubicBezTo>
                    <a:cubicBezTo>
                      <a:pt x="79" y="18"/>
                      <a:pt x="84" y="23"/>
                      <a:pt x="91" y="23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45" y="55"/>
                      <a:pt x="0" y="106"/>
                      <a:pt x="0" y="166"/>
                    </a:cubicBezTo>
                    <a:cubicBezTo>
                      <a:pt x="0" y="233"/>
                      <a:pt x="54" y="287"/>
                      <a:pt x="121" y="287"/>
                    </a:cubicBezTo>
                    <a:cubicBezTo>
                      <a:pt x="188" y="287"/>
                      <a:pt x="242" y="233"/>
                      <a:pt x="242" y="166"/>
                    </a:cubicBezTo>
                    <a:cubicBezTo>
                      <a:pt x="242" y="105"/>
                      <a:pt x="197" y="55"/>
                      <a:pt x="139" y="47"/>
                    </a:cubicBezTo>
                    <a:close/>
                    <a:moveTo>
                      <a:pt x="121" y="257"/>
                    </a:moveTo>
                    <a:cubicBezTo>
                      <a:pt x="71" y="257"/>
                      <a:pt x="30" y="216"/>
                      <a:pt x="30" y="166"/>
                    </a:cubicBezTo>
                    <a:cubicBezTo>
                      <a:pt x="30" y="116"/>
                      <a:pt x="71" y="75"/>
                      <a:pt x="121" y="75"/>
                    </a:cubicBezTo>
                    <a:cubicBezTo>
                      <a:pt x="171" y="75"/>
                      <a:pt x="212" y="116"/>
                      <a:pt x="212" y="166"/>
                    </a:cubicBezTo>
                    <a:cubicBezTo>
                      <a:pt x="212" y="216"/>
                      <a:pt x="171" y="257"/>
                      <a:pt x="121" y="2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103"/>
              <p:cNvSpPr/>
              <p:nvPr/>
            </p:nvSpPr>
            <p:spPr bwMode="auto">
              <a:xfrm>
                <a:off x="4444102" y="2125961"/>
                <a:ext cx="105242" cy="162875"/>
              </a:xfrm>
              <a:custGeom>
                <a:avLst/>
                <a:gdLst>
                  <a:gd name="T0" fmla="*/ 71 w 74"/>
                  <a:gd name="T1" fmla="*/ 93 h 114"/>
                  <a:gd name="T2" fmla="*/ 23 w 74"/>
                  <a:gd name="T3" fmla="*/ 61 h 114"/>
                  <a:gd name="T4" fmla="*/ 23 w 74"/>
                  <a:gd name="T5" fmla="*/ 5 h 114"/>
                  <a:gd name="T6" fmla="*/ 21 w 74"/>
                  <a:gd name="T7" fmla="*/ 2 h 114"/>
                  <a:gd name="T8" fmla="*/ 18 w 74"/>
                  <a:gd name="T9" fmla="*/ 0 h 114"/>
                  <a:gd name="T10" fmla="*/ 5 w 74"/>
                  <a:gd name="T11" fmla="*/ 0 h 114"/>
                  <a:gd name="T12" fmla="*/ 1 w 74"/>
                  <a:gd name="T13" fmla="*/ 2 h 114"/>
                  <a:gd name="T14" fmla="*/ 0 w 74"/>
                  <a:gd name="T15" fmla="*/ 5 h 114"/>
                  <a:gd name="T16" fmla="*/ 0 w 74"/>
                  <a:gd name="T17" fmla="*/ 71 h 114"/>
                  <a:gd name="T18" fmla="*/ 1 w 74"/>
                  <a:gd name="T19" fmla="*/ 75 h 114"/>
                  <a:gd name="T20" fmla="*/ 2 w 74"/>
                  <a:gd name="T21" fmla="*/ 75 h 114"/>
                  <a:gd name="T22" fmla="*/ 58 w 74"/>
                  <a:gd name="T23" fmla="*/ 113 h 114"/>
                  <a:gd name="T24" fmla="*/ 61 w 74"/>
                  <a:gd name="T25" fmla="*/ 114 h 114"/>
                  <a:gd name="T26" fmla="*/ 62 w 74"/>
                  <a:gd name="T27" fmla="*/ 114 h 114"/>
                  <a:gd name="T28" fmla="*/ 65 w 74"/>
                  <a:gd name="T29" fmla="*/ 111 h 114"/>
                  <a:gd name="T30" fmla="*/ 72 w 74"/>
                  <a:gd name="T31" fmla="*/ 100 h 114"/>
                  <a:gd name="T32" fmla="*/ 71 w 74"/>
                  <a:gd name="T33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14">
                    <a:moveTo>
                      <a:pt x="71" y="93"/>
                    </a:move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4"/>
                      <a:pt x="22" y="3"/>
                      <a:pt x="21" y="2"/>
                    </a:cubicBezTo>
                    <a:cubicBezTo>
                      <a:pt x="21" y="1"/>
                      <a:pt x="19" y="0"/>
                      <a:pt x="1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4"/>
                      <a:pt x="1" y="75"/>
                    </a:cubicBezTo>
                    <a:cubicBezTo>
                      <a:pt x="1" y="75"/>
                      <a:pt x="2" y="75"/>
                      <a:pt x="2" y="75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9" y="113"/>
                      <a:pt x="60" y="114"/>
                      <a:pt x="61" y="114"/>
                    </a:cubicBezTo>
                    <a:cubicBezTo>
                      <a:pt x="61" y="114"/>
                      <a:pt x="62" y="114"/>
                      <a:pt x="62" y="114"/>
                    </a:cubicBezTo>
                    <a:cubicBezTo>
                      <a:pt x="63" y="113"/>
                      <a:pt x="64" y="112"/>
                      <a:pt x="65" y="111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4" y="98"/>
                      <a:pt x="73" y="95"/>
                      <a:pt x="71" y="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104"/>
              <p:cNvSpPr>
                <a:spLocks noEditPoints="1"/>
              </p:cNvSpPr>
              <p:nvPr/>
            </p:nvSpPr>
            <p:spPr bwMode="auto">
              <a:xfrm>
                <a:off x="4288745" y="5126803"/>
                <a:ext cx="345794" cy="410944"/>
              </a:xfrm>
              <a:custGeom>
                <a:avLst/>
                <a:gdLst>
                  <a:gd name="T0" fmla="*/ 140 w 243"/>
                  <a:gd name="T1" fmla="*/ 47 h 288"/>
                  <a:gd name="T2" fmla="*/ 140 w 243"/>
                  <a:gd name="T3" fmla="*/ 24 h 288"/>
                  <a:gd name="T4" fmla="*/ 152 w 243"/>
                  <a:gd name="T5" fmla="*/ 24 h 288"/>
                  <a:gd name="T6" fmla="*/ 164 w 243"/>
                  <a:gd name="T7" fmla="*/ 12 h 288"/>
                  <a:gd name="T8" fmla="*/ 152 w 243"/>
                  <a:gd name="T9" fmla="*/ 0 h 288"/>
                  <a:gd name="T10" fmla="*/ 91 w 243"/>
                  <a:gd name="T11" fmla="*/ 0 h 288"/>
                  <a:gd name="T12" fmla="*/ 79 w 243"/>
                  <a:gd name="T13" fmla="*/ 12 h 288"/>
                  <a:gd name="T14" fmla="*/ 91 w 243"/>
                  <a:gd name="T15" fmla="*/ 24 h 288"/>
                  <a:gd name="T16" fmla="*/ 103 w 243"/>
                  <a:gd name="T17" fmla="*/ 24 h 288"/>
                  <a:gd name="T18" fmla="*/ 103 w 243"/>
                  <a:gd name="T19" fmla="*/ 47 h 288"/>
                  <a:gd name="T20" fmla="*/ 0 w 243"/>
                  <a:gd name="T21" fmla="*/ 167 h 288"/>
                  <a:gd name="T22" fmla="*/ 122 w 243"/>
                  <a:gd name="T23" fmla="*/ 288 h 288"/>
                  <a:gd name="T24" fmla="*/ 243 w 243"/>
                  <a:gd name="T25" fmla="*/ 167 h 288"/>
                  <a:gd name="T26" fmla="*/ 140 w 243"/>
                  <a:gd name="T27" fmla="*/ 47 h 288"/>
                  <a:gd name="T28" fmla="*/ 122 w 243"/>
                  <a:gd name="T29" fmla="*/ 258 h 288"/>
                  <a:gd name="T30" fmla="*/ 31 w 243"/>
                  <a:gd name="T31" fmla="*/ 167 h 288"/>
                  <a:gd name="T32" fmla="*/ 122 w 243"/>
                  <a:gd name="T33" fmla="*/ 76 h 288"/>
                  <a:gd name="T34" fmla="*/ 213 w 243"/>
                  <a:gd name="T35" fmla="*/ 167 h 288"/>
                  <a:gd name="T36" fmla="*/ 122 w 243"/>
                  <a:gd name="T37" fmla="*/ 25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3" h="288">
                    <a:moveTo>
                      <a:pt x="140" y="47"/>
                    </a:moveTo>
                    <a:cubicBezTo>
                      <a:pt x="140" y="24"/>
                      <a:pt x="140" y="24"/>
                      <a:pt x="140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9" y="24"/>
                      <a:pt x="164" y="18"/>
                      <a:pt x="164" y="12"/>
                    </a:cubicBezTo>
                    <a:cubicBezTo>
                      <a:pt x="164" y="5"/>
                      <a:pt x="159" y="0"/>
                      <a:pt x="15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79" y="5"/>
                      <a:pt x="79" y="12"/>
                    </a:cubicBezTo>
                    <a:cubicBezTo>
                      <a:pt x="79" y="18"/>
                      <a:pt x="85" y="24"/>
                      <a:pt x="91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45" y="56"/>
                      <a:pt x="0" y="106"/>
                      <a:pt x="0" y="167"/>
                    </a:cubicBezTo>
                    <a:cubicBezTo>
                      <a:pt x="0" y="234"/>
                      <a:pt x="55" y="288"/>
                      <a:pt x="122" y="288"/>
                    </a:cubicBezTo>
                    <a:cubicBezTo>
                      <a:pt x="189" y="288"/>
                      <a:pt x="243" y="234"/>
                      <a:pt x="243" y="167"/>
                    </a:cubicBezTo>
                    <a:cubicBezTo>
                      <a:pt x="243" y="106"/>
                      <a:pt x="198" y="56"/>
                      <a:pt x="140" y="47"/>
                    </a:cubicBezTo>
                    <a:close/>
                    <a:moveTo>
                      <a:pt x="122" y="258"/>
                    </a:moveTo>
                    <a:cubicBezTo>
                      <a:pt x="71" y="258"/>
                      <a:pt x="31" y="217"/>
                      <a:pt x="31" y="167"/>
                    </a:cubicBezTo>
                    <a:cubicBezTo>
                      <a:pt x="31" y="117"/>
                      <a:pt x="71" y="76"/>
                      <a:pt x="122" y="76"/>
                    </a:cubicBezTo>
                    <a:cubicBezTo>
                      <a:pt x="172" y="76"/>
                      <a:pt x="213" y="117"/>
                      <a:pt x="213" y="167"/>
                    </a:cubicBezTo>
                    <a:cubicBezTo>
                      <a:pt x="213" y="217"/>
                      <a:pt x="172" y="258"/>
                      <a:pt x="122" y="2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105"/>
              <p:cNvSpPr/>
              <p:nvPr/>
            </p:nvSpPr>
            <p:spPr bwMode="auto">
              <a:xfrm>
                <a:off x="4386470" y="5287171"/>
                <a:ext cx="152852" cy="155357"/>
              </a:xfrm>
              <a:custGeom>
                <a:avLst/>
                <a:gdLst>
                  <a:gd name="T0" fmla="*/ 47 w 61"/>
                  <a:gd name="T1" fmla="*/ 0 h 62"/>
                  <a:gd name="T2" fmla="*/ 30 w 61"/>
                  <a:gd name="T3" fmla="*/ 17 h 62"/>
                  <a:gd name="T4" fmla="*/ 13 w 61"/>
                  <a:gd name="T5" fmla="*/ 0 h 62"/>
                  <a:gd name="T6" fmla="*/ 0 w 61"/>
                  <a:gd name="T7" fmla="*/ 14 h 62"/>
                  <a:gd name="T8" fmla="*/ 17 w 61"/>
                  <a:gd name="T9" fmla="*/ 31 h 62"/>
                  <a:gd name="T10" fmla="*/ 0 w 61"/>
                  <a:gd name="T11" fmla="*/ 48 h 62"/>
                  <a:gd name="T12" fmla="*/ 13 w 61"/>
                  <a:gd name="T13" fmla="*/ 62 h 62"/>
                  <a:gd name="T14" fmla="*/ 30 w 61"/>
                  <a:gd name="T15" fmla="*/ 45 h 62"/>
                  <a:gd name="T16" fmla="*/ 47 w 61"/>
                  <a:gd name="T17" fmla="*/ 62 h 62"/>
                  <a:gd name="T18" fmla="*/ 61 w 61"/>
                  <a:gd name="T19" fmla="*/ 48 h 62"/>
                  <a:gd name="T20" fmla="*/ 44 w 61"/>
                  <a:gd name="T21" fmla="*/ 31 h 62"/>
                  <a:gd name="T22" fmla="*/ 61 w 61"/>
                  <a:gd name="T23" fmla="*/ 14 h 62"/>
                  <a:gd name="T24" fmla="*/ 47 w 61"/>
                  <a:gd name="T2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2">
                    <a:moveTo>
                      <a:pt x="47" y="0"/>
                    </a:moveTo>
                    <a:lnTo>
                      <a:pt x="30" y="17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17" y="31"/>
                    </a:lnTo>
                    <a:lnTo>
                      <a:pt x="0" y="48"/>
                    </a:lnTo>
                    <a:lnTo>
                      <a:pt x="13" y="62"/>
                    </a:lnTo>
                    <a:lnTo>
                      <a:pt x="30" y="45"/>
                    </a:lnTo>
                    <a:lnTo>
                      <a:pt x="47" y="62"/>
                    </a:lnTo>
                    <a:lnTo>
                      <a:pt x="61" y="48"/>
                    </a:lnTo>
                    <a:lnTo>
                      <a:pt x="44" y="31"/>
                    </a:lnTo>
                    <a:lnTo>
                      <a:pt x="61" y="1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225"/>
              <p:cNvSpPr/>
              <p:nvPr/>
            </p:nvSpPr>
            <p:spPr bwMode="auto">
              <a:xfrm>
                <a:off x="4298241" y="3619599"/>
                <a:ext cx="313220" cy="418462"/>
              </a:xfrm>
              <a:custGeom>
                <a:avLst/>
                <a:gdLst>
                  <a:gd name="T0" fmla="*/ 130 w 221"/>
                  <a:gd name="T1" fmla="*/ 50 h 295"/>
                  <a:gd name="T2" fmla="*/ 193 w 221"/>
                  <a:gd name="T3" fmla="*/ 80 h 295"/>
                  <a:gd name="T4" fmla="*/ 221 w 221"/>
                  <a:gd name="T5" fmla="*/ 79 h 295"/>
                  <a:gd name="T6" fmla="*/ 136 w 221"/>
                  <a:gd name="T7" fmla="*/ 2 h 295"/>
                  <a:gd name="T8" fmla="*/ 72 w 221"/>
                  <a:gd name="T9" fmla="*/ 2 h 295"/>
                  <a:gd name="T10" fmla="*/ 60 w 221"/>
                  <a:gd name="T11" fmla="*/ 10 h 295"/>
                  <a:gd name="T12" fmla="*/ 41 w 221"/>
                  <a:gd name="T13" fmla="*/ 4 h 295"/>
                  <a:gd name="T14" fmla="*/ 18 w 221"/>
                  <a:gd name="T15" fmla="*/ 1 h 295"/>
                  <a:gd name="T16" fmla="*/ 15 w 221"/>
                  <a:gd name="T17" fmla="*/ 1 h 295"/>
                  <a:gd name="T18" fmla="*/ 0 w 221"/>
                  <a:gd name="T19" fmla="*/ 14 h 295"/>
                  <a:gd name="T20" fmla="*/ 0 w 221"/>
                  <a:gd name="T21" fmla="*/ 53 h 295"/>
                  <a:gd name="T22" fmla="*/ 15 w 221"/>
                  <a:gd name="T23" fmla="*/ 66 h 295"/>
                  <a:gd name="T24" fmla="*/ 18 w 221"/>
                  <a:gd name="T25" fmla="*/ 66 h 295"/>
                  <a:gd name="T26" fmla="*/ 43 w 221"/>
                  <a:gd name="T27" fmla="*/ 61 h 295"/>
                  <a:gd name="T28" fmla="*/ 70 w 221"/>
                  <a:gd name="T29" fmla="*/ 55 h 295"/>
                  <a:gd name="T30" fmla="*/ 85 w 221"/>
                  <a:gd name="T31" fmla="*/ 79 h 295"/>
                  <a:gd name="T32" fmla="*/ 85 w 221"/>
                  <a:gd name="T33" fmla="*/ 139 h 295"/>
                  <a:gd name="T34" fmla="*/ 75 w 221"/>
                  <a:gd name="T35" fmla="*/ 154 h 295"/>
                  <a:gd name="T36" fmla="*/ 75 w 221"/>
                  <a:gd name="T37" fmla="*/ 158 h 295"/>
                  <a:gd name="T38" fmla="*/ 75 w 221"/>
                  <a:gd name="T39" fmla="*/ 266 h 295"/>
                  <a:gd name="T40" fmla="*/ 75 w 221"/>
                  <a:gd name="T41" fmla="*/ 269 h 295"/>
                  <a:gd name="T42" fmla="*/ 136 w 221"/>
                  <a:gd name="T43" fmla="*/ 269 h 295"/>
                  <a:gd name="T44" fmla="*/ 136 w 221"/>
                  <a:gd name="T45" fmla="*/ 266 h 295"/>
                  <a:gd name="T46" fmla="*/ 136 w 221"/>
                  <a:gd name="T47" fmla="*/ 158 h 295"/>
                  <a:gd name="T48" fmla="*/ 136 w 221"/>
                  <a:gd name="T49" fmla="*/ 154 h 295"/>
                  <a:gd name="T50" fmla="*/ 125 w 221"/>
                  <a:gd name="T51" fmla="*/ 139 h 295"/>
                  <a:gd name="T52" fmla="*/ 125 w 221"/>
                  <a:gd name="T53" fmla="*/ 66 h 295"/>
                  <a:gd name="T54" fmla="*/ 130 w 221"/>
                  <a:gd name="T55" fmla="*/ 5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1" h="295">
                    <a:moveTo>
                      <a:pt x="130" y="50"/>
                    </a:moveTo>
                    <a:cubicBezTo>
                      <a:pt x="163" y="41"/>
                      <a:pt x="193" y="80"/>
                      <a:pt x="193" y="80"/>
                    </a:cubicBezTo>
                    <a:cubicBezTo>
                      <a:pt x="221" y="79"/>
                      <a:pt x="221" y="79"/>
                      <a:pt x="221" y="79"/>
                    </a:cubicBezTo>
                    <a:cubicBezTo>
                      <a:pt x="221" y="79"/>
                      <a:pt x="185" y="2"/>
                      <a:pt x="136" y="2"/>
                    </a:cubicBezTo>
                    <a:cubicBezTo>
                      <a:pt x="119" y="2"/>
                      <a:pt x="93" y="2"/>
                      <a:pt x="72" y="2"/>
                    </a:cubicBezTo>
                    <a:cubicBezTo>
                      <a:pt x="68" y="2"/>
                      <a:pt x="64" y="10"/>
                      <a:pt x="60" y="10"/>
                    </a:cubicBezTo>
                    <a:cubicBezTo>
                      <a:pt x="50" y="8"/>
                      <a:pt x="43" y="5"/>
                      <a:pt x="41" y="4"/>
                    </a:cubicBezTo>
                    <a:cubicBezTo>
                      <a:pt x="36" y="0"/>
                      <a:pt x="26" y="1"/>
                      <a:pt x="18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3" y="1"/>
                      <a:pt x="0" y="0"/>
                      <a:pt x="0" y="14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7"/>
                      <a:pt x="3" y="66"/>
                      <a:pt x="15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7" y="66"/>
                      <a:pt x="38" y="67"/>
                      <a:pt x="43" y="61"/>
                    </a:cubicBezTo>
                    <a:cubicBezTo>
                      <a:pt x="48" y="58"/>
                      <a:pt x="59" y="52"/>
                      <a:pt x="70" y="55"/>
                    </a:cubicBezTo>
                    <a:cubicBezTo>
                      <a:pt x="83" y="60"/>
                      <a:pt x="84" y="73"/>
                      <a:pt x="85" y="79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79" y="143"/>
                      <a:pt x="75" y="148"/>
                      <a:pt x="75" y="154"/>
                    </a:cubicBezTo>
                    <a:cubicBezTo>
                      <a:pt x="75" y="155"/>
                      <a:pt x="75" y="156"/>
                      <a:pt x="75" y="158"/>
                    </a:cubicBezTo>
                    <a:cubicBezTo>
                      <a:pt x="75" y="158"/>
                      <a:pt x="75" y="244"/>
                      <a:pt x="75" y="266"/>
                    </a:cubicBezTo>
                    <a:cubicBezTo>
                      <a:pt x="75" y="267"/>
                      <a:pt x="75" y="268"/>
                      <a:pt x="75" y="269"/>
                    </a:cubicBezTo>
                    <a:cubicBezTo>
                      <a:pt x="75" y="295"/>
                      <a:pt x="136" y="295"/>
                      <a:pt x="136" y="269"/>
                    </a:cubicBezTo>
                    <a:cubicBezTo>
                      <a:pt x="136" y="268"/>
                      <a:pt x="136" y="267"/>
                      <a:pt x="136" y="266"/>
                    </a:cubicBezTo>
                    <a:cubicBezTo>
                      <a:pt x="136" y="243"/>
                      <a:pt x="136" y="158"/>
                      <a:pt x="136" y="158"/>
                    </a:cubicBezTo>
                    <a:cubicBezTo>
                      <a:pt x="136" y="156"/>
                      <a:pt x="136" y="155"/>
                      <a:pt x="136" y="154"/>
                    </a:cubicBezTo>
                    <a:cubicBezTo>
                      <a:pt x="136" y="148"/>
                      <a:pt x="131" y="143"/>
                      <a:pt x="125" y="13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6" y="58"/>
                      <a:pt x="127" y="51"/>
                      <a:pt x="130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rgbClr val="00823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TextBox 13"/>
              <p:cNvSpPr txBox="1"/>
              <p:nvPr/>
            </p:nvSpPr>
            <p:spPr>
              <a:xfrm>
                <a:off x="5844397" y="1713250"/>
                <a:ext cx="1372818" cy="28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spcBef>
                    <a:spcPct val="20000"/>
                  </a:spcBef>
                  <a:defRPr/>
                </a:pPr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KEYS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TextBox 13"/>
              <p:cNvSpPr txBox="1"/>
              <p:nvPr/>
            </p:nvSpPr>
            <p:spPr>
              <a:xfrm>
                <a:off x="5844397" y="2476642"/>
                <a:ext cx="1372818" cy="28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spcBef>
                    <a:spcPct val="20000"/>
                  </a:spcBef>
                  <a:defRPr/>
                </a:pPr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KEYS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TextBox 13"/>
              <p:cNvSpPr txBox="1"/>
              <p:nvPr/>
            </p:nvSpPr>
            <p:spPr>
              <a:xfrm>
                <a:off x="5844397" y="3264890"/>
                <a:ext cx="1372818" cy="28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spcBef>
                    <a:spcPct val="20000"/>
                  </a:spcBef>
                  <a:defRPr/>
                </a:pPr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KEYS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TextBox 13"/>
              <p:cNvSpPr txBox="1"/>
              <p:nvPr/>
            </p:nvSpPr>
            <p:spPr>
              <a:xfrm>
                <a:off x="5844397" y="4028283"/>
                <a:ext cx="1372818" cy="28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spcBef>
                    <a:spcPct val="20000"/>
                  </a:spcBef>
                  <a:defRPr/>
                </a:pPr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KEYS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TextBox 13"/>
              <p:cNvSpPr txBox="1"/>
              <p:nvPr/>
            </p:nvSpPr>
            <p:spPr>
              <a:xfrm>
                <a:off x="5844397" y="4816530"/>
                <a:ext cx="1372818" cy="28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spcBef>
                    <a:spcPct val="20000"/>
                  </a:spcBef>
                  <a:defRPr/>
                </a:pPr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KEYS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TextBox 13"/>
              <p:cNvSpPr txBox="1"/>
              <p:nvPr/>
            </p:nvSpPr>
            <p:spPr>
              <a:xfrm>
                <a:off x="5844397" y="5579923"/>
                <a:ext cx="1372818" cy="28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spcBef>
                    <a:spcPct val="20000"/>
                  </a:spcBef>
                  <a:defRPr/>
                </a:pPr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KEYS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70" name="文本框 69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72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661064" y="2454518"/>
            <a:ext cx="3564514" cy="24218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4854432" y="3217139"/>
            <a:ext cx="3203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4854431" y="3975109"/>
            <a:ext cx="3203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23" name="文本框 22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25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1" name="组合 260"/>
          <p:cNvGrpSpPr/>
          <p:nvPr/>
        </p:nvGrpSpPr>
        <p:grpSpPr>
          <a:xfrm>
            <a:off x="688251" y="2454518"/>
            <a:ext cx="3674900" cy="2423845"/>
            <a:chOff x="-3949700" y="2506663"/>
            <a:chExt cx="4770438" cy="3146426"/>
          </a:xfrm>
        </p:grpSpPr>
        <p:sp>
          <p:nvSpPr>
            <p:cNvPr id="139" name="Freeform 70"/>
            <p:cNvSpPr>
              <a:spLocks noEditPoints="1"/>
            </p:cNvSpPr>
            <p:nvPr/>
          </p:nvSpPr>
          <p:spPr bwMode="auto">
            <a:xfrm>
              <a:off x="-1011237" y="3673476"/>
              <a:ext cx="1681163" cy="1225550"/>
            </a:xfrm>
            <a:custGeom>
              <a:avLst/>
              <a:gdLst>
                <a:gd name="T0" fmla="*/ 311 w 420"/>
                <a:gd name="T1" fmla="*/ 271 h 306"/>
                <a:gd name="T2" fmla="*/ 224 w 420"/>
                <a:gd name="T3" fmla="*/ 260 h 306"/>
                <a:gd name="T4" fmla="*/ 25 w 420"/>
                <a:gd name="T5" fmla="*/ 23 h 306"/>
                <a:gd name="T6" fmla="*/ 25 w 420"/>
                <a:gd name="T7" fmla="*/ 23 h 306"/>
                <a:gd name="T8" fmla="*/ 25 w 420"/>
                <a:gd name="T9" fmla="*/ 23 h 306"/>
                <a:gd name="T10" fmla="*/ 28 w 420"/>
                <a:gd name="T11" fmla="*/ 0 h 306"/>
                <a:gd name="T12" fmla="*/ 21 w 420"/>
                <a:gd name="T13" fmla="*/ 2 h 306"/>
                <a:gd name="T14" fmla="*/ 11 w 420"/>
                <a:gd name="T15" fmla="*/ 8 h 306"/>
                <a:gd name="T16" fmla="*/ 5 w 420"/>
                <a:gd name="T17" fmla="*/ 15 h 306"/>
                <a:gd name="T18" fmla="*/ 2 w 420"/>
                <a:gd name="T19" fmla="*/ 21 h 306"/>
                <a:gd name="T20" fmla="*/ 0 w 420"/>
                <a:gd name="T21" fmla="*/ 40 h 306"/>
                <a:gd name="T22" fmla="*/ 4 w 420"/>
                <a:gd name="T23" fmla="*/ 61 h 306"/>
                <a:gd name="T24" fmla="*/ 27 w 420"/>
                <a:gd name="T25" fmla="*/ 114 h 306"/>
                <a:gd name="T26" fmla="*/ 60 w 420"/>
                <a:gd name="T27" fmla="*/ 161 h 306"/>
                <a:gd name="T28" fmla="*/ 113 w 420"/>
                <a:gd name="T29" fmla="*/ 210 h 306"/>
                <a:gd name="T30" fmla="*/ 208 w 420"/>
                <a:gd name="T31" fmla="*/ 264 h 306"/>
                <a:gd name="T32" fmla="*/ 386 w 420"/>
                <a:gd name="T33" fmla="*/ 304 h 306"/>
                <a:gd name="T34" fmla="*/ 380 w 420"/>
                <a:gd name="T35" fmla="*/ 301 h 306"/>
                <a:gd name="T36" fmla="*/ 293 w 420"/>
                <a:gd name="T37" fmla="*/ 284 h 306"/>
                <a:gd name="T38" fmla="*/ 223 w 420"/>
                <a:gd name="T39" fmla="*/ 259 h 306"/>
                <a:gd name="T40" fmla="*/ 96 w 420"/>
                <a:gd name="T41" fmla="*/ 177 h 306"/>
                <a:gd name="T42" fmla="*/ 40 w 420"/>
                <a:gd name="T43" fmla="*/ 100 h 306"/>
                <a:gd name="T44" fmla="*/ 21 w 420"/>
                <a:gd name="T45" fmla="*/ 44 h 306"/>
                <a:gd name="T46" fmla="*/ 21 w 420"/>
                <a:gd name="T47" fmla="*/ 29 h 306"/>
                <a:gd name="T48" fmla="*/ 24 w 420"/>
                <a:gd name="T49" fmla="*/ 23 h 306"/>
                <a:gd name="T50" fmla="*/ 26 w 420"/>
                <a:gd name="T51" fmla="*/ 22 h 306"/>
                <a:gd name="T52" fmla="*/ 29 w 420"/>
                <a:gd name="T53" fmla="*/ 22 h 306"/>
                <a:gd name="T54" fmla="*/ 31 w 420"/>
                <a:gd name="T55" fmla="*/ 22 h 306"/>
                <a:gd name="T56" fmla="*/ 36 w 420"/>
                <a:gd name="T57" fmla="*/ 25 h 306"/>
                <a:gd name="T58" fmla="*/ 43 w 420"/>
                <a:gd name="T59" fmla="*/ 37 h 306"/>
                <a:gd name="T60" fmla="*/ 54 w 420"/>
                <a:gd name="T61" fmla="*/ 72 h 306"/>
                <a:gd name="T62" fmla="*/ 68 w 420"/>
                <a:gd name="T63" fmla="*/ 109 h 306"/>
                <a:gd name="T64" fmla="*/ 77 w 420"/>
                <a:gd name="T65" fmla="*/ 124 h 306"/>
                <a:gd name="T66" fmla="*/ 89 w 420"/>
                <a:gd name="T67" fmla="*/ 139 h 306"/>
                <a:gd name="T68" fmla="*/ 112 w 420"/>
                <a:gd name="T69" fmla="*/ 164 h 306"/>
                <a:gd name="T70" fmla="*/ 130 w 420"/>
                <a:gd name="T71" fmla="*/ 180 h 306"/>
                <a:gd name="T72" fmla="*/ 169 w 420"/>
                <a:gd name="T73" fmla="*/ 208 h 306"/>
                <a:gd name="T74" fmla="*/ 289 w 420"/>
                <a:gd name="T75" fmla="*/ 269 h 306"/>
                <a:gd name="T76" fmla="*/ 371 w 420"/>
                <a:gd name="T77" fmla="*/ 285 h 306"/>
                <a:gd name="T78" fmla="*/ 354 w 420"/>
                <a:gd name="T79" fmla="*/ 284 h 306"/>
                <a:gd name="T80" fmla="*/ 312 w 420"/>
                <a:gd name="T81" fmla="*/ 271 h 306"/>
                <a:gd name="T82" fmla="*/ 311 w 420"/>
                <a:gd name="T83" fmla="*/ 271 h 306"/>
                <a:gd name="T84" fmla="*/ 237 w 420"/>
                <a:gd name="T85" fmla="*/ 232 h 306"/>
                <a:gd name="T86" fmla="*/ 135 w 420"/>
                <a:gd name="T87" fmla="*/ 159 h 306"/>
                <a:gd name="T88" fmla="*/ 113 w 420"/>
                <a:gd name="T89" fmla="*/ 138 h 306"/>
                <a:gd name="T90" fmla="*/ 94 w 420"/>
                <a:gd name="T91" fmla="*/ 116 h 306"/>
                <a:gd name="T92" fmla="*/ 82 w 420"/>
                <a:gd name="T93" fmla="*/ 98 h 306"/>
                <a:gd name="T94" fmla="*/ 65 w 420"/>
                <a:gd name="T95" fmla="*/ 40 h 306"/>
                <a:gd name="T96" fmla="*/ 59 w 420"/>
                <a:gd name="T97" fmla="*/ 24 h 306"/>
                <a:gd name="T98" fmla="*/ 52 w 420"/>
                <a:gd name="T99" fmla="*/ 12 h 306"/>
                <a:gd name="T100" fmla="*/ 45 w 420"/>
                <a:gd name="T101" fmla="*/ 6 h 306"/>
                <a:gd name="T102" fmla="*/ 36 w 420"/>
                <a:gd name="T103" fmla="*/ 1 h 306"/>
                <a:gd name="T104" fmla="*/ 30 w 420"/>
                <a:gd name="T10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0" h="306">
                  <a:moveTo>
                    <a:pt x="312" y="271"/>
                  </a:moveTo>
                  <a:cubicBezTo>
                    <a:pt x="312" y="271"/>
                    <a:pt x="311" y="271"/>
                    <a:pt x="311" y="271"/>
                  </a:cubicBezTo>
                  <a:cubicBezTo>
                    <a:pt x="311" y="271"/>
                    <a:pt x="311" y="271"/>
                    <a:pt x="311" y="271"/>
                  </a:cubicBezTo>
                  <a:cubicBezTo>
                    <a:pt x="312" y="271"/>
                    <a:pt x="312" y="271"/>
                    <a:pt x="312" y="271"/>
                  </a:cubicBezTo>
                  <a:close/>
                  <a:moveTo>
                    <a:pt x="224" y="260"/>
                  </a:move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2" y="1"/>
                    <a:pt x="21" y="2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7" y="4"/>
                    <a:pt x="15" y="4"/>
                    <a:pt x="14" y="5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8" y="10"/>
                    <a:pt x="7" y="12"/>
                    <a:pt x="6" y="13"/>
                  </a:cubicBezTo>
                  <a:cubicBezTo>
                    <a:pt x="6" y="14"/>
                    <a:pt x="5" y="14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3" y="18"/>
                    <a:pt x="3" y="19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1" y="23"/>
                    <a:pt x="1" y="24"/>
                    <a:pt x="1" y="26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1" y="45"/>
                    <a:pt x="1" y="46"/>
                    <a:pt x="1" y="48"/>
                  </a:cubicBezTo>
                  <a:cubicBezTo>
                    <a:pt x="2" y="53"/>
                    <a:pt x="3" y="57"/>
                    <a:pt x="4" y="61"/>
                  </a:cubicBezTo>
                  <a:cubicBezTo>
                    <a:pt x="6" y="66"/>
                    <a:pt x="7" y="70"/>
                    <a:pt x="9" y="75"/>
                  </a:cubicBezTo>
                  <a:cubicBezTo>
                    <a:pt x="11" y="80"/>
                    <a:pt x="13" y="85"/>
                    <a:pt x="15" y="90"/>
                  </a:cubicBezTo>
                  <a:cubicBezTo>
                    <a:pt x="19" y="98"/>
                    <a:pt x="23" y="106"/>
                    <a:pt x="27" y="114"/>
                  </a:cubicBezTo>
                  <a:cubicBezTo>
                    <a:pt x="31" y="120"/>
                    <a:pt x="34" y="126"/>
                    <a:pt x="38" y="132"/>
                  </a:cubicBezTo>
                  <a:cubicBezTo>
                    <a:pt x="41" y="137"/>
                    <a:pt x="45" y="142"/>
                    <a:pt x="48" y="146"/>
                  </a:cubicBezTo>
                  <a:cubicBezTo>
                    <a:pt x="52" y="151"/>
                    <a:pt x="56" y="156"/>
                    <a:pt x="60" y="161"/>
                  </a:cubicBezTo>
                  <a:cubicBezTo>
                    <a:pt x="68" y="170"/>
                    <a:pt x="76" y="179"/>
                    <a:pt x="85" y="187"/>
                  </a:cubicBezTo>
                  <a:cubicBezTo>
                    <a:pt x="89" y="191"/>
                    <a:pt x="94" y="195"/>
                    <a:pt x="98" y="199"/>
                  </a:cubicBezTo>
                  <a:cubicBezTo>
                    <a:pt x="103" y="203"/>
                    <a:pt x="108" y="206"/>
                    <a:pt x="113" y="210"/>
                  </a:cubicBezTo>
                  <a:cubicBezTo>
                    <a:pt x="123" y="217"/>
                    <a:pt x="133" y="224"/>
                    <a:pt x="143" y="230"/>
                  </a:cubicBezTo>
                  <a:cubicBezTo>
                    <a:pt x="153" y="237"/>
                    <a:pt x="164" y="243"/>
                    <a:pt x="175" y="248"/>
                  </a:cubicBezTo>
                  <a:cubicBezTo>
                    <a:pt x="186" y="254"/>
                    <a:pt x="197" y="259"/>
                    <a:pt x="208" y="264"/>
                  </a:cubicBezTo>
                  <a:cubicBezTo>
                    <a:pt x="231" y="273"/>
                    <a:pt x="255" y="280"/>
                    <a:pt x="278" y="286"/>
                  </a:cubicBezTo>
                  <a:cubicBezTo>
                    <a:pt x="302" y="293"/>
                    <a:pt x="326" y="297"/>
                    <a:pt x="350" y="300"/>
                  </a:cubicBezTo>
                  <a:cubicBezTo>
                    <a:pt x="362" y="302"/>
                    <a:pt x="374" y="303"/>
                    <a:pt x="386" y="304"/>
                  </a:cubicBezTo>
                  <a:cubicBezTo>
                    <a:pt x="397" y="305"/>
                    <a:pt x="408" y="306"/>
                    <a:pt x="420" y="306"/>
                  </a:cubicBezTo>
                  <a:cubicBezTo>
                    <a:pt x="420" y="306"/>
                    <a:pt x="420" y="306"/>
                    <a:pt x="420" y="306"/>
                  </a:cubicBezTo>
                  <a:cubicBezTo>
                    <a:pt x="407" y="305"/>
                    <a:pt x="393" y="303"/>
                    <a:pt x="380" y="301"/>
                  </a:cubicBezTo>
                  <a:cubicBezTo>
                    <a:pt x="380" y="301"/>
                    <a:pt x="380" y="301"/>
                    <a:pt x="380" y="301"/>
                  </a:cubicBezTo>
                  <a:cubicBezTo>
                    <a:pt x="375" y="301"/>
                    <a:pt x="369" y="300"/>
                    <a:pt x="364" y="299"/>
                  </a:cubicBezTo>
                  <a:cubicBezTo>
                    <a:pt x="340" y="295"/>
                    <a:pt x="316" y="290"/>
                    <a:pt x="293" y="284"/>
                  </a:cubicBezTo>
                  <a:cubicBezTo>
                    <a:pt x="281" y="280"/>
                    <a:pt x="269" y="277"/>
                    <a:pt x="258" y="273"/>
                  </a:cubicBezTo>
                  <a:cubicBezTo>
                    <a:pt x="246" y="269"/>
                    <a:pt x="235" y="264"/>
                    <a:pt x="223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06" y="252"/>
                    <a:pt x="189" y="244"/>
                    <a:pt x="173" y="235"/>
                  </a:cubicBezTo>
                  <a:cubicBezTo>
                    <a:pt x="157" y="226"/>
                    <a:pt x="141" y="215"/>
                    <a:pt x="127" y="204"/>
                  </a:cubicBezTo>
                  <a:cubicBezTo>
                    <a:pt x="116" y="196"/>
                    <a:pt x="106" y="187"/>
                    <a:pt x="96" y="177"/>
                  </a:cubicBezTo>
                  <a:cubicBezTo>
                    <a:pt x="87" y="168"/>
                    <a:pt x="78" y="158"/>
                    <a:pt x="70" y="148"/>
                  </a:cubicBezTo>
                  <a:cubicBezTo>
                    <a:pt x="61" y="137"/>
                    <a:pt x="54" y="125"/>
                    <a:pt x="47" y="113"/>
                  </a:cubicBezTo>
                  <a:cubicBezTo>
                    <a:pt x="45" y="109"/>
                    <a:pt x="42" y="104"/>
                    <a:pt x="40" y="100"/>
                  </a:cubicBezTo>
                  <a:cubicBezTo>
                    <a:pt x="38" y="94"/>
                    <a:pt x="35" y="89"/>
                    <a:pt x="33" y="83"/>
                  </a:cubicBezTo>
                  <a:cubicBezTo>
                    <a:pt x="30" y="77"/>
                    <a:pt x="27" y="70"/>
                    <a:pt x="25" y="63"/>
                  </a:cubicBezTo>
                  <a:cubicBezTo>
                    <a:pt x="23" y="57"/>
                    <a:pt x="22" y="50"/>
                    <a:pt x="21" y="44"/>
                  </a:cubicBezTo>
                  <a:cubicBezTo>
                    <a:pt x="20" y="42"/>
                    <a:pt x="20" y="40"/>
                    <a:pt x="20" y="37"/>
                  </a:cubicBezTo>
                  <a:cubicBezTo>
                    <a:pt x="20" y="36"/>
                    <a:pt x="20" y="33"/>
                    <a:pt x="20" y="32"/>
                  </a:cubicBezTo>
                  <a:cubicBezTo>
                    <a:pt x="20" y="31"/>
                    <a:pt x="21" y="30"/>
                    <a:pt x="21" y="29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2" y="26"/>
                    <a:pt x="22" y="26"/>
                    <a:pt x="23" y="25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3"/>
                    <a:pt x="25" y="23"/>
                    <a:pt x="25" y="23"/>
                  </a:cubicBezTo>
                  <a:cubicBezTo>
                    <a:pt x="25" y="23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3"/>
                    <a:pt x="33" y="23"/>
                  </a:cubicBezTo>
                  <a:cubicBezTo>
                    <a:pt x="33" y="23"/>
                    <a:pt x="33" y="23"/>
                    <a:pt x="34" y="23"/>
                  </a:cubicBezTo>
                  <a:cubicBezTo>
                    <a:pt x="34" y="24"/>
                    <a:pt x="35" y="25"/>
                    <a:pt x="36" y="25"/>
                  </a:cubicBezTo>
                  <a:cubicBezTo>
                    <a:pt x="36" y="26"/>
                    <a:pt x="37" y="27"/>
                    <a:pt x="38" y="27"/>
                  </a:cubicBezTo>
                  <a:cubicBezTo>
                    <a:pt x="39" y="29"/>
                    <a:pt x="40" y="31"/>
                    <a:pt x="41" y="32"/>
                  </a:cubicBezTo>
                  <a:cubicBezTo>
                    <a:pt x="41" y="34"/>
                    <a:pt x="42" y="36"/>
                    <a:pt x="43" y="37"/>
                  </a:cubicBezTo>
                  <a:cubicBezTo>
                    <a:pt x="44" y="40"/>
                    <a:pt x="45" y="42"/>
                    <a:pt x="46" y="44"/>
                  </a:cubicBezTo>
                  <a:cubicBezTo>
                    <a:pt x="47" y="47"/>
                    <a:pt x="48" y="50"/>
                    <a:pt x="49" y="54"/>
                  </a:cubicBezTo>
                  <a:cubicBezTo>
                    <a:pt x="51" y="60"/>
                    <a:pt x="52" y="66"/>
                    <a:pt x="54" y="72"/>
                  </a:cubicBezTo>
                  <a:cubicBezTo>
                    <a:pt x="56" y="78"/>
                    <a:pt x="58" y="84"/>
                    <a:pt x="60" y="90"/>
                  </a:cubicBezTo>
                  <a:cubicBezTo>
                    <a:pt x="61" y="93"/>
                    <a:pt x="62" y="96"/>
                    <a:pt x="63" y="99"/>
                  </a:cubicBezTo>
                  <a:cubicBezTo>
                    <a:pt x="65" y="102"/>
                    <a:pt x="66" y="106"/>
                    <a:pt x="68" y="109"/>
                  </a:cubicBezTo>
                  <a:cubicBezTo>
                    <a:pt x="69" y="111"/>
                    <a:pt x="70" y="113"/>
                    <a:pt x="71" y="115"/>
                  </a:cubicBezTo>
                  <a:cubicBezTo>
                    <a:pt x="72" y="116"/>
                    <a:pt x="73" y="118"/>
                    <a:pt x="74" y="119"/>
                  </a:cubicBezTo>
                  <a:cubicBezTo>
                    <a:pt x="75" y="121"/>
                    <a:pt x="76" y="122"/>
                    <a:pt x="77" y="124"/>
                  </a:cubicBezTo>
                  <a:cubicBezTo>
                    <a:pt x="78" y="125"/>
                    <a:pt x="79" y="127"/>
                    <a:pt x="80" y="128"/>
                  </a:cubicBezTo>
                  <a:cubicBezTo>
                    <a:pt x="82" y="130"/>
                    <a:pt x="83" y="133"/>
                    <a:pt x="85" y="135"/>
                  </a:cubicBezTo>
                  <a:cubicBezTo>
                    <a:pt x="86" y="136"/>
                    <a:pt x="87" y="138"/>
                    <a:pt x="89" y="139"/>
                  </a:cubicBezTo>
                  <a:cubicBezTo>
                    <a:pt x="90" y="140"/>
                    <a:pt x="91" y="142"/>
                    <a:pt x="92" y="143"/>
                  </a:cubicBezTo>
                  <a:cubicBezTo>
                    <a:pt x="94" y="145"/>
                    <a:pt x="95" y="146"/>
                    <a:pt x="96" y="147"/>
                  </a:cubicBezTo>
                  <a:cubicBezTo>
                    <a:pt x="101" y="153"/>
                    <a:pt x="107" y="159"/>
                    <a:pt x="112" y="164"/>
                  </a:cubicBezTo>
                  <a:cubicBezTo>
                    <a:pt x="114" y="166"/>
                    <a:pt x="116" y="167"/>
                    <a:pt x="117" y="169"/>
                  </a:cubicBezTo>
                  <a:cubicBezTo>
                    <a:pt x="119" y="170"/>
                    <a:pt x="120" y="171"/>
                    <a:pt x="121" y="173"/>
                  </a:cubicBezTo>
                  <a:cubicBezTo>
                    <a:pt x="124" y="175"/>
                    <a:pt x="127" y="177"/>
                    <a:pt x="130" y="180"/>
                  </a:cubicBezTo>
                  <a:cubicBezTo>
                    <a:pt x="133" y="183"/>
                    <a:pt x="137" y="185"/>
                    <a:pt x="141" y="188"/>
                  </a:cubicBezTo>
                  <a:cubicBezTo>
                    <a:pt x="143" y="190"/>
                    <a:pt x="146" y="193"/>
                    <a:pt x="150" y="195"/>
                  </a:cubicBezTo>
                  <a:cubicBezTo>
                    <a:pt x="156" y="199"/>
                    <a:pt x="162" y="204"/>
                    <a:pt x="169" y="208"/>
                  </a:cubicBezTo>
                  <a:cubicBezTo>
                    <a:pt x="182" y="216"/>
                    <a:pt x="196" y="224"/>
                    <a:pt x="209" y="231"/>
                  </a:cubicBezTo>
                  <a:cubicBezTo>
                    <a:pt x="223" y="238"/>
                    <a:pt x="237" y="245"/>
                    <a:pt x="251" y="252"/>
                  </a:cubicBezTo>
                  <a:cubicBezTo>
                    <a:pt x="264" y="258"/>
                    <a:pt x="276" y="264"/>
                    <a:pt x="289" y="269"/>
                  </a:cubicBezTo>
                  <a:cubicBezTo>
                    <a:pt x="296" y="271"/>
                    <a:pt x="303" y="274"/>
                    <a:pt x="310" y="276"/>
                  </a:cubicBezTo>
                  <a:cubicBezTo>
                    <a:pt x="317" y="278"/>
                    <a:pt x="324" y="280"/>
                    <a:pt x="331" y="282"/>
                  </a:cubicBezTo>
                  <a:cubicBezTo>
                    <a:pt x="344" y="285"/>
                    <a:pt x="358" y="286"/>
                    <a:pt x="371" y="285"/>
                  </a:cubicBezTo>
                  <a:cubicBezTo>
                    <a:pt x="371" y="285"/>
                    <a:pt x="371" y="285"/>
                    <a:pt x="371" y="285"/>
                  </a:cubicBezTo>
                  <a:cubicBezTo>
                    <a:pt x="368" y="285"/>
                    <a:pt x="366" y="285"/>
                    <a:pt x="363" y="285"/>
                  </a:cubicBezTo>
                  <a:cubicBezTo>
                    <a:pt x="360" y="284"/>
                    <a:pt x="357" y="284"/>
                    <a:pt x="354" y="284"/>
                  </a:cubicBezTo>
                  <a:cubicBezTo>
                    <a:pt x="355" y="284"/>
                    <a:pt x="355" y="284"/>
                    <a:pt x="355" y="284"/>
                  </a:cubicBezTo>
                  <a:cubicBezTo>
                    <a:pt x="340" y="282"/>
                    <a:pt x="326" y="277"/>
                    <a:pt x="312" y="271"/>
                  </a:cubicBezTo>
                  <a:cubicBezTo>
                    <a:pt x="312" y="271"/>
                    <a:pt x="312" y="271"/>
                    <a:pt x="312" y="271"/>
                  </a:cubicBezTo>
                  <a:cubicBezTo>
                    <a:pt x="312" y="271"/>
                    <a:pt x="312" y="271"/>
                    <a:pt x="311" y="271"/>
                  </a:cubicBezTo>
                  <a:cubicBezTo>
                    <a:pt x="311" y="271"/>
                    <a:pt x="311" y="271"/>
                    <a:pt x="311" y="271"/>
                  </a:cubicBezTo>
                  <a:cubicBezTo>
                    <a:pt x="311" y="271"/>
                    <a:pt x="311" y="271"/>
                    <a:pt x="311" y="271"/>
                  </a:cubicBezTo>
                  <a:cubicBezTo>
                    <a:pt x="299" y="266"/>
                    <a:pt x="286" y="259"/>
                    <a:pt x="274" y="253"/>
                  </a:cubicBezTo>
                  <a:cubicBezTo>
                    <a:pt x="268" y="249"/>
                    <a:pt x="262" y="246"/>
                    <a:pt x="256" y="243"/>
                  </a:cubicBezTo>
                  <a:cubicBezTo>
                    <a:pt x="250" y="239"/>
                    <a:pt x="244" y="235"/>
                    <a:pt x="237" y="232"/>
                  </a:cubicBezTo>
                  <a:cubicBezTo>
                    <a:pt x="211" y="216"/>
                    <a:pt x="186" y="200"/>
                    <a:pt x="162" y="181"/>
                  </a:cubicBezTo>
                  <a:cubicBezTo>
                    <a:pt x="156" y="177"/>
                    <a:pt x="150" y="172"/>
                    <a:pt x="144" y="167"/>
                  </a:cubicBezTo>
                  <a:cubicBezTo>
                    <a:pt x="141" y="164"/>
                    <a:pt x="138" y="162"/>
                    <a:pt x="135" y="159"/>
                  </a:cubicBezTo>
                  <a:cubicBezTo>
                    <a:pt x="132" y="156"/>
                    <a:pt x="129" y="154"/>
                    <a:pt x="126" y="151"/>
                  </a:cubicBezTo>
                  <a:cubicBezTo>
                    <a:pt x="123" y="148"/>
                    <a:pt x="120" y="145"/>
                    <a:pt x="117" y="142"/>
                  </a:cubicBezTo>
                  <a:cubicBezTo>
                    <a:pt x="116" y="141"/>
                    <a:pt x="114" y="139"/>
                    <a:pt x="113" y="138"/>
                  </a:cubicBezTo>
                  <a:cubicBezTo>
                    <a:pt x="111" y="136"/>
                    <a:pt x="110" y="135"/>
                    <a:pt x="109" y="134"/>
                  </a:cubicBezTo>
                  <a:cubicBezTo>
                    <a:pt x="106" y="131"/>
                    <a:pt x="103" y="127"/>
                    <a:pt x="101" y="124"/>
                  </a:cubicBezTo>
                  <a:cubicBezTo>
                    <a:pt x="98" y="122"/>
                    <a:pt x="96" y="119"/>
                    <a:pt x="94" y="116"/>
                  </a:cubicBezTo>
                  <a:cubicBezTo>
                    <a:pt x="92" y="114"/>
                    <a:pt x="91" y="112"/>
                    <a:pt x="90" y="110"/>
                  </a:cubicBezTo>
                  <a:cubicBezTo>
                    <a:pt x="88" y="108"/>
                    <a:pt x="87" y="106"/>
                    <a:pt x="86" y="104"/>
                  </a:cubicBezTo>
                  <a:cubicBezTo>
                    <a:pt x="85" y="102"/>
                    <a:pt x="83" y="100"/>
                    <a:pt x="82" y="98"/>
                  </a:cubicBezTo>
                  <a:cubicBezTo>
                    <a:pt x="82" y="96"/>
                    <a:pt x="81" y="94"/>
                    <a:pt x="80" y="93"/>
                  </a:cubicBezTo>
                  <a:cubicBezTo>
                    <a:pt x="79" y="89"/>
                    <a:pt x="77" y="86"/>
                    <a:pt x="76" y="82"/>
                  </a:cubicBezTo>
                  <a:cubicBezTo>
                    <a:pt x="72" y="68"/>
                    <a:pt x="69" y="54"/>
                    <a:pt x="65" y="40"/>
                  </a:cubicBezTo>
                  <a:cubicBezTo>
                    <a:pt x="64" y="38"/>
                    <a:pt x="63" y="36"/>
                    <a:pt x="63" y="34"/>
                  </a:cubicBezTo>
                  <a:cubicBezTo>
                    <a:pt x="62" y="33"/>
                    <a:pt x="62" y="31"/>
                    <a:pt x="61" y="30"/>
                  </a:cubicBezTo>
                  <a:cubicBezTo>
                    <a:pt x="61" y="28"/>
                    <a:pt x="60" y="26"/>
                    <a:pt x="59" y="24"/>
                  </a:cubicBezTo>
                  <a:cubicBezTo>
                    <a:pt x="59" y="23"/>
                    <a:pt x="58" y="22"/>
                    <a:pt x="58" y="21"/>
                  </a:cubicBezTo>
                  <a:cubicBezTo>
                    <a:pt x="57" y="20"/>
                    <a:pt x="56" y="18"/>
                    <a:pt x="55" y="17"/>
                  </a:cubicBezTo>
                  <a:cubicBezTo>
                    <a:pt x="54" y="15"/>
                    <a:pt x="53" y="14"/>
                    <a:pt x="52" y="12"/>
                  </a:cubicBezTo>
                  <a:cubicBezTo>
                    <a:pt x="51" y="11"/>
                    <a:pt x="50" y="10"/>
                    <a:pt x="49" y="9"/>
                  </a:cubicBezTo>
                  <a:cubicBezTo>
                    <a:pt x="49" y="9"/>
                    <a:pt x="48" y="8"/>
                    <a:pt x="48" y="8"/>
                  </a:cubicBezTo>
                  <a:cubicBezTo>
                    <a:pt x="47" y="7"/>
                    <a:pt x="46" y="6"/>
                    <a:pt x="45" y="6"/>
                  </a:cubicBezTo>
                  <a:cubicBezTo>
                    <a:pt x="44" y="5"/>
                    <a:pt x="42" y="4"/>
                    <a:pt x="41" y="3"/>
                  </a:cubicBezTo>
                  <a:cubicBezTo>
                    <a:pt x="40" y="3"/>
                    <a:pt x="39" y="2"/>
                    <a:pt x="38" y="2"/>
                  </a:cubicBezTo>
                  <a:cubicBezTo>
                    <a:pt x="37" y="2"/>
                    <a:pt x="36" y="1"/>
                    <a:pt x="36" y="1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3" y="1"/>
                    <a:pt x="32" y="1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71"/>
            <p:cNvSpPr/>
            <p:nvPr/>
          </p:nvSpPr>
          <p:spPr bwMode="auto">
            <a:xfrm>
              <a:off x="-946150" y="3716338"/>
              <a:ext cx="1543050" cy="1216025"/>
            </a:xfrm>
            <a:custGeom>
              <a:avLst/>
              <a:gdLst>
                <a:gd name="T0" fmla="*/ 19 w 386"/>
                <a:gd name="T1" fmla="*/ 1 h 303"/>
                <a:gd name="T2" fmla="*/ 22 w 386"/>
                <a:gd name="T3" fmla="*/ 5 h 303"/>
                <a:gd name="T4" fmla="*/ 22 w 386"/>
                <a:gd name="T5" fmla="*/ 6 h 303"/>
                <a:gd name="T6" fmla="*/ 29 w 386"/>
                <a:gd name="T7" fmla="*/ 23 h 303"/>
                <a:gd name="T8" fmla="*/ 32 w 386"/>
                <a:gd name="T9" fmla="*/ 33 h 303"/>
                <a:gd name="T10" fmla="*/ 46 w 386"/>
                <a:gd name="T11" fmla="*/ 55 h 303"/>
                <a:gd name="T12" fmla="*/ 51 w 386"/>
                <a:gd name="T13" fmla="*/ 64 h 303"/>
                <a:gd name="T14" fmla="*/ 67 w 386"/>
                <a:gd name="T15" fmla="*/ 93 h 303"/>
                <a:gd name="T16" fmla="*/ 76 w 386"/>
                <a:gd name="T17" fmla="*/ 109 h 303"/>
                <a:gd name="T18" fmla="*/ 88 w 386"/>
                <a:gd name="T19" fmla="*/ 124 h 303"/>
                <a:gd name="T20" fmla="*/ 93 w 386"/>
                <a:gd name="T21" fmla="*/ 132 h 303"/>
                <a:gd name="T22" fmla="*/ 96 w 386"/>
                <a:gd name="T23" fmla="*/ 136 h 303"/>
                <a:gd name="T24" fmla="*/ 97 w 386"/>
                <a:gd name="T25" fmla="*/ 137 h 303"/>
                <a:gd name="T26" fmla="*/ 98 w 386"/>
                <a:gd name="T27" fmla="*/ 139 h 303"/>
                <a:gd name="T28" fmla="*/ 117 w 386"/>
                <a:gd name="T29" fmla="*/ 153 h 303"/>
                <a:gd name="T30" fmla="*/ 152 w 386"/>
                <a:gd name="T31" fmla="*/ 183 h 303"/>
                <a:gd name="T32" fmla="*/ 157 w 386"/>
                <a:gd name="T33" fmla="*/ 189 h 303"/>
                <a:gd name="T34" fmla="*/ 160 w 386"/>
                <a:gd name="T35" fmla="*/ 193 h 303"/>
                <a:gd name="T36" fmla="*/ 161 w 386"/>
                <a:gd name="T37" fmla="*/ 194 h 303"/>
                <a:gd name="T38" fmla="*/ 166 w 386"/>
                <a:gd name="T39" fmla="*/ 198 h 303"/>
                <a:gd name="T40" fmla="*/ 173 w 386"/>
                <a:gd name="T41" fmla="*/ 201 h 303"/>
                <a:gd name="T42" fmla="*/ 185 w 386"/>
                <a:gd name="T43" fmla="*/ 202 h 303"/>
                <a:gd name="T44" fmla="*/ 225 w 386"/>
                <a:gd name="T45" fmla="*/ 213 h 303"/>
                <a:gd name="T46" fmla="*/ 246 w 386"/>
                <a:gd name="T47" fmla="*/ 222 h 303"/>
                <a:gd name="T48" fmla="*/ 270 w 386"/>
                <a:gd name="T49" fmla="*/ 234 h 303"/>
                <a:gd name="T50" fmla="*/ 296 w 386"/>
                <a:gd name="T51" fmla="*/ 244 h 303"/>
                <a:gd name="T52" fmla="*/ 308 w 386"/>
                <a:gd name="T53" fmla="*/ 248 h 303"/>
                <a:gd name="T54" fmla="*/ 354 w 386"/>
                <a:gd name="T55" fmla="*/ 265 h 303"/>
                <a:gd name="T56" fmla="*/ 367 w 386"/>
                <a:gd name="T57" fmla="*/ 270 h 303"/>
                <a:gd name="T58" fmla="*/ 370 w 386"/>
                <a:gd name="T59" fmla="*/ 271 h 303"/>
                <a:gd name="T60" fmla="*/ 377 w 386"/>
                <a:gd name="T61" fmla="*/ 274 h 303"/>
                <a:gd name="T62" fmla="*/ 382 w 386"/>
                <a:gd name="T63" fmla="*/ 281 h 303"/>
                <a:gd name="T64" fmla="*/ 382 w 386"/>
                <a:gd name="T65" fmla="*/ 299 h 303"/>
                <a:gd name="T66" fmla="*/ 373 w 386"/>
                <a:gd name="T67" fmla="*/ 303 h 303"/>
                <a:gd name="T68" fmla="*/ 355 w 386"/>
                <a:gd name="T69" fmla="*/ 303 h 303"/>
                <a:gd name="T70" fmla="*/ 343 w 386"/>
                <a:gd name="T71" fmla="*/ 301 h 303"/>
                <a:gd name="T72" fmla="*/ 315 w 386"/>
                <a:gd name="T73" fmla="*/ 294 h 303"/>
                <a:gd name="T74" fmla="*/ 295 w 386"/>
                <a:gd name="T75" fmla="*/ 286 h 303"/>
                <a:gd name="T76" fmla="*/ 239 w 386"/>
                <a:gd name="T77" fmla="*/ 267 h 303"/>
                <a:gd name="T78" fmla="*/ 200 w 386"/>
                <a:gd name="T79" fmla="*/ 248 h 303"/>
                <a:gd name="T80" fmla="*/ 184 w 386"/>
                <a:gd name="T81" fmla="*/ 244 h 303"/>
                <a:gd name="T82" fmla="*/ 166 w 386"/>
                <a:gd name="T83" fmla="*/ 237 h 303"/>
                <a:gd name="T84" fmla="*/ 119 w 386"/>
                <a:gd name="T85" fmla="*/ 206 h 303"/>
                <a:gd name="T86" fmla="*/ 86 w 386"/>
                <a:gd name="T87" fmla="*/ 180 h 303"/>
                <a:gd name="T88" fmla="*/ 83 w 386"/>
                <a:gd name="T89" fmla="*/ 177 h 303"/>
                <a:gd name="T90" fmla="*/ 77 w 386"/>
                <a:gd name="T91" fmla="*/ 170 h 303"/>
                <a:gd name="T92" fmla="*/ 66 w 386"/>
                <a:gd name="T93" fmla="*/ 160 h 303"/>
                <a:gd name="T94" fmla="*/ 45 w 386"/>
                <a:gd name="T95" fmla="*/ 138 h 303"/>
                <a:gd name="T96" fmla="*/ 40 w 386"/>
                <a:gd name="T97" fmla="*/ 131 h 303"/>
                <a:gd name="T98" fmla="*/ 29 w 386"/>
                <a:gd name="T99" fmla="*/ 119 h 303"/>
                <a:gd name="T100" fmla="*/ 16 w 386"/>
                <a:gd name="T101" fmla="*/ 98 h 303"/>
                <a:gd name="T102" fmla="*/ 10 w 386"/>
                <a:gd name="T103" fmla="*/ 81 h 303"/>
                <a:gd name="T104" fmla="*/ 3 w 386"/>
                <a:gd name="T105" fmla="*/ 58 h 303"/>
                <a:gd name="T106" fmla="*/ 0 w 386"/>
                <a:gd name="T107" fmla="*/ 32 h 303"/>
                <a:gd name="T108" fmla="*/ 2 w 386"/>
                <a:gd name="T109" fmla="*/ 12 h 303"/>
                <a:gd name="T110" fmla="*/ 8 w 386"/>
                <a:gd name="T111" fmla="*/ 5 h 303"/>
                <a:gd name="T112" fmla="*/ 15 w 386"/>
                <a:gd name="T1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03">
                  <a:moveTo>
                    <a:pt x="17" y="0"/>
                  </a:moveTo>
                  <a:cubicBezTo>
                    <a:pt x="17" y="1"/>
                    <a:pt x="18" y="1"/>
                    <a:pt x="19" y="1"/>
                  </a:cubicBezTo>
                  <a:cubicBezTo>
                    <a:pt x="20" y="2"/>
                    <a:pt x="21" y="3"/>
                    <a:pt x="21" y="4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8"/>
                    <a:pt x="24" y="11"/>
                    <a:pt x="25" y="13"/>
                  </a:cubicBezTo>
                  <a:cubicBezTo>
                    <a:pt x="26" y="17"/>
                    <a:pt x="28" y="20"/>
                    <a:pt x="29" y="23"/>
                  </a:cubicBezTo>
                  <a:cubicBezTo>
                    <a:pt x="30" y="26"/>
                    <a:pt x="30" y="29"/>
                    <a:pt x="31" y="31"/>
                  </a:cubicBezTo>
                  <a:cubicBezTo>
                    <a:pt x="32" y="32"/>
                    <a:pt x="32" y="32"/>
                    <a:pt x="32" y="33"/>
                  </a:cubicBezTo>
                  <a:cubicBezTo>
                    <a:pt x="35" y="36"/>
                    <a:pt x="37" y="40"/>
                    <a:pt x="39" y="43"/>
                  </a:cubicBezTo>
                  <a:cubicBezTo>
                    <a:pt x="42" y="47"/>
                    <a:pt x="44" y="51"/>
                    <a:pt x="46" y="55"/>
                  </a:cubicBezTo>
                  <a:cubicBezTo>
                    <a:pt x="46" y="57"/>
                    <a:pt x="47" y="58"/>
                    <a:pt x="47" y="60"/>
                  </a:cubicBezTo>
                  <a:cubicBezTo>
                    <a:pt x="49" y="61"/>
                    <a:pt x="50" y="63"/>
                    <a:pt x="51" y="64"/>
                  </a:cubicBezTo>
                  <a:cubicBezTo>
                    <a:pt x="55" y="70"/>
                    <a:pt x="59" y="77"/>
                    <a:pt x="62" y="83"/>
                  </a:cubicBezTo>
                  <a:cubicBezTo>
                    <a:pt x="64" y="87"/>
                    <a:pt x="66" y="90"/>
                    <a:pt x="67" y="93"/>
                  </a:cubicBezTo>
                  <a:cubicBezTo>
                    <a:pt x="68" y="97"/>
                    <a:pt x="70" y="100"/>
                    <a:pt x="71" y="103"/>
                  </a:cubicBezTo>
                  <a:cubicBezTo>
                    <a:pt x="73" y="105"/>
                    <a:pt x="75" y="107"/>
                    <a:pt x="76" y="109"/>
                  </a:cubicBezTo>
                  <a:cubicBezTo>
                    <a:pt x="78" y="111"/>
                    <a:pt x="80" y="113"/>
                    <a:pt x="82" y="116"/>
                  </a:cubicBezTo>
                  <a:cubicBezTo>
                    <a:pt x="84" y="119"/>
                    <a:pt x="86" y="121"/>
                    <a:pt x="88" y="124"/>
                  </a:cubicBezTo>
                  <a:cubicBezTo>
                    <a:pt x="89" y="125"/>
                    <a:pt x="90" y="126"/>
                    <a:pt x="91" y="128"/>
                  </a:cubicBezTo>
                  <a:cubicBezTo>
                    <a:pt x="91" y="129"/>
                    <a:pt x="92" y="130"/>
                    <a:pt x="93" y="132"/>
                  </a:cubicBezTo>
                  <a:cubicBezTo>
                    <a:pt x="94" y="133"/>
                    <a:pt x="95" y="134"/>
                    <a:pt x="96" y="135"/>
                  </a:cubicBezTo>
                  <a:cubicBezTo>
                    <a:pt x="96" y="135"/>
                    <a:pt x="96" y="135"/>
                    <a:pt x="96" y="136"/>
                  </a:cubicBezTo>
                  <a:cubicBezTo>
                    <a:pt x="96" y="136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9"/>
                  </a:cubicBezTo>
                  <a:cubicBezTo>
                    <a:pt x="99" y="139"/>
                    <a:pt x="100" y="140"/>
                    <a:pt x="100" y="141"/>
                  </a:cubicBezTo>
                  <a:cubicBezTo>
                    <a:pt x="106" y="145"/>
                    <a:pt x="111" y="149"/>
                    <a:pt x="117" y="153"/>
                  </a:cubicBezTo>
                  <a:cubicBezTo>
                    <a:pt x="125" y="160"/>
                    <a:pt x="134" y="166"/>
                    <a:pt x="141" y="173"/>
                  </a:cubicBezTo>
                  <a:cubicBezTo>
                    <a:pt x="145" y="176"/>
                    <a:pt x="148" y="180"/>
                    <a:pt x="152" y="183"/>
                  </a:cubicBezTo>
                  <a:cubicBezTo>
                    <a:pt x="153" y="185"/>
                    <a:pt x="155" y="186"/>
                    <a:pt x="156" y="188"/>
                  </a:cubicBezTo>
                  <a:cubicBezTo>
                    <a:pt x="157" y="189"/>
                    <a:pt x="157" y="189"/>
                    <a:pt x="157" y="189"/>
                  </a:cubicBezTo>
                  <a:cubicBezTo>
                    <a:pt x="158" y="190"/>
                    <a:pt x="159" y="191"/>
                    <a:pt x="159" y="192"/>
                  </a:cubicBezTo>
                  <a:cubicBezTo>
                    <a:pt x="160" y="192"/>
                    <a:pt x="160" y="193"/>
                    <a:pt x="160" y="193"/>
                  </a:cubicBezTo>
                  <a:cubicBezTo>
                    <a:pt x="160" y="194"/>
                    <a:pt x="161" y="194"/>
                    <a:pt x="161" y="194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2" y="195"/>
                    <a:pt x="162" y="196"/>
                    <a:pt x="163" y="197"/>
                  </a:cubicBezTo>
                  <a:cubicBezTo>
                    <a:pt x="164" y="197"/>
                    <a:pt x="165" y="197"/>
                    <a:pt x="166" y="198"/>
                  </a:cubicBezTo>
                  <a:cubicBezTo>
                    <a:pt x="168" y="199"/>
                    <a:pt x="170" y="200"/>
                    <a:pt x="172" y="201"/>
                  </a:cubicBezTo>
                  <a:cubicBezTo>
                    <a:pt x="172" y="201"/>
                    <a:pt x="173" y="201"/>
                    <a:pt x="173" y="201"/>
                  </a:cubicBezTo>
                  <a:cubicBezTo>
                    <a:pt x="174" y="201"/>
                    <a:pt x="175" y="201"/>
                    <a:pt x="177" y="201"/>
                  </a:cubicBezTo>
                  <a:cubicBezTo>
                    <a:pt x="180" y="202"/>
                    <a:pt x="182" y="202"/>
                    <a:pt x="185" y="202"/>
                  </a:cubicBezTo>
                  <a:cubicBezTo>
                    <a:pt x="192" y="203"/>
                    <a:pt x="198" y="205"/>
                    <a:pt x="205" y="207"/>
                  </a:cubicBezTo>
                  <a:cubicBezTo>
                    <a:pt x="212" y="209"/>
                    <a:pt x="218" y="211"/>
                    <a:pt x="225" y="213"/>
                  </a:cubicBezTo>
                  <a:cubicBezTo>
                    <a:pt x="228" y="215"/>
                    <a:pt x="231" y="216"/>
                    <a:pt x="234" y="217"/>
                  </a:cubicBezTo>
                  <a:cubicBezTo>
                    <a:pt x="238" y="219"/>
                    <a:pt x="242" y="221"/>
                    <a:pt x="246" y="222"/>
                  </a:cubicBezTo>
                  <a:cubicBezTo>
                    <a:pt x="254" y="226"/>
                    <a:pt x="261" y="229"/>
                    <a:pt x="269" y="233"/>
                  </a:cubicBezTo>
                  <a:cubicBezTo>
                    <a:pt x="269" y="233"/>
                    <a:pt x="270" y="233"/>
                    <a:pt x="270" y="234"/>
                  </a:cubicBezTo>
                  <a:cubicBezTo>
                    <a:pt x="276" y="236"/>
                    <a:pt x="282" y="238"/>
                    <a:pt x="288" y="241"/>
                  </a:cubicBezTo>
                  <a:cubicBezTo>
                    <a:pt x="291" y="242"/>
                    <a:pt x="294" y="243"/>
                    <a:pt x="296" y="244"/>
                  </a:cubicBezTo>
                  <a:cubicBezTo>
                    <a:pt x="298" y="244"/>
                    <a:pt x="300" y="245"/>
                    <a:pt x="301" y="245"/>
                  </a:cubicBezTo>
                  <a:cubicBezTo>
                    <a:pt x="303" y="246"/>
                    <a:pt x="305" y="247"/>
                    <a:pt x="308" y="248"/>
                  </a:cubicBezTo>
                  <a:cubicBezTo>
                    <a:pt x="316" y="250"/>
                    <a:pt x="323" y="253"/>
                    <a:pt x="331" y="256"/>
                  </a:cubicBezTo>
                  <a:cubicBezTo>
                    <a:pt x="339" y="259"/>
                    <a:pt x="346" y="262"/>
                    <a:pt x="354" y="265"/>
                  </a:cubicBezTo>
                  <a:cubicBezTo>
                    <a:pt x="357" y="266"/>
                    <a:pt x="360" y="267"/>
                    <a:pt x="362" y="268"/>
                  </a:cubicBezTo>
                  <a:cubicBezTo>
                    <a:pt x="364" y="269"/>
                    <a:pt x="366" y="269"/>
                    <a:pt x="367" y="270"/>
                  </a:cubicBezTo>
                  <a:cubicBezTo>
                    <a:pt x="368" y="270"/>
                    <a:pt x="368" y="271"/>
                    <a:pt x="369" y="271"/>
                  </a:cubicBezTo>
                  <a:cubicBezTo>
                    <a:pt x="369" y="271"/>
                    <a:pt x="370" y="271"/>
                    <a:pt x="370" y="271"/>
                  </a:cubicBezTo>
                  <a:cubicBezTo>
                    <a:pt x="371" y="271"/>
                    <a:pt x="371" y="271"/>
                    <a:pt x="372" y="272"/>
                  </a:cubicBezTo>
                  <a:cubicBezTo>
                    <a:pt x="374" y="272"/>
                    <a:pt x="375" y="273"/>
                    <a:pt x="377" y="274"/>
                  </a:cubicBezTo>
                  <a:cubicBezTo>
                    <a:pt x="378" y="276"/>
                    <a:pt x="379" y="277"/>
                    <a:pt x="380" y="279"/>
                  </a:cubicBezTo>
                  <a:cubicBezTo>
                    <a:pt x="381" y="280"/>
                    <a:pt x="381" y="280"/>
                    <a:pt x="382" y="281"/>
                  </a:cubicBezTo>
                  <a:cubicBezTo>
                    <a:pt x="385" y="284"/>
                    <a:pt x="386" y="287"/>
                    <a:pt x="386" y="290"/>
                  </a:cubicBezTo>
                  <a:cubicBezTo>
                    <a:pt x="386" y="294"/>
                    <a:pt x="385" y="297"/>
                    <a:pt x="382" y="299"/>
                  </a:cubicBezTo>
                  <a:cubicBezTo>
                    <a:pt x="381" y="300"/>
                    <a:pt x="380" y="301"/>
                    <a:pt x="380" y="302"/>
                  </a:cubicBezTo>
                  <a:cubicBezTo>
                    <a:pt x="378" y="303"/>
                    <a:pt x="375" y="303"/>
                    <a:pt x="373" y="303"/>
                  </a:cubicBezTo>
                  <a:cubicBezTo>
                    <a:pt x="370" y="303"/>
                    <a:pt x="367" y="303"/>
                    <a:pt x="365" y="303"/>
                  </a:cubicBezTo>
                  <a:cubicBezTo>
                    <a:pt x="361" y="303"/>
                    <a:pt x="358" y="303"/>
                    <a:pt x="355" y="303"/>
                  </a:cubicBezTo>
                  <a:cubicBezTo>
                    <a:pt x="353" y="303"/>
                    <a:pt x="351" y="302"/>
                    <a:pt x="348" y="302"/>
                  </a:cubicBezTo>
                  <a:cubicBezTo>
                    <a:pt x="347" y="302"/>
                    <a:pt x="345" y="301"/>
                    <a:pt x="343" y="301"/>
                  </a:cubicBezTo>
                  <a:cubicBezTo>
                    <a:pt x="340" y="301"/>
                    <a:pt x="337" y="300"/>
                    <a:pt x="334" y="299"/>
                  </a:cubicBezTo>
                  <a:cubicBezTo>
                    <a:pt x="328" y="298"/>
                    <a:pt x="321" y="296"/>
                    <a:pt x="315" y="294"/>
                  </a:cubicBezTo>
                  <a:cubicBezTo>
                    <a:pt x="309" y="292"/>
                    <a:pt x="303" y="289"/>
                    <a:pt x="297" y="287"/>
                  </a:cubicBezTo>
                  <a:cubicBezTo>
                    <a:pt x="296" y="286"/>
                    <a:pt x="296" y="286"/>
                    <a:pt x="295" y="286"/>
                  </a:cubicBezTo>
                  <a:cubicBezTo>
                    <a:pt x="284" y="284"/>
                    <a:pt x="272" y="280"/>
                    <a:pt x="261" y="276"/>
                  </a:cubicBezTo>
                  <a:cubicBezTo>
                    <a:pt x="254" y="274"/>
                    <a:pt x="246" y="271"/>
                    <a:pt x="239" y="267"/>
                  </a:cubicBezTo>
                  <a:cubicBezTo>
                    <a:pt x="232" y="264"/>
                    <a:pt x="225" y="261"/>
                    <a:pt x="218" y="258"/>
                  </a:cubicBezTo>
                  <a:cubicBezTo>
                    <a:pt x="212" y="255"/>
                    <a:pt x="206" y="251"/>
                    <a:pt x="200" y="248"/>
                  </a:cubicBezTo>
                  <a:cubicBezTo>
                    <a:pt x="200" y="248"/>
                    <a:pt x="200" y="248"/>
                    <a:pt x="200" y="248"/>
                  </a:cubicBezTo>
                  <a:cubicBezTo>
                    <a:pt x="194" y="247"/>
                    <a:pt x="189" y="246"/>
                    <a:pt x="184" y="244"/>
                  </a:cubicBezTo>
                  <a:cubicBezTo>
                    <a:pt x="181" y="243"/>
                    <a:pt x="178" y="242"/>
                    <a:pt x="175" y="241"/>
                  </a:cubicBezTo>
                  <a:cubicBezTo>
                    <a:pt x="172" y="239"/>
                    <a:pt x="169" y="238"/>
                    <a:pt x="166" y="237"/>
                  </a:cubicBezTo>
                  <a:cubicBezTo>
                    <a:pt x="161" y="234"/>
                    <a:pt x="155" y="231"/>
                    <a:pt x="150" y="228"/>
                  </a:cubicBezTo>
                  <a:cubicBezTo>
                    <a:pt x="139" y="221"/>
                    <a:pt x="129" y="214"/>
                    <a:pt x="119" y="206"/>
                  </a:cubicBezTo>
                  <a:cubicBezTo>
                    <a:pt x="109" y="199"/>
                    <a:pt x="100" y="191"/>
                    <a:pt x="90" y="183"/>
                  </a:cubicBezTo>
                  <a:cubicBezTo>
                    <a:pt x="89" y="182"/>
                    <a:pt x="87" y="181"/>
                    <a:pt x="86" y="180"/>
                  </a:cubicBezTo>
                  <a:cubicBezTo>
                    <a:pt x="86" y="179"/>
                    <a:pt x="85" y="179"/>
                    <a:pt x="85" y="179"/>
                  </a:cubicBezTo>
                  <a:cubicBezTo>
                    <a:pt x="84" y="178"/>
                    <a:pt x="83" y="178"/>
                    <a:pt x="83" y="177"/>
                  </a:cubicBezTo>
                  <a:cubicBezTo>
                    <a:pt x="82" y="176"/>
                    <a:pt x="80" y="175"/>
                    <a:pt x="79" y="174"/>
                  </a:cubicBezTo>
                  <a:cubicBezTo>
                    <a:pt x="78" y="173"/>
                    <a:pt x="77" y="172"/>
                    <a:pt x="77" y="170"/>
                  </a:cubicBezTo>
                  <a:cubicBezTo>
                    <a:pt x="77" y="170"/>
                    <a:pt x="77" y="169"/>
                    <a:pt x="77" y="168"/>
                  </a:cubicBezTo>
                  <a:cubicBezTo>
                    <a:pt x="73" y="166"/>
                    <a:pt x="70" y="163"/>
                    <a:pt x="66" y="160"/>
                  </a:cubicBezTo>
                  <a:cubicBezTo>
                    <a:pt x="63" y="156"/>
                    <a:pt x="59" y="153"/>
                    <a:pt x="55" y="149"/>
                  </a:cubicBezTo>
                  <a:cubicBezTo>
                    <a:pt x="52" y="145"/>
                    <a:pt x="48" y="142"/>
                    <a:pt x="45" y="138"/>
                  </a:cubicBezTo>
                  <a:cubicBezTo>
                    <a:pt x="44" y="136"/>
                    <a:pt x="42" y="134"/>
                    <a:pt x="41" y="132"/>
                  </a:cubicBezTo>
                  <a:cubicBezTo>
                    <a:pt x="41" y="132"/>
                    <a:pt x="40" y="132"/>
                    <a:pt x="40" y="131"/>
                  </a:cubicBezTo>
                  <a:cubicBezTo>
                    <a:pt x="38" y="130"/>
                    <a:pt x="36" y="128"/>
                    <a:pt x="35" y="126"/>
                  </a:cubicBezTo>
                  <a:cubicBezTo>
                    <a:pt x="33" y="123"/>
                    <a:pt x="31" y="121"/>
                    <a:pt x="29" y="119"/>
                  </a:cubicBezTo>
                  <a:cubicBezTo>
                    <a:pt x="27" y="116"/>
                    <a:pt x="26" y="114"/>
                    <a:pt x="24" y="112"/>
                  </a:cubicBezTo>
                  <a:cubicBezTo>
                    <a:pt x="21" y="107"/>
                    <a:pt x="19" y="103"/>
                    <a:pt x="16" y="98"/>
                  </a:cubicBezTo>
                  <a:cubicBezTo>
                    <a:pt x="15" y="95"/>
                    <a:pt x="14" y="92"/>
                    <a:pt x="13" y="89"/>
                  </a:cubicBezTo>
                  <a:cubicBezTo>
                    <a:pt x="11" y="86"/>
                    <a:pt x="10" y="84"/>
                    <a:pt x="10" y="81"/>
                  </a:cubicBezTo>
                  <a:cubicBezTo>
                    <a:pt x="8" y="76"/>
                    <a:pt x="6" y="71"/>
                    <a:pt x="5" y="65"/>
                  </a:cubicBezTo>
                  <a:cubicBezTo>
                    <a:pt x="4" y="63"/>
                    <a:pt x="4" y="60"/>
                    <a:pt x="3" y="58"/>
                  </a:cubicBezTo>
                  <a:cubicBezTo>
                    <a:pt x="3" y="55"/>
                    <a:pt x="2" y="51"/>
                    <a:pt x="2" y="48"/>
                  </a:cubicBezTo>
                  <a:cubicBezTo>
                    <a:pt x="1" y="42"/>
                    <a:pt x="1" y="37"/>
                    <a:pt x="0" y="32"/>
                  </a:cubicBezTo>
                  <a:cubicBezTo>
                    <a:pt x="0" y="27"/>
                    <a:pt x="1" y="22"/>
                    <a:pt x="1" y="17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4" y="10"/>
                    <a:pt x="5" y="9"/>
                    <a:pt x="7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9" y="2"/>
                    <a:pt x="11" y="1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90"/>
            <p:cNvSpPr/>
            <p:nvPr/>
          </p:nvSpPr>
          <p:spPr bwMode="auto">
            <a:xfrm>
              <a:off x="-254000" y="2601913"/>
              <a:ext cx="806450" cy="701675"/>
            </a:xfrm>
            <a:custGeom>
              <a:avLst/>
              <a:gdLst>
                <a:gd name="T0" fmla="*/ 108 w 202"/>
                <a:gd name="T1" fmla="*/ 2 h 175"/>
                <a:gd name="T2" fmla="*/ 147 w 202"/>
                <a:gd name="T3" fmla="*/ 24 h 175"/>
                <a:gd name="T4" fmla="*/ 154 w 202"/>
                <a:gd name="T5" fmla="*/ 31 h 175"/>
                <a:gd name="T6" fmla="*/ 158 w 202"/>
                <a:gd name="T7" fmla="*/ 33 h 175"/>
                <a:gd name="T8" fmla="*/ 192 w 202"/>
                <a:gd name="T9" fmla="*/ 77 h 175"/>
                <a:gd name="T10" fmla="*/ 177 w 202"/>
                <a:gd name="T11" fmla="*/ 154 h 175"/>
                <a:gd name="T12" fmla="*/ 135 w 202"/>
                <a:gd name="T13" fmla="*/ 173 h 175"/>
                <a:gd name="T14" fmla="*/ 89 w 202"/>
                <a:gd name="T15" fmla="*/ 167 h 175"/>
                <a:gd name="T16" fmla="*/ 5 w 202"/>
                <a:gd name="T17" fmla="*/ 119 h 175"/>
                <a:gd name="T18" fmla="*/ 9 w 202"/>
                <a:gd name="T19" fmla="*/ 76 h 175"/>
                <a:gd name="T20" fmla="*/ 11 w 202"/>
                <a:gd name="T21" fmla="*/ 73 h 175"/>
                <a:gd name="T22" fmla="*/ 15 w 202"/>
                <a:gd name="T23" fmla="*/ 68 h 175"/>
                <a:gd name="T24" fmla="*/ 15 w 202"/>
                <a:gd name="T25" fmla="*/ 67 h 175"/>
                <a:gd name="T26" fmla="*/ 27 w 202"/>
                <a:gd name="T27" fmla="*/ 36 h 175"/>
                <a:gd name="T28" fmla="*/ 64 w 202"/>
                <a:gd name="T29" fmla="*/ 12 h 175"/>
                <a:gd name="T30" fmla="*/ 73 w 202"/>
                <a:gd name="T31" fmla="*/ 5 h 175"/>
                <a:gd name="T32" fmla="*/ 93 w 202"/>
                <a:gd name="T33" fmla="*/ 0 h 175"/>
                <a:gd name="T34" fmla="*/ 108 w 202"/>
                <a:gd name="T35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175">
                  <a:moveTo>
                    <a:pt x="108" y="2"/>
                  </a:moveTo>
                  <a:cubicBezTo>
                    <a:pt x="123" y="6"/>
                    <a:pt x="135" y="15"/>
                    <a:pt x="147" y="24"/>
                  </a:cubicBezTo>
                  <a:cubicBezTo>
                    <a:pt x="149" y="26"/>
                    <a:pt x="152" y="29"/>
                    <a:pt x="154" y="31"/>
                  </a:cubicBezTo>
                  <a:cubicBezTo>
                    <a:pt x="156" y="31"/>
                    <a:pt x="157" y="32"/>
                    <a:pt x="158" y="33"/>
                  </a:cubicBezTo>
                  <a:cubicBezTo>
                    <a:pt x="175" y="41"/>
                    <a:pt x="188" y="58"/>
                    <a:pt x="192" y="77"/>
                  </a:cubicBezTo>
                  <a:cubicBezTo>
                    <a:pt x="202" y="103"/>
                    <a:pt x="198" y="133"/>
                    <a:pt x="177" y="154"/>
                  </a:cubicBezTo>
                  <a:cubicBezTo>
                    <a:pt x="166" y="165"/>
                    <a:pt x="150" y="171"/>
                    <a:pt x="135" y="173"/>
                  </a:cubicBezTo>
                  <a:cubicBezTo>
                    <a:pt x="118" y="175"/>
                    <a:pt x="104" y="173"/>
                    <a:pt x="89" y="167"/>
                  </a:cubicBezTo>
                  <a:cubicBezTo>
                    <a:pt x="54" y="172"/>
                    <a:pt x="18" y="153"/>
                    <a:pt x="5" y="119"/>
                  </a:cubicBezTo>
                  <a:cubicBezTo>
                    <a:pt x="0" y="104"/>
                    <a:pt x="0" y="88"/>
                    <a:pt x="9" y="76"/>
                  </a:cubicBezTo>
                  <a:cubicBezTo>
                    <a:pt x="9" y="75"/>
                    <a:pt x="10" y="74"/>
                    <a:pt x="11" y="73"/>
                  </a:cubicBezTo>
                  <a:cubicBezTo>
                    <a:pt x="12" y="71"/>
                    <a:pt x="13" y="70"/>
                    <a:pt x="15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6" y="56"/>
                    <a:pt x="19" y="45"/>
                    <a:pt x="27" y="36"/>
                  </a:cubicBezTo>
                  <a:cubicBezTo>
                    <a:pt x="36" y="24"/>
                    <a:pt x="50" y="16"/>
                    <a:pt x="64" y="12"/>
                  </a:cubicBezTo>
                  <a:cubicBezTo>
                    <a:pt x="67" y="10"/>
                    <a:pt x="70" y="7"/>
                    <a:pt x="73" y="5"/>
                  </a:cubicBezTo>
                  <a:cubicBezTo>
                    <a:pt x="79" y="2"/>
                    <a:pt x="86" y="0"/>
                    <a:pt x="93" y="0"/>
                  </a:cubicBezTo>
                  <a:cubicBezTo>
                    <a:pt x="98" y="0"/>
                    <a:pt x="104" y="1"/>
                    <a:pt x="10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91"/>
            <p:cNvSpPr>
              <a:spLocks noEditPoints="1"/>
            </p:cNvSpPr>
            <p:nvPr/>
          </p:nvSpPr>
          <p:spPr bwMode="auto">
            <a:xfrm>
              <a:off x="-398462" y="3203576"/>
              <a:ext cx="976313" cy="2033588"/>
            </a:xfrm>
            <a:custGeom>
              <a:avLst/>
              <a:gdLst>
                <a:gd name="T0" fmla="*/ 199 w 244"/>
                <a:gd name="T1" fmla="*/ 350 h 507"/>
                <a:gd name="T2" fmla="*/ 203 w 244"/>
                <a:gd name="T3" fmla="*/ 365 h 507"/>
                <a:gd name="T4" fmla="*/ 200 w 244"/>
                <a:gd name="T5" fmla="*/ 361 h 507"/>
                <a:gd name="T6" fmla="*/ 199 w 244"/>
                <a:gd name="T7" fmla="*/ 350 h 507"/>
                <a:gd name="T8" fmla="*/ 155 w 244"/>
                <a:gd name="T9" fmla="*/ 14 h 507"/>
                <a:gd name="T10" fmla="*/ 136 w 244"/>
                <a:gd name="T11" fmla="*/ 0 h 507"/>
                <a:gd name="T12" fmla="*/ 131 w 244"/>
                <a:gd name="T13" fmla="*/ 1 h 507"/>
                <a:gd name="T14" fmla="*/ 126 w 244"/>
                <a:gd name="T15" fmla="*/ 3 h 507"/>
                <a:gd name="T16" fmla="*/ 114 w 244"/>
                <a:gd name="T17" fmla="*/ 21 h 507"/>
                <a:gd name="T18" fmla="*/ 109 w 244"/>
                <a:gd name="T19" fmla="*/ 119 h 507"/>
                <a:gd name="T20" fmla="*/ 98 w 244"/>
                <a:gd name="T21" fmla="*/ 166 h 507"/>
                <a:gd name="T22" fmla="*/ 83 w 244"/>
                <a:gd name="T23" fmla="*/ 193 h 507"/>
                <a:gd name="T24" fmla="*/ 67 w 244"/>
                <a:gd name="T25" fmla="*/ 224 h 507"/>
                <a:gd name="T26" fmla="*/ 28 w 244"/>
                <a:gd name="T27" fmla="*/ 289 h 507"/>
                <a:gd name="T28" fmla="*/ 5 w 244"/>
                <a:gd name="T29" fmla="*/ 403 h 507"/>
                <a:gd name="T30" fmla="*/ 24 w 244"/>
                <a:gd name="T31" fmla="*/ 447 h 507"/>
                <a:gd name="T32" fmla="*/ 58 w 244"/>
                <a:gd name="T33" fmla="*/ 469 h 507"/>
                <a:gd name="T34" fmla="*/ 59 w 244"/>
                <a:gd name="T35" fmla="*/ 469 h 507"/>
                <a:gd name="T36" fmla="*/ 65 w 244"/>
                <a:gd name="T37" fmla="*/ 476 h 507"/>
                <a:gd name="T38" fmla="*/ 114 w 244"/>
                <a:gd name="T39" fmla="*/ 501 h 507"/>
                <a:gd name="T40" fmla="*/ 223 w 244"/>
                <a:gd name="T41" fmla="*/ 450 h 507"/>
                <a:gd name="T42" fmla="*/ 243 w 244"/>
                <a:gd name="T43" fmla="*/ 388 h 507"/>
                <a:gd name="T44" fmla="*/ 230 w 244"/>
                <a:gd name="T45" fmla="*/ 321 h 507"/>
                <a:gd name="T46" fmla="*/ 183 w 244"/>
                <a:gd name="T47" fmla="*/ 234 h 507"/>
                <a:gd name="T48" fmla="*/ 165 w 244"/>
                <a:gd name="T49" fmla="*/ 198 h 507"/>
                <a:gd name="T50" fmla="*/ 160 w 244"/>
                <a:gd name="T51" fmla="*/ 188 h 507"/>
                <a:gd name="T52" fmla="*/ 166 w 244"/>
                <a:gd name="T53" fmla="*/ 122 h 507"/>
                <a:gd name="T54" fmla="*/ 155 w 244"/>
                <a:gd name="T55" fmla="*/ 1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4" h="507">
                  <a:moveTo>
                    <a:pt x="199" y="350"/>
                  </a:moveTo>
                  <a:cubicBezTo>
                    <a:pt x="200" y="355"/>
                    <a:pt x="201" y="360"/>
                    <a:pt x="203" y="365"/>
                  </a:cubicBezTo>
                  <a:cubicBezTo>
                    <a:pt x="202" y="364"/>
                    <a:pt x="201" y="362"/>
                    <a:pt x="200" y="361"/>
                  </a:cubicBezTo>
                  <a:cubicBezTo>
                    <a:pt x="200" y="357"/>
                    <a:pt x="199" y="353"/>
                    <a:pt x="199" y="350"/>
                  </a:cubicBezTo>
                  <a:close/>
                  <a:moveTo>
                    <a:pt x="155" y="14"/>
                  </a:moveTo>
                  <a:cubicBezTo>
                    <a:pt x="153" y="6"/>
                    <a:pt x="144" y="0"/>
                    <a:pt x="136" y="0"/>
                  </a:cubicBezTo>
                  <a:cubicBezTo>
                    <a:pt x="134" y="0"/>
                    <a:pt x="132" y="0"/>
                    <a:pt x="131" y="1"/>
                  </a:cubicBezTo>
                  <a:cubicBezTo>
                    <a:pt x="129" y="1"/>
                    <a:pt x="128" y="2"/>
                    <a:pt x="126" y="3"/>
                  </a:cubicBezTo>
                  <a:cubicBezTo>
                    <a:pt x="119" y="6"/>
                    <a:pt x="114" y="13"/>
                    <a:pt x="114" y="21"/>
                  </a:cubicBezTo>
                  <a:cubicBezTo>
                    <a:pt x="114" y="54"/>
                    <a:pt x="111" y="86"/>
                    <a:pt x="109" y="119"/>
                  </a:cubicBezTo>
                  <a:cubicBezTo>
                    <a:pt x="105" y="135"/>
                    <a:pt x="101" y="150"/>
                    <a:pt x="98" y="166"/>
                  </a:cubicBezTo>
                  <a:cubicBezTo>
                    <a:pt x="93" y="175"/>
                    <a:pt x="87" y="184"/>
                    <a:pt x="83" y="193"/>
                  </a:cubicBezTo>
                  <a:cubicBezTo>
                    <a:pt x="78" y="204"/>
                    <a:pt x="73" y="214"/>
                    <a:pt x="67" y="224"/>
                  </a:cubicBezTo>
                  <a:cubicBezTo>
                    <a:pt x="54" y="246"/>
                    <a:pt x="39" y="267"/>
                    <a:pt x="28" y="289"/>
                  </a:cubicBezTo>
                  <a:cubicBezTo>
                    <a:pt x="11" y="324"/>
                    <a:pt x="0" y="364"/>
                    <a:pt x="5" y="403"/>
                  </a:cubicBezTo>
                  <a:cubicBezTo>
                    <a:pt x="7" y="419"/>
                    <a:pt x="13" y="435"/>
                    <a:pt x="24" y="447"/>
                  </a:cubicBezTo>
                  <a:cubicBezTo>
                    <a:pt x="33" y="458"/>
                    <a:pt x="45" y="465"/>
                    <a:pt x="58" y="469"/>
                  </a:cubicBezTo>
                  <a:cubicBezTo>
                    <a:pt x="58" y="469"/>
                    <a:pt x="59" y="469"/>
                    <a:pt x="59" y="469"/>
                  </a:cubicBezTo>
                  <a:cubicBezTo>
                    <a:pt x="61" y="471"/>
                    <a:pt x="63" y="474"/>
                    <a:pt x="65" y="476"/>
                  </a:cubicBezTo>
                  <a:cubicBezTo>
                    <a:pt x="78" y="490"/>
                    <a:pt x="95" y="499"/>
                    <a:pt x="114" y="501"/>
                  </a:cubicBezTo>
                  <a:cubicBezTo>
                    <a:pt x="156" y="507"/>
                    <a:pt x="198" y="482"/>
                    <a:pt x="223" y="450"/>
                  </a:cubicBezTo>
                  <a:cubicBezTo>
                    <a:pt x="236" y="432"/>
                    <a:pt x="243" y="411"/>
                    <a:pt x="243" y="388"/>
                  </a:cubicBezTo>
                  <a:cubicBezTo>
                    <a:pt x="244" y="365"/>
                    <a:pt x="239" y="342"/>
                    <a:pt x="230" y="321"/>
                  </a:cubicBezTo>
                  <a:cubicBezTo>
                    <a:pt x="217" y="290"/>
                    <a:pt x="199" y="263"/>
                    <a:pt x="183" y="234"/>
                  </a:cubicBezTo>
                  <a:cubicBezTo>
                    <a:pt x="178" y="222"/>
                    <a:pt x="172" y="210"/>
                    <a:pt x="165" y="198"/>
                  </a:cubicBezTo>
                  <a:cubicBezTo>
                    <a:pt x="164" y="195"/>
                    <a:pt x="162" y="192"/>
                    <a:pt x="160" y="188"/>
                  </a:cubicBezTo>
                  <a:cubicBezTo>
                    <a:pt x="164" y="166"/>
                    <a:pt x="166" y="144"/>
                    <a:pt x="166" y="122"/>
                  </a:cubicBezTo>
                  <a:cubicBezTo>
                    <a:pt x="166" y="86"/>
                    <a:pt x="162" y="50"/>
                    <a:pt x="15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92"/>
            <p:cNvSpPr/>
            <p:nvPr/>
          </p:nvSpPr>
          <p:spPr bwMode="auto">
            <a:xfrm>
              <a:off x="117475" y="4157663"/>
              <a:ext cx="368300" cy="280988"/>
            </a:xfrm>
            <a:custGeom>
              <a:avLst/>
              <a:gdLst>
                <a:gd name="T0" fmla="*/ 67 w 92"/>
                <a:gd name="T1" fmla="*/ 17 h 70"/>
                <a:gd name="T2" fmla="*/ 67 w 92"/>
                <a:gd name="T3" fmla="*/ 17 h 70"/>
                <a:gd name="T4" fmla="*/ 67 w 92"/>
                <a:gd name="T5" fmla="*/ 35 h 70"/>
                <a:gd name="T6" fmla="*/ 65 w 92"/>
                <a:gd name="T7" fmla="*/ 36 h 70"/>
                <a:gd name="T8" fmla="*/ 75 w 92"/>
                <a:gd name="T9" fmla="*/ 37 h 70"/>
                <a:gd name="T10" fmla="*/ 82 w 92"/>
                <a:gd name="T11" fmla="*/ 46 h 70"/>
                <a:gd name="T12" fmla="*/ 82 w 92"/>
                <a:gd name="T13" fmla="*/ 48 h 70"/>
                <a:gd name="T14" fmla="*/ 83 w 92"/>
                <a:gd name="T15" fmla="*/ 48 h 70"/>
                <a:gd name="T16" fmla="*/ 83 w 92"/>
                <a:gd name="T17" fmla="*/ 66 h 70"/>
                <a:gd name="T18" fmla="*/ 71 w 92"/>
                <a:gd name="T19" fmla="*/ 69 h 70"/>
                <a:gd name="T20" fmla="*/ 60 w 92"/>
                <a:gd name="T21" fmla="*/ 62 h 70"/>
                <a:gd name="T22" fmla="*/ 60 w 92"/>
                <a:gd name="T23" fmla="*/ 62 h 70"/>
                <a:gd name="T24" fmla="*/ 39 w 92"/>
                <a:gd name="T25" fmla="*/ 58 h 70"/>
                <a:gd name="T26" fmla="*/ 32 w 92"/>
                <a:gd name="T27" fmla="*/ 49 h 70"/>
                <a:gd name="T28" fmla="*/ 32 w 92"/>
                <a:gd name="T29" fmla="*/ 49 h 70"/>
                <a:gd name="T30" fmla="*/ 22 w 92"/>
                <a:gd name="T31" fmla="*/ 46 h 70"/>
                <a:gd name="T32" fmla="*/ 17 w 92"/>
                <a:gd name="T33" fmla="*/ 32 h 70"/>
                <a:gd name="T34" fmla="*/ 12 w 92"/>
                <a:gd name="T35" fmla="*/ 32 h 70"/>
                <a:gd name="T36" fmla="*/ 12 w 92"/>
                <a:gd name="T37" fmla="*/ 14 h 70"/>
                <a:gd name="T38" fmla="*/ 15 w 92"/>
                <a:gd name="T39" fmla="*/ 13 h 70"/>
                <a:gd name="T40" fmla="*/ 59 w 92"/>
                <a:gd name="T41" fmla="*/ 0 h 70"/>
                <a:gd name="T42" fmla="*/ 62 w 92"/>
                <a:gd name="T43" fmla="*/ 0 h 70"/>
                <a:gd name="T44" fmla="*/ 67 w 92"/>
                <a:gd name="T45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70"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77" y="19"/>
                    <a:pt x="75" y="32"/>
                    <a:pt x="67" y="35"/>
                  </a:cubicBezTo>
                  <a:cubicBezTo>
                    <a:pt x="66" y="35"/>
                    <a:pt x="65" y="35"/>
                    <a:pt x="65" y="36"/>
                  </a:cubicBezTo>
                  <a:cubicBezTo>
                    <a:pt x="68" y="36"/>
                    <a:pt x="72" y="36"/>
                    <a:pt x="75" y="37"/>
                  </a:cubicBezTo>
                  <a:cubicBezTo>
                    <a:pt x="79" y="37"/>
                    <a:pt x="82" y="42"/>
                    <a:pt x="82" y="46"/>
                  </a:cubicBezTo>
                  <a:cubicBezTo>
                    <a:pt x="82" y="47"/>
                    <a:pt x="82" y="47"/>
                    <a:pt x="82" y="48"/>
                  </a:cubicBezTo>
                  <a:cubicBezTo>
                    <a:pt x="82" y="48"/>
                    <a:pt x="82" y="48"/>
                    <a:pt x="83" y="48"/>
                  </a:cubicBezTo>
                  <a:cubicBezTo>
                    <a:pt x="91" y="51"/>
                    <a:pt x="92" y="64"/>
                    <a:pt x="83" y="66"/>
                  </a:cubicBezTo>
                  <a:cubicBezTo>
                    <a:pt x="79" y="67"/>
                    <a:pt x="75" y="68"/>
                    <a:pt x="71" y="69"/>
                  </a:cubicBezTo>
                  <a:cubicBezTo>
                    <a:pt x="66" y="70"/>
                    <a:pt x="61" y="68"/>
                    <a:pt x="60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3" y="61"/>
                    <a:pt x="46" y="60"/>
                    <a:pt x="39" y="58"/>
                  </a:cubicBezTo>
                  <a:cubicBezTo>
                    <a:pt x="35" y="57"/>
                    <a:pt x="32" y="54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9" y="49"/>
                    <a:pt x="25" y="47"/>
                    <a:pt x="22" y="46"/>
                  </a:cubicBezTo>
                  <a:cubicBezTo>
                    <a:pt x="16" y="44"/>
                    <a:pt x="14" y="37"/>
                    <a:pt x="17" y="32"/>
                  </a:cubicBezTo>
                  <a:cubicBezTo>
                    <a:pt x="15" y="32"/>
                    <a:pt x="14" y="32"/>
                    <a:pt x="12" y="32"/>
                  </a:cubicBezTo>
                  <a:cubicBezTo>
                    <a:pt x="0" y="32"/>
                    <a:pt x="0" y="15"/>
                    <a:pt x="12" y="14"/>
                  </a:cubicBezTo>
                  <a:cubicBezTo>
                    <a:pt x="13" y="14"/>
                    <a:pt x="14" y="14"/>
                    <a:pt x="15" y="13"/>
                  </a:cubicBezTo>
                  <a:cubicBezTo>
                    <a:pt x="31" y="11"/>
                    <a:pt x="45" y="5"/>
                    <a:pt x="59" y="0"/>
                  </a:cubicBezTo>
                  <a:cubicBezTo>
                    <a:pt x="60" y="0"/>
                    <a:pt x="61" y="0"/>
                    <a:pt x="62" y="0"/>
                  </a:cubicBezTo>
                  <a:cubicBezTo>
                    <a:pt x="71" y="0"/>
                    <a:pt x="74" y="12"/>
                    <a:pt x="67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93"/>
            <p:cNvSpPr/>
            <p:nvPr/>
          </p:nvSpPr>
          <p:spPr bwMode="auto">
            <a:xfrm>
              <a:off x="317500" y="4614863"/>
              <a:ext cx="287338" cy="344488"/>
            </a:xfrm>
            <a:custGeom>
              <a:avLst/>
              <a:gdLst>
                <a:gd name="T0" fmla="*/ 62 w 72"/>
                <a:gd name="T1" fmla="*/ 18 h 86"/>
                <a:gd name="T2" fmla="*/ 57 w 72"/>
                <a:gd name="T3" fmla="*/ 19 h 86"/>
                <a:gd name="T4" fmla="*/ 58 w 72"/>
                <a:gd name="T5" fmla="*/ 19 h 86"/>
                <a:gd name="T6" fmla="*/ 60 w 72"/>
                <a:gd name="T7" fmla="*/ 36 h 86"/>
                <a:gd name="T8" fmla="*/ 62 w 72"/>
                <a:gd name="T9" fmla="*/ 37 h 86"/>
                <a:gd name="T10" fmla="*/ 57 w 72"/>
                <a:gd name="T11" fmla="*/ 54 h 86"/>
                <a:gd name="T12" fmla="*/ 51 w 72"/>
                <a:gd name="T13" fmla="*/ 54 h 86"/>
                <a:gd name="T14" fmla="*/ 56 w 72"/>
                <a:gd name="T15" fmla="*/ 56 h 86"/>
                <a:gd name="T16" fmla="*/ 58 w 72"/>
                <a:gd name="T17" fmla="*/ 70 h 86"/>
                <a:gd name="T18" fmla="*/ 60 w 72"/>
                <a:gd name="T19" fmla="*/ 76 h 86"/>
                <a:gd name="T20" fmla="*/ 51 w 72"/>
                <a:gd name="T21" fmla="*/ 86 h 86"/>
                <a:gd name="T22" fmla="*/ 15 w 72"/>
                <a:gd name="T23" fmla="*/ 65 h 86"/>
                <a:gd name="T24" fmla="*/ 16 w 72"/>
                <a:gd name="T25" fmla="*/ 54 h 86"/>
                <a:gd name="T26" fmla="*/ 13 w 72"/>
                <a:gd name="T27" fmla="*/ 51 h 86"/>
                <a:gd name="T28" fmla="*/ 16 w 72"/>
                <a:gd name="T29" fmla="*/ 36 h 86"/>
                <a:gd name="T30" fmla="*/ 14 w 72"/>
                <a:gd name="T31" fmla="*/ 35 h 86"/>
                <a:gd name="T32" fmla="*/ 10 w 72"/>
                <a:gd name="T33" fmla="*/ 27 h 86"/>
                <a:gd name="T34" fmla="*/ 9 w 72"/>
                <a:gd name="T35" fmla="*/ 27 h 86"/>
                <a:gd name="T36" fmla="*/ 12 w 72"/>
                <a:gd name="T37" fmla="*/ 9 h 86"/>
                <a:gd name="T38" fmla="*/ 24 w 72"/>
                <a:gd name="T39" fmla="*/ 8 h 86"/>
                <a:gd name="T40" fmla="*/ 57 w 72"/>
                <a:gd name="T41" fmla="*/ 0 h 86"/>
                <a:gd name="T42" fmla="*/ 59 w 72"/>
                <a:gd name="T43" fmla="*/ 0 h 86"/>
                <a:gd name="T44" fmla="*/ 62 w 72"/>
                <a:gd name="T4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86">
                  <a:moveTo>
                    <a:pt x="62" y="18"/>
                  </a:moveTo>
                  <a:cubicBezTo>
                    <a:pt x="60" y="18"/>
                    <a:pt x="58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66" y="21"/>
                    <a:pt x="66" y="32"/>
                    <a:pt x="60" y="36"/>
                  </a:cubicBezTo>
                  <a:cubicBezTo>
                    <a:pt x="61" y="36"/>
                    <a:pt x="61" y="37"/>
                    <a:pt x="62" y="37"/>
                  </a:cubicBezTo>
                  <a:cubicBezTo>
                    <a:pt x="71" y="41"/>
                    <a:pt x="66" y="54"/>
                    <a:pt x="57" y="54"/>
                  </a:cubicBezTo>
                  <a:cubicBezTo>
                    <a:pt x="55" y="54"/>
                    <a:pt x="53" y="54"/>
                    <a:pt x="51" y="54"/>
                  </a:cubicBezTo>
                  <a:cubicBezTo>
                    <a:pt x="52" y="55"/>
                    <a:pt x="54" y="56"/>
                    <a:pt x="56" y="56"/>
                  </a:cubicBezTo>
                  <a:cubicBezTo>
                    <a:pt x="61" y="59"/>
                    <a:pt x="61" y="66"/>
                    <a:pt x="58" y="70"/>
                  </a:cubicBezTo>
                  <a:cubicBezTo>
                    <a:pt x="59" y="72"/>
                    <a:pt x="60" y="74"/>
                    <a:pt x="60" y="76"/>
                  </a:cubicBezTo>
                  <a:cubicBezTo>
                    <a:pt x="60" y="81"/>
                    <a:pt x="56" y="86"/>
                    <a:pt x="51" y="86"/>
                  </a:cubicBezTo>
                  <a:cubicBezTo>
                    <a:pt x="36" y="84"/>
                    <a:pt x="24" y="77"/>
                    <a:pt x="15" y="65"/>
                  </a:cubicBezTo>
                  <a:cubicBezTo>
                    <a:pt x="12" y="61"/>
                    <a:pt x="13" y="57"/>
                    <a:pt x="16" y="54"/>
                  </a:cubicBezTo>
                  <a:cubicBezTo>
                    <a:pt x="15" y="53"/>
                    <a:pt x="14" y="52"/>
                    <a:pt x="13" y="51"/>
                  </a:cubicBezTo>
                  <a:cubicBezTo>
                    <a:pt x="8" y="46"/>
                    <a:pt x="10" y="39"/>
                    <a:pt x="16" y="36"/>
                  </a:cubicBezTo>
                  <a:cubicBezTo>
                    <a:pt x="15" y="36"/>
                    <a:pt x="14" y="36"/>
                    <a:pt x="14" y="35"/>
                  </a:cubicBezTo>
                  <a:cubicBezTo>
                    <a:pt x="11" y="33"/>
                    <a:pt x="10" y="30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0" y="23"/>
                    <a:pt x="1" y="9"/>
                    <a:pt x="12" y="9"/>
                  </a:cubicBezTo>
                  <a:cubicBezTo>
                    <a:pt x="16" y="9"/>
                    <a:pt x="20" y="8"/>
                    <a:pt x="24" y="8"/>
                  </a:cubicBezTo>
                  <a:cubicBezTo>
                    <a:pt x="35" y="6"/>
                    <a:pt x="46" y="3"/>
                    <a:pt x="57" y="0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69" y="0"/>
                    <a:pt x="72" y="15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94"/>
            <p:cNvSpPr/>
            <p:nvPr/>
          </p:nvSpPr>
          <p:spPr bwMode="auto">
            <a:xfrm>
              <a:off x="-287337" y="4181476"/>
              <a:ext cx="284163" cy="261938"/>
            </a:xfrm>
            <a:custGeom>
              <a:avLst/>
              <a:gdLst>
                <a:gd name="T0" fmla="*/ 14 w 71"/>
                <a:gd name="T1" fmla="*/ 1 h 65"/>
                <a:gd name="T2" fmla="*/ 32 w 71"/>
                <a:gd name="T3" fmla="*/ 4 h 65"/>
                <a:gd name="T4" fmla="*/ 57 w 71"/>
                <a:gd name="T5" fmla="*/ 7 h 65"/>
                <a:gd name="T6" fmla="*/ 61 w 71"/>
                <a:gd name="T7" fmla="*/ 13 h 65"/>
                <a:gd name="T8" fmla="*/ 64 w 71"/>
                <a:gd name="T9" fmla="*/ 14 h 65"/>
                <a:gd name="T10" fmla="*/ 71 w 71"/>
                <a:gd name="T11" fmla="*/ 23 h 65"/>
                <a:gd name="T12" fmla="*/ 62 w 71"/>
                <a:gd name="T13" fmla="*/ 32 h 65"/>
                <a:gd name="T14" fmla="*/ 53 w 71"/>
                <a:gd name="T15" fmla="*/ 32 h 65"/>
                <a:gd name="T16" fmla="*/ 55 w 71"/>
                <a:gd name="T17" fmla="*/ 33 h 65"/>
                <a:gd name="T18" fmla="*/ 49 w 71"/>
                <a:gd name="T19" fmla="*/ 49 h 65"/>
                <a:gd name="T20" fmla="*/ 39 w 71"/>
                <a:gd name="T21" fmla="*/ 62 h 65"/>
                <a:gd name="T22" fmla="*/ 34 w 71"/>
                <a:gd name="T23" fmla="*/ 61 h 65"/>
                <a:gd name="T24" fmla="*/ 28 w 71"/>
                <a:gd name="T25" fmla="*/ 55 h 65"/>
                <a:gd name="T26" fmla="*/ 10 w 71"/>
                <a:gd name="T27" fmla="*/ 45 h 65"/>
                <a:gd name="T28" fmla="*/ 17 w 71"/>
                <a:gd name="T29" fmla="*/ 28 h 65"/>
                <a:gd name="T30" fmla="*/ 17 w 71"/>
                <a:gd name="T31" fmla="*/ 28 h 65"/>
                <a:gd name="T32" fmla="*/ 12 w 71"/>
                <a:gd name="T33" fmla="*/ 25 h 65"/>
                <a:gd name="T34" fmla="*/ 8 w 71"/>
                <a:gd name="T35" fmla="*/ 17 h 65"/>
                <a:gd name="T36" fmla="*/ 13 w 71"/>
                <a:gd name="T37" fmla="*/ 0 h 65"/>
                <a:gd name="T38" fmla="*/ 14 w 71"/>
                <a:gd name="T3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65">
                  <a:moveTo>
                    <a:pt x="14" y="1"/>
                  </a:moveTo>
                  <a:cubicBezTo>
                    <a:pt x="20" y="1"/>
                    <a:pt x="26" y="2"/>
                    <a:pt x="32" y="4"/>
                  </a:cubicBezTo>
                  <a:cubicBezTo>
                    <a:pt x="41" y="3"/>
                    <a:pt x="49" y="3"/>
                    <a:pt x="57" y="7"/>
                  </a:cubicBezTo>
                  <a:cubicBezTo>
                    <a:pt x="59" y="8"/>
                    <a:pt x="61" y="10"/>
                    <a:pt x="61" y="13"/>
                  </a:cubicBezTo>
                  <a:cubicBezTo>
                    <a:pt x="62" y="13"/>
                    <a:pt x="63" y="14"/>
                    <a:pt x="64" y="14"/>
                  </a:cubicBezTo>
                  <a:cubicBezTo>
                    <a:pt x="68" y="16"/>
                    <a:pt x="71" y="19"/>
                    <a:pt x="71" y="23"/>
                  </a:cubicBezTo>
                  <a:cubicBezTo>
                    <a:pt x="71" y="28"/>
                    <a:pt x="67" y="32"/>
                    <a:pt x="62" y="32"/>
                  </a:cubicBezTo>
                  <a:cubicBezTo>
                    <a:pt x="59" y="32"/>
                    <a:pt x="56" y="32"/>
                    <a:pt x="53" y="32"/>
                  </a:cubicBezTo>
                  <a:cubicBezTo>
                    <a:pt x="54" y="32"/>
                    <a:pt x="54" y="33"/>
                    <a:pt x="55" y="33"/>
                  </a:cubicBezTo>
                  <a:cubicBezTo>
                    <a:pt x="61" y="39"/>
                    <a:pt x="56" y="48"/>
                    <a:pt x="49" y="49"/>
                  </a:cubicBezTo>
                  <a:cubicBezTo>
                    <a:pt x="52" y="56"/>
                    <a:pt x="48" y="65"/>
                    <a:pt x="39" y="62"/>
                  </a:cubicBezTo>
                  <a:cubicBezTo>
                    <a:pt x="37" y="62"/>
                    <a:pt x="35" y="62"/>
                    <a:pt x="34" y="61"/>
                  </a:cubicBezTo>
                  <a:cubicBezTo>
                    <a:pt x="30" y="60"/>
                    <a:pt x="28" y="58"/>
                    <a:pt x="28" y="55"/>
                  </a:cubicBezTo>
                  <a:cubicBezTo>
                    <a:pt x="22" y="52"/>
                    <a:pt x="16" y="48"/>
                    <a:pt x="10" y="45"/>
                  </a:cubicBezTo>
                  <a:cubicBezTo>
                    <a:pt x="0" y="40"/>
                    <a:pt x="7" y="25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7"/>
                    <a:pt x="14" y="26"/>
                    <a:pt x="12" y="25"/>
                  </a:cubicBezTo>
                  <a:cubicBezTo>
                    <a:pt x="10" y="23"/>
                    <a:pt x="8" y="20"/>
                    <a:pt x="8" y="17"/>
                  </a:cubicBezTo>
                  <a:cubicBezTo>
                    <a:pt x="1" y="13"/>
                    <a:pt x="4" y="0"/>
                    <a:pt x="13" y="0"/>
                  </a:cubicBezTo>
                  <a:cubicBezTo>
                    <a:pt x="13" y="0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95"/>
            <p:cNvSpPr/>
            <p:nvPr/>
          </p:nvSpPr>
          <p:spPr bwMode="auto">
            <a:xfrm>
              <a:off x="-430212" y="4567238"/>
              <a:ext cx="347663" cy="347663"/>
            </a:xfrm>
            <a:custGeom>
              <a:avLst/>
              <a:gdLst>
                <a:gd name="T0" fmla="*/ 78 w 87"/>
                <a:gd name="T1" fmla="*/ 9 h 87"/>
                <a:gd name="T2" fmla="*/ 74 w 87"/>
                <a:gd name="T3" fmla="*/ 26 h 87"/>
                <a:gd name="T4" fmla="*/ 43 w 87"/>
                <a:gd name="T5" fmla="*/ 26 h 87"/>
                <a:gd name="T6" fmla="*/ 46 w 87"/>
                <a:gd name="T7" fmla="*/ 28 h 87"/>
                <a:gd name="T8" fmla="*/ 74 w 87"/>
                <a:gd name="T9" fmla="*/ 35 h 87"/>
                <a:gd name="T10" fmla="*/ 74 w 87"/>
                <a:gd name="T11" fmla="*/ 53 h 87"/>
                <a:gd name="T12" fmla="*/ 67 w 87"/>
                <a:gd name="T13" fmla="*/ 61 h 87"/>
                <a:gd name="T14" fmla="*/ 63 w 87"/>
                <a:gd name="T15" fmla="*/ 76 h 87"/>
                <a:gd name="T16" fmla="*/ 40 w 87"/>
                <a:gd name="T17" fmla="*/ 80 h 87"/>
                <a:gd name="T18" fmla="*/ 9 w 87"/>
                <a:gd name="T19" fmla="*/ 86 h 87"/>
                <a:gd name="T20" fmla="*/ 9 w 87"/>
                <a:gd name="T21" fmla="*/ 68 h 87"/>
                <a:gd name="T22" fmla="*/ 18 w 87"/>
                <a:gd name="T23" fmla="*/ 66 h 87"/>
                <a:gd name="T24" fmla="*/ 13 w 87"/>
                <a:gd name="T25" fmla="*/ 63 h 87"/>
                <a:gd name="T26" fmla="*/ 16 w 87"/>
                <a:gd name="T27" fmla="*/ 48 h 87"/>
                <a:gd name="T28" fmla="*/ 18 w 87"/>
                <a:gd name="T29" fmla="*/ 32 h 87"/>
                <a:gd name="T30" fmla="*/ 16 w 87"/>
                <a:gd name="T31" fmla="*/ 30 h 87"/>
                <a:gd name="T32" fmla="*/ 13 w 87"/>
                <a:gd name="T33" fmla="*/ 21 h 87"/>
                <a:gd name="T34" fmla="*/ 13 w 87"/>
                <a:gd name="T35" fmla="*/ 3 h 87"/>
                <a:gd name="T36" fmla="*/ 39 w 87"/>
                <a:gd name="T37" fmla="*/ 0 h 87"/>
                <a:gd name="T38" fmla="*/ 78 w 87"/>
                <a:gd name="T39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78" y="9"/>
                  </a:moveTo>
                  <a:cubicBezTo>
                    <a:pt x="87" y="13"/>
                    <a:pt x="82" y="26"/>
                    <a:pt x="74" y="26"/>
                  </a:cubicBezTo>
                  <a:cubicBezTo>
                    <a:pt x="63" y="26"/>
                    <a:pt x="53" y="25"/>
                    <a:pt x="43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55" y="31"/>
                    <a:pt x="64" y="33"/>
                    <a:pt x="74" y="35"/>
                  </a:cubicBezTo>
                  <a:cubicBezTo>
                    <a:pt x="83" y="36"/>
                    <a:pt x="82" y="50"/>
                    <a:pt x="74" y="53"/>
                  </a:cubicBezTo>
                  <a:cubicBezTo>
                    <a:pt x="74" y="56"/>
                    <a:pt x="71" y="60"/>
                    <a:pt x="67" y="61"/>
                  </a:cubicBezTo>
                  <a:cubicBezTo>
                    <a:pt x="72" y="66"/>
                    <a:pt x="71" y="75"/>
                    <a:pt x="63" y="76"/>
                  </a:cubicBezTo>
                  <a:cubicBezTo>
                    <a:pt x="56" y="77"/>
                    <a:pt x="48" y="79"/>
                    <a:pt x="40" y="80"/>
                  </a:cubicBezTo>
                  <a:cubicBezTo>
                    <a:pt x="31" y="86"/>
                    <a:pt x="20" y="87"/>
                    <a:pt x="9" y="86"/>
                  </a:cubicBezTo>
                  <a:cubicBezTo>
                    <a:pt x="0" y="84"/>
                    <a:pt x="0" y="69"/>
                    <a:pt x="9" y="68"/>
                  </a:cubicBezTo>
                  <a:cubicBezTo>
                    <a:pt x="12" y="67"/>
                    <a:pt x="15" y="67"/>
                    <a:pt x="18" y="66"/>
                  </a:cubicBezTo>
                  <a:cubicBezTo>
                    <a:pt x="16" y="65"/>
                    <a:pt x="15" y="64"/>
                    <a:pt x="13" y="63"/>
                  </a:cubicBezTo>
                  <a:cubicBezTo>
                    <a:pt x="8" y="58"/>
                    <a:pt x="11" y="50"/>
                    <a:pt x="16" y="48"/>
                  </a:cubicBezTo>
                  <a:cubicBezTo>
                    <a:pt x="11" y="44"/>
                    <a:pt x="13" y="35"/>
                    <a:pt x="18" y="32"/>
                  </a:cubicBezTo>
                  <a:cubicBezTo>
                    <a:pt x="17" y="32"/>
                    <a:pt x="16" y="31"/>
                    <a:pt x="16" y="30"/>
                  </a:cubicBezTo>
                  <a:cubicBezTo>
                    <a:pt x="13" y="28"/>
                    <a:pt x="12" y="24"/>
                    <a:pt x="13" y="21"/>
                  </a:cubicBezTo>
                  <a:cubicBezTo>
                    <a:pt x="6" y="19"/>
                    <a:pt x="4" y="5"/>
                    <a:pt x="13" y="3"/>
                  </a:cubicBezTo>
                  <a:cubicBezTo>
                    <a:pt x="22" y="1"/>
                    <a:pt x="31" y="0"/>
                    <a:pt x="39" y="0"/>
                  </a:cubicBezTo>
                  <a:cubicBezTo>
                    <a:pt x="53" y="0"/>
                    <a:pt x="66" y="3"/>
                    <a:pt x="7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96"/>
            <p:cNvSpPr>
              <a:spLocks noEditPoints="1"/>
            </p:cNvSpPr>
            <p:nvPr/>
          </p:nvSpPr>
          <p:spPr bwMode="auto">
            <a:xfrm>
              <a:off x="-130175" y="3925888"/>
              <a:ext cx="458788" cy="1093788"/>
            </a:xfrm>
            <a:custGeom>
              <a:avLst/>
              <a:gdLst>
                <a:gd name="T0" fmla="*/ 79 w 115"/>
                <a:gd name="T1" fmla="*/ 257 h 273"/>
                <a:gd name="T2" fmla="*/ 78 w 115"/>
                <a:gd name="T3" fmla="*/ 40 h 273"/>
                <a:gd name="T4" fmla="*/ 78 w 115"/>
                <a:gd name="T5" fmla="*/ 40 h 273"/>
                <a:gd name="T6" fmla="*/ 78 w 115"/>
                <a:gd name="T7" fmla="*/ 37 h 273"/>
                <a:gd name="T8" fmla="*/ 78 w 115"/>
                <a:gd name="T9" fmla="*/ 36 h 273"/>
                <a:gd name="T10" fmla="*/ 78 w 115"/>
                <a:gd name="T11" fmla="*/ 36 h 273"/>
                <a:gd name="T12" fmla="*/ 77 w 115"/>
                <a:gd name="T13" fmla="*/ 33 h 273"/>
                <a:gd name="T14" fmla="*/ 66 w 115"/>
                <a:gd name="T15" fmla="*/ 0 h 273"/>
                <a:gd name="T16" fmla="*/ 45 w 115"/>
                <a:gd name="T17" fmla="*/ 38 h 273"/>
                <a:gd name="T18" fmla="*/ 42 w 115"/>
                <a:gd name="T19" fmla="*/ 50 h 273"/>
                <a:gd name="T20" fmla="*/ 19 w 115"/>
                <a:gd name="T21" fmla="*/ 76 h 273"/>
                <a:gd name="T22" fmla="*/ 17 w 115"/>
                <a:gd name="T23" fmla="*/ 104 h 273"/>
                <a:gd name="T24" fmla="*/ 12 w 115"/>
                <a:gd name="T25" fmla="*/ 153 h 273"/>
                <a:gd name="T26" fmla="*/ 7 w 115"/>
                <a:gd name="T27" fmla="*/ 171 h 273"/>
                <a:gd name="T28" fmla="*/ 13 w 115"/>
                <a:gd name="T29" fmla="*/ 195 h 273"/>
                <a:gd name="T30" fmla="*/ 6 w 115"/>
                <a:gd name="T31" fmla="*/ 209 h 273"/>
                <a:gd name="T32" fmla="*/ 10 w 115"/>
                <a:gd name="T33" fmla="*/ 225 h 273"/>
                <a:gd name="T34" fmla="*/ 5 w 115"/>
                <a:gd name="T35" fmla="*/ 241 h 273"/>
                <a:gd name="T36" fmla="*/ 14 w 115"/>
                <a:gd name="T37" fmla="*/ 266 h 273"/>
                <a:gd name="T38" fmla="*/ 56 w 115"/>
                <a:gd name="T39" fmla="*/ 270 h 273"/>
                <a:gd name="T40" fmla="*/ 56 w 115"/>
                <a:gd name="T41" fmla="*/ 270 h 273"/>
                <a:gd name="T42" fmla="*/ 68 w 115"/>
                <a:gd name="T43" fmla="*/ 264 h 273"/>
                <a:gd name="T44" fmla="*/ 92 w 115"/>
                <a:gd name="T45" fmla="*/ 264 h 273"/>
                <a:gd name="T46" fmla="*/ 100 w 115"/>
                <a:gd name="T47" fmla="*/ 234 h 273"/>
                <a:gd name="T48" fmla="*/ 98 w 115"/>
                <a:gd name="T49" fmla="*/ 222 h 273"/>
                <a:gd name="T50" fmla="*/ 105 w 115"/>
                <a:gd name="T51" fmla="*/ 191 h 273"/>
                <a:gd name="T52" fmla="*/ 103 w 115"/>
                <a:gd name="T53" fmla="*/ 183 h 273"/>
                <a:gd name="T54" fmla="*/ 105 w 115"/>
                <a:gd name="T55" fmla="*/ 154 h 273"/>
                <a:gd name="T56" fmla="*/ 101 w 115"/>
                <a:gd name="T57" fmla="*/ 143 h 273"/>
                <a:gd name="T58" fmla="*/ 86 w 115"/>
                <a:gd name="T59" fmla="*/ 126 h 273"/>
                <a:gd name="T60" fmla="*/ 75 w 115"/>
                <a:gd name="T61" fmla="*/ 95 h 273"/>
                <a:gd name="T62" fmla="*/ 85 w 115"/>
                <a:gd name="T63" fmla="*/ 71 h 273"/>
                <a:gd name="T64" fmla="*/ 82 w 115"/>
                <a:gd name="T65" fmla="*/ 45 h 273"/>
                <a:gd name="T66" fmla="*/ 78 w 115"/>
                <a:gd name="T67" fmla="*/ 38 h 273"/>
                <a:gd name="T68" fmla="*/ 81 w 115"/>
                <a:gd name="T69" fmla="*/ 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273">
                  <a:moveTo>
                    <a:pt x="80" y="257"/>
                  </a:moveTo>
                  <a:cubicBezTo>
                    <a:pt x="80" y="257"/>
                    <a:pt x="79" y="257"/>
                    <a:pt x="79" y="257"/>
                  </a:cubicBezTo>
                  <a:cubicBezTo>
                    <a:pt x="79" y="257"/>
                    <a:pt x="80" y="257"/>
                    <a:pt x="80" y="257"/>
                  </a:cubicBezTo>
                  <a:close/>
                  <a:moveTo>
                    <a:pt x="78" y="40"/>
                  </a:moveTo>
                  <a:cubicBezTo>
                    <a:pt x="79" y="41"/>
                    <a:pt x="79" y="42"/>
                    <a:pt x="80" y="43"/>
                  </a:cubicBezTo>
                  <a:cubicBezTo>
                    <a:pt x="79" y="42"/>
                    <a:pt x="79" y="41"/>
                    <a:pt x="78" y="40"/>
                  </a:cubicBezTo>
                  <a:close/>
                  <a:moveTo>
                    <a:pt x="78" y="36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36"/>
                    <a:pt x="78" y="36"/>
                    <a:pt x="78" y="36"/>
                  </a:cubicBezTo>
                  <a:close/>
                  <a:moveTo>
                    <a:pt x="77" y="33"/>
                  </a:moveTo>
                  <a:cubicBezTo>
                    <a:pt x="77" y="34"/>
                    <a:pt x="77" y="35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35"/>
                    <a:pt x="77" y="34"/>
                    <a:pt x="77" y="33"/>
                  </a:cubicBezTo>
                  <a:close/>
                  <a:moveTo>
                    <a:pt x="70" y="1"/>
                  </a:moveTo>
                  <a:cubicBezTo>
                    <a:pt x="69" y="1"/>
                    <a:pt x="67" y="0"/>
                    <a:pt x="66" y="0"/>
                  </a:cubicBezTo>
                  <a:cubicBezTo>
                    <a:pt x="59" y="0"/>
                    <a:pt x="52" y="5"/>
                    <a:pt x="50" y="13"/>
                  </a:cubicBezTo>
                  <a:cubicBezTo>
                    <a:pt x="47" y="21"/>
                    <a:pt x="45" y="29"/>
                    <a:pt x="45" y="38"/>
                  </a:cubicBezTo>
                  <a:cubicBezTo>
                    <a:pt x="45" y="41"/>
                    <a:pt x="45" y="43"/>
                    <a:pt x="46" y="46"/>
                  </a:cubicBezTo>
                  <a:cubicBezTo>
                    <a:pt x="45" y="47"/>
                    <a:pt x="43" y="49"/>
                    <a:pt x="42" y="50"/>
                  </a:cubicBezTo>
                  <a:cubicBezTo>
                    <a:pt x="37" y="55"/>
                    <a:pt x="36" y="63"/>
                    <a:pt x="39" y="69"/>
                  </a:cubicBezTo>
                  <a:cubicBezTo>
                    <a:pt x="32" y="70"/>
                    <a:pt x="25" y="72"/>
                    <a:pt x="19" y="76"/>
                  </a:cubicBezTo>
                  <a:cubicBezTo>
                    <a:pt x="11" y="82"/>
                    <a:pt x="7" y="95"/>
                    <a:pt x="16" y="102"/>
                  </a:cubicBezTo>
                  <a:cubicBezTo>
                    <a:pt x="16" y="103"/>
                    <a:pt x="17" y="103"/>
                    <a:pt x="17" y="104"/>
                  </a:cubicBezTo>
                  <a:cubicBezTo>
                    <a:pt x="13" y="110"/>
                    <a:pt x="14" y="119"/>
                    <a:pt x="18" y="125"/>
                  </a:cubicBezTo>
                  <a:cubicBezTo>
                    <a:pt x="6" y="128"/>
                    <a:pt x="3" y="144"/>
                    <a:pt x="12" y="153"/>
                  </a:cubicBezTo>
                  <a:cubicBezTo>
                    <a:pt x="10" y="155"/>
                    <a:pt x="8" y="157"/>
                    <a:pt x="7" y="161"/>
                  </a:cubicBezTo>
                  <a:cubicBezTo>
                    <a:pt x="6" y="164"/>
                    <a:pt x="6" y="168"/>
                    <a:pt x="7" y="171"/>
                  </a:cubicBezTo>
                  <a:cubicBezTo>
                    <a:pt x="6" y="173"/>
                    <a:pt x="6" y="174"/>
                    <a:pt x="5" y="176"/>
                  </a:cubicBezTo>
                  <a:cubicBezTo>
                    <a:pt x="3" y="183"/>
                    <a:pt x="6" y="192"/>
                    <a:pt x="13" y="195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9" y="198"/>
                    <a:pt x="6" y="204"/>
                    <a:pt x="6" y="209"/>
                  </a:cubicBezTo>
                  <a:cubicBezTo>
                    <a:pt x="6" y="214"/>
                    <a:pt x="8" y="218"/>
                    <a:pt x="11" y="221"/>
                  </a:cubicBezTo>
                  <a:cubicBezTo>
                    <a:pt x="11" y="222"/>
                    <a:pt x="10" y="224"/>
                    <a:pt x="10" y="225"/>
                  </a:cubicBezTo>
                  <a:cubicBezTo>
                    <a:pt x="10" y="227"/>
                    <a:pt x="11" y="228"/>
                    <a:pt x="11" y="229"/>
                  </a:cubicBezTo>
                  <a:cubicBezTo>
                    <a:pt x="8" y="232"/>
                    <a:pt x="5" y="236"/>
                    <a:pt x="5" y="241"/>
                  </a:cubicBezTo>
                  <a:cubicBezTo>
                    <a:pt x="0" y="249"/>
                    <a:pt x="2" y="263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7" y="270"/>
                    <a:pt x="22" y="273"/>
                    <a:pt x="28" y="273"/>
                  </a:cubicBezTo>
                  <a:cubicBezTo>
                    <a:pt x="37" y="272"/>
                    <a:pt x="47" y="271"/>
                    <a:pt x="56" y="270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7" y="270"/>
                    <a:pt x="59" y="269"/>
                    <a:pt x="60" y="269"/>
                  </a:cubicBezTo>
                  <a:cubicBezTo>
                    <a:pt x="63" y="269"/>
                    <a:pt x="66" y="267"/>
                    <a:pt x="68" y="264"/>
                  </a:cubicBezTo>
                  <a:cubicBezTo>
                    <a:pt x="69" y="264"/>
                    <a:pt x="70" y="264"/>
                    <a:pt x="70" y="264"/>
                  </a:cubicBezTo>
                  <a:cubicBezTo>
                    <a:pt x="77" y="264"/>
                    <a:pt x="85" y="264"/>
                    <a:pt x="92" y="264"/>
                  </a:cubicBezTo>
                  <a:cubicBezTo>
                    <a:pt x="101" y="265"/>
                    <a:pt x="108" y="257"/>
                    <a:pt x="108" y="248"/>
                  </a:cubicBezTo>
                  <a:cubicBezTo>
                    <a:pt x="108" y="242"/>
                    <a:pt x="105" y="237"/>
                    <a:pt x="100" y="234"/>
                  </a:cubicBezTo>
                  <a:cubicBezTo>
                    <a:pt x="100" y="233"/>
                    <a:pt x="100" y="233"/>
                    <a:pt x="100" y="232"/>
                  </a:cubicBezTo>
                  <a:cubicBezTo>
                    <a:pt x="100" y="228"/>
                    <a:pt x="100" y="225"/>
                    <a:pt x="98" y="222"/>
                  </a:cubicBezTo>
                  <a:cubicBezTo>
                    <a:pt x="105" y="221"/>
                    <a:pt x="110" y="217"/>
                    <a:pt x="112" y="210"/>
                  </a:cubicBezTo>
                  <a:cubicBezTo>
                    <a:pt x="114" y="203"/>
                    <a:pt x="111" y="195"/>
                    <a:pt x="105" y="191"/>
                  </a:cubicBezTo>
                  <a:cubicBezTo>
                    <a:pt x="105" y="191"/>
                    <a:pt x="104" y="191"/>
                    <a:pt x="104" y="191"/>
                  </a:cubicBezTo>
                  <a:cubicBezTo>
                    <a:pt x="104" y="188"/>
                    <a:pt x="104" y="185"/>
                    <a:pt x="103" y="183"/>
                  </a:cubicBezTo>
                  <a:cubicBezTo>
                    <a:pt x="108" y="181"/>
                    <a:pt x="112" y="177"/>
                    <a:pt x="113" y="172"/>
                  </a:cubicBezTo>
                  <a:cubicBezTo>
                    <a:pt x="115" y="165"/>
                    <a:pt x="112" y="157"/>
                    <a:pt x="105" y="154"/>
                  </a:cubicBezTo>
                  <a:cubicBezTo>
                    <a:pt x="104" y="153"/>
                    <a:pt x="102" y="152"/>
                    <a:pt x="100" y="151"/>
                  </a:cubicBezTo>
                  <a:cubicBezTo>
                    <a:pt x="101" y="149"/>
                    <a:pt x="101" y="146"/>
                    <a:pt x="101" y="143"/>
                  </a:cubicBezTo>
                  <a:cubicBezTo>
                    <a:pt x="101" y="136"/>
                    <a:pt x="96" y="130"/>
                    <a:pt x="89" y="128"/>
                  </a:cubicBezTo>
                  <a:cubicBezTo>
                    <a:pt x="88" y="127"/>
                    <a:pt x="87" y="127"/>
                    <a:pt x="86" y="126"/>
                  </a:cubicBezTo>
                  <a:cubicBezTo>
                    <a:pt x="96" y="119"/>
                    <a:pt x="95" y="101"/>
                    <a:pt x="81" y="97"/>
                  </a:cubicBezTo>
                  <a:cubicBezTo>
                    <a:pt x="79" y="96"/>
                    <a:pt x="77" y="96"/>
                    <a:pt x="75" y="95"/>
                  </a:cubicBezTo>
                  <a:cubicBezTo>
                    <a:pt x="76" y="95"/>
                    <a:pt x="78" y="94"/>
                    <a:pt x="79" y="94"/>
                  </a:cubicBezTo>
                  <a:cubicBezTo>
                    <a:pt x="86" y="90"/>
                    <a:pt x="90" y="78"/>
                    <a:pt x="85" y="71"/>
                  </a:cubicBezTo>
                  <a:cubicBezTo>
                    <a:pt x="83" y="69"/>
                    <a:pt x="81" y="66"/>
                    <a:pt x="79" y="64"/>
                  </a:cubicBezTo>
                  <a:cubicBezTo>
                    <a:pt x="84" y="59"/>
                    <a:pt x="86" y="51"/>
                    <a:pt x="82" y="45"/>
                  </a:cubicBezTo>
                  <a:cubicBezTo>
                    <a:pt x="81" y="43"/>
                    <a:pt x="79" y="41"/>
                    <a:pt x="78" y="39"/>
                  </a:cubicBezTo>
                  <a:cubicBezTo>
                    <a:pt x="78" y="39"/>
                    <a:pt x="78" y="38"/>
                    <a:pt x="78" y="38"/>
                  </a:cubicBezTo>
                  <a:cubicBezTo>
                    <a:pt x="78" y="37"/>
                    <a:pt x="78" y="36"/>
                    <a:pt x="78" y="35"/>
                  </a:cubicBezTo>
                  <a:cubicBezTo>
                    <a:pt x="79" y="30"/>
                    <a:pt x="80" y="26"/>
                    <a:pt x="81" y="21"/>
                  </a:cubicBezTo>
                  <a:cubicBezTo>
                    <a:pt x="84" y="13"/>
                    <a:pt x="79" y="3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97"/>
            <p:cNvSpPr/>
            <p:nvPr/>
          </p:nvSpPr>
          <p:spPr bwMode="auto">
            <a:xfrm>
              <a:off x="80963" y="2798763"/>
              <a:ext cx="280988" cy="207963"/>
            </a:xfrm>
            <a:custGeom>
              <a:avLst/>
              <a:gdLst>
                <a:gd name="T0" fmla="*/ 66 w 70"/>
                <a:gd name="T1" fmla="*/ 8 h 52"/>
                <a:gd name="T2" fmla="*/ 60 w 70"/>
                <a:gd name="T3" fmla="*/ 30 h 52"/>
                <a:gd name="T4" fmla="*/ 27 w 70"/>
                <a:gd name="T5" fmla="*/ 48 h 52"/>
                <a:gd name="T6" fmla="*/ 4 w 70"/>
                <a:gd name="T7" fmla="*/ 42 h 52"/>
                <a:gd name="T8" fmla="*/ 10 w 70"/>
                <a:gd name="T9" fmla="*/ 20 h 52"/>
                <a:gd name="T10" fmla="*/ 43 w 70"/>
                <a:gd name="T11" fmla="*/ 2 h 52"/>
                <a:gd name="T12" fmla="*/ 52 w 70"/>
                <a:gd name="T13" fmla="*/ 0 h 52"/>
                <a:gd name="T14" fmla="*/ 66 w 70"/>
                <a:gd name="T15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52">
                  <a:moveTo>
                    <a:pt x="66" y="8"/>
                  </a:moveTo>
                  <a:cubicBezTo>
                    <a:pt x="70" y="15"/>
                    <a:pt x="68" y="25"/>
                    <a:pt x="60" y="30"/>
                  </a:cubicBezTo>
                  <a:cubicBezTo>
                    <a:pt x="49" y="37"/>
                    <a:pt x="38" y="43"/>
                    <a:pt x="27" y="48"/>
                  </a:cubicBezTo>
                  <a:cubicBezTo>
                    <a:pt x="18" y="52"/>
                    <a:pt x="9" y="50"/>
                    <a:pt x="4" y="42"/>
                  </a:cubicBezTo>
                  <a:cubicBezTo>
                    <a:pt x="0" y="35"/>
                    <a:pt x="2" y="23"/>
                    <a:pt x="10" y="20"/>
                  </a:cubicBezTo>
                  <a:cubicBezTo>
                    <a:pt x="22" y="14"/>
                    <a:pt x="33" y="8"/>
                    <a:pt x="43" y="2"/>
                  </a:cubicBezTo>
                  <a:cubicBezTo>
                    <a:pt x="46" y="0"/>
                    <a:pt x="49" y="0"/>
                    <a:pt x="52" y="0"/>
                  </a:cubicBezTo>
                  <a:cubicBezTo>
                    <a:pt x="57" y="0"/>
                    <a:pt x="63" y="3"/>
                    <a:pt x="6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98"/>
            <p:cNvSpPr/>
            <p:nvPr/>
          </p:nvSpPr>
          <p:spPr bwMode="auto">
            <a:xfrm>
              <a:off x="-158750" y="2787651"/>
              <a:ext cx="279400" cy="227013"/>
            </a:xfrm>
            <a:custGeom>
              <a:avLst/>
              <a:gdLst>
                <a:gd name="T0" fmla="*/ 22 w 70"/>
                <a:gd name="T1" fmla="*/ 1 h 57"/>
                <a:gd name="T2" fmla="*/ 63 w 70"/>
                <a:gd name="T3" fmla="*/ 27 h 57"/>
                <a:gd name="T4" fmla="*/ 63 w 70"/>
                <a:gd name="T5" fmla="*/ 50 h 57"/>
                <a:gd name="T6" fmla="*/ 40 w 70"/>
                <a:gd name="T7" fmla="*/ 50 h 57"/>
                <a:gd name="T8" fmla="*/ 28 w 70"/>
                <a:gd name="T9" fmla="*/ 40 h 57"/>
                <a:gd name="T10" fmla="*/ 17 w 70"/>
                <a:gd name="T11" fmla="*/ 34 h 57"/>
                <a:gd name="T12" fmla="*/ 14 w 70"/>
                <a:gd name="T13" fmla="*/ 32 h 57"/>
                <a:gd name="T14" fmla="*/ 2 w 70"/>
                <a:gd name="T15" fmla="*/ 12 h 57"/>
                <a:gd name="T16" fmla="*/ 18 w 70"/>
                <a:gd name="T17" fmla="*/ 0 h 57"/>
                <a:gd name="T18" fmla="*/ 22 w 70"/>
                <a:gd name="T1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7">
                  <a:moveTo>
                    <a:pt x="22" y="1"/>
                  </a:moveTo>
                  <a:cubicBezTo>
                    <a:pt x="38" y="6"/>
                    <a:pt x="51" y="16"/>
                    <a:pt x="63" y="27"/>
                  </a:cubicBezTo>
                  <a:cubicBezTo>
                    <a:pt x="70" y="33"/>
                    <a:pt x="69" y="44"/>
                    <a:pt x="63" y="50"/>
                  </a:cubicBezTo>
                  <a:cubicBezTo>
                    <a:pt x="56" y="57"/>
                    <a:pt x="46" y="56"/>
                    <a:pt x="40" y="50"/>
                  </a:cubicBezTo>
                  <a:cubicBezTo>
                    <a:pt x="36" y="47"/>
                    <a:pt x="32" y="43"/>
                    <a:pt x="28" y="40"/>
                  </a:cubicBezTo>
                  <a:cubicBezTo>
                    <a:pt x="25" y="38"/>
                    <a:pt x="21" y="35"/>
                    <a:pt x="17" y="34"/>
                  </a:cubicBezTo>
                  <a:cubicBezTo>
                    <a:pt x="16" y="33"/>
                    <a:pt x="15" y="33"/>
                    <a:pt x="14" y="32"/>
                  </a:cubicBezTo>
                  <a:cubicBezTo>
                    <a:pt x="5" y="30"/>
                    <a:pt x="0" y="21"/>
                    <a:pt x="2" y="12"/>
                  </a:cubicBezTo>
                  <a:cubicBezTo>
                    <a:pt x="4" y="5"/>
                    <a:pt x="11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99"/>
            <p:cNvSpPr>
              <a:spLocks noEditPoints="1"/>
            </p:cNvSpPr>
            <p:nvPr/>
          </p:nvSpPr>
          <p:spPr bwMode="auto">
            <a:xfrm>
              <a:off x="-82550" y="2927351"/>
              <a:ext cx="455613" cy="223838"/>
            </a:xfrm>
            <a:custGeom>
              <a:avLst/>
              <a:gdLst>
                <a:gd name="T0" fmla="*/ 85 w 114"/>
                <a:gd name="T1" fmla="*/ 50 h 56"/>
                <a:gd name="T2" fmla="*/ 81 w 114"/>
                <a:gd name="T3" fmla="*/ 50 h 56"/>
                <a:gd name="T4" fmla="*/ 85 w 114"/>
                <a:gd name="T5" fmla="*/ 50 h 56"/>
                <a:gd name="T6" fmla="*/ 32 w 114"/>
                <a:gd name="T7" fmla="*/ 8 h 56"/>
                <a:gd name="T8" fmla="*/ 18 w 114"/>
                <a:gd name="T9" fmla="*/ 0 h 56"/>
                <a:gd name="T10" fmla="*/ 2 w 114"/>
                <a:gd name="T11" fmla="*/ 12 h 56"/>
                <a:gd name="T12" fmla="*/ 3 w 114"/>
                <a:gd name="T13" fmla="*/ 31 h 56"/>
                <a:gd name="T14" fmla="*/ 15 w 114"/>
                <a:gd name="T15" fmla="*/ 40 h 56"/>
                <a:gd name="T16" fmla="*/ 20 w 114"/>
                <a:gd name="T17" fmla="*/ 44 h 56"/>
                <a:gd name="T18" fmla="*/ 40 w 114"/>
                <a:gd name="T19" fmla="*/ 54 h 56"/>
                <a:gd name="T20" fmla="*/ 63 w 114"/>
                <a:gd name="T21" fmla="*/ 55 h 56"/>
                <a:gd name="T22" fmla="*/ 85 w 114"/>
                <a:gd name="T23" fmla="*/ 50 h 56"/>
                <a:gd name="T24" fmla="*/ 91 w 114"/>
                <a:gd name="T25" fmla="*/ 50 h 56"/>
                <a:gd name="T26" fmla="*/ 95 w 114"/>
                <a:gd name="T27" fmla="*/ 17 h 56"/>
                <a:gd name="T28" fmla="*/ 84 w 114"/>
                <a:gd name="T29" fmla="*/ 14 h 56"/>
                <a:gd name="T30" fmla="*/ 70 w 114"/>
                <a:gd name="T31" fmla="*/ 8 h 56"/>
                <a:gd name="T32" fmla="*/ 53 w 114"/>
                <a:gd name="T33" fmla="*/ 4 h 56"/>
                <a:gd name="T34" fmla="*/ 37 w 114"/>
                <a:gd name="T35" fmla="*/ 16 h 56"/>
                <a:gd name="T36" fmla="*/ 36 w 114"/>
                <a:gd name="T37" fmla="*/ 14 h 56"/>
                <a:gd name="T38" fmla="*/ 32 w 114"/>
                <a:gd name="T3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56">
                  <a:moveTo>
                    <a:pt x="85" y="50"/>
                  </a:moveTo>
                  <a:cubicBezTo>
                    <a:pt x="84" y="50"/>
                    <a:pt x="82" y="50"/>
                    <a:pt x="81" y="50"/>
                  </a:cubicBezTo>
                  <a:cubicBezTo>
                    <a:pt x="82" y="50"/>
                    <a:pt x="84" y="50"/>
                    <a:pt x="85" y="50"/>
                  </a:cubicBezTo>
                  <a:close/>
                  <a:moveTo>
                    <a:pt x="32" y="8"/>
                  </a:moveTo>
                  <a:cubicBezTo>
                    <a:pt x="29" y="3"/>
                    <a:pt x="24" y="0"/>
                    <a:pt x="18" y="0"/>
                  </a:cubicBezTo>
                  <a:cubicBezTo>
                    <a:pt x="11" y="0"/>
                    <a:pt x="4" y="4"/>
                    <a:pt x="2" y="12"/>
                  </a:cubicBezTo>
                  <a:cubicBezTo>
                    <a:pt x="1" y="18"/>
                    <a:pt x="0" y="25"/>
                    <a:pt x="3" y="31"/>
                  </a:cubicBezTo>
                  <a:cubicBezTo>
                    <a:pt x="6" y="36"/>
                    <a:pt x="10" y="38"/>
                    <a:pt x="15" y="40"/>
                  </a:cubicBezTo>
                  <a:cubicBezTo>
                    <a:pt x="17" y="42"/>
                    <a:pt x="18" y="43"/>
                    <a:pt x="20" y="44"/>
                  </a:cubicBezTo>
                  <a:cubicBezTo>
                    <a:pt x="25" y="49"/>
                    <a:pt x="33" y="53"/>
                    <a:pt x="40" y="54"/>
                  </a:cubicBezTo>
                  <a:cubicBezTo>
                    <a:pt x="47" y="55"/>
                    <a:pt x="55" y="56"/>
                    <a:pt x="63" y="55"/>
                  </a:cubicBezTo>
                  <a:cubicBezTo>
                    <a:pt x="70" y="53"/>
                    <a:pt x="78" y="51"/>
                    <a:pt x="85" y="50"/>
                  </a:cubicBezTo>
                  <a:cubicBezTo>
                    <a:pt x="87" y="50"/>
                    <a:pt x="89" y="49"/>
                    <a:pt x="91" y="50"/>
                  </a:cubicBezTo>
                  <a:cubicBezTo>
                    <a:pt x="109" y="49"/>
                    <a:pt x="114" y="22"/>
                    <a:pt x="95" y="17"/>
                  </a:cubicBezTo>
                  <a:cubicBezTo>
                    <a:pt x="91" y="16"/>
                    <a:pt x="88" y="15"/>
                    <a:pt x="84" y="14"/>
                  </a:cubicBezTo>
                  <a:cubicBezTo>
                    <a:pt x="80" y="12"/>
                    <a:pt x="75" y="9"/>
                    <a:pt x="70" y="8"/>
                  </a:cubicBezTo>
                  <a:cubicBezTo>
                    <a:pt x="65" y="6"/>
                    <a:pt x="59" y="5"/>
                    <a:pt x="53" y="4"/>
                  </a:cubicBezTo>
                  <a:cubicBezTo>
                    <a:pt x="46" y="4"/>
                    <a:pt x="40" y="9"/>
                    <a:pt x="37" y="16"/>
                  </a:cubicBezTo>
                  <a:cubicBezTo>
                    <a:pt x="37" y="15"/>
                    <a:pt x="36" y="15"/>
                    <a:pt x="36" y="14"/>
                  </a:cubicBezTo>
                  <a:cubicBezTo>
                    <a:pt x="34" y="12"/>
                    <a:pt x="33" y="10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00"/>
            <p:cNvSpPr>
              <a:spLocks noEditPoints="1"/>
            </p:cNvSpPr>
            <p:nvPr/>
          </p:nvSpPr>
          <p:spPr bwMode="auto">
            <a:xfrm>
              <a:off x="-269875" y="2638426"/>
              <a:ext cx="827088" cy="669925"/>
            </a:xfrm>
            <a:custGeom>
              <a:avLst/>
              <a:gdLst>
                <a:gd name="T0" fmla="*/ 196 w 207"/>
                <a:gd name="T1" fmla="*/ 58 h 167"/>
                <a:gd name="T2" fmla="*/ 56 w 207"/>
                <a:gd name="T3" fmla="*/ 147 h 167"/>
                <a:gd name="T4" fmla="*/ 16 w 207"/>
                <a:gd name="T5" fmla="*/ 57 h 167"/>
                <a:gd name="T6" fmla="*/ 189 w 207"/>
                <a:gd name="T7" fmla="*/ 46 h 167"/>
                <a:gd name="T8" fmla="*/ 123 w 207"/>
                <a:gd name="T9" fmla="*/ 14 h 167"/>
                <a:gd name="T10" fmla="*/ 157 w 207"/>
                <a:gd name="T11" fmla="*/ 23 h 167"/>
                <a:gd name="T12" fmla="*/ 188 w 207"/>
                <a:gd name="T13" fmla="*/ 46 h 167"/>
                <a:gd name="T14" fmla="*/ 196 w 207"/>
                <a:gd name="T15" fmla="*/ 58 h 167"/>
                <a:gd name="T16" fmla="*/ 196 w 207"/>
                <a:gd name="T17" fmla="*/ 58 h 167"/>
                <a:gd name="T18" fmla="*/ 200 w 207"/>
                <a:gd name="T19" fmla="*/ 83 h 167"/>
                <a:gd name="T20" fmla="*/ 194 w 207"/>
                <a:gd name="T21" fmla="*/ 112 h 167"/>
                <a:gd name="T22" fmla="*/ 183 w 207"/>
                <a:gd name="T23" fmla="*/ 131 h 167"/>
                <a:gd name="T24" fmla="*/ 168 w 207"/>
                <a:gd name="T25" fmla="*/ 146 h 167"/>
                <a:gd name="T26" fmla="*/ 148 w 207"/>
                <a:gd name="T27" fmla="*/ 157 h 167"/>
                <a:gd name="T28" fmla="*/ 125 w 207"/>
                <a:gd name="T29" fmla="*/ 160 h 167"/>
                <a:gd name="T30" fmla="*/ 66 w 207"/>
                <a:gd name="T31" fmla="*/ 150 h 167"/>
                <a:gd name="T32" fmla="*/ 35 w 207"/>
                <a:gd name="T33" fmla="*/ 134 h 167"/>
                <a:gd name="T34" fmla="*/ 19 w 207"/>
                <a:gd name="T35" fmla="*/ 116 h 167"/>
                <a:gd name="T36" fmla="*/ 11 w 207"/>
                <a:gd name="T37" fmla="*/ 92 h 167"/>
                <a:gd name="T38" fmla="*/ 13 w 207"/>
                <a:gd name="T39" fmla="*/ 65 h 167"/>
                <a:gd name="T40" fmla="*/ 26 w 207"/>
                <a:gd name="T41" fmla="*/ 40 h 167"/>
                <a:gd name="T42" fmla="*/ 45 w 207"/>
                <a:gd name="T43" fmla="*/ 23 h 167"/>
                <a:gd name="T44" fmla="*/ 74 w 207"/>
                <a:gd name="T45" fmla="*/ 14 h 167"/>
                <a:gd name="T46" fmla="*/ 93 w 207"/>
                <a:gd name="T47" fmla="*/ 0 h 167"/>
                <a:gd name="T48" fmla="*/ 75 w 207"/>
                <a:gd name="T49" fmla="*/ 1 h 167"/>
                <a:gd name="T50" fmla="*/ 65 w 207"/>
                <a:gd name="T51" fmla="*/ 2 h 167"/>
                <a:gd name="T52" fmla="*/ 37 w 207"/>
                <a:gd name="T53" fmla="*/ 13 h 167"/>
                <a:gd name="T54" fmla="*/ 19 w 207"/>
                <a:gd name="T55" fmla="*/ 29 h 167"/>
                <a:gd name="T56" fmla="*/ 4 w 207"/>
                <a:gd name="T57" fmla="*/ 57 h 167"/>
                <a:gd name="T58" fmla="*/ 0 w 207"/>
                <a:gd name="T59" fmla="*/ 80 h 167"/>
                <a:gd name="T60" fmla="*/ 1 w 207"/>
                <a:gd name="T61" fmla="*/ 95 h 167"/>
                <a:gd name="T62" fmla="*/ 9 w 207"/>
                <a:gd name="T63" fmla="*/ 118 h 167"/>
                <a:gd name="T64" fmla="*/ 30 w 207"/>
                <a:gd name="T65" fmla="*/ 142 h 167"/>
                <a:gd name="T66" fmla="*/ 58 w 207"/>
                <a:gd name="T67" fmla="*/ 157 h 167"/>
                <a:gd name="T68" fmla="*/ 100 w 207"/>
                <a:gd name="T69" fmla="*/ 164 h 167"/>
                <a:gd name="T70" fmla="*/ 119 w 207"/>
                <a:gd name="T71" fmla="*/ 165 h 167"/>
                <a:gd name="T72" fmla="*/ 124 w 207"/>
                <a:gd name="T73" fmla="*/ 166 h 167"/>
                <a:gd name="T74" fmla="*/ 177 w 207"/>
                <a:gd name="T75" fmla="*/ 152 h 167"/>
                <a:gd name="T76" fmla="*/ 159 w 207"/>
                <a:gd name="T77" fmla="*/ 156 h 167"/>
                <a:gd name="T78" fmla="*/ 189 w 207"/>
                <a:gd name="T79" fmla="*/ 130 h 167"/>
                <a:gd name="T80" fmla="*/ 205 w 207"/>
                <a:gd name="T81" fmla="*/ 94 h 167"/>
                <a:gd name="T82" fmla="*/ 198 w 207"/>
                <a:gd name="T83" fmla="*/ 46 h 167"/>
                <a:gd name="T84" fmla="*/ 184 w 207"/>
                <a:gd name="T85" fmla="*/ 29 h 167"/>
                <a:gd name="T86" fmla="*/ 153 w 207"/>
                <a:gd name="T87" fmla="*/ 11 h 167"/>
                <a:gd name="T88" fmla="*/ 109 w 207"/>
                <a:gd name="T89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7" h="167">
                  <a:moveTo>
                    <a:pt x="196" y="58"/>
                  </a:move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lose/>
                  <a:moveTo>
                    <a:pt x="56" y="146"/>
                  </a:moveTo>
                  <a:cubicBezTo>
                    <a:pt x="56" y="146"/>
                    <a:pt x="56" y="147"/>
                    <a:pt x="56" y="147"/>
                  </a:cubicBezTo>
                  <a:cubicBezTo>
                    <a:pt x="56" y="147"/>
                    <a:pt x="56" y="146"/>
                    <a:pt x="56" y="146"/>
                  </a:cubicBezTo>
                  <a:close/>
                  <a:moveTo>
                    <a:pt x="16" y="56"/>
                  </a:move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6"/>
                  </a:cubicBezTo>
                  <a:close/>
                  <a:moveTo>
                    <a:pt x="189" y="46"/>
                  </a:moveTo>
                  <a:cubicBezTo>
                    <a:pt x="189" y="46"/>
                    <a:pt x="189" y="46"/>
                    <a:pt x="189" y="46"/>
                  </a:cubicBezTo>
                  <a:cubicBezTo>
                    <a:pt x="189" y="46"/>
                    <a:pt x="189" y="46"/>
                    <a:pt x="189" y="46"/>
                  </a:cubicBezTo>
                  <a:close/>
                  <a:moveTo>
                    <a:pt x="76" y="14"/>
                  </a:moveTo>
                  <a:cubicBezTo>
                    <a:pt x="92" y="12"/>
                    <a:pt x="107" y="12"/>
                    <a:pt x="123" y="14"/>
                  </a:cubicBezTo>
                  <a:cubicBezTo>
                    <a:pt x="129" y="15"/>
                    <a:pt x="134" y="16"/>
                    <a:pt x="140" y="17"/>
                  </a:cubicBezTo>
                  <a:cubicBezTo>
                    <a:pt x="146" y="19"/>
                    <a:pt x="152" y="21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64" y="26"/>
                    <a:pt x="171" y="30"/>
                    <a:pt x="177" y="34"/>
                  </a:cubicBezTo>
                  <a:cubicBezTo>
                    <a:pt x="179" y="36"/>
                    <a:pt x="181" y="38"/>
                    <a:pt x="183" y="40"/>
                  </a:cubicBezTo>
                  <a:cubicBezTo>
                    <a:pt x="185" y="42"/>
                    <a:pt x="187" y="44"/>
                    <a:pt x="188" y="46"/>
                  </a:cubicBezTo>
                  <a:cubicBezTo>
                    <a:pt x="190" y="48"/>
                    <a:pt x="191" y="50"/>
                    <a:pt x="192" y="52"/>
                  </a:cubicBezTo>
                  <a:cubicBezTo>
                    <a:pt x="194" y="54"/>
                    <a:pt x="195" y="56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8"/>
                    <a:pt x="196" y="59"/>
                    <a:pt x="196" y="59"/>
                  </a:cubicBezTo>
                  <a:cubicBezTo>
                    <a:pt x="196" y="59"/>
                    <a:pt x="196" y="58"/>
                    <a:pt x="196" y="58"/>
                  </a:cubicBezTo>
                  <a:cubicBezTo>
                    <a:pt x="197" y="61"/>
                    <a:pt x="198" y="63"/>
                    <a:pt x="198" y="65"/>
                  </a:cubicBezTo>
                  <a:cubicBezTo>
                    <a:pt x="199" y="68"/>
                    <a:pt x="199" y="71"/>
                    <a:pt x="200" y="74"/>
                  </a:cubicBezTo>
                  <a:cubicBezTo>
                    <a:pt x="200" y="77"/>
                    <a:pt x="200" y="80"/>
                    <a:pt x="200" y="83"/>
                  </a:cubicBezTo>
                  <a:cubicBezTo>
                    <a:pt x="200" y="86"/>
                    <a:pt x="200" y="89"/>
                    <a:pt x="200" y="92"/>
                  </a:cubicBezTo>
                  <a:cubicBezTo>
                    <a:pt x="199" y="95"/>
                    <a:pt x="199" y="99"/>
                    <a:pt x="198" y="102"/>
                  </a:cubicBezTo>
                  <a:cubicBezTo>
                    <a:pt x="197" y="106"/>
                    <a:pt x="196" y="109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3" y="115"/>
                    <a:pt x="191" y="118"/>
                    <a:pt x="190" y="121"/>
                  </a:cubicBezTo>
                  <a:cubicBezTo>
                    <a:pt x="188" y="125"/>
                    <a:pt x="186" y="128"/>
                    <a:pt x="183" y="131"/>
                  </a:cubicBezTo>
                  <a:cubicBezTo>
                    <a:pt x="183" y="130"/>
                    <a:pt x="184" y="130"/>
                    <a:pt x="184" y="130"/>
                  </a:cubicBezTo>
                  <a:cubicBezTo>
                    <a:pt x="181" y="133"/>
                    <a:pt x="179" y="136"/>
                    <a:pt x="176" y="138"/>
                  </a:cubicBezTo>
                  <a:cubicBezTo>
                    <a:pt x="174" y="141"/>
                    <a:pt x="171" y="143"/>
                    <a:pt x="168" y="146"/>
                  </a:cubicBezTo>
                  <a:cubicBezTo>
                    <a:pt x="168" y="146"/>
                    <a:pt x="168" y="146"/>
                    <a:pt x="168" y="145"/>
                  </a:cubicBezTo>
                  <a:cubicBezTo>
                    <a:pt x="165" y="148"/>
                    <a:pt x="162" y="150"/>
                    <a:pt x="158" y="152"/>
                  </a:cubicBezTo>
                  <a:cubicBezTo>
                    <a:pt x="155" y="154"/>
                    <a:pt x="152" y="156"/>
                    <a:pt x="148" y="157"/>
                  </a:cubicBezTo>
                  <a:cubicBezTo>
                    <a:pt x="149" y="157"/>
                    <a:pt x="149" y="157"/>
                    <a:pt x="149" y="157"/>
                  </a:cubicBezTo>
                  <a:cubicBezTo>
                    <a:pt x="147" y="158"/>
                    <a:pt x="146" y="158"/>
                    <a:pt x="144" y="159"/>
                  </a:cubicBezTo>
                  <a:cubicBezTo>
                    <a:pt x="138" y="160"/>
                    <a:pt x="131" y="160"/>
                    <a:pt x="125" y="160"/>
                  </a:cubicBezTo>
                  <a:cubicBezTo>
                    <a:pt x="117" y="160"/>
                    <a:pt x="109" y="159"/>
                    <a:pt x="101" y="158"/>
                  </a:cubicBezTo>
                  <a:cubicBezTo>
                    <a:pt x="93" y="157"/>
                    <a:pt x="86" y="156"/>
                    <a:pt x="78" y="154"/>
                  </a:cubicBezTo>
                  <a:cubicBezTo>
                    <a:pt x="74" y="153"/>
                    <a:pt x="70" y="152"/>
                    <a:pt x="66" y="150"/>
                  </a:cubicBezTo>
                  <a:cubicBezTo>
                    <a:pt x="63" y="149"/>
                    <a:pt x="60" y="148"/>
                    <a:pt x="57" y="147"/>
                  </a:cubicBezTo>
                  <a:cubicBezTo>
                    <a:pt x="53" y="145"/>
                    <a:pt x="49" y="143"/>
                    <a:pt x="45" y="141"/>
                  </a:cubicBezTo>
                  <a:cubicBezTo>
                    <a:pt x="42" y="139"/>
                    <a:pt x="38" y="137"/>
                    <a:pt x="35" y="134"/>
                  </a:cubicBezTo>
                  <a:cubicBezTo>
                    <a:pt x="33" y="133"/>
                    <a:pt x="31" y="131"/>
                    <a:pt x="29" y="129"/>
                  </a:cubicBezTo>
                  <a:cubicBezTo>
                    <a:pt x="27" y="127"/>
                    <a:pt x="25" y="125"/>
                    <a:pt x="24" y="123"/>
                  </a:cubicBezTo>
                  <a:cubicBezTo>
                    <a:pt x="22" y="121"/>
                    <a:pt x="20" y="118"/>
                    <a:pt x="19" y="116"/>
                  </a:cubicBezTo>
                  <a:cubicBezTo>
                    <a:pt x="18" y="114"/>
                    <a:pt x="17" y="111"/>
                    <a:pt x="16" y="109"/>
                  </a:cubicBezTo>
                  <a:cubicBezTo>
                    <a:pt x="15" y="107"/>
                    <a:pt x="14" y="104"/>
                    <a:pt x="13" y="101"/>
                  </a:cubicBezTo>
                  <a:cubicBezTo>
                    <a:pt x="12" y="98"/>
                    <a:pt x="12" y="95"/>
                    <a:pt x="11" y="92"/>
                  </a:cubicBezTo>
                  <a:cubicBezTo>
                    <a:pt x="11" y="90"/>
                    <a:pt x="11" y="87"/>
                    <a:pt x="11" y="84"/>
                  </a:cubicBezTo>
                  <a:cubicBezTo>
                    <a:pt x="11" y="81"/>
                    <a:pt x="11" y="78"/>
                    <a:pt x="11" y="75"/>
                  </a:cubicBezTo>
                  <a:cubicBezTo>
                    <a:pt x="12" y="72"/>
                    <a:pt x="12" y="68"/>
                    <a:pt x="13" y="65"/>
                  </a:cubicBezTo>
                  <a:cubicBezTo>
                    <a:pt x="14" y="62"/>
                    <a:pt x="15" y="59"/>
                    <a:pt x="16" y="56"/>
                  </a:cubicBezTo>
                  <a:cubicBezTo>
                    <a:pt x="18" y="53"/>
                    <a:pt x="19" y="51"/>
                    <a:pt x="21" y="48"/>
                  </a:cubicBezTo>
                  <a:cubicBezTo>
                    <a:pt x="22" y="45"/>
                    <a:pt x="24" y="43"/>
                    <a:pt x="26" y="40"/>
                  </a:cubicBezTo>
                  <a:cubicBezTo>
                    <a:pt x="28" y="38"/>
                    <a:pt x="30" y="36"/>
                    <a:pt x="32" y="33"/>
                  </a:cubicBezTo>
                  <a:cubicBezTo>
                    <a:pt x="34" y="31"/>
                    <a:pt x="36" y="30"/>
                    <a:pt x="38" y="28"/>
                  </a:cubicBezTo>
                  <a:cubicBezTo>
                    <a:pt x="40" y="26"/>
                    <a:pt x="42" y="25"/>
                    <a:pt x="45" y="23"/>
                  </a:cubicBezTo>
                  <a:cubicBezTo>
                    <a:pt x="47" y="22"/>
                    <a:pt x="50" y="21"/>
                    <a:pt x="52" y="20"/>
                  </a:cubicBezTo>
                  <a:cubicBezTo>
                    <a:pt x="56" y="18"/>
                    <a:pt x="60" y="17"/>
                    <a:pt x="65" y="16"/>
                  </a:cubicBezTo>
                  <a:cubicBezTo>
                    <a:pt x="68" y="15"/>
                    <a:pt x="71" y="15"/>
                    <a:pt x="74" y="14"/>
                  </a:cubicBezTo>
                  <a:cubicBezTo>
                    <a:pt x="75" y="14"/>
                    <a:pt x="75" y="14"/>
                    <a:pt x="76" y="14"/>
                  </a:cubicBezTo>
                  <a:close/>
                  <a:moveTo>
                    <a:pt x="109" y="1"/>
                  </a:moveTo>
                  <a:cubicBezTo>
                    <a:pt x="103" y="0"/>
                    <a:pt x="98" y="0"/>
                    <a:pt x="93" y="0"/>
                  </a:cubicBezTo>
                  <a:cubicBezTo>
                    <a:pt x="88" y="0"/>
                    <a:pt x="84" y="0"/>
                    <a:pt x="80" y="0"/>
                  </a:cubicBezTo>
                  <a:cubicBezTo>
                    <a:pt x="79" y="0"/>
                    <a:pt x="77" y="1"/>
                    <a:pt x="76" y="1"/>
                  </a:cubicBezTo>
                  <a:cubicBezTo>
                    <a:pt x="76" y="1"/>
                    <a:pt x="75" y="1"/>
                    <a:pt x="75" y="1"/>
                  </a:cubicBezTo>
                  <a:cubicBezTo>
                    <a:pt x="75" y="1"/>
                    <a:pt x="75" y="1"/>
                    <a:pt x="74" y="1"/>
                  </a:cubicBezTo>
                  <a:cubicBezTo>
                    <a:pt x="74" y="1"/>
                    <a:pt x="73" y="1"/>
                    <a:pt x="73" y="1"/>
                  </a:cubicBezTo>
                  <a:cubicBezTo>
                    <a:pt x="70" y="1"/>
                    <a:pt x="68" y="2"/>
                    <a:pt x="65" y="2"/>
                  </a:cubicBezTo>
                  <a:cubicBezTo>
                    <a:pt x="63" y="3"/>
                    <a:pt x="61" y="3"/>
                    <a:pt x="59" y="4"/>
                  </a:cubicBezTo>
                  <a:cubicBezTo>
                    <a:pt x="56" y="4"/>
                    <a:pt x="54" y="5"/>
                    <a:pt x="51" y="6"/>
                  </a:cubicBezTo>
                  <a:cubicBezTo>
                    <a:pt x="46" y="8"/>
                    <a:pt x="41" y="10"/>
                    <a:pt x="37" y="13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28" y="20"/>
                    <a:pt x="26" y="22"/>
                    <a:pt x="24" y="23"/>
                  </a:cubicBezTo>
                  <a:cubicBezTo>
                    <a:pt x="22" y="25"/>
                    <a:pt x="20" y="27"/>
                    <a:pt x="19" y="29"/>
                  </a:cubicBezTo>
                  <a:cubicBezTo>
                    <a:pt x="17" y="31"/>
                    <a:pt x="15" y="33"/>
                    <a:pt x="14" y="36"/>
                  </a:cubicBezTo>
                  <a:cubicBezTo>
                    <a:pt x="11" y="40"/>
                    <a:pt x="9" y="44"/>
                    <a:pt x="7" y="49"/>
                  </a:cubicBezTo>
                  <a:cubicBezTo>
                    <a:pt x="6" y="52"/>
                    <a:pt x="5" y="54"/>
                    <a:pt x="4" y="57"/>
                  </a:cubicBezTo>
                  <a:cubicBezTo>
                    <a:pt x="3" y="59"/>
                    <a:pt x="2" y="62"/>
                    <a:pt x="2" y="64"/>
                  </a:cubicBezTo>
                  <a:cubicBezTo>
                    <a:pt x="1" y="67"/>
                    <a:pt x="1" y="70"/>
                    <a:pt x="0" y="73"/>
                  </a:cubicBezTo>
                  <a:cubicBezTo>
                    <a:pt x="0" y="75"/>
                    <a:pt x="0" y="77"/>
                    <a:pt x="0" y="80"/>
                  </a:cubicBezTo>
                  <a:cubicBezTo>
                    <a:pt x="0" y="82"/>
                    <a:pt x="0" y="85"/>
                    <a:pt x="0" y="88"/>
                  </a:cubicBezTo>
                  <a:cubicBezTo>
                    <a:pt x="0" y="89"/>
                    <a:pt x="0" y="90"/>
                    <a:pt x="0" y="91"/>
                  </a:cubicBezTo>
                  <a:cubicBezTo>
                    <a:pt x="1" y="93"/>
                    <a:pt x="1" y="94"/>
                    <a:pt x="1" y="95"/>
                  </a:cubicBezTo>
                  <a:cubicBezTo>
                    <a:pt x="1" y="98"/>
                    <a:pt x="2" y="101"/>
                    <a:pt x="3" y="103"/>
                  </a:cubicBezTo>
                  <a:cubicBezTo>
                    <a:pt x="3" y="106"/>
                    <a:pt x="4" y="108"/>
                    <a:pt x="5" y="110"/>
                  </a:cubicBezTo>
                  <a:cubicBezTo>
                    <a:pt x="6" y="113"/>
                    <a:pt x="8" y="115"/>
                    <a:pt x="9" y="118"/>
                  </a:cubicBezTo>
                  <a:cubicBezTo>
                    <a:pt x="10" y="120"/>
                    <a:pt x="12" y="122"/>
                    <a:pt x="13" y="124"/>
                  </a:cubicBezTo>
                  <a:cubicBezTo>
                    <a:pt x="16" y="129"/>
                    <a:pt x="20" y="133"/>
                    <a:pt x="24" y="137"/>
                  </a:cubicBezTo>
                  <a:cubicBezTo>
                    <a:pt x="26" y="138"/>
                    <a:pt x="28" y="140"/>
                    <a:pt x="30" y="142"/>
                  </a:cubicBezTo>
                  <a:cubicBezTo>
                    <a:pt x="32" y="143"/>
                    <a:pt x="34" y="145"/>
                    <a:pt x="36" y="146"/>
                  </a:cubicBezTo>
                  <a:cubicBezTo>
                    <a:pt x="41" y="149"/>
                    <a:pt x="45" y="152"/>
                    <a:pt x="50" y="154"/>
                  </a:cubicBezTo>
                  <a:cubicBezTo>
                    <a:pt x="53" y="155"/>
                    <a:pt x="56" y="156"/>
                    <a:pt x="58" y="157"/>
                  </a:cubicBezTo>
                  <a:cubicBezTo>
                    <a:pt x="61" y="158"/>
                    <a:pt x="63" y="159"/>
                    <a:pt x="66" y="159"/>
                  </a:cubicBezTo>
                  <a:cubicBezTo>
                    <a:pt x="71" y="161"/>
                    <a:pt x="77" y="162"/>
                    <a:pt x="82" y="163"/>
                  </a:cubicBezTo>
                  <a:cubicBezTo>
                    <a:pt x="88" y="164"/>
                    <a:pt x="94" y="164"/>
                    <a:pt x="100" y="164"/>
                  </a:cubicBezTo>
                  <a:cubicBezTo>
                    <a:pt x="105" y="165"/>
                    <a:pt x="111" y="165"/>
                    <a:pt x="117" y="164"/>
                  </a:cubicBezTo>
                  <a:cubicBezTo>
                    <a:pt x="120" y="164"/>
                    <a:pt x="123" y="164"/>
                    <a:pt x="126" y="164"/>
                  </a:cubicBezTo>
                  <a:cubicBezTo>
                    <a:pt x="124" y="164"/>
                    <a:pt x="121" y="164"/>
                    <a:pt x="119" y="165"/>
                  </a:cubicBezTo>
                  <a:cubicBezTo>
                    <a:pt x="110" y="166"/>
                    <a:pt x="100" y="167"/>
                    <a:pt x="91" y="167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102" y="167"/>
                    <a:pt x="113" y="167"/>
                    <a:pt x="124" y="166"/>
                  </a:cubicBezTo>
                  <a:cubicBezTo>
                    <a:pt x="130" y="165"/>
                    <a:pt x="136" y="164"/>
                    <a:pt x="142" y="163"/>
                  </a:cubicBezTo>
                  <a:cubicBezTo>
                    <a:pt x="144" y="162"/>
                    <a:pt x="147" y="161"/>
                    <a:pt x="150" y="160"/>
                  </a:cubicBezTo>
                  <a:cubicBezTo>
                    <a:pt x="159" y="158"/>
                    <a:pt x="168" y="155"/>
                    <a:pt x="177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0" y="154"/>
                    <a:pt x="163" y="156"/>
                    <a:pt x="156" y="157"/>
                  </a:cubicBezTo>
                  <a:cubicBezTo>
                    <a:pt x="157" y="157"/>
                    <a:pt x="158" y="156"/>
                    <a:pt x="159" y="156"/>
                  </a:cubicBezTo>
                  <a:cubicBezTo>
                    <a:pt x="165" y="153"/>
                    <a:pt x="170" y="149"/>
                    <a:pt x="175" y="145"/>
                  </a:cubicBezTo>
                  <a:cubicBezTo>
                    <a:pt x="178" y="142"/>
                    <a:pt x="181" y="140"/>
                    <a:pt x="183" y="137"/>
                  </a:cubicBezTo>
                  <a:cubicBezTo>
                    <a:pt x="185" y="135"/>
                    <a:pt x="187" y="133"/>
                    <a:pt x="189" y="130"/>
                  </a:cubicBezTo>
                  <a:cubicBezTo>
                    <a:pt x="193" y="125"/>
                    <a:pt x="196" y="119"/>
                    <a:pt x="199" y="113"/>
                  </a:cubicBezTo>
                  <a:cubicBezTo>
                    <a:pt x="201" y="110"/>
                    <a:pt x="202" y="107"/>
                    <a:pt x="203" y="104"/>
                  </a:cubicBezTo>
                  <a:cubicBezTo>
                    <a:pt x="204" y="101"/>
                    <a:pt x="204" y="98"/>
                    <a:pt x="205" y="94"/>
                  </a:cubicBezTo>
                  <a:cubicBezTo>
                    <a:pt x="206" y="88"/>
                    <a:pt x="207" y="81"/>
                    <a:pt x="206" y="75"/>
                  </a:cubicBezTo>
                  <a:cubicBezTo>
                    <a:pt x="206" y="69"/>
                    <a:pt x="205" y="64"/>
                    <a:pt x="203" y="59"/>
                  </a:cubicBezTo>
                  <a:cubicBezTo>
                    <a:pt x="202" y="54"/>
                    <a:pt x="200" y="50"/>
                    <a:pt x="198" y="46"/>
                  </a:cubicBezTo>
                  <a:cubicBezTo>
                    <a:pt x="196" y="44"/>
                    <a:pt x="195" y="42"/>
                    <a:pt x="194" y="40"/>
                  </a:cubicBezTo>
                  <a:cubicBezTo>
                    <a:pt x="192" y="38"/>
                    <a:pt x="191" y="36"/>
                    <a:pt x="189" y="34"/>
                  </a:cubicBezTo>
                  <a:cubicBezTo>
                    <a:pt x="188" y="33"/>
                    <a:pt x="186" y="31"/>
                    <a:pt x="184" y="29"/>
                  </a:cubicBezTo>
                  <a:cubicBezTo>
                    <a:pt x="182" y="28"/>
                    <a:pt x="181" y="26"/>
                    <a:pt x="179" y="25"/>
                  </a:cubicBezTo>
                  <a:cubicBezTo>
                    <a:pt x="175" y="22"/>
                    <a:pt x="171" y="19"/>
                    <a:pt x="167" y="17"/>
                  </a:cubicBezTo>
                  <a:cubicBezTo>
                    <a:pt x="162" y="15"/>
                    <a:pt x="158" y="12"/>
                    <a:pt x="153" y="11"/>
                  </a:cubicBezTo>
                  <a:cubicBezTo>
                    <a:pt x="149" y="9"/>
                    <a:pt x="144" y="7"/>
                    <a:pt x="139" y="6"/>
                  </a:cubicBezTo>
                  <a:cubicBezTo>
                    <a:pt x="134" y="5"/>
                    <a:pt x="129" y="3"/>
                    <a:pt x="124" y="3"/>
                  </a:cubicBezTo>
                  <a:cubicBezTo>
                    <a:pt x="119" y="2"/>
                    <a:pt x="114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01"/>
            <p:cNvSpPr>
              <a:spLocks noEditPoints="1"/>
            </p:cNvSpPr>
            <p:nvPr/>
          </p:nvSpPr>
          <p:spPr bwMode="auto">
            <a:xfrm>
              <a:off x="-227012" y="2522538"/>
              <a:ext cx="215900" cy="273050"/>
            </a:xfrm>
            <a:custGeom>
              <a:avLst/>
              <a:gdLst>
                <a:gd name="T0" fmla="*/ 52 w 54"/>
                <a:gd name="T1" fmla="*/ 36 h 68"/>
                <a:gd name="T2" fmla="*/ 28 w 54"/>
                <a:gd name="T3" fmla="*/ 34 h 68"/>
                <a:gd name="T4" fmla="*/ 28 w 54"/>
                <a:gd name="T5" fmla="*/ 36 h 68"/>
                <a:gd name="T6" fmla="*/ 11 w 54"/>
                <a:gd name="T7" fmla="*/ 0 h 68"/>
                <a:gd name="T8" fmla="*/ 7 w 54"/>
                <a:gd name="T9" fmla="*/ 1 h 68"/>
                <a:gd name="T10" fmla="*/ 4 w 54"/>
                <a:gd name="T11" fmla="*/ 8 h 68"/>
                <a:gd name="T12" fmla="*/ 4 w 54"/>
                <a:gd name="T13" fmla="*/ 10 h 68"/>
                <a:gd name="T14" fmla="*/ 2 w 54"/>
                <a:gd name="T15" fmla="*/ 35 h 68"/>
                <a:gd name="T16" fmla="*/ 1 w 54"/>
                <a:gd name="T17" fmla="*/ 58 h 68"/>
                <a:gd name="T18" fmla="*/ 1 w 54"/>
                <a:gd name="T19" fmla="*/ 67 h 68"/>
                <a:gd name="T20" fmla="*/ 5 w 54"/>
                <a:gd name="T21" fmla="*/ 68 h 68"/>
                <a:gd name="T22" fmla="*/ 7 w 54"/>
                <a:gd name="T23" fmla="*/ 65 h 68"/>
                <a:gd name="T24" fmla="*/ 8 w 54"/>
                <a:gd name="T25" fmla="*/ 63 h 68"/>
                <a:gd name="T26" fmla="*/ 10 w 54"/>
                <a:gd name="T27" fmla="*/ 57 h 68"/>
                <a:gd name="T28" fmla="*/ 13 w 54"/>
                <a:gd name="T29" fmla="*/ 59 h 68"/>
                <a:gd name="T30" fmla="*/ 16 w 54"/>
                <a:gd name="T31" fmla="*/ 54 h 68"/>
                <a:gd name="T32" fmla="*/ 16 w 54"/>
                <a:gd name="T33" fmla="*/ 52 h 68"/>
                <a:gd name="T34" fmla="*/ 17 w 54"/>
                <a:gd name="T35" fmla="*/ 51 h 68"/>
                <a:gd name="T36" fmla="*/ 20 w 54"/>
                <a:gd name="T37" fmla="*/ 51 h 68"/>
                <a:gd name="T38" fmla="*/ 22 w 54"/>
                <a:gd name="T39" fmla="*/ 50 h 68"/>
                <a:gd name="T40" fmla="*/ 23 w 54"/>
                <a:gd name="T41" fmla="*/ 53 h 68"/>
                <a:gd name="T42" fmla="*/ 26 w 54"/>
                <a:gd name="T43" fmla="*/ 55 h 68"/>
                <a:gd name="T44" fmla="*/ 31 w 54"/>
                <a:gd name="T45" fmla="*/ 50 h 68"/>
                <a:gd name="T46" fmla="*/ 31 w 54"/>
                <a:gd name="T47" fmla="*/ 47 h 68"/>
                <a:gd name="T48" fmla="*/ 29 w 54"/>
                <a:gd name="T49" fmla="*/ 41 h 68"/>
                <a:gd name="T50" fmla="*/ 32 w 54"/>
                <a:gd name="T51" fmla="*/ 39 h 68"/>
                <a:gd name="T52" fmla="*/ 37 w 54"/>
                <a:gd name="T53" fmla="*/ 43 h 68"/>
                <a:gd name="T54" fmla="*/ 44 w 54"/>
                <a:gd name="T55" fmla="*/ 50 h 68"/>
                <a:gd name="T56" fmla="*/ 52 w 54"/>
                <a:gd name="T57" fmla="*/ 48 h 68"/>
                <a:gd name="T58" fmla="*/ 53 w 54"/>
                <a:gd name="T59" fmla="*/ 38 h 68"/>
                <a:gd name="T60" fmla="*/ 52 w 54"/>
                <a:gd name="T61" fmla="*/ 36 h 68"/>
                <a:gd name="T62" fmla="*/ 42 w 54"/>
                <a:gd name="T63" fmla="*/ 23 h 68"/>
                <a:gd name="T64" fmla="*/ 31 w 54"/>
                <a:gd name="T65" fmla="*/ 12 h 68"/>
                <a:gd name="T66" fmla="*/ 23 w 54"/>
                <a:gd name="T67" fmla="*/ 7 h 68"/>
                <a:gd name="T68" fmla="*/ 20 w 54"/>
                <a:gd name="T69" fmla="*/ 6 h 68"/>
                <a:gd name="T70" fmla="*/ 16 w 54"/>
                <a:gd name="T71" fmla="*/ 4 h 68"/>
                <a:gd name="T72" fmla="*/ 14 w 54"/>
                <a:gd name="T7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68">
                  <a:moveTo>
                    <a:pt x="51" y="36"/>
                  </a:moveTo>
                  <a:cubicBezTo>
                    <a:pt x="51" y="36"/>
                    <a:pt x="51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lose/>
                  <a:moveTo>
                    <a:pt x="28" y="34"/>
                  </a:moveTo>
                  <a:cubicBezTo>
                    <a:pt x="28" y="35"/>
                    <a:pt x="28" y="35"/>
                    <a:pt x="29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5"/>
                    <a:pt x="28" y="34"/>
                  </a:cubicBezTo>
                  <a:close/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4"/>
                    <a:pt x="3" y="17"/>
                    <a:pt x="3" y="20"/>
                  </a:cubicBezTo>
                  <a:cubicBezTo>
                    <a:pt x="3" y="25"/>
                    <a:pt x="2" y="30"/>
                    <a:pt x="2" y="35"/>
                  </a:cubicBezTo>
                  <a:cubicBezTo>
                    <a:pt x="2" y="40"/>
                    <a:pt x="1" y="45"/>
                    <a:pt x="1" y="51"/>
                  </a:cubicBezTo>
                  <a:cubicBezTo>
                    <a:pt x="1" y="53"/>
                    <a:pt x="1" y="56"/>
                    <a:pt x="1" y="58"/>
                  </a:cubicBezTo>
                  <a:cubicBezTo>
                    <a:pt x="1" y="61"/>
                    <a:pt x="1" y="63"/>
                    <a:pt x="0" y="65"/>
                  </a:cubicBezTo>
                  <a:cubicBezTo>
                    <a:pt x="0" y="66"/>
                    <a:pt x="1" y="67"/>
                    <a:pt x="1" y="67"/>
                  </a:cubicBezTo>
                  <a:cubicBezTo>
                    <a:pt x="2" y="68"/>
                    <a:pt x="2" y="68"/>
                    <a:pt x="3" y="68"/>
                  </a:cubicBezTo>
                  <a:cubicBezTo>
                    <a:pt x="3" y="68"/>
                    <a:pt x="4" y="68"/>
                    <a:pt x="5" y="68"/>
                  </a:cubicBezTo>
                  <a:cubicBezTo>
                    <a:pt x="5" y="67"/>
                    <a:pt x="6" y="67"/>
                    <a:pt x="6" y="67"/>
                  </a:cubicBezTo>
                  <a:cubicBezTo>
                    <a:pt x="6" y="66"/>
                    <a:pt x="7" y="66"/>
                    <a:pt x="7" y="65"/>
                  </a:cubicBezTo>
                  <a:cubicBezTo>
                    <a:pt x="7" y="65"/>
                    <a:pt x="7" y="64"/>
                    <a:pt x="7" y="64"/>
                  </a:cubicBezTo>
                  <a:cubicBezTo>
                    <a:pt x="8" y="64"/>
                    <a:pt x="8" y="63"/>
                    <a:pt x="8" y="63"/>
                  </a:cubicBezTo>
                  <a:cubicBezTo>
                    <a:pt x="8" y="61"/>
                    <a:pt x="9" y="60"/>
                    <a:pt x="9" y="59"/>
                  </a:cubicBezTo>
                  <a:cubicBezTo>
                    <a:pt x="9" y="59"/>
                    <a:pt x="10" y="58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2" y="59"/>
                    <a:pt x="13" y="59"/>
                  </a:cubicBezTo>
                  <a:cubicBezTo>
                    <a:pt x="14" y="59"/>
                    <a:pt x="16" y="57"/>
                    <a:pt x="16" y="56"/>
                  </a:cubicBezTo>
                  <a:cubicBezTo>
                    <a:pt x="16" y="55"/>
                    <a:pt x="16" y="55"/>
                    <a:pt x="16" y="54"/>
                  </a:cubicBezTo>
                  <a:cubicBezTo>
                    <a:pt x="16" y="54"/>
                    <a:pt x="16" y="53"/>
                    <a:pt x="16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1"/>
                    <a:pt x="16" y="51"/>
                  </a:cubicBezTo>
                  <a:cubicBezTo>
                    <a:pt x="16" y="51"/>
                    <a:pt x="16" y="51"/>
                    <a:pt x="17" y="51"/>
                  </a:cubicBezTo>
                  <a:cubicBezTo>
                    <a:pt x="17" y="52"/>
                    <a:pt x="18" y="52"/>
                    <a:pt x="18" y="52"/>
                  </a:cubicBezTo>
                  <a:cubicBezTo>
                    <a:pt x="19" y="52"/>
                    <a:pt x="19" y="52"/>
                    <a:pt x="20" y="51"/>
                  </a:cubicBezTo>
                  <a:cubicBezTo>
                    <a:pt x="20" y="51"/>
                    <a:pt x="21" y="50"/>
                    <a:pt x="21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4" y="54"/>
                    <a:pt x="24" y="54"/>
                    <a:pt x="25" y="55"/>
                  </a:cubicBezTo>
                  <a:cubicBezTo>
                    <a:pt x="25" y="55"/>
                    <a:pt x="25" y="55"/>
                    <a:pt x="26" y="55"/>
                  </a:cubicBezTo>
                  <a:cubicBezTo>
                    <a:pt x="27" y="55"/>
                    <a:pt x="28" y="55"/>
                    <a:pt x="29" y="55"/>
                  </a:cubicBezTo>
                  <a:cubicBezTo>
                    <a:pt x="31" y="54"/>
                    <a:pt x="32" y="52"/>
                    <a:pt x="31" y="50"/>
                  </a:cubicBezTo>
                  <a:cubicBezTo>
                    <a:pt x="31" y="49"/>
                    <a:pt x="31" y="48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6"/>
                    <a:pt x="30" y="46"/>
                    <a:pt x="30" y="45"/>
                  </a:cubicBezTo>
                  <a:cubicBezTo>
                    <a:pt x="30" y="44"/>
                    <a:pt x="30" y="43"/>
                    <a:pt x="29" y="41"/>
                  </a:cubicBezTo>
                  <a:cubicBezTo>
                    <a:pt x="30" y="41"/>
                    <a:pt x="31" y="40"/>
                    <a:pt x="31" y="39"/>
                  </a:cubicBezTo>
                  <a:cubicBezTo>
                    <a:pt x="31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40"/>
                    <a:pt x="35" y="42"/>
                    <a:pt x="37" y="43"/>
                  </a:cubicBezTo>
                  <a:cubicBezTo>
                    <a:pt x="38" y="45"/>
                    <a:pt x="39" y="47"/>
                    <a:pt x="41" y="48"/>
                  </a:cubicBezTo>
                  <a:cubicBezTo>
                    <a:pt x="42" y="49"/>
                    <a:pt x="43" y="50"/>
                    <a:pt x="44" y="50"/>
                  </a:cubicBezTo>
                  <a:cubicBezTo>
                    <a:pt x="45" y="50"/>
                    <a:pt x="46" y="50"/>
                    <a:pt x="46" y="50"/>
                  </a:cubicBezTo>
                  <a:cubicBezTo>
                    <a:pt x="49" y="50"/>
                    <a:pt x="51" y="50"/>
                    <a:pt x="52" y="48"/>
                  </a:cubicBezTo>
                  <a:cubicBezTo>
                    <a:pt x="54" y="47"/>
                    <a:pt x="54" y="45"/>
                    <a:pt x="54" y="42"/>
                  </a:cubicBezTo>
                  <a:cubicBezTo>
                    <a:pt x="54" y="41"/>
                    <a:pt x="54" y="40"/>
                    <a:pt x="53" y="38"/>
                  </a:cubicBezTo>
                  <a:cubicBezTo>
                    <a:pt x="53" y="38"/>
                    <a:pt x="52" y="37"/>
                    <a:pt x="52" y="37"/>
                  </a:cubicBezTo>
                  <a:cubicBezTo>
                    <a:pt x="52" y="37"/>
                    <a:pt x="52" y="37"/>
                    <a:pt x="52" y="36"/>
                  </a:cubicBezTo>
                  <a:cubicBezTo>
                    <a:pt x="50" y="34"/>
                    <a:pt x="48" y="31"/>
                    <a:pt x="46" y="28"/>
                  </a:cubicBezTo>
                  <a:cubicBezTo>
                    <a:pt x="44" y="27"/>
                    <a:pt x="43" y="25"/>
                    <a:pt x="42" y="23"/>
                  </a:cubicBezTo>
                  <a:cubicBezTo>
                    <a:pt x="40" y="22"/>
                    <a:pt x="39" y="20"/>
                    <a:pt x="38" y="19"/>
                  </a:cubicBezTo>
                  <a:cubicBezTo>
                    <a:pt x="36" y="17"/>
                    <a:pt x="34" y="14"/>
                    <a:pt x="31" y="12"/>
                  </a:cubicBezTo>
                  <a:cubicBezTo>
                    <a:pt x="29" y="11"/>
                    <a:pt x="27" y="9"/>
                    <a:pt x="25" y="8"/>
                  </a:cubicBezTo>
                  <a:cubicBezTo>
                    <a:pt x="25" y="8"/>
                    <a:pt x="24" y="7"/>
                    <a:pt x="23" y="7"/>
                  </a:cubicBezTo>
                  <a:cubicBezTo>
                    <a:pt x="23" y="7"/>
                    <a:pt x="22" y="6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1"/>
                    <a:pt x="12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02"/>
            <p:cNvSpPr>
              <a:spLocks noEditPoints="1"/>
            </p:cNvSpPr>
            <p:nvPr/>
          </p:nvSpPr>
          <p:spPr bwMode="auto">
            <a:xfrm>
              <a:off x="277813" y="2506663"/>
              <a:ext cx="192088" cy="247650"/>
            </a:xfrm>
            <a:custGeom>
              <a:avLst/>
              <a:gdLst>
                <a:gd name="T0" fmla="*/ 45 w 48"/>
                <a:gd name="T1" fmla="*/ 13 h 62"/>
                <a:gd name="T2" fmla="*/ 45 w 48"/>
                <a:gd name="T3" fmla="*/ 13 h 62"/>
                <a:gd name="T4" fmla="*/ 45 w 48"/>
                <a:gd name="T5" fmla="*/ 13 h 62"/>
                <a:gd name="T6" fmla="*/ 45 w 48"/>
                <a:gd name="T7" fmla="*/ 14 h 62"/>
                <a:gd name="T8" fmla="*/ 45 w 48"/>
                <a:gd name="T9" fmla="*/ 14 h 62"/>
                <a:gd name="T10" fmla="*/ 38 w 48"/>
                <a:gd name="T11" fmla="*/ 9 h 62"/>
                <a:gd name="T12" fmla="*/ 37 w 48"/>
                <a:gd name="T13" fmla="*/ 7 h 62"/>
                <a:gd name="T14" fmla="*/ 38 w 48"/>
                <a:gd name="T15" fmla="*/ 8 h 62"/>
                <a:gd name="T16" fmla="*/ 40 w 48"/>
                <a:gd name="T17" fmla="*/ 0 h 62"/>
                <a:gd name="T18" fmla="*/ 34 w 48"/>
                <a:gd name="T19" fmla="*/ 6 h 62"/>
                <a:gd name="T20" fmla="*/ 32 w 48"/>
                <a:gd name="T21" fmla="*/ 6 h 62"/>
                <a:gd name="T22" fmla="*/ 29 w 48"/>
                <a:gd name="T23" fmla="*/ 9 h 62"/>
                <a:gd name="T24" fmla="*/ 26 w 48"/>
                <a:gd name="T25" fmla="*/ 12 h 62"/>
                <a:gd name="T26" fmla="*/ 22 w 48"/>
                <a:gd name="T27" fmla="*/ 16 h 62"/>
                <a:gd name="T28" fmla="*/ 16 w 48"/>
                <a:gd name="T29" fmla="*/ 24 h 62"/>
                <a:gd name="T30" fmla="*/ 5 w 48"/>
                <a:gd name="T31" fmla="*/ 37 h 62"/>
                <a:gd name="T32" fmla="*/ 0 w 48"/>
                <a:gd name="T33" fmla="*/ 42 h 62"/>
                <a:gd name="T34" fmla="*/ 1 w 48"/>
                <a:gd name="T35" fmla="*/ 41 h 62"/>
                <a:gd name="T36" fmla="*/ 0 w 48"/>
                <a:gd name="T37" fmla="*/ 44 h 62"/>
                <a:gd name="T38" fmla="*/ 4 w 48"/>
                <a:gd name="T39" fmla="*/ 49 h 62"/>
                <a:gd name="T40" fmla="*/ 9 w 48"/>
                <a:gd name="T41" fmla="*/ 50 h 62"/>
                <a:gd name="T42" fmla="*/ 17 w 48"/>
                <a:gd name="T43" fmla="*/ 43 h 62"/>
                <a:gd name="T44" fmla="*/ 18 w 48"/>
                <a:gd name="T45" fmla="*/ 48 h 62"/>
                <a:gd name="T46" fmla="*/ 29 w 48"/>
                <a:gd name="T47" fmla="*/ 48 h 62"/>
                <a:gd name="T48" fmla="*/ 30 w 48"/>
                <a:gd name="T49" fmla="*/ 59 h 62"/>
                <a:gd name="T50" fmla="*/ 34 w 48"/>
                <a:gd name="T51" fmla="*/ 62 h 62"/>
                <a:gd name="T52" fmla="*/ 39 w 48"/>
                <a:gd name="T53" fmla="*/ 59 h 62"/>
                <a:gd name="T54" fmla="*/ 41 w 48"/>
                <a:gd name="T55" fmla="*/ 59 h 62"/>
                <a:gd name="T56" fmla="*/ 42 w 48"/>
                <a:gd name="T57" fmla="*/ 59 h 62"/>
                <a:gd name="T58" fmla="*/ 41 w 48"/>
                <a:gd name="T59" fmla="*/ 48 h 62"/>
                <a:gd name="T60" fmla="*/ 42 w 48"/>
                <a:gd name="T61" fmla="*/ 50 h 62"/>
                <a:gd name="T62" fmla="*/ 45 w 48"/>
                <a:gd name="T63" fmla="*/ 59 h 62"/>
                <a:gd name="T64" fmla="*/ 48 w 48"/>
                <a:gd name="T65" fmla="*/ 57 h 62"/>
                <a:gd name="T66" fmla="*/ 48 w 48"/>
                <a:gd name="T67" fmla="*/ 46 h 62"/>
                <a:gd name="T68" fmla="*/ 46 w 48"/>
                <a:gd name="T69" fmla="*/ 24 h 62"/>
                <a:gd name="T70" fmla="*/ 45 w 48"/>
                <a:gd name="T71" fmla="*/ 11 h 62"/>
                <a:gd name="T72" fmla="*/ 43 w 48"/>
                <a:gd name="T73" fmla="*/ 9 h 62"/>
                <a:gd name="T74" fmla="*/ 41 w 48"/>
                <a:gd name="T75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62"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45" y="14"/>
                  </a:moveTo>
                  <a:cubicBezTo>
                    <a:pt x="45" y="14"/>
                    <a:pt x="45" y="13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lose/>
                  <a:moveTo>
                    <a:pt x="45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lose/>
                  <a:moveTo>
                    <a:pt x="38" y="8"/>
                  </a:moveTo>
                  <a:cubicBezTo>
                    <a:pt x="38" y="8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7" y="6"/>
                    <a:pt x="38" y="5"/>
                    <a:pt x="38" y="5"/>
                  </a:cubicBezTo>
                  <a:cubicBezTo>
                    <a:pt x="38" y="6"/>
                    <a:pt x="38" y="7"/>
                    <a:pt x="38" y="8"/>
                  </a:cubicBezTo>
                  <a:close/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7" y="2"/>
                    <a:pt x="35" y="4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1" y="6"/>
                    <a:pt x="31" y="7"/>
                    <a:pt x="30" y="7"/>
                  </a:cubicBezTo>
                  <a:cubicBezTo>
                    <a:pt x="30" y="8"/>
                    <a:pt x="29" y="8"/>
                    <a:pt x="29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7" y="10"/>
                    <a:pt x="27" y="11"/>
                    <a:pt x="26" y="12"/>
                  </a:cubicBezTo>
                  <a:cubicBezTo>
                    <a:pt x="25" y="13"/>
                    <a:pt x="24" y="14"/>
                    <a:pt x="23" y="15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1" y="17"/>
                    <a:pt x="20" y="18"/>
                    <a:pt x="19" y="19"/>
                  </a:cubicBezTo>
                  <a:cubicBezTo>
                    <a:pt x="18" y="21"/>
                    <a:pt x="17" y="22"/>
                    <a:pt x="16" y="24"/>
                  </a:cubicBezTo>
                  <a:cubicBezTo>
                    <a:pt x="13" y="27"/>
                    <a:pt x="11" y="29"/>
                    <a:pt x="9" y="32"/>
                  </a:cubicBezTo>
                  <a:cubicBezTo>
                    <a:pt x="7" y="34"/>
                    <a:pt x="6" y="35"/>
                    <a:pt x="5" y="37"/>
                  </a:cubicBezTo>
                  <a:cubicBezTo>
                    <a:pt x="3" y="38"/>
                    <a:pt x="2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1"/>
                    <a:pt x="1" y="41"/>
                    <a:pt x="2" y="40"/>
                  </a:cubicBezTo>
                  <a:cubicBezTo>
                    <a:pt x="2" y="40"/>
                    <a:pt x="2" y="40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2" y="48"/>
                    <a:pt x="3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6" y="50"/>
                    <a:pt x="7" y="50"/>
                    <a:pt x="9" y="50"/>
                  </a:cubicBezTo>
                  <a:cubicBezTo>
                    <a:pt x="10" y="50"/>
                    <a:pt x="10" y="49"/>
                    <a:pt x="11" y="48"/>
                  </a:cubicBezTo>
                  <a:cubicBezTo>
                    <a:pt x="13" y="47"/>
                    <a:pt x="15" y="45"/>
                    <a:pt x="17" y="43"/>
                  </a:cubicBezTo>
                  <a:cubicBezTo>
                    <a:pt x="17" y="44"/>
                    <a:pt x="17" y="45"/>
                    <a:pt x="17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9" y="49"/>
                    <a:pt x="20" y="50"/>
                    <a:pt x="22" y="51"/>
                  </a:cubicBezTo>
                  <a:cubicBezTo>
                    <a:pt x="24" y="51"/>
                    <a:pt x="27" y="50"/>
                    <a:pt x="29" y="48"/>
                  </a:cubicBezTo>
                  <a:cubicBezTo>
                    <a:pt x="29" y="51"/>
                    <a:pt x="29" y="54"/>
                    <a:pt x="29" y="57"/>
                  </a:cubicBezTo>
                  <a:cubicBezTo>
                    <a:pt x="29" y="58"/>
                    <a:pt x="29" y="58"/>
                    <a:pt x="30" y="59"/>
                  </a:cubicBezTo>
                  <a:cubicBezTo>
                    <a:pt x="30" y="60"/>
                    <a:pt x="30" y="60"/>
                    <a:pt x="31" y="60"/>
                  </a:cubicBezTo>
                  <a:cubicBezTo>
                    <a:pt x="32" y="61"/>
                    <a:pt x="33" y="62"/>
                    <a:pt x="34" y="62"/>
                  </a:cubicBezTo>
                  <a:cubicBezTo>
                    <a:pt x="36" y="62"/>
                    <a:pt x="37" y="61"/>
                    <a:pt x="38" y="60"/>
                  </a:cubicBezTo>
                  <a:cubicBezTo>
                    <a:pt x="39" y="60"/>
                    <a:pt x="39" y="60"/>
                    <a:pt x="39" y="59"/>
                  </a:cubicBezTo>
                  <a:cubicBezTo>
                    <a:pt x="40" y="59"/>
                    <a:pt x="40" y="59"/>
                    <a:pt x="40" y="58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6"/>
                    <a:pt x="41" y="53"/>
                    <a:pt x="41" y="50"/>
                  </a:cubicBezTo>
                  <a:cubicBezTo>
                    <a:pt x="41" y="49"/>
                    <a:pt x="41" y="49"/>
                    <a:pt x="41" y="48"/>
                  </a:cubicBezTo>
                  <a:cubicBezTo>
                    <a:pt x="41" y="47"/>
                    <a:pt x="41" y="46"/>
                    <a:pt x="41" y="45"/>
                  </a:cubicBezTo>
                  <a:cubicBezTo>
                    <a:pt x="41" y="47"/>
                    <a:pt x="42" y="49"/>
                    <a:pt x="42" y="50"/>
                  </a:cubicBezTo>
                  <a:cubicBezTo>
                    <a:pt x="42" y="53"/>
                    <a:pt x="42" y="55"/>
                    <a:pt x="42" y="57"/>
                  </a:cubicBezTo>
                  <a:cubicBezTo>
                    <a:pt x="42" y="58"/>
                    <a:pt x="43" y="59"/>
                    <a:pt x="45" y="59"/>
                  </a:cubicBezTo>
                  <a:cubicBezTo>
                    <a:pt x="46" y="59"/>
                    <a:pt x="46" y="59"/>
                    <a:pt x="47" y="59"/>
                  </a:cubicBezTo>
                  <a:cubicBezTo>
                    <a:pt x="47" y="58"/>
                    <a:pt x="48" y="57"/>
                    <a:pt x="48" y="57"/>
                  </a:cubicBezTo>
                  <a:cubicBezTo>
                    <a:pt x="48" y="55"/>
                    <a:pt x="48" y="53"/>
                    <a:pt x="48" y="51"/>
                  </a:cubicBezTo>
                  <a:cubicBezTo>
                    <a:pt x="48" y="50"/>
                    <a:pt x="48" y="48"/>
                    <a:pt x="48" y="46"/>
                  </a:cubicBezTo>
                  <a:cubicBezTo>
                    <a:pt x="47" y="43"/>
                    <a:pt x="47" y="39"/>
                    <a:pt x="47" y="36"/>
                  </a:cubicBezTo>
                  <a:cubicBezTo>
                    <a:pt x="47" y="32"/>
                    <a:pt x="47" y="28"/>
                    <a:pt x="46" y="24"/>
                  </a:cubicBezTo>
                  <a:cubicBezTo>
                    <a:pt x="46" y="20"/>
                    <a:pt x="46" y="17"/>
                    <a:pt x="45" y="13"/>
                  </a:cubicBezTo>
                  <a:cubicBezTo>
                    <a:pt x="45" y="13"/>
                    <a:pt x="45" y="12"/>
                    <a:pt x="45" y="11"/>
                  </a:cubicBezTo>
                  <a:cubicBezTo>
                    <a:pt x="45" y="11"/>
                    <a:pt x="44" y="10"/>
                    <a:pt x="44" y="10"/>
                  </a:cubicBezTo>
                  <a:cubicBezTo>
                    <a:pt x="44" y="10"/>
                    <a:pt x="43" y="9"/>
                    <a:pt x="43" y="9"/>
                  </a:cubicBezTo>
                  <a:cubicBezTo>
                    <a:pt x="43" y="9"/>
                    <a:pt x="42" y="9"/>
                    <a:pt x="42" y="9"/>
                  </a:cubicBezTo>
                  <a:cubicBezTo>
                    <a:pt x="42" y="6"/>
                    <a:pt x="41" y="4"/>
                    <a:pt x="41" y="1"/>
                  </a:cubicBezTo>
                  <a:cubicBezTo>
                    <a:pt x="41" y="0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03"/>
            <p:cNvSpPr>
              <a:spLocks noEditPoints="1"/>
            </p:cNvSpPr>
            <p:nvPr/>
          </p:nvSpPr>
          <p:spPr bwMode="auto">
            <a:xfrm>
              <a:off x="177800" y="2830513"/>
              <a:ext cx="163513" cy="133350"/>
            </a:xfrm>
            <a:custGeom>
              <a:avLst/>
              <a:gdLst>
                <a:gd name="T0" fmla="*/ 3 w 41"/>
                <a:gd name="T1" fmla="*/ 26 h 33"/>
                <a:gd name="T2" fmla="*/ 2 w 41"/>
                <a:gd name="T3" fmla="*/ 26 h 33"/>
                <a:gd name="T4" fmla="*/ 3 w 41"/>
                <a:gd name="T5" fmla="*/ 26 h 33"/>
                <a:gd name="T6" fmla="*/ 22 w 41"/>
                <a:gd name="T7" fmla="*/ 12 h 33"/>
                <a:gd name="T8" fmla="*/ 22 w 41"/>
                <a:gd name="T9" fmla="*/ 12 h 33"/>
                <a:gd name="T10" fmla="*/ 22 w 41"/>
                <a:gd name="T11" fmla="*/ 12 h 33"/>
                <a:gd name="T12" fmla="*/ 26 w 41"/>
                <a:gd name="T13" fmla="*/ 8 h 33"/>
                <a:gd name="T14" fmla="*/ 25 w 41"/>
                <a:gd name="T15" fmla="*/ 8 h 33"/>
                <a:gd name="T16" fmla="*/ 19 w 41"/>
                <a:gd name="T17" fmla="*/ 13 h 33"/>
                <a:gd name="T18" fmla="*/ 15 w 41"/>
                <a:gd name="T19" fmla="*/ 15 h 33"/>
                <a:gd name="T20" fmla="*/ 19 w 41"/>
                <a:gd name="T21" fmla="*/ 13 h 33"/>
                <a:gd name="T22" fmla="*/ 18 w 41"/>
                <a:gd name="T23" fmla="*/ 13 h 33"/>
                <a:gd name="T24" fmla="*/ 24 w 41"/>
                <a:gd name="T25" fmla="*/ 9 h 33"/>
                <a:gd name="T26" fmla="*/ 26 w 41"/>
                <a:gd name="T27" fmla="*/ 8 h 33"/>
                <a:gd name="T28" fmla="*/ 40 w 41"/>
                <a:gd name="T29" fmla="*/ 1 h 33"/>
                <a:gd name="T30" fmla="*/ 39 w 41"/>
                <a:gd name="T31" fmla="*/ 0 h 33"/>
                <a:gd name="T32" fmla="*/ 39 w 41"/>
                <a:gd name="T33" fmla="*/ 0 h 33"/>
                <a:gd name="T34" fmla="*/ 32 w 41"/>
                <a:gd name="T35" fmla="*/ 3 h 33"/>
                <a:gd name="T36" fmla="*/ 26 w 41"/>
                <a:gd name="T37" fmla="*/ 5 h 33"/>
                <a:gd name="T38" fmla="*/ 16 w 41"/>
                <a:gd name="T39" fmla="*/ 12 h 33"/>
                <a:gd name="T40" fmla="*/ 8 w 41"/>
                <a:gd name="T41" fmla="*/ 21 h 33"/>
                <a:gd name="T42" fmla="*/ 2 w 41"/>
                <a:gd name="T43" fmla="*/ 27 h 33"/>
                <a:gd name="T44" fmla="*/ 2 w 41"/>
                <a:gd name="T45" fmla="*/ 29 h 33"/>
                <a:gd name="T46" fmla="*/ 2 w 41"/>
                <a:gd name="T47" fmla="*/ 29 h 33"/>
                <a:gd name="T48" fmla="*/ 3 w 41"/>
                <a:gd name="T49" fmla="*/ 29 h 33"/>
                <a:gd name="T50" fmla="*/ 1 w 41"/>
                <a:gd name="T51" fmla="*/ 33 h 33"/>
                <a:gd name="T52" fmla="*/ 1 w 41"/>
                <a:gd name="T53" fmla="*/ 33 h 33"/>
                <a:gd name="T54" fmla="*/ 4 w 41"/>
                <a:gd name="T55" fmla="*/ 28 h 33"/>
                <a:gd name="T56" fmla="*/ 13 w 41"/>
                <a:gd name="T57" fmla="*/ 22 h 33"/>
                <a:gd name="T58" fmla="*/ 21 w 41"/>
                <a:gd name="T59" fmla="*/ 15 h 33"/>
                <a:gd name="T60" fmla="*/ 30 w 41"/>
                <a:gd name="T61" fmla="*/ 9 h 33"/>
                <a:gd name="T62" fmla="*/ 40 w 41"/>
                <a:gd name="T63" fmla="*/ 3 h 33"/>
                <a:gd name="T64" fmla="*/ 40 w 41"/>
                <a:gd name="T6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33">
                  <a:moveTo>
                    <a:pt x="3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3" y="2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5" y="8"/>
                  </a:cubicBezTo>
                  <a:cubicBezTo>
                    <a:pt x="23" y="10"/>
                    <a:pt x="21" y="11"/>
                    <a:pt x="19" y="13"/>
                  </a:cubicBezTo>
                  <a:cubicBezTo>
                    <a:pt x="18" y="14"/>
                    <a:pt x="17" y="14"/>
                    <a:pt x="15" y="15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20" y="11"/>
                    <a:pt x="22" y="10"/>
                    <a:pt x="24" y="9"/>
                  </a:cubicBezTo>
                  <a:cubicBezTo>
                    <a:pt x="25" y="9"/>
                    <a:pt x="26" y="8"/>
                    <a:pt x="26" y="8"/>
                  </a:cubicBezTo>
                  <a:close/>
                  <a:moveTo>
                    <a:pt x="40" y="1"/>
                  </a:moveTo>
                  <a:cubicBezTo>
                    <a:pt x="40" y="1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"/>
                    <a:pt x="34" y="2"/>
                    <a:pt x="32" y="3"/>
                  </a:cubicBezTo>
                  <a:cubicBezTo>
                    <a:pt x="30" y="3"/>
                    <a:pt x="28" y="4"/>
                    <a:pt x="26" y="5"/>
                  </a:cubicBezTo>
                  <a:cubicBezTo>
                    <a:pt x="23" y="7"/>
                    <a:pt x="19" y="10"/>
                    <a:pt x="16" y="12"/>
                  </a:cubicBezTo>
                  <a:cubicBezTo>
                    <a:pt x="13" y="15"/>
                    <a:pt x="10" y="18"/>
                    <a:pt x="8" y="21"/>
                  </a:cubicBezTo>
                  <a:cubicBezTo>
                    <a:pt x="6" y="23"/>
                    <a:pt x="4" y="25"/>
                    <a:pt x="2" y="27"/>
                  </a:cubicBezTo>
                  <a:cubicBezTo>
                    <a:pt x="1" y="27"/>
                    <a:pt x="1" y="28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2"/>
                    <a:pt x="1" y="33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2" y="32"/>
                    <a:pt x="3" y="30"/>
                    <a:pt x="4" y="28"/>
                  </a:cubicBezTo>
                  <a:cubicBezTo>
                    <a:pt x="7" y="26"/>
                    <a:pt x="10" y="24"/>
                    <a:pt x="13" y="22"/>
                  </a:cubicBezTo>
                  <a:cubicBezTo>
                    <a:pt x="16" y="19"/>
                    <a:pt x="19" y="17"/>
                    <a:pt x="21" y="15"/>
                  </a:cubicBezTo>
                  <a:cubicBezTo>
                    <a:pt x="24" y="13"/>
                    <a:pt x="27" y="11"/>
                    <a:pt x="30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1" y="2"/>
                    <a:pt x="41" y="2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04"/>
            <p:cNvSpPr>
              <a:spLocks noEditPoints="1"/>
            </p:cNvSpPr>
            <p:nvPr/>
          </p:nvSpPr>
          <p:spPr bwMode="auto">
            <a:xfrm>
              <a:off x="-134937" y="2822576"/>
              <a:ext cx="171450" cy="136525"/>
            </a:xfrm>
            <a:custGeom>
              <a:avLst/>
              <a:gdLst>
                <a:gd name="T0" fmla="*/ 31 w 43"/>
                <a:gd name="T1" fmla="*/ 20 h 34"/>
                <a:gd name="T2" fmla="*/ 31 w 43"/>
                <a:gd name="T3" fmla="*/ 20 h 34"/>
                <a:gd name="T4" fmla="*/ 31 w 43"/>
                <a:gd name="T5" fmla="*/ 20 h 34"/>
                <a:gd name="T6" fmla="*/ 25 w 43"/>
                <a:gd name="T7" fmla="*/ 17 h 34"/>
                <a:gd name="T8" fmla="*/ 25 w 43"/>
                <a:gd name="T9" fmla="*/ 17 h 34"/>
                <a:gd name="T10" fmla="*/ 25 w 43"/>
                <a:gd name="T11" fmla="*/ 17 h 34"/>
                <a:gd name="T12" fmla="*/ 2 w 43"/>
                <a:gd name="T13" fmla="*/ 0 h 34"/>
                <a:gd name="T14" fmla="*/ 1 w 43"/>
                <a:gd name="T15" fmla="*/ 0 h 34"/>
                <a:gd name="T16" fmla="*/ 0 w 43"/>
                <a:gd name="T17" fmla="*/ 1 h 34"/>
                <a:gd name="T18" fmla="*/ 1 w 43"/>
                <a:gd name="T19" fmla="*/ 2 h 34"/>
                <a:gd name="T20" fmla="*/ 8 w 43"/>
                <a:gd name="T21" fmla="*/ 6 h 34"/>
                <a:gd name="T22" fmla="*/ 9 w 43"/>
                <a:gd name="T23" fmla="*/ 7 h 34"/>
                <a:gd name="T24" fmla="*/ 13 w 43"/>
                <a:gd name="T25" fmla="*/ 9 h 34"/>
                <a:gd name="T26" fmla="*/ 17 w 43"/>
                <a:gd name="T27" fmla="*/ 11 h 34"/>
                <a:gd name="T28" fmla="*/ 24 w 43"/>
                <a:gd name="T29" fmla="*/ 16 h 34"/>
                <a:gd name="T30" fmla="*/ 29 w 43"/>
                <a:gd name="T31" fmla="*/ 21 h 34"/>
                <a:gd name="T32" fmla="*/ 34 w 43"/>
                <a:gd name="T33" fmla="*/ 25 h 34"/>
                <a:gd name="T34" fmla="*/ 38 w 43"/>
                <a:gd name="T35" fmla="*/ 29 h 34"/>
                <a:gd name="T36" fmla="*/ 38 w 43"/>
                <a:gd name="T37" fmla="*/ 29 h 34"/>
                <a:gd name="T38" fmla="*/ 43 w 43"/>
                <a:gd name="T39" fmla="*/ 34 h 34"/>
                <a:gd name="T40" fmla="*/ 43 w 43"/>
                <a:gd name="T41" fmla="*/ 34 h 34"/>
                <a:gd name="T42" fmla="*/ 39 w 43"/>
                <a:gd name="T43" fmla="*/ 29 h 34"/>
                <a:gd name="T44" fmla="*/ 39 w 43"/>
                <a:gd name="T45" fmla="*/ 29 h 34"/>
                <a:gd name="T46" fmla="*/ 39 w 43"/>
                <a:gd name="T47" fmla="*/ 27 h 34"/>
                <a:gd name="T48" fmla="*/ 39 w 43"/>
                <a:gd name="T49" fmla="*/ 27 h 34"/>
                <a:gd name="T50" fmla="*/ 40 w 43"/>
                <a:gd name="T51" fmla="*/ 28 h 34"/>
                <a:gd name="T52" fmla="*/ 40 w 43"/>
                <a:gd name="T53" fmla="*/ 28 h 34"/>
                <a:gd name="T54" fmla="*/ 38 w 43"/>
                <a:gd name="T55" fmla="*/ 25 h 34"/>
                <a:gd name="T56" fmla="*/ 31 w 43"/>
                <a:gd name="T57" fmla="*/ 18 h 34"/>
                <a:gd name="T58" fmla="*/ 22 w 43"/>
                <a:gd name="T59" fmla="*/ 11 h 34"/>
                <a:gd name="T60" fmla="*/ 12 w 43"/>
                <a:gd name="T61" fmla="*/ 5 h 34"/>
                <a:gd name="T62" fmla="*/ 7 w 43"/>
                <a:gd name="T63" fmla="*/ 3 h 34"/>
                <a:gd name="T64" fmla="*/ 6 w 43"/>
                <a:gd name="T65" fmla="*/ 2 h 34"/>
                <a:gd name="T66" fmla="*/ 2 w 43"/>
                <a:gd name="T6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34"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25" y="17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lose/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3" y="3"/>
                    <a:pt x="6" y="4"/>
                    <a:pt x="8" y="6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10" y="7"/>
                    <a:pt x="12" y="8"/>
                    <a:pt x="13" y="9"/>
                  </a:cubicBezTo>
                  <a:cubicBezTo>
                    <a:pt x="14" y="10"/>
                    <a:pt x="16" y="11"/>
                    <a:pt x="17" y="11"/>
                  </a:cubicBezTo>
                  <a:cubicBezTo>
                    <a:pt x="20" y="13"/>
                    <a:pt x="22" y="15"/>
                    <a:pt x="24" y="16"/>
                  </a:cubicBezTo>
                  <a:cubicBezTo>
                    <a:pt x="26" y="18"/>
                    <a:pt x="27" y="19"/>
                    <a:pt x="29" y="21"/>
                  </a:cubicBezTo>
                  <a:cubicBezTo>
                    <a:pt x="31" y="22"/>
                    <a:pt x="32" y="24"/>
                    <a:pt x="34" y="25"/>
                  </a:cubicBezTo>
                  <a:cubicBezTo>
                    <a:pt x="35" y="27"/>
                    <a:pt x="37" y="28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30"/>
                    <a:pt x="42" y="32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2"/>
                    <a:pt x="40" y="30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7"/>
                    <a:pt x="38" y="26"/>
                    <a:pt x="38" y="25"/>
                  </a:cubicBezTo>
                  <a:cubicBezTo>
                    <a:pt x="36" y="23"/>
                    <a:pt x="34" y="20"/>
                    <a:pt x="31" y="18"/>
                  </a:cubicBezTo>
                  <a:cubicBezTo>
                    <a:pt x="28" y="16"/>
                    <a:pt x="26" y="14"/>
                    <a:pt x="22" y="11"/>
                  </a:cubicBezTo>
                  <a:cubicBezTo>
                    <a:pt x="19" y="9"/>
                    <a:pt x="16" y="7"/>
                    <a:pt x="12" y="5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4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05"/>
            <p:cNvSpPr>
              <a:spLocks noEditPoints="1"/>
            </p:cNvSpPr>
            <p:nvPr/>
          </p:nvSpPr>
          <p:spPr bwMode="auto">
            <a:xfrm>
              <a:off x="53975" y="2971801"/>
              <a:ext cx="107950" cy="76200"/>
            </a:xfrm>
            <a:custGeom>
              <a:avLst/>
              <a:gdLst>
                <a:gd name="T0" fmla="*/ 14 w 27"/>
                <a:gd name="T1" fmla="*/ 10 h 19"/>
                <a:gd name="T2" fmla="*/ 14 w 27"/>
                <a:gd name="T3" fmla="*/ 10 h 19"/>
                <a:gd name="T4" fmla="*/ 13 w 27"/>
                <a:gd name="T5" fmla="*/ 9 h 19"/>
                <a:gd name="T6" fmla="*/ 13 w 27"/>
                <a:gd name="T7" fmla="*/ 9 h 19"/>
                <a:gd name="T8" fmla="*/ 12 w 27"/>
                <a:gd name="T9" fmla="*/ 9 h 19"/>
                <a:gd name="T10" fmla="*/ 11 w 27"/>
                <a:gd name="T11" fmla="*/ 9 h 19"/>
                <a:gd name="T12" fmla="*/ 13 w 27"/>
                <a:gd name="T13" fmla="*/ 9 h 19"/>
                <a:gd name="T14" fmla="*/ 12 w 27"/>
                <a:gd name="T15" fmla="*/ 9 h 19"/>
                <a:gd name="T16" fmla="*/ 11 w 27"/>
                <a:gd name="T17" fmla="*/ 9 h 19"/>
                <a:gd name="T18" fmla="*/ 11 w 27"/>
                <a:gd name="T19" fmla="*/ 9 h 19"/>
                <a:gd name="T20" fmla="*/ 11 w 27"/>
                <a:gd name="T21" fmla="*/ 9 h 19"/>
                <a:gd name="T22" fmla="*/ 11 w 27"/>
                <a:gd name="T23" fmla="*/ 9 h 19"/>
                <a:gd name="T24" fmla="*/ 13 w 27"/>
                <a:gd name="T25" fmla="*/ 0 h 19"/>
                <a:gd name="T26" fmla="*/ 9 w 27"/>
                <a:gd name="T27" fmla="*/ 0 h 19"/>
                <a:gd name="T28" fmla="*/ 6 w 27"/>
                <a:gd name="T29" fmla="*/ 1 h 19"/>
                <a:gd name="T30" fmla="*/ 5 w 27"/>
                <a:gd name="T31" fmla="*/ 2 h 19"/>
                <a:gd name="T32" fmla="*/ 4 w 27"/>
                <a:gd name="T33" fmla="*/ 3 h 19"/>
                <a:gd name="T34" fmla="*/ 2 w 27"/>
                <a:gd name="T35" fmla="*/ 4 h 19"/>
                <a:gd name="T36" fmla="*/ 2 w 27"/>
                <a:gd name="T37" fmla="*/ 5 h 19"/>
                <a:gd name="T38" fmla="*/ 0 w 27"/>
                <a:gd name="T39" fmla="*/ 8 h 19"/>
                <a:gd name="T40" fmla="*/ 1 w 27"/>
                <a:gd name="T41" fmla="*/ 11 h 19"/>
                <a:gd name="T42" fmla="*/ 2 w 27"/>
                <a:gd name="T43" fmla="*/ 13 h 19"/>
                <a:gd name="T44" fmla="*/ 3 w 27"/>
                <a:gd name="T45" fmla="*/ 15 h 19"/>
                <a:gd name="T46" fmla="*/ 5 w 27"/>
                <a:gd name="T47" fmla="*/ 17 h 19"/>
                <a:gd name="T48" fmla="*/ 14 w 27"/>
                <a:gd name="T49" fmla="*/ 18 h 19"/>
                <a:gd name="T50" fmla="*/ 15 w 27"/>
                <a:gd name="T51" fmla="*/ 19 h 19"/>
                <a:gd name="T52" fmla="*/ 20 w 27"/>
                <a:gd name="T53" fmla="*/ 17 h 19"/>
                <a:gd name="T54" fmla="*/ 27 w 27"/>
                <a:gd name="T55" fmla="*/ 13 h 19"/>
                <a:gd name="T56" fmla="*/ 27 w 27"/>
                <a:gd name="T57" fmla="*/ 10 h 19"/>
                <a:gd name="T58" fmla="*/ 27 w 27"/>
                <a:gd name="T59" fmla="*/ 8 h 19"/>
                <a:gd name="T60" fmla="*/ 26 w 27"/>
                <a:gd name="T61" fmla="*/ 6 h 19"/>
                <a:gd name="T62" fmla="*/ 24 w 27"/>
                <a:gd name="T63" fmla="*/ 3 h 19"/>
                <a:gd name="T64" fmla="*/ 17 w 27"/>
                <a:gd name="T6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19">
                  <a:moveTo>
                    <a:pt x="14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2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10" y="18"/>
                    <a:pt x="12" y="18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6" y="18"/>
                    <a:pt x="18" y="18"/>
                    <a:pt x="20" y="17"/>
                  </a:cubicBezTo>
                  <a:cubicBezTo>
                    <a:pt x="22" y="16"/>
                    <a:pt x="24" y="16"/>
                    <a:pt x="25" y="15"/>
                  </a:cubicBezTo>
                  <a:cubicBezTo>
                    <a:pt x="26" y="14"/>
                    <a:pt x="26" y="14"/>
                    <a:pt x="27" y="13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7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4" y="3"/>
                  </a:cubicBezTo>
                  <a:cubicBezTo>
                    <a:pt x="23" y="3"/>
                    <a:pt x="23" y="2"/>
                    <a:pt x="22" y="2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06"/>
            <p:cNvSpPr>
              <a:spLocks noEditPoints="1"/>
            </p:cNvSpPr>
            <p:nvPr/>
          </p:nvSpPr>
          <p:spPr bwMode="auto">
            <a:xfrm>
              <a:off x="-66675" y="2990851"/>
              <a:ext cx="360363" cy="120650"/>
            </a:xfrm>
            <a:custGeom>
              <a:avLst/>
              <a:gdLst>
                <a:gd name="T0" fmla="*/ 80 w 90"/>
                <a:gd name="T1" fmla="*/ 22 h 30"/>
                <a:gd name="T2" fmla="*/ 47 w 90"/>
                <a:gd name="T3" fmla="*/ 22 h 30"/>
                <a:gd name="T4" fmla="*/ 47 w 90"/>
                <a:gd name="T5" fmla="*/ 22 h 30"/>
                <a:gd name="T6" fmla="*/ 28 w 90"/>
                <a:gd name="T7" fmla="*/ 26 h 30"/>
                <a:gd name="T8" fmla="*/ 28 w 90"/>
                <a:gd name="T9" fmla="*/ 26 h 30"/>
                <a:gd name="T10" fmla="*/ 65 w 90"/>
                <a:gd name="T11" fmla="*/ 27 h 30"/>
                <a:gd name="T12" fmla="*/ 65 w 90"/>
                <a:gd name="T13" fmla="*/ 27 h 30"/>
                <a:gd name="T14" fmla="*/ 57 w 90"/>
                <a:gd name="T15" fmla="*/ 28 h 30"/>
                <a:gd name="T16" fmla="*/ 57 w 90"/>
                <a:gd name="T17" fmla="*/ 28 h 30"/>
                <a:gd name="T18" fmla="*/ 33 w 90"/>
                <a:gd name="T19" fmla="*/ 25 h 30"/>
                <a:gd name="T20" fmla="*/ 11 w 90"/>
                <a:gd name="T21" fmla="*/ 22 h 30"/>
                <a:gd name="T22" fmla="*/ 11 w 90"/>
                <a:gd name="T23" fmla="*/ 22 h 30"/>
                <a:gd name="T24" fmla="*/ 41 w 90"/>
                <a:gd name="T25" fmla="*/ 17 h 30"/>
                <a:gd name="T26" fmla="*/ 0 w 90"/>
                <a:gd name="T27" fmla="*/ 0 h 30"/>
                <a:gd name="T28" fmla="*/ 0 w 90"/>
                <a:gd name="T29" fmla="*/ 0 h 30"/>
                <a:gd name="T30" fmla="*/ 6 w 90"/>
                <a:gd name="T31" fmla="*/ 18 h 30"/>
                <a:gd name="T32" fmla="*/ 13 w 90"/>
                <a:gd name="T33" fmla="*/ 25 h 30"/>
                <a:gd name="T34" fmla="*/ 21 w 90"/>
                <a:gd name="T35" fmla="*/ 28 h 30"/>
                <a:gd name="T36" fmla="*/ 31 w 90"/>
                <a:gd name="T37" fmla="*/ 28 h 30"/>
                <a:gd name="T38" fmla="*/ 42 w 90"/>
                <a:gd name="T39" fmla="*/ 21 h 30"/>
                <a:gd name="T40" fmla="*/ 43 w 90"/>
                <a:gd name="T41" fmla="*/ 19 h 30"/>
                <a:gd name="T42" fmla="*/ 45 w 90"/>
                <a:gd name="T43" fmla="*/ 22 h 30"/>
                <a:gd name="T44" fmla="*/ 49 w 90"/>
                <a:gd name="T45" fmla="*/ 27 h 30"/>
                <a:gd name="T46" fmla="*/ 55 w 90"/>
                <a:gd name="T47" fmla="*/ 29 h 30"/>
                <a:gd name="T48" fmla="*/ 64 w 90"/>
                <a:gd name="T49" fmla="*/ 29 h 30"/>
                <a:gd name="T50" fmla="*/ 83 w 90"/>
                <a:gd name="T51" fmla="*/ 20 h 30"/>
                <a:gd name="T52" fmla="*/ 90 w 90"/>
                <a:gd name="T53" fmla="*/ 11 h 30"/>
                <a:gd name="T54" fmla="*/ 87 w 90"/>
                <a:gd name="T55" fmla="*/ 14 h 30"/>
                <a:gd name="T56" fmla="*/ 83 w 90"/>
                <a:gd name="T57" fmla="*/ 18 h 30"/>
                <a:gd name="T58" fmla="*/ 80 w 90"/>
                <a:gd name="T59" fmla="*/ 22 h 30"/>
                <a:gd name="T60" fmla="*/ 74 w 90"/>
                <a:gd name="T61" fmla="*/ 25 h 30"/>
                <a:gd name="T62" fmla="*/ 69 w 90"/>
                <a:gd name="T63" fmla="*/ 27 h 30"/>
                <a:gd name="T64" fmla="*/ 65 w 90"/>
                <a:gd name="T65" fmla="*/ 27 h 30"/>
                <a:gd name="T66" fmla="*/ 65 w 90"/>
                <a:gd name="T67" fmla="*/ 27 h 30"/>
                <a:gd name="T68" fmla="*/ 61 w 90"/>
                <a:gd name="T69" fmla="*/ 28 h 30"/>
                <a:gd name="T70" fmla="*/ 58 w 90"/>
                <a:gd name="T71" fmla="*/ 28 h 30"/>
                <a:gd name="T72" fmla="*/ 57 w 90"/>
                <a:gd name="T73" fmla="*/ 27 h 30"/>
                <a:gd name="T74" fmla="*/ 55 w 90"/>
                <a:gd name="T75" fmla="*/ 27 h 30"/>
                <a:gd name="T76" fmla="*/ 53 w 90"/>
                <a:gd name="T77" fmla="*/ 26 h 30"/>
                <a:gd name="T78" fmla="*/ 50 w 90"/>
                <a:gd name="T79" fmla="*/ 24 h 30"/>
                <a:gd name="T80" fmla="*/ 47 w 90"/>
                <a:gd name="T81" fmla="*/ 22 h 30"/>
                <a:gd name="T82" fmla="*/ 47 w 90"/>
                <a:gd name="T83" fmla="*/ 22 h 30"/>
                <a:gd name="T84" fmla="*/ 47 w 90"/>
                <a:gd name="T85" fmla="*/ 22 h 30"/>
                <a:gd name="T86" fmla="*/ 46 w 90"/>
                <a:gd name="T87" fmla="*/ 20 h 30"/>
                <a:gd name="T88" fmla="*/ 45 w 90"/>
                <a:gd name="T89" fmla="*/ 17 h 30"/>
                <a:gd name="T90" fmla="*/ 45 w 90"/>
                <a:gd name="T91" fmla="*/ 13 h 30"/>
                <a:gd name="T92" fmla="*/ 45 w 90"/>
                <a:gd name="T93" fmla="*/ 9 h 30"/>
                <a:gd name="T94" fmla="*/ 43 w 90"/>
                <a:gd name="T95" fmla="*/ 9 h 30"/>
                <a:gd name="T96" fmla="*/ 42 w 90"/>
                <a:gd name="T97" fmla="*/ 13 h 30"/>
                <a:gd name="T98" fmla="*/ 41 w 90"/>
                <a:gd name="T99" fmla="*/ 17 h 30"/>
                <a:gd name="T100" fmla="*/ 39 w 90"/>
                <a:gd name="T101" fmla="*/ 20 h 30"/>
                <a:gd name="T102" fmla="*/ 37 w 90"/>
                <a:gd name="T103" fmla="*/ 23 h 30"/>
                <a:gd name="T104" fmla="*/ 33 w 90"/>
                <a:gd name="T105" fmla="*/ 25 h 30"/>
                <a:gd name="T106" fmla="*/ 28 w 90"/>
                <a:gd name="T107" fmla="*/ 26 h 30"/>
                <a:gd name="T108" fmla="*/ 21 w 90"/>
                <a:gd name="T109" fmla="*/ 26 h 30"/>
                <a:gd name="T110" fmla="*/ 18 w 90"/>
                <a:gd name="T111" fmla="*/ 26 h 30"/>
                <a:gd name="T112" fmla="*/ 16 w 90"/>
                <a:gd name="T113" fmla="*/ 25 h 30"/>
                <a:gd name="T114" fmla="*/ 11 w 90"/>
                <a:gd name="T115" fmla="*/ 22 h 30"/>
                <a:gd name="T116" fmla="*/ 9 w 90"/>
                <a:gd name="T117" fmla="*/ 20 h 30"/>
                <a:gd name="T118" fmla="*/ 7 w 90"/>
                <a:gd name="T119" fmla="*/ 18 h 30"/>
                <a:gd name="T120" fmla="*/ 3 w 90"/>
                <a:gd name="T121" fmla="*/ 11 h 30"/>
                <a:gd name="T122" fmla="*/ 2 w 90"/>
                <a:gd name="T123" fmla="*/ 7 h 30"/>
                <a:gd name="T124" fmla="*/ 1 w 90"/>
                <a:gd name="T12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30"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  <a:moveTo>
                    <a:pt x="47" y="22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lose/>
                  <a:moveTo>
                    <a:pt x="28" y="26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lose/>
                  <a:moveTo>
                    <a:pt x="41" y="17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10"/>
                  </a:cubicBezTo>
                  <a:cubicBezTo>
                    <a:pt x="3" y="13"/>
                    <a:pt x="4" y="16"/>
                    <a:pt x="6" y="18"/>
                  </a:cubicBezTo>
                  <a:cubicBezTo>
                    <a:pt x="7" y="20"/>
                    <a:pt x="8" y="21"/>
                    <a:pt x="9" y="22"/>
                  </a:cubicBezTo>
                  <a:cubicBezTo>
                    <a:pt x="10" y="23"/>
                    <a:pt x="11" y="24"/>
                    <a:pt x="13" y="25"/>
                  </a:cubicBezTo>
                  <a:cubicBezTo>
                    <a:pt x="14" y="26"/>
                    <a:pt x="15" y="27"/>
                    <a:pt x="17" y="27"/>
                  </a:cubicBezTo>
                  <a:cubicBezTo>
                    <a:pt x="18" y="28"/>
                    <a:pt x="20" y="28"/>
                    <a:pt x="21" y="28"/>
                  </a:cubicBezTo>
                  <a:cubicBezTo>
                    <a:pt x="23" y="29"/>
                    <a:pt x="25" y="29"/>
                    <a:pt x="27" y="29"/>
                  </a:cubicBezTo>
                  <a:cubicBezTo>
                    <a:pt x="28" y="29"/>
                    <a:pt x="30" y="28"/>
                    <a:pt x="31" y="28"/>
                  </a:cubicBezTo>
                  <a:cubicBezTo>
                    <a:pt x="34" y="27"/>
                    <a:pt x="37" y="26"/>
                    <a:pt x="39" y="24"/>
                  </a:cubicBezTo>
                  <a:cubicBezTo>
                    <a:pt x="40" y="23"/>
                    <a:pt x="41" y="22"/>
                    <a:pt x="42" y="21"/>
                  </a:cubicBezTo>
                  <a:cubicBezTo>
                    <a:pt x="42" y="20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1"/>
                  </a:cubicBezTo>
                  <a:cubicBezTo>
                    <a:pt x="44" y="21"/>
                    <a:pt x="44" y="22"/>
                    <a:pt x="45" y="22"/>
                  </a:cubicBezTo>
                  <a:cubicBezTo>
                    <a:pt x="45" y="24"/>
                    <a:pt x="46" y="25"/>
                    <a:pt x="47" y="26"/>
                  </a:cubicBezTo>
                  <a:cubicBezTo>
                    <a:pt x="48" y="26"/>
                    <a:pt x="49" y="27"/>
                    <a:pt x="49" y="27"/>
                  </a:cubicBezTo>
                  <a:cubicBezTo>
                    <a:pt x="50" y="28"/>
                    <a:pt x="51" y="28"/>
                    <a:pt x="52" y="28"/>
                  </a:cubicBezTo>
                  <a:cubicBezTo>
                    <a:pt x="53" y="29"/>
                    <a:pt x="54" y="29"/>
                    <a:pt x="55" y="29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1" y="30"/>
                    <a:pt x="62" y="30"/>
                    <a:pt x="64" y="29"/>
                  </a:cubicBezTo>
                  <a:cubicBezTo>
                    <a:pt x="69" y="29"/>
                    <a:pt x="75" y="27"/>
                    <a:pt x="79" y="23"/>
                  </a:cubicBezTo>
                  <a:cubicBezTo>
                    <a:pt x="81" y="22"/>
                    <a:pt x="82" y="21"/>
                    <a:pt x="83" y="20"/>
                  </a:cubicBezTo>
                  <a:cubicBezTo>
                    <a:pt x="84" y="19"/>
                    <a:pt x="85" y="18"/>
                    <a:pt x="85" y="17"/>
                  </a:cubicBezTo>
                  <a:cubicBezTo>
                    <a:pt x="87" y="15"/>
                    <a:pt x="88" y="13"/>
                    <a:pt x="90" y="11"/>
                  </a:cubicBezTo>
                  <a:cubicBezTo>
                    <a:pt x="90" y="11"/>
                    <a:pt x="90" y="10"/>
                    <a:pt x="90" y="11"/>
                  </a:cubicBezTo>
                  <a:cubicBezTo>
                    <a:pt x="89" y="12"/>
                    <a:pt x="88" y="13"/>
                    <a:pt x="87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6" y="15"/>
                    <a:pt x="85" y="17"/>
                    <a:pt x="83" y="18"/>
                  </a:cubicBezTo>
                  <a:cubicBezTo>
                    <a:pt x="82" y="19"/>
                    <a:pt x="81" y="21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9" y="22"/>
                    <a:pt x="78" y="23"/>
                    <a:pt x="77" y="24"/>
                  </a:cubicBezTo>
                  <a:cubicBezTo>
                    <a:pt x="76" y="24"/>
                    <a:pt x="75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1" y="26"/>
                    <a:pt x="69" y="27"/>
                  </a:cubicBezTo>
                  <a:cubicBezTo>
                    <a:pt x="68" y="27"/>
                    <a:pt x="66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28"/>
                    <a:pt x="62" y="28"/>
                    <a:pt x="61" y="28"/>
                  </a:cubicBezTo>
                  <a:cubicBezTo>
                    <a:pt x="60" y="28"/>
                    <a:pt x="59" y="28"/>
                    <a:pt x="57" y="28"/>
                  </a:cubicBezTo>
                  <a:cubicBezTo>
                    <a:pt x="57" y="28"/>
                    <a:pt x="57" y="28"/>
                    <a:pt x="58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7"/>
                  </a:cubicBezTo>
                  <a:cubicBezTo>
                    <a:pt x="57" y="27"/>
                    <a:pt x="57" y="28"/>
                    <a:pt x="57" y="28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4" y="27"/>
                    <a:pt x="53" y="27"/>
                    <a:pt x="52" y="26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2" y="26"/>
                    <a:pt x="51" y="26"/>
                    <a:pt x="51" y="25"/>
                  </a:cubicBezTo>
                  <a:cubicBezTo>
                    <a:pt x="50" y="25"/>
                    <a:pt x="50" y="25"/>
                    <a:pt x="50" y="24"/>
                  </a:cubicBezTo>
                  <a:cubicBezTo>
                    <a:pt x="49" y="24"/>
                    <a:pt x="49" y="24"/>
                    <a:pt x="48" y="23"/>
                  </a:cubicBezTo>
                  <a:cubicBezTo>
                    <a:pt x="48" y="23"/>
                    <a:pt x="48" y="23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1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6" y="19"/>
                    <a:pt x="46" y="19"/>
                    <a:pt x="46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6"/>
                    <a:pt x="45" y="14"/>
                    <a:pt x="45" y="1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1"/>
                    <a:pt x="45" y="10"/>
                    <a:pt x="45" y="9"/>
                  </a:cubicBezTo>
                  <a:cubicBezTo>
                    <a:pt x="45" y="8"/>
                    <a:pt x="44" y="7"/>
                    <a:pt x="44" y="7"/>
                  </a:cubicBezTo>
                  <a:cubicBezTo>
                    <a:pt x="43" y="7"/>
                    <a:pt x="43" y="8"/>
                    <a:pt x="43" y="9"/>
                  </a:cubicBezTo>
                  <a:cubicBezTo>
                    <a:pt x="43" y="9"/>
                    <a:pt x="43" y="10"/>
                    <a:pt x="43" y="10"/>
                  </a:cubicBezTo>
                  <a:cubicBezTo>
                    <a:pt x="43" y="11"/>
                    <a:pt x="43" y="12"/>
                    <a:pt x="42" y="13"/>
                  </a:cubicBezTo>
                  <a:cubicBezTo>
                    <a:pt x="42" y="13"/>
                    <a:pt x="42" y="14"/>
                    <a:pt x="42" y="15"/>
                  </a:cubicBezTo>
                  <a:cubicBezTo>
                    <a:pt x="42" y="16"/>
                    <a:pt x="41" y="16"/>
                    <a:pt x="41" y="17"/>
                  </a:cubicBezTo>
                  <a:cubicBezTo>
                    <a:pt x="41" y="18"/>
                    <a:pt x="41" y="18"/>
                    <a:pt x="40" y="19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39" y="21"/>
                    <a:pt x="38" y="21"/>
                    <a:pt x="38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36" y="23"/>
                    <a:pt x="36" y="24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6"/>
                    <a:pt x="30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6" y="27"/>
                    <a:pt x="23" y="27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4"/>
                    <a:pt x="13" y="24"/>
                  </a:cubicBezTo>
                  <a:cubicBezTo>
                    <a:pt x="13" y="23"/>
                    <a:pt x="12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0" y="21"/>
                    <a:pt x="9" y="20"/>
                  </a:cubicBezTo>
                  <a:cubicBezTo>
                    <a:pt x="8" y="19"/>
                    <a:pt x="7" y="19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5" y="16"/>
                    <a:pt x="5" y="14"/>
                  </a:cubicBezTo>
                  <a:cubicBezTo>
                    <a:pt x="4" y="13"/>
                    <a:pt x="3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07"/>
            <p:cNvSpPr>
              <a:spLocks noEditPoints="1"/>
            </p:cNvSpPr>
            <p:nvPr/>
          </p:nvSpPr>
          <p:spPr bwMode="auto">
            <a:xfrm>
              <a:off x="-595312" y="2935288"/>
              <a:ext cx="623888" cy="192088"/>
            </a:xfrm>
            <a:custGeom>
              <a:avLst/>
              <a:gdLst>
                <a:gd name="T0" fmla="*/ 30 w 156"/>
                <a:gd name="T1" fmla="*/ 12 h 48"/>
                <a:gd name="T2" fmla="*/ 30 w 156"/>
                <a:gd name="T3" fmla="*/ 12 h 48"/>
                <a:gd name="T4" fmla="*/ 30 w 156"/>
                <a:gd name="T5" fmla="*/ 12 h 48"/>
                <a:gd name="T6" fmla="*/ 110 w 156"/>
                <a:gd name="T7" fmla="*/ 7 h 48"/>
                <a:gd name="T8" fmla="*/ 110 w 156"/>
                <a:gd name="T9" fmla="*/ 7 h 48"/>
                <a:gd name="T10" fmla="*/ 110 w 156"/>
                <a:gd name="T11" fmla="*/ 7 h 48"/>
                <a:gd name="T12" fmla="*/ 73 w 156"/>
                <a:gd name="T13" fmla="*/ 0 h 48"/>
                <a:gd name="T14" fmla="*/ 71 w 156"/>
                <a:gd name="T15" fmla="*/ 0 h 48"/>
                <a:gd name="T16" fmla="*/ 59 w 156"/>
                <a:gd name="T17" fmla="*/ 1 h 48"/>
                <a:gd name="T18" fmla="*/ 47 w 156"/>
                <a:gd name="T19" fmla="*/ 3 h 48"/>
                <a:gd name="T20" fmla="*/ 35 w 156"/>
                <a:gd name="T21" fmla="*/ 6 h 48"/>
                <a:gd name="T22" fmla="*/ 24 w 156"/>
                <a:gd name="T23" fmla="*/ 11 h 48"/>
                <a:gd name="T24" fmla="*/ 7 w 156"/>
                <a:gd name="T25" fmla="*/ 25 h 48"/>
                <a:gd name="T26" fmla="*/ 2 w 156"/>
                <a:gd name="T27" fmla="*/ 36 h 48"/>
                <a:gd name="T28" fmla="*/ 0 w 156"/>
                <a:gd name="T29" fmla="*/ 42 h 48"/>
                <a:gd name="T30" fmla="*/ 0 w 156"/>
                <a:gd name="T31" fmla="*/ 47 h 48"/>
                <a:gd name="T32" fmla="*/ 0 w 156"/>
                <a:gd name="T33" fmla="*/ 48 h 48"/>
                <a:gd name="T34" fmla="*/ 3 w 156"/>
                <a:gd name="T35" fmla="*/ 48 h 48"/>
                <a:gd name="T36" fmla="*/ 4 w 156"/>
                <a:gd name="T37" fmla="*/ 48 h 48"/>
                <a:gd name="T38" fmla="*/ 5 w 156"/>
                <a:gd name="T39" fmla="*/ 48 h 48"/>
                <a:gd name="T40" fmla="*/ 5 w 156"/>
                <a:gd name="T41" fmla="*/ 48 h 48"/>
                <a:gd name="T42" fmla="*/ 3 w 156"/>
                <a:gd name="T43" fmla="*/ 48 h 48"/>
                <a:gd name="T44" fmla="*/ 2 w 156"/>
                <a:gd name="T45" fmla="*/ 48 h 48"/>
                <a:gd name="T46" fmla="*/ 2 w 156"/>
                <a:gd name="T47" fmla="*/ 48 h 48"/>
                <a:gd name="T48" fmla="*/ 0 w 156"/>
                <a:gd name="T49" fmla="*/ 47 h 48"/>
                <a:gd name="T50" fmla="*/ 3 w 156"/>
                <a:gd name="T51" fmla="*/ 37 h 48"/>
                <a:gd name="T52" fmla="*/ 3 w 156"/>
                <a:gd name="T53" fmla="*/ 37 h 48"/>
                <a:gd name="T54" fmla="*/ 6 w 156"/>
                <a:gd name="T55" fmla="*/ 32 h 48"/>
                <a:gd name="T56" fmla="*/ 9 w 156"/>
                <a:gd name="T57" fmla="*/ 27 h 48"/>
                <a:gd name="T58" fmla="*/ 9 w 156"/>
                <a:gd name="T59" fmla="*/ 27 h 48"/>
                <a:gd name="T60" fmla="*/ 13 w 156"/>
                <a:gd name="T61" fmla="*/ 23 h 48"/>
                <a:gd name="T62" fmla="*/ 17 w 156"/>
                <a:gd name="T63" fmla="*/ 19 h 48"/>
                <a:gd name="T64" fmla="*/ 17 w 156"/>
                <a:gd name="T65" fmla="*/ 19 h 48"/>
                <a:gd name="T66" fmla="*/ 29 w 156"/>
                <a:gd name="T67" fmla="*/ 12 h 48"/>
                <a:gd name="T68" fmla="*/ 53 w 156"/>
                <a:gd name="T69" fmla="*/ 6 h 48"/>
                <a:gd name="T70" fmla="*/ 52 w 156"/>
                <a:gd name="T71" fmla="*/ 6 h 48"/>
                <a:gd name="T72" fmla="*/ 66 w 156"/>
                <a:gd name="T73" fmla="*/ 5 h 48"/>
                <a:gd name="T74" fmla="*/ 81 w 156"/>
                <a:gd name="T75" fmla="*/ 5 h 48"/>
                <a:gd name="T76" fmla="*/ 110 w 156"/>
                <a:gd name="T77" fmla="*/ 7 h 48"/>
                <a:gd name="T78" fmla="*/ 110 w 156"/>
                <a:gd name="T79" fmla="*/ 7 h 48"/>
                <a:gd name="T80" fmla="*/ 135 w 156"/>
                <a:gd name="T81" fmla="*/ 11 h 48"/>
                <a:gd name="T82" fmla="*/ 155 w 156"/>
                <a:gd name="T83" fmla="*/ 17 h 48"/>
                <a:gd name="T84" fmla="*/ 155 w 156"/>
                <a:gd name="T85" fmla="*/ 16 h 48"/>
                <a:gd name="T86" fmla="*/ 139 w 156"/>
                <a:gd name="T87" fmla="*/ 11 h 48"/>
                <a:gd name="T88" fmla="*/ 119 w 156"/>
                <a:gd name="T89" fmla="*/ 6 h 48"/>
                <a:gd name="T90" fmla="*/ 96 w 156"/>
                <a:gd name="T91" fmla="*/ 2 h 48"/>
                <a:gd name="T92" fmla="*/ 73 w 156"/>
                <a:gd name="T9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48"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73" y="0"/>
                  </a:moveTo>
                  <a:cubicBezTo>
                    <a:pt x="72" y="0"/>
                    <a:pt x="72" y="0"/>
                    <a:pt x="71" y="0"/>
                  </a:cubicBezTo>
                  <a:cubicBezTo>
                    <a:pt x="68" y="0"/>
                    <a:pt x="63" y="1"/>
                    <a:pt x="59" y="1"/>
                  </a:cubicBezTo>
                  <a:cubicBezTo>
                    <a:pt x="55" y="1"/>
                    <a:pt x="51" y="2"/>
                    <a:pt x="47" y="3"/>
                  </a:cubicBezTo>
                  <a:cubicBezTo>
                    <a:pt x="42" y="4"/>
                    <a:pt x="38" y="5"/>
                    <a:pt x="35" y="6"/>
                  </a:cubicBezTo>
                  <a:cubicBezTo>
                    <a:pt x="31" y="7"/>
                    <a:pt x="27" y="9"/>
                    <a:pt x="24" y="11"/>
                  </a:cubicBezTo>
                  <a:cubicBezTo>
                    <a:pt x="17" y="15"/>
                    <a:pt x="12" y="19"/>
                    <a:pt x="7" y="25"/>
                  </a:cubicBezTo>
                  <a:cubicBezTo>
                    <a:pt x="5" y="29"/>
                    <a:pt x="3" y="32"/>
                    <a:pt x="2" y="36"/>
                  </a:cubicBezTo>
                  <a:cubicBezTo>
                    <a:pt x="2" y="38"/>
                    <a:pt x="1" y="40"/>
                    <a:pt x="0" y="42"/>
                  </a:cubicBezTo>
                  <a:cubicBezTo>
                    <a:pt x="0" y="44"/>
                    <a:pt x="0" y="46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2" y="48"/>
                    <a:pt x="3" y="48"/>
                  </a:cubicBezTo>
                  <a:cubicBezTo>
                    <a:pt x="3" y="48"/>
                    <a:pt x="4" y="48"/>
                    <a:pt x="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4" y="48"/>
                    <a:pt x="3" y="48"/>
                  </a:cubicBezTo>
                  <a:cubicBezTo>
                    <a:pt x="3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7"/>
                    <a:pt x="0" y="47"/>
                  </a:cubicBezTo>
                  <a:cubicBezTo>
                    <a:pt x="1" y="44"/>
                    <a:pt x="2" y="40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4" y="35"/>
                    <a:pt x="5" y="33"/>
                    <a:pt x="6" y="32"/>
                  </a:cubicBezTo>
                  <a:cubicBezTo>
                    <a:pt x="7" y="30"/>
                    <a:pt x="8" y="28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1" y="24"/>
                    <a:pt x="13" y="23"/>
                  </a:cubicBezTo>
                  <a:cubicBezTo>
                    <a:pt x="14" y="21"/>
                    <a:pt x="16" y="20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1" y="16"/>
                    <a:pt x="25" y="14"/>
                    <a:pt x="29" y="12"/>
                  </a:cubicBezTo>
                  <a:cubicBezTo>
                    <a:pt x="37" y="9"/>
                    <a:pt x="45" y="7"/>
                    <a:pt x="5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7" y="5"/>
                    <a:pt x="61" y="5"/>
                    <a:pt x="66" y="5"/>
                  </a:cubicBezTo>
                  <a:cubicBezTo>
                    <a:pt x="71" y="5"/>
                    <a:pt x="76" y="4"/>
                    <a:pt x="81" y="5"/>
                  </a:cubicBezTo>
                  <a:cubicBezTo>
                    <a:pt x="91" y="5"/>
                    <a:pt x="100" y="6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8" y="8"/>
                    <a:pt x="127" y="9"/>
                    <a:pt x="135" y="11"/>
                  </a:cubicBezTo>
                  <a:cubicBezTo>
                    <a:pt x="142" y="13"/>
                    <a:pt x="149" y="15"/>
                    <a:pt x="155" y="17"/>
                  </a:cubicBezTo>
                  <a:cubicBezTo>
                    <a:pt x="156" y="17"/>
                    <a:pt x="156" y="16"/>
                    <a:pt x="155" y="16"/>
                  </a:cubicBezTo>
                  <a:cubicBezTo>
                    <a:pt x="150" y="14"/>
                    <a:pt x="145" y="13"/>
                    <a:pt x="139" y="11"/>
                  </a:cubicBezTo>
                  <a:cubicBezTo>
                    <a:pt x="132" y="9"/>
                    <a:pt x="125" y="7"/>
                    <a:pt x="119" y="6"/>
                  </a:cubicBezTo>
                  <a:cubicBezTo>
                    <a:pt x="111" y="4"/>
                    <a:pt x="103" y="3"/>
                    <a:pt x="96" y="2"/>
                  </a:cubicBezTo>
                  <a:cubicBezTo>
                    <a:pt x="88" y="1"/>
                    <a:pt x="81" y="1"/>
                    <a:pt x="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08"/>
            <p:cNvSpPr>
              <a:spLocks noEditPoints="1"/>
            </p:cNvSpPr>
            <p:nvPr/>
          </p:nvSpPr>
          <p:spPr bwMode="auto">
            <a:xfrm>
              <a:off x="-477837" y="3011488"/>
              <a:ext cx="447675" cy="239713"/>
            </a:xfrm>
            <a:custGeom>
              <a:avLst/>
              <a:gdLst>
                <a:gd name="T0" fmla="*/ 9 w 112"/>
                <a:gd name="T1" fmla="*/ 34 h 60"/>
                <a:gd name="T2" fmla="*/ 10 w 112"/>
                <a:gd name="T3" fmla="*/ 34 h 60"/>
                <a:gd name="T4" fmla="*/ 10 w 112"/>
                <a:gd name="T5" fmla="*/ 34 h 60"/>
                <a:gd name="T6" fmla="*/ 9 w 112"/>
                <a:gd name="T7" fmla="*/ 34 h 60"/>
                <a:gd name="T8" fmla="*/ 3 w 112"/>
                <a:gd name="T9" fmla="*/ 44 h 60"/>
                <a:gd name="T10" fmla="*/ 3 w 112"/>
                <a:gd name="T11" fmla="*/ 44 h 60"/>
                <a:gd name="T12" fmla="*/ 3 w 112"/>
                <a:gd name="T13" fmla="*/ 44 h 60"/>
                <a:gd name="T14" fmla="*/ 93 w 112"/>
                <a:gd name="T15" fmla="*/ 1 h 60"/>
                <a:gd name="T16" fmla="*/ 79 w 112"/>
                <a:gd name="T17" fmla="*/ 0 h 60"/>
                <a:gd name="T18" fmla="*/ 75 w 112"/>
                <a:gd name="T19" fmla="*/ 0 h 60"/>
                <a:gd name="T20" fmla="*/ 58 w 112"/>
                <a:gd name="T21" fmla="*/ 2 h 60"/>
                <a:gd name="T22" fmla="*/ 42 w 112"/>
                <a:gd name="T23" fmla="*/ 7 h 60"/>
                <a:gd name="T24" fmla="*/ 27 w 112"/>
                <a:gd name="T25" fmla="*/ 15 h 60"/>
                <a:gd name="T26" fmla="*/ 19 w 112"/>
                <a:gd name="T27" fmla="*/ 21 h 60"/>
                <a:gd name="T28" fmla="*/ 12 w 112"/>
                <a:gd name="T29" fmla="*/ 28 h 60"/>
                <a:gd name="T30" fmla="*/ 3 w 112"/>
                <a:gd name="T31" fmla="*/ 42 h 60"/>
                <a:gd name="T32" fmla="*/ 1 w 112"/>
                <a:gd name="T33" fmla="*/ 47 h 60"/>
                <a:gd name="T34" fmla="*/ 0 w 112"/>
                <a:gd name="T35" fmla="*/ 52 h 60"/>
                <a:gd name="T36" fmla="*/ 0 w 112"/>
                <a:gd name="T37" fmla="*/ 60 h 60"/>
                <a:gd name="T38" fmla="*/ 0 w 112"/>
                <a:gd name="T39" fmla="*/ 60 h 60"/>
                <a:gd name="T40" fmla="*/ 0 w 112"/>
                <a:gd name="T41" fmla="*/ 57 h 60"/>
                <a:gd name="T42" fmla="*/ 1 w 112"/>
                <a:gd name="T43" fmla="*/ 53 h 60"/>
                <a:gd name="T44" fmla="*/ 1 w 112"/>
                <a:gd name="T45" fmla="*/ 54 h 60"/>
                <a:gd name="T46" fmla="*/ 2 w 112"/>
                <a:gd name="T47" fmla="*/ 49 h 60"/>
                <a:gd name="T48" fmla="*/ 3 w 112"/>
                <a:gd name="T49" fmla="*/ 44 h 60"/>
                <a:gd name="T50" fmla="*/ 3 w 112"/>
                <a:gd name="T51" fmla="*/ 44 h 60"/>
                <a:gd name="T52" fmla="*/ 6 w 112"/>
                <a:gd name="T53" fmla="*/ 38 h 60"/>
                <a:gd name="T54" fmla="*/ 9 w 112"/>
                <a:gd name="T55" fmla="*/ 34 h 60"/>
                <a:gd name="T56" fmla="*/ 9 w 112"/>
                <a:gd name="T57" fmla="*/ 34 h 60"/>
                <a:gd name="T58" fmla="*/ 10 w 112"/>
                <a:gd name="T59" fmla="*/ 34 h 60"/>
                <a:gd name="T60" fmla="*/ 10 w 112"/>
                <a:gd name="T61" fmla="*/ 34 h 60"/>
                <a:gd name="T62" fmla="*/ 10 w 112"/>
                <a:gd name="T63" fmla="*/ 34 h 60"/>
                <a:gd name="T64" fmla="*/ 15 w 112"/>
                <a:gd name="T65" fmla="*/ 27 h 60"/>
                <a:gd name="T66" fmla="*/ 22 w 112"/>
                <a:gd name="T67" fmla="*/ 22 h 60"/>
                <a:gd name="T68" fmla="*/ 22 w 112"/>
                <a:gd name="T69" fmla="*/ 22 h 60"/>
                <a:gd name="T70" fmla="*/ 32 w 112"/>
                <a:gd name="T71" fmla="*/ 15 h 60"/>
                <a:gd name="T72" fmla="*/ 43 w 112"/>
                <a:gd name="T73" fmla="*/ 10 h 60"/>
                <a:gd name="T74" fmla="*/ 42 w 112"/>
                <a:gd name="T75" fmla="*/ 10 h 60"/>
                <a:gd name="T76" fmla="*/ 55 w 112"/>
                <a:gd name="T77" fmla="*/ 6 h 60"/>
                <a:gd name="T78" fmla="*/ 67 w 112"/>
                <a:gd name="T79" fmla="*/ 3 h 60"/>
                <a:gd name="T80" fmla="*/ 67 w 112"/>
                <a:gd name="T81" fmla="*/ 3 h 60"/>
                <a:gd name="T82" fmla="*/ 112 w 112"/>
                <a:gd name="T83" fmla="*/ 3 h 60"/>
                <a:gd name="T84" fmla="*/ 112 w 112"/>
                <a:gd name="T85" fmla="*/ 3 h 60"/>
                <a:gd name="T86" fmla="*/ 93 w 112"/>
                <a:gd name="T8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60">
                  <a:moveTo>
                    <a:pt x="9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9" y="34"/>
                  </a:cubicBezTo>
                  <a:close/>
                  <a:moveTo>
                    <a:pt x="3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lose/>
                  <a:moveTo>
                    <a:pt x="93" y="1"/>
                  </a:moveTo>
                  <a:cubicBezTo>
                    <a:pt x="88" y="1"/>
                    <a:pt x="83" y="0"/>
                    <a:pt x="79" y="0"/>
                  </a:cubicBezTo>
                  <a:cubicBezTo>
                    <a:pt x="78" y="0"/>
                    <a:pt x="77" y="0"/>
                    <a:pt x="75" y="0"/>
                  </a:cubicBezTo>
                  <a:cubicBezTo>
                    <a:pt x="70" y="0"/>
                    <a:pt x="64" y="1"/>
                    <a:pt x="58" y="2"/>
                  </a:cubicBezTo>
                  <a:cubicBezTo>
                    <a:pt x="53" y="3"/>
                    <a:pt x="48" y="5"/>
                    <a:pt x="42" y="7"/>
                  </a:cubicBezTo>
                  <a:cubicBezTo>
                    <a:pt x="37" y="9"/>
                    <a:pt x="31" y="12"/>
                    <a:pt x="27" y="15"/>
                  </a:cubicBezTo>
                  <a:cubicBezTo>
                    <a:pt x="24" y="17"/>
                    <a:pt x="22" y="19"/>
                    <a:pt x="19" y="21"/>
                  </a:cubicBezTo>
                  <a:cubicBezTo>
                    <a:pt x="17" y="23"/>
                    <a:pt x="15" y="25"/>
                    <a:pt x="12" y="28"/>
                  </a:cubicBezTo>
                  <a:cubicBezTo>
                    <a:pt x="9" y="32"/>
                    <a:pt x="5" y="37"/>
                    <a:pt x="3" y="42"/>
                  </a:cubicBezTo>
                  <a:cubicBezTo>
                    <a:pt x="2" y="44"/>
                    <a:pt x="2" y="45"/>
                    <a:pt x="1" y="47"/>
                  </a:cubicBezTo>
                  <a:cubicBezTo>
                    <a:pt x="1" y="49"/>
                    <a:pt x="1" y="50"/>
                    <a:pt x="0" y="52"/>
                  </a:cubicBezTo>
                  <a:cubicBezTo>
                    <a:pt x="0" y="54"/>
                    <a:pt x="0" y="57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6"/>
                    <a:pt x="1" y="55"/>
                    <a:pt x="1" y="53"/>
                  </a:cubicBezTo>
                  <a:cubicBezTo>
                    <a:pt x="1" y="53"/>
                    <a:pt x="1" y="54"/>
                    <a:pt x="1" y="54"/>
                  </a:cubicBezTo>
                  <a:cubicBezTo>
                    <a:pt x="1" y="52"/>
                    <a:pt x="1" y="50"/>
                    <a:pt x="2" y="49"/>
                  </a:cubicBezTo>
                  <a:cubicBezTo>
                    <a:pt x="2" y="47"/>
                    <a:pt x="3" y="46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2"/>
                    <a:pt x="5" y="40"/>
                    <a:pt x="6" y="38"/>
                  </a:cubicBezTo>
                  <a:cubicBezTo>
                    <a:pt x="7" y="37"/>
                    <a:pt x="8" y="3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1"/>
                    <a:pt x="13" y="29"/>
                    <a:pt x="15" y="27"/>
                  </a:cubicBezTo>
                  <a:cubicBezTo>
                    <a:pt x="18" y="25"/>
                    <a:pt x="20" y="24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19"/>
                    <a:pt x="29" y="17"/>
                    <a:pt x="32" y="15"/>
                  </a:cubicBezTo>
                  <a:cubicBezTo>
                    <a:pt x="36" y="13"/>
                    <a:pt x="39" y="11"/>
                    <a:pt x="43" y="10"/>
                  </a:cubicBezTo>
                  <a:cubicBezTo>
                    <a:pt x="43" y="10"/>
                    <a:pt x="42" y="10"/>
                    <a:pt x="42" y="10"/>
                  </a:cubicBezTo>
                  <a:cubicBezTo>
                    <a:pt x="46" y="8"/>
                    <a:pt x="51" y="7"/>
                    <a:pt x="55" y="6"/>
                  </a:cubicBezTo>
                  <a:cubicBezTo>
                    <a:pt x="59" y="5"/>
                    <a:pt x="63" y="4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82" y="1"/>
                    <a:pt x="97" y="2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05" y="2"/>
                    <a:pt x="99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09"/>
            <p:cNvSpPr>
              <a:spLocks noEditPoints="1"/>
            </p:cNvSpPr>
            <p:nvPr/>
          </p:nvSpPr>
          <p:spPr bwMode="auto">
            <a:xfrm>
              <a:off x="212725" y="2990851"/>
              <a:ext cx="608013" cy="288925"/>
            </a:xfrm>
            <a:custGeom>
              <a:avLst/>
              <a:gdLst>
                <a:gd name="T0" fmla="*/ 16 w 152"/>
                <a:gd name="T1" fmla="*/ 5 h 72"/>
                <a:gd name="T2" fmla="*/ 137 w 152"/>
                <a:gd name="T3" fmla="*/ 39 h 72"/>
                <a:gd name="T4" fmla="*/ 137 w 152"/>
                <a:gd name="T5" fmla="*/ 39 h 72"/>
                <a:gd name="T6" fmla="*/ 137 w 152"/>
                <a:gd name="T7" fmla="*/ 39 h 72"/>
                <a:gd name="T8" fmla="*/ 151 w 152"/>
                <a:gd name="T9" fmla="*/ 66 h 72"/>
                <a:gd name="T10" fmla="*/ 151 w 152"/>
                <a:gd name="T11" fmla="*/ 66 h 72"/>
                <a:gd name="T12" fmla="*/ 149 w 152"/>
                <a:gd name="T13" fmla="*/ 69 h 72"/>
                <a:gd name="T14" fmla="*/ 149 w 152"/>
                <a:gd name="T15" fmla="*/ 69 h 72"/>
                <a:gd name="T16" fmla="*/ 149 w 152"/>
                <a:gd name="T17" fmla="*/ 70 h 72"/>
                <a:gd name="T18" fmla="*/ 149 w 152"/>
                <a:gd name="T19" fmla="*/ 70 h 72"/>
                <a:gd name="T20" fmla="*/ 151 w 152"/>
                <a:gd name="T21" fmla="*/ 63 h 72"/>
                <a:gd name="T22" fmla="*/ 151 w 152"/>
                <a:gd name="T23" fmla="*/ 63 h 72"/>
                <a:gd name="T24" fmla="*/ 56 w 152"/>
                <a:gd name="T25" fmla="*/ 0 h 72"/>
                <a:gd name="T26" fmla="*/ 18 w 152"/>
                <a:gd name="T27" fmla="*/ 4 h 72"/>
                <a:gd name="T28" fmla="*/ 0 w 152"/>
                <a:gd name="T29" fmla="*/ 8 h 72"/>
                <a:gd name="T30" fmla="*/ 16 w 152"/>
                <a:gd name="T31" fmla="*/ 5 h 72"/>
                <a:gd name="T32" fmla="*/ 59 w 152"/>
                <a:gd name="T33" fmla="*/ 3 h 72"/>
                <a:gd name="T34" fmla="*/ 72 w 152"/>
                <a:gd name="T35" fmla="*/ 4 h 72"/>
                <a:gd name="T36" fmla="*/ 104 w 152"/>
                <a:gd name="T37" fmla="*/ 13 h 72"/>
                <a:gd name="T38" fmla="*/ 125 w 152"/>
                <a:gd name="T39" fmla="*/ 25 h 72"/>
                <a:gd name="T40" fmla="*/ 130 w 152"/>
                <a:gd name="T41" fmla="*/ 30 h 72"/>
                <a:gd name="T42" fmla="*/ 137 w 152"/>
                <a:gd name="T43" fmla="*/ 39 h 72"/>
                <a:gd name="T44" fmla="*/ 149 w 152"/>
                <a:gd name="T45" fmla="*/ 58 h 72"/>
                <a:gd name="T46" fmla="*/ 151 w 152"/>
                <a:gd name="T47" fmla="*/ 64 h 72"/>
                <a:gd name="T48" fmla="*/ 151 w 152"/>
                <a:gd name="T49" fmla="*/ 66 h 72"/>
                <a:gd name="T50" fmla="*/ 151 w 152"/>
                <a:gd name="T51" fmla="*/ 66 h 72"/>
                <a:gd name="T52" fmla="*/ 150 w 152"/>
                <a:gd name="T53" fmla="*/ 68 h 72"/>
                <a:gd name="T54" fmla="*/ 149 w 152"/>
                <a:gd name="T55" fmla="*/ 69 h 72"/>
                <a:gd name="T56" fmla="*/ 149 w 152"/>
                <a:gd name="T57" fmla="*/ 69 h 72"/>
                <a:gd name="T58" fmla="*/ 149 w 152"/>
                <a:gd name="T59" fmla="*/ 69 h 72"/>
                <a:gd name="T60" fmla="*/ 149 w 152"/>
                <a:gd name="T61" fmla="*/ 70 h 72"/>
                <a:gd name="T62" fmla="*/ 149 w 152"/>
                <a:gd name="T63" fmla="*/ 70 h 72"/>
                <a:gd name="T64" fmla="*/ 147 w 152"/>
                <a:gd name="T65" fmla="*/ 71 h 72"/>
                <a:gd name="T66" fmla="*/ 144 w 152"/>
                <a:gd name="T67" fmla="*/ 71 h 72"/>
                <a:gd name="T68" fmla="*/ 143 w 152"/>
                <a:gd name="T69" fmla="*/ 71 h 72"/>
                <a:gd name="T70" fmla="*/ 146 w 152"/>
                <a:gd name="T71" fmla="*/ 71 h 72"/>
                <a:gd name="T72" fmla="*/ 150 w 152"/>
                <a:gd name="T73" fmla="*/ 69 h 72"/>
                <a:gd name="T74" fmla="*/ 152 w 152"/>
                <a:gd name="T75" fmla="*/ 62 h 72"/>
                <a:gd name="T76" fmla="*/ 141 w 152"/>
                <a:gd name="T77" fmla="*/ 40 h 72"/>
                <a:gd name="T78" fmla="*/ 129 w 152"/>
                <a:gd name="T79" fmla="*/ 25 h 72"/>
                <a:gd name="T80" fmla="*/ 125 w 152"/>
                <a:gd name="T81" fmla="*/ 21 h 72"/>
                <a:gd name="T82" fmla="*/ 113 w 152"/>
                <a:gd name="T83" fmla="*/ 13 h 72"/>
                <a:gd name="T84" fmla="*/ 96 w 152"/>
                <a:gd name="T8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72"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137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lose/>
                  <a:moveTo>
                    <a:pt x="137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lose/>
                  <a:moveTo>
                    <a:pt x="151" y="66"/>
                  </a:move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lose/>
                  <a:moveTo>
                    <a:pt x="149" y="69"/>
                  </a:move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lose/>
                  <a:moveTo>
                    <a:pt x="149" y="70"/>
                  </a:move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lose/>
                  <a:moveTo>
                    <a:pt x="151" y="63"/>
                  </a:moveTo>
                  <a:cubicBezTo>
                    <a:pt x="151" y="63"/>
                    <a:pt x="151" y="64"/>
                    <a:pt x="151" y="64"/>
                  </a:cubicBezTo>
                  <a:cubicBezTo>
                    <a:pt x="151" y="64"/>
                    <a:pt x="151" y="63"/>
                    <a:pt x="151" y="63"/>
                  </a:cubicBezTo>
                  <a:close/>
                  <a:moveTo>
                    <a:pt x="77" y="1"/>
                  </a:moveTo>
                  <a:cubicBezTo>
                    <a:pt x="70" y="0"/>
                    <a:pt x="63" y="0"/>
                    <a:pt x="56" y="0"/>
                  </a:cubicBezTo>
                  <a:cubicBezTo>
                    <a:pt x="50" y="0"/>
                    <a:pt x="44" y="0"/>
                    <a:pt x="37" y="1"/>
                  </a:cubicBezTo>
                  <a:cubicBezTo>
                    <a:pt x="31" y="1"/>
                    <a:pt x="25" y="2"/>
                    <a:pt x="18" y="4"/>
                  </a:cubicBezTo>
                  <a:cubicBezTo>
                    <a:pt x="12" y="5"/>
                    <a:pt x="6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7"/>
                    <a:pt x="11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6" y="4"/>
                    <a:pt x="35" y="3"/>
                    <a:pt x="45" y="3"/>
                  </a:cubicBezTo>
                  <a:cubicBezTo>
                    <a:pt x="49" y="3"/>
                    <a:pt x="54" y="3"/>
                    <a:pt x="59" y="3"/>
                  </a:cubicBezTo>
                  <a:cubicBezTo>
                    <a:pt x="63" y="3"/>
                    <a:pt x="67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7" y="5"/>
                    <a:pt x="83" y="6"/>
                    <a:pt x="89" y="8"/>
                  </a:cubicBezTo>
                  <a:cubicBezTo>
                    <a:pt x="94" y="9"/>
                    <a:pt x="99" y="11"/>
                    <a:pt x="104" y="13"/>
                  </a:cubicBezTo>
                  <a:cubicBezTo>
                    <a:pt x="107" y="14"/>
                    <a:pt x="111" y="16"/>
                    <a:pt x="115" y="18"/>
                  </a:cubicBezTo>
                  <a:cubicBezTo>
                    <a:pt x="118" y="20"/>
                    <a:pt x="122" y="23"/>
                    <a:pt x="125" y="25"/>
                  </a:cubicBezTo>
                  <a:cubicBezTo>
                    <a:pt x="126" y="26"/>
                    <a:pt x="126" y="26"/>
                    <a:pt x="127" y="27"/>
                  </a:cubicBezTo>
                  <a:cubicBezTo>
                    <a:pt x="128" y="28"/>
                    <a:pt x="129" y="29"/>
                    <a:pt x="130" y="30"/>
                  </a:cubicBezTo>
                  <a:cubicBezTo>
                    <a:pt x="132" y="33"/>
                    <a:pt x="135" y="36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39" y="42"/>
                    <a:pt x="142" y="45"/>
                    <a:pt x="144" y="48"/>
                  </a:cubicBezTo>
                  <a:cubicBezTo>
                    <a:pt x="146" y="51"/>
                    <a:pt x="148" y="55"/>
                    <a:pt x="149" y="58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50" y="60"/>
                    <a:pt x="150" y="62"/>
                    <a:pt x="151" y="64"/>
                  </a:cubicBezTo>
                  <a:cubicBezTo>
                    <a:pt x="151" y="64"/>
                    <a:pt x="151" y="65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7"/>
                    <a:pt x="150" y="67"/>
                    <a:pt x="150" y="68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0" y="68"/>
                    <a:pt x="150" y="69"/>
                    <a:pt x="149" y="69"/>
                  </a:cubicBezTo>
                  <a:cubicBezTo>
                    <a:pt x="149" y="69"/>
                    <a:pt x="149" y="69"/>
                    <a:pt x="150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70"/>
                    <a:pt x="148" y="70"/>
                    <a:pt x="147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6" y="71"/>
                    <a:pt x="145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3" y="71"/>
                    <a:pt x="143" y="71"/>
                  </a:cubicBezTo>
                  <a:cubicBezTo>
                    <a:pt x="143" y="71"/>
                    <a:pt x="143" y="72"/>
                    <a:pt x="143" y="72"/>
                  </a:cubicBezTo>
                  <a:cubicBezTo>
                    <a:pt x="144" y="72"/>
                    <a:pt x="145" y="72"/>
                    <a:pt x="146" y="71"/>
                  </a:cubicBezTo>
                  <a:cubicBezTo>
                    <a:pt x="147" y="71"/>
                    <a:pt x="148" y="71"/>
                    <a:pt x="149" y="71"/>
                  </a:cubicBezTo>
                  <a:cubicBezTo>
                    <a:pt x="149" y="70"/>
                    <a:pt x="150" y="70"/>
                    <a:pt x="150" y="69"/>
                  </a:cubicBezTo>
                  <a:cubicBezTo>
                    <a:pt x="151" y="68"/>
                    <a:pt x="151" y="68"/>
                    <a:pt x="151" y="67"/>
                  </a:cubicBezTo>
                  <a:cubicBezTo>
                    <a:pt x="152" y="66"/>
                    <a:pt x="152" y="64"/>
                    <a:pt x="152" y="62"/>
                  </a:cubicBezTo>
                  <a:cubicBezTo>
                    <a:pt x="151" y="60"/>
                    <a:pt x="150" y="58"/>
                    <a:pt x="150" y="55"/>
                  </a:cubicBezTo>
                  <a:cubicBezTo>
                    <a:pt x="147" y="50"/>
                    <a:pt x="144" y="45"/>
                    <a:pt x="141" y="40"/>
                  </a:cubicBezTo>
                  <a:cubicBezTo>
                    <a:pt x="138" y="36"/>
                    <a:pt x="135" y="32"/>
                    <a:pt x="132" y="28"/>
                  </a:cubicBezTo>
                  <a:cubicBezTo>
                    <a:pt x="131" y="27"/>
                    <a:pt x="130" y="25"/>
                    <a:pt x="129" y="25"/>
                  </a:cubicBezTo>
                  <a:cubicBezTo>
                    <a:pt x="129" y="24"/>
                    <a:pt x="128" y="23"/>
                    <a:pt x="128" y="23"/>
                  </a:cubicBezTo>
                  <a:cubicBezTo>
                    <a:pt x="127" y="22"/>
                    <a:pt x="126" y="21"/>
                    <a:pt x="125" y="21"/>
                  </a:cubicBezTo>
                  <a:cubicBezTo>
                    <a:pt x="124" y="20"/>
                    <a:pt x="122" y="19"/>
                    <a:pt x="121" y="18"/>
                  </a:cubicBezTo>
                  <a:cubicBezTo>
                    <a:pt x="119" y="16"/>
                    <a:pt x="116" y="14"/>
                    <a:pt x="113" y="13"/>
                  </a:cubicBezTo>
                  <a:cubicBezTo>
                    <a:pt x="110" y="11"/>
                    <a:pt x="107" y="10"/>
                    <a:pt x="104" y="8"/>
                  </a:cubicBezTo>
                  <a:cubicBezTo>
                    <a:pt x="101" y="7"/>
                    <a:pt x="98" y="6"/>
                    <a:pt x="96" y="5"/>
                  </a:cubicBezTo>
                  <a:cubicBezTo>
                    <a:pt x="89" y="3"/>
                    <a:pt x="83" y="2"/>
                    <a:pt x="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10"/>
            <p:cNvSpPr>
              <a:spLocks noEditPoints="1"/>
            </p:cNvSpPr>
            <p:nvPr/>
          </p:nvSpPr>
          <p:spPr bwMode="auto">
            <a:xfrm>
              <a:off x="188913" y="3043238"/>
              <a:ext cx="468313" cy="454025"/>
            </a:xfrm>
            <a:custGeom>
              <a:avLst/>
              <a:gdLst>
                <a:gd name="T0" fmla="*/ 114 w 117"/>
                <a:gd name="T1" fmla="*/ 91 h 113"/>
                <a:gd name="T2" fmla="*/ 114 w 117"/>
                <a:gd name="T3" fmla="*/ 91 h 113"/>
                <a:gd name="T4" fmla="*/ 114 w 117"/>
                <a:gd name="T5" fmla="*/ 91 h 113"/>
                <a:gd name="T6" fmla="*/ 114 w 117"/>
                <a:gd name="T7" fmla="*/ 91 h 113"/>
                <a:gd name="T8" fmla="*/ 105 w 117"/>
                <a:gd name="T9" fmla="*/ 108 h 113"/>
                <a:gd name="T10" fmla="*/ 105 w 117"/>
                <a:gd name="T11" fmla="*/ 108 h 113"/>
                <a:gd name="T12" fmla="*/ 105 w 117"/>
                <a:gd name="T13" fmla="*/ 108 h 113"/>
                <a:gd name="T14" fmla="*/ 109 w 117"/>
                <a:gd name="T15" fmla="*/ 104 h 113"/>
                <a:gd name="T16" fmla="*/ 109 w 117"/>
                <a:gd name="T17" fmla="*/ 104 h 113"/>
                <a:gd name="T18" fmla="*/ 109 w 117"/>
                <a:gd name="T19" fmla="*/ 104 h 113"/>
                <a:gd name="T20" fmla="*/ 58 w 117"/>
                <a:gd name="T21" fmla="*/ 12 h 113"/>
                <a:gd name="T22" fmla="*/ 58 w 117"/>
                <a:gd name="T23" fmla="*/ 12 h 113"/>
                <a:gd name="T24" fmla="*/ 58 w 117"/>
                <a:gd name="T25" fmla="*/ 12 h 113"/>
                <a:gd name="T26" fmla="*/ 19 w 117"/>
                <a:gd name="T27" fmla="*/ 1 h 113"/>
                <a:gd name="T28" fmla="*/ 3 w 117"/>
                <a:gd name="T29" fmla="*/ 0 h 113"/>
                <a:gd name="T30" fmla="*/ 0 w 117"/>
                <a:gd name="T31" fmla="*/ 0 h 113"/>
                <a:gd name="T32" fmla="*/ 0 w 117"/>
                <a:gd name="T33" fmla="*/ 0 h 113"/>
                <a:gd name="T34" fmla="*/ 18 w 117"/>
                <a:gd name="T35" fmla="*/ 2 h 113"/>
                <a:gd name="T36" fmla="*/ 18 w 117"/>
                <a:gd name="T37" fmla="*/ 2 h 113"/>
                <a:gd name="T38" fmla="*/ 39 w 117"/>
                <a:gd name="T39" fmla="*/ 6 h 113"/>
                <a:gd name="T40" fmla="*/ 58 w 117"/>
                <a:gd name="T41" fmla="*/ 12 h 113"/>
                <a:gd name="T42" fmla="*/ 58 w 117"/>
                <a:gd name="T43" fmla="*/ 12 h 113"/>
                <a:gd name="T44" fmla="*/ 70 w 117"/>
                <a:gd name="T45" fmla="*/ 18 h 113"/>
                <a:gd name="T46" fmla="*/ 82 w 117"/>
                <a:gd name="T47" fmla="*/ 26 h 113"/>
                <a:gd name="T48" fmla="*/ 81 w 117"/>
                <a:gd name="T49" fmla="*/ 26 h 113"/>
                <a:gd name="T50" fmla="*/ 100 w 117"/>
                <a:gd name="T51" fmla="*/ 44 h 113"/>
                <a:gd name="T52" fmla="*/ 103 w 117"/>
                <a:gd name="T53" fmla="*/ 49 h 113"/>
                <a:gd name="T54" fmla="*/ 105 w 117"/>
                <a:gd name="T55" fmla="*/ 52 h 113"/>
                <a:gd name="T56" fmla="*/ 108 w 117"/>
                <a:gd name="T57" fmla="*/ 58 h 113"/>
                <a:gd name="T58" fmla="*/ 114 w 117"/>
                <a:gd name="T59" fmla="*/ 78 h 113"/>
                <a:gd name="T60" fmla="*/ 114 w 117"/>
                <a:gd name="T61" fmla="*/ 77 h 113"/>
                <a:gd name="T62" fmla="*/ 114 w 117"/>
                <a:gd name="T63" fmla="*/ 91 h 113"/>
                <a:gd name="T64" fmla="*/ 114 w 117"/>
                <a:gd name="T65" fmla="*/ 91 h 113"/>
                <a:gd name="T66" fmla="*/ 114 w 117"/>
                <a:gd name="T67" fmla="*/ 91 h 113"/>
                <a:gd name="T68" fmla="*/ 114 w 117"/>
                <a:gd name="T69" fmla="*/ 91 h 113"/>
                <a:gd name="T70" fmla="*/ 114 w 117"/>
                <a:gd name="T71" fmla="*/ 91 h 113"/>
                <a:gd name="T72" fmla="*/ 112 w 117"/>
                <a:gd name="T73" fmla="*/ 100 h 113"/>
                <a:gd name="T74" fmla="*/ 112 w 117"/>
                <a:gd name="T75" fmla="*/ 99 h 113"/>
                <a:gd name="T76" fmla="*/ 109 w 117"/>
                <a:gd name="T77" fmla="*/ 104 h 113"/>
                <a:gd name="T78" fmla="*/ 109 w 117"/>
                <a:gd name="T79" fmla="*/ 104 h 113"/>
                <a:gd name="T80" fmla="*/ 105 w 117"/>
                <a:gd name="T81" fmla="*/ 108 h 113"/>
                <a:gd name="T82" fmla="*/ 103 w 117"/>
                <a:gd name="T83" fmla="*/ 110 h 113"/>
                <a:gd name="T84" fmla="*/ 100 w 117"/>
                <a:gd name="T85" fmla="*/ 111 h 113"/>
                <a:gd name="T86" fmla="*/ 100 w 117"/>
                <a:gd name="T87" fmla="*/ 111 h 113"/>
                <a:gd name="T88" fmla="*/ 97 w 117"/>
                <a:gd name="T89" fmla="*/ 112 h 113"/>
                <a:gd name="T90" fmla="*/ 93 w 117"/>
                <a:gd name="T91" fmla="*/ 113 h 113"/>
                <a:gd name="T92" fmla="*/ 93 w 117"/>
                <a:gd name="T93" fmla="*/ 113 h 113"/>
                <a:gd name="T94" fmla="*/ 92 w 117"/>
                <a:gd name="T95" fmla="*/ 113 h 113"/>
                <a:gd name="T96" fmla="*/ 92 w 117"/>
                <a:gd name="T97" fmla="*/ 113 h 113"/>
                <a:gd name="T98" fmla="*/ 101 w 117"/>
                <a:gd name="T99" fmla="*/ 111 h 113"/>
                <a:gd name="T100" fmla="*/ 107 w 117"/>
                <a:gd name="T101" fmla="*/ 108 h 113"/>
                <a:gd name="T102" fmla="*/ 112 w 117"/>
                <a:gd name="T103" fmla="*/ 102 h 113"/>
                <a:gd name="T104" fmla="*/ 115 w 117"/>
                <a:gd name="T105" fmla="*/ 96 h 113"/>
                <a:gd name="T106" fmla="*/ 116 w 117"/>
                <a:gd name="T107" fmla="*/ 79 h 113"/>
                <a:gd name="T108" fmla="*/ 113 w 117"/>
                <a:gd name="T109" fmla="*/ 62 h 113"/>
                <a:gd name="T110" fmla="*/ 108 w 117"/>
                <a:gd name="T111" fmla="*/ 50 h 113"/>
                <a:gd name="T112" fmla="*/ 105 w 117"/>
                <a:gd name="T113" fmla="*/ 45 h 113"/>
                <a:gd name="T114" fmla="*/ 100 w 117"/>
                <a:gd name="T115" fmla="*/ 38 h 113"/>
                <a:gd name="T116" fmla="*/ 93 w 117"/>
                <a:gd name="T117" fmla="*/ 31 h 113"/>
                <a:gd name="T118" fmla="*/ 86 w 117"/>
                <a:gd name="T119" fmla="*/ 25 h 113"/>
                <a:gd name="T120" fmla="*/ 71 w 117"/>
                <a:gd name="T121" fmla="*/ 15 h 113"/>
                <a:gd name="T122" fmla="*/ 37 w 117"/>
                <a:gd name="T123" fmla="*/ 3 h 113"/>
                <a:gd name="T124" fmla="*/ 19 w 117"/>
                <a:gd name="T1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13">
                  <a:moveTo>
                    <a:pt x="114" y="91"/>
                  </a:move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lose/>
                  <a:moveTo>
                    <a:pt x="105" y="108"/>
                  </a:moveTo>
                  <a:cubicBezTo>
                    <a:pt x="105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5" y="108"/>
                  </a:cubicBezTo>
                  <a:close/>
                  <a:moveTo>
                    <a:pt x="109" y="104"/>
                  </a:moveTo>
                  <a:cubicBezTo>
                    <a:pt x="109" y="104"/>
                    <a:pt x="109" y="104"/>
                    <a:pt x="109" y="104"/>
                  </a:cubicBezTo>
                  <a:cubicBezTo>
                    <a:pt x="109" y="104"/>
                    <a:pt x="109" y="104"/>
                    <a:pt x="109" y="104"/>
                  </a:cubicBezTo>
                  <a:close/>
                  <a:moveTo>
                    <a:pt x="58" y="12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lose/>
                  <a:moveTo>
                    <a:pt x="19" y="1"/>
                  </a:moveTo>
                  <a:cubicBezTo>
                    <a:pt x="14" y="0"/>
                    <a:pt x="9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5" y="3"/>
                    <a:pt x="32" y="4"/>
                    <a:pt x="39" y="6"/>
                  </a:cubicBezTo>
                  <a:cubicBezTo>
                    <a:pt x="46" y="7"/>
                    <a:pt x="52" y="10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2" y="14"/>
                    <a:pt x="66" y="16"/>
                    <a:pt x="70" y="18"/>
                  </a:cubicBezTo>
                  <a:cubicBezTo>
                    <a:pt x="74" y="20"/>
                    <a:pt x="78" y="23"/>
                    <a:pt x="82" y="26"/>
                  </a:cubicBezTo>
                  <a:cubicBezTo>
                    <a:pt x="82" y="26"/>
                    <a:pt x="82" y="26"/>
                    <a:pt x="81" y="26"/>
                  </a:cubicBezTo>
                  <a:cubicBezTo>
                    <a:pt x="88" y="31"/>
                    <a:pt x="95" y="37"/>
                    <a:pt x="100" y="44"/>
                  </a:cubicBezTo>
                  <a:cubicBezTo>
                    <a:pt x="101" y="46"/>
                    <a:pt x="102" y="47"/>
                    <a:pt x="103" y="49"/>
                  </a:cubicBezTo>
                  <a:cubicBezTo>
                    <a:pt x="104" y="50"/>
                    <a:pt x="104" y="51"/>
                    <a:pt x="105" y="52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11" y="64"/>
                    <a:pt x="113" y="71"/>
                    <a:pt x="114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82"/>
                    <a:pt x="114" y="86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3" y="94"/>
                    <a:pt x="113" y="97"/>
                    <a:pt x="112" y="100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1" y="101"/>
                    <a:pt x="110" y="103"/>
                    <a:pt x="109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8" y="106"/>
                    <a:pt x="106" y="107"/>
                    <a:pt x="105" y="108"/>
                  </a:cubicBezTo>
                  <a:cubicBezTo>
                    <a:pt x="104" y="109"/>
                    <a:pt x="104" y="109"/>
                    <a:pt x="103" y="110"/>
                  </a:cubicBezTo>
                  <a:cubicBezTo>
                    <a:pt x="102" y="110"/>
                    <a:pt x="101" y="111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99" y="111"/>
                    <a:pt x="98" y="112"/>
                    <a:pt x="97" y="112"/>
                  </a:cubicBezTo>
                  <a:cubicBezTo>
                    <a:pt x="95" y="112"/>
                    <a:pt x="94" y="113"/>
                    <a:pt x="93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93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5" y="113"/>
                    <a:pt x="98" y="112"/>
                    <a:pt x="101" y="111"/>
                  </a:cubicBezTo>
                  <a:cubicBezTo>
                    <a:pt x="103" y="110"/>
                    <a:pt x="105" y="109"/>
                    <a:pt x="107" y="108"/>
                  </a:cubicBezTo>
                  <a:cubicBezTo>
                    <a:pt x="109" y="106"/>
                    <a:pt x="111" y="104"/>
                    <a:pt x="112" y="102"/>
                  </a:cubicBezTo>
                  <a:cubicBezTo>
                    <a:pt x="113" y="100"/>
                    <a:pt x="114" y="98"/>
                    <a:pt x="115" y="96"/>
                  </a:cubicBezTo>
                  <a:cubicBezTo>
                    <a:pt x="116" y="90"/>
                    <a:pt x="117" y="84"/>
                    <a:pt x="116" y="79"/>
                  </a:cubicBezTo>
                  <a:cubicBezTo>
                    <a:pt x="116" y="73"/>
                    <a:pt x="115" y="67"/>
                    <a:pt x="113" y="62"/>
                  </a:cubicBezTo>
                  <a:cubicBezTo>
                    <a:pt x="112" y="58"/>
                    <a:pt x="110" y="54"/>
                    <a:pt x="108" y="50"/>
                  </a:cubicBezTo>
                  <a:cubicBezTo>
                    <a:pt x="107" y="49"/>
                    <a:pt x="106" y="47"/>
                    <a:pt x="105" y="45"/>
                  </a:cubicBezTo>
                  <a:cubicBezTo>
                    <a:pt x="104" y="43"/>
                    <a:pt x="102" y="41"/>
                    <a:pt x="100" y="38"/>
                  </a:cubicBezTo>
                  <a:cubicBezTo>
                    <a:pt x="98" y="36"/>
                    <a:pt x="96" y="33"/>
                    <a:pt x="93" y="31"/>
                  </a:cubicBezTo>
                  <a:cubicBezTo>
                    <a:pt x="91" y="29"/>
                    <a:pt x="89" y="27"/>
                    <a:pt x="86" y="25"/>
                  </a:cubicBezTo>
                  <a:cubicBezTo>
                    <a:pt x="82" y="21"/>
                    <a:pt x="77" y="18"/>
                    <a:pt x="71" y="15"/>
                  </a:cubicBezTo>
                  <a:cubicBezTo>
                    <a:pt x="61" y="9"/>
                    <a:pt x="49" y="5"/>
                    <a:pt x="37" y="3"/>
                  </a:cubicBezTo>
                  <a:cubicBezTo>
                    <a:pt x="31" y="2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11"/>
            <p:cNvSpPr>
              <a:spLocks noEditPoints="1"/>
            </p:cNvSpPr>
            <p:nvPr/>
          </p:nvSpPr>
          <p:spPr bwMode="auto">
            <a:xfrm>
              <a:off x="-450850" y="3224213"/>
              <a:ext cx="1068388" cy="2012950"/>
            </a:xfrm>
            <a:custGeom>
              <a:avLst/>
              <a:gdLst>
                <a:gd name="T0" fmla="*/ 95 w 267"/>
                <a:gd name="T1" fmla="*/ 163 h 502"/>
                <a:gd name="T2" fmla="*/ 87 w 267"/>
                <a:gd name="T3" fmla="*/ 480 h 502"/>
                <a:gd name="T4" fmla="*/ 25 w 267"/>
                <a:gd name="T5" fmla="*/ 440 h 502"/>
                <a:gd name="T6" fmla="*/ 18 w 267"/>
                <a:gd name="T7" fmla="*/ 414 h 502"/>
                <a:gd name="T8" fmla="*/ 253 w 267"/>
                <a:gd name="T9" fmla="*/ 367 h 502"/>
                <a:gd name="T10" fmla="*/ 35 w 267"/>
                <a:gd name="T11" fmla="*/ 309 h 502"/>
                <a:gd name="T12" fmla="*/ 126 w 267"/>
                <a:gd name="T13" fmla="*/ 0 h 502"/>
                <a:gd name="T14" fmla="*/ 129 w 267"/>
                <a:gd name="T15" fmla="*/ 13 h 502"/>
                <a:gd name="T16" fmla="*/ 130 w 267"/>
                <a:gd name="T17" fmla="*/ 29 h 502"/>
                <a:gd name="T18" fmla="*/ 123 w 267"/>
                <a:gd name="T19" fmla="*/ 74 h 502"/>
                <a:gd name="T20" fmla="*/ 111 w 267"/>
                <a:gd name="T21" fmla="*/ 119 h 502"/>
                <a:gd name="T22" fmla="*/ 95 w 267"/>
                <a:gd name="T23" fmla="*/ 162 h 502"/>
                <a:gd name="T24" fmla="*/ 95 w 267"/>
                <a:gd name="T25" fmla="*/ 163 h 502"/>
                <a:gd name="T26" fmla="*/ 78 w 267"/>
                <a:gd name="T27" fmla="*/ 199 h 502"/>
                <a:gd name="T28" fmla="*/ 38 w 267"/>
                <a:gd name="T29" fmla="*/ 274 h 502"/>
                <a:gd name="T30" fmla="*/ 5 w 267"/>
                <a:gd name="T31" fmla="*/ 352 h 502"/>
                <a:gd name="T32" fmla="*/ 0 w 267"/>
                <a:gd name="T33" fmla="*/ 395 h 502"/>
                <a:gd name="T34" fmla="*/ 4 w 267"/>
                <a:gd name="T35" fmla="*/ 435 h 502"/>
                <a:gd name="T36" fmla="*/ 10 w 267"/>
                <a:gd name="T37" fmla="*/ 451 h 502"/>
                <a:gd name="T38" fmla="*/ 23 w 267"/>
                <a:gd name="T39" fmla="*/ 471 h 502"/>
                <a:gd name="T40" fmla="*/ 40 w 267"/>
                <a:gd name="T41" fmla="*/ 485 h 502"/>
                <a:gd name="T42" fmla="*/ 68 w 267"/>
                <a:gd name="T43" fmla="*/ 498 h 502"/>
                <a:gd name="T44" fmla="*/ 103 w 267"/>
                <a:gd name="T45" fmla="*/ 502 h 502"/>
                <a:gd name="T46" fmla="*/ 142 w 267"/>
                <a:gd name="T47" fmla="*/ 502 h 502"/>
                <a:gd name="T48" fmla="*/ 184 w 267"/>
                <a:gd name="T49" fmla="*/ 496 h 502"/>
                <a:gd name="T50" fmla="*/ 214 w 267"/>
                <a:gd name="T51" fmla="*/ 485 h 502"/>
                <a:gd name="T52" fmla="*/ 231 w 267"/>
                <a:gd name="T53" fmla="*/ 473 h 502"/>
                <a:gd name="T54" fmla="*/ 252 w 267"/>
                <a:gd name="T55" fmla="*/ 451 h 502"/>
                <a:gd name="T56" fmla="*/ 265 w 267"/>
                <a:gd name="T57" fmla="*/ 416 h 502"/>
                <a:gd name="T58" fmla="*/ 267 w 267"/>
                <a:gd name="T59" fmla="*/ 396 h 502"/>
                <a:gd name="T60" fmla="*/ 258 w 267"/>
                <a:gd name="T61" fmla="*/ 339 h 502"/>
                <a:gd name="T62" fmla="*/ 223 w 267"/>
                <a:gd name="T63" fmla="*/ 258 h 502"/>
                <a:gd name="T64" fmla="*/ 183 w 267"/>
                <a:gd name="T65" fmla="*/ 180 h 502"/>
                <a:gd name="T66" fmla="*/ 164 w 267"/>
                <a:gd name="T67" fmla="*/ 110 h 502"/>
                <a:gd name="T68" fmla="*/ 160 w 267"/>
                <a:gd name="T69" fmla="*/ 62 h 502"/>
                <a:gd name="T70" fmla="*/ 159 w 267"/>
                <a:gd name="T71" fmla="*/ 44 h 502"/>
                <a:gd name="T72" fmla="*/ 163 w 267"/>
                <a:gd name="T73" fmla="*/ 135 h 502"/>
                <a:gd name="T74" fmla="*/ 194 w 267"/>
                <a:gd name="T75" fmla="*/ 220 h 502"/>
                <a:gd name="T76" fmla="*/ 233 w 267"/>
                <a:gd name="T77" fmla="*/ 299 h 502"/>
                <a:gd name="T78" fmla="*/ 250 w 267"/>
                <a:gd name="T79" fmla="*/ 352 h 502"/>
                <a:gd name="T80" fmla="*/ 254 w 267"/>
                <a:gd name="T81" fmla="*/ 386 h 502"/>
                <a:gd name="T82" fmla="*/ 251 w 267"/>
                <a:gd name="T83" fmla="*/ 416 h 502"/>
                <a:gd name="T84" fmla="*/ 240 w 267"/>
                <a:gd name="T85" fmla="*/ 440 h 502"/>
                <a:gd name="T86" fmla="*/ 223 w 267"/>
                <a:gd name="T87" fmla="*/ 459 h 502"/>
                <a:gd name="T88" fmla="*/ 202 w 267"/>
                <a:gd name="T89" fmla="*/ 471 h 502"/>
                <a:gd name="T90" fmla="*/ 176 w 267"/>
                <a:gd name="T91" fmla="*/ 478 h 502"/>
                <a:gd name="T92" fmla="*/ 113 w 267"/>
                <a:gd name="T93" fmla="*/ 481 h 502"/>
                <a:gd name="T94" fmla="*/ 72 w 267"/>
                <a:gd name="T95" fmla="*/ 478 h 502"/>
                <a:gd name="T96" fmla="*/ 45 w 267"/>
                <a:gd name="T97" fmla="*/ 465 h 502"/>
                <a:gd name="T98" fmla="*/ 29 w 267"/>
                <a:gd name="T99" fmla="*/ 447 h 502"/>
                <a:gd name="T100" fmla="*/ 18 w 267"/>
                <a:gd name="T101" fmla="*/ 414 h 502"/>
                <a:gd name="T102" fmla="*/ 18 w 267"/>
                <a:gd name="T103" fmla="*/ 378 h 502"/>
                <a:gd name="T104" fmla="*/ 35 w 267"/>
                <a:gd name="T105" fmla="*/ 310 h 502"/>
                <a:gd name="T106" fmla="*/ 95 w 267"/>
                <a:gd name="T107" fmla="*/ 189 h 502"/>
                <a:gd name="T108" fmla="*/ 111 w 267"/>
                <a:gd name="T109" fmla="*/ 149 h 502"/>
                <a:gd name="T110" fmla="*/ 124 w 267"/>
                <a:gd name="T111" fmla="*/ 104 h 502"/>
                <a:gd name="T112" fmla="*/ 131 w 267"/>
                <a:gd name="T113" fmla="*/ 62 h 502"/>
                <a:gd name="T114" fmla="*/ 132 w 267"/>
                <a:gd name="T115" fmla="*/ 1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502">
                  <a:moveTo>
                    <a:pt x="95" y="163"/>
                  </a:move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lose/>
                  <a:moveTo>
                    <a:pt x="85" y="480"/>
                  </a:moveTo>
                  <a:cubicBezTo>
                    <a:pt x="86" y="480"/>
                    <a:pt x="86" y="480"/>
                    <a:pt x="87" y="480"/>
                  </a:cubicBezTo>
                  <a:cubicBezTo>
                    <a:pt x="86" y="480"/>
                    <a:pt x="86" y="480"/>
                    <a:pt x="85" y="480"/>
                  </a:cubicBezTo>
                  <a:close/>
                  <a:moveTo>
                    <a:pt x="25" y="439"/>
                  </a:moveTo>
                  <a:cubicBezTo>
                    <a:pt x="25" y="440"/>
                    <a:pt x="25" y="440"/>
                    <a:pt x="25" y="440"/>
                  </a:cubicBezTo>
                  <a:cubicBezTo>
                    <a:pt x="25" y="440"/>
                    <a:pt x="25" y="440"/>
                    <a:pt x="25" y="439"/>
                  </a:cubicBezTo>
                  <a:close/>
                  <a:moveTo>
                    <a:pt x="18" y="413"/>
                  </a:moveTo>
                  <a:cubicBezTo>
                    <a:pt x="18" y="413"/>
                    <a:pt x="18" y="413"/>
                    <a:pt x="18" y="414"/>
                  </a:cubicBezTo>
                  <a:cubicBezTo>
                    <a:pt x="18" y="413"/>
                    <a:pt x="18" y="413"/>
                    <a:pt x="18" y="413"/>
                  </a:cubicBezTo>
                  <a:close/>
                  <a:moveTo>
                    <a:pt x="253" y="366"/>
                  </a:moveTo>
                  <a:cubicBezTo>
                    <a:pt x="253" y="366"/>
                    <a:pt x="253" y="366"/>
                    <a:pt x="253" y="367"/>
                  </a:cubicBezTo>
                  <a:cubicBezTo>
                    <a:pt x="253" y="366"/>
                    <a:pt x="253" y="366"/>
                    <a:pt x="253" y="366"/>
                  </a:cubicBezTo>
                  <a:close/>
                  <a:moveTo>
                    <a:pt x="35" y="309"/>
                  </a:moveTo>
                  <a:cubicBezTo>
                    <a:pt x="35" y="309"/>
                    <a:pt x="35" y="309"/>
                    <a:pt x="35" y="309"/>
                  </a:cubicBezTo>
                  <a:cubicBezTo>
                    <a:pt x="35" y="309"/>
                    <a:pt x="35" y="309"/>
                    <a:pt x="35" y="309"/>
                  </a:cubicBezTo>
                  <a:close/>
                  <a:moveTo>
                    <a:pt x="12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2"/>
                    <a:pt x="128" y="4"/>
                    <a:pt x="128" y="7"/>
                  </a:cubicBezTo>
                  <a:cubicBezTo>
                    <a:pt x="129" y="9"/>
                    <a:pt x="129" y="11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6"/>
                    <a:pt x="130" y="19"/>
                    <a:pt x="130" y="21"/>
                  </a:cubicBezTo>
                  <a:cubicBezTo>
                    <a:pt x="130" y="24"/>
                    <a:pt x="130" y="26"/>
                    <a:pt x="130" y="29"/>
                  </a:cubicBezTo>
                  <a:cubicBezTo>
                    <a:pt x="130" y="34"/>
                    <a:pt x="129" y="39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7" y="54"/>
                    <a:pt x="125" y="64"/>
                    <a:pt x="123" y="74"/>
                  </a:cubicBezTo>
                  <a:cubicBezTo>
                    <a:pt x="122" y="79"/>
                    <a:pt x="121" y="83"/>
                    <a:pt x="119" y="88"/>
                  </a:cubicBezTo>
                  <a:cubicBezTo>
                    <a:pt x="118" y="93"/>
                    <a:pt x="117" y="98"/>
                    <a:pt x="116" y="102"/>
                  </a:cubicBezTo>
                  <a:cubicBezTo>
                    <a:pt x="114" y="108"/>
                    <a:pt x="113" y="113"/>
                    <a:pt x="111" y="119"/>
                  </a:cubicBezTo>
                  <a:cubicBezTo>
                    <a:pt x="110" y="124"/>
                    <a:pt x="108" y="129"/>
                    <a:pt x="106" y="134"/>
                  </a:cubicBezTo>
                  <a:cubicBezTo>
                    <a:pt x="103" y="144"/>
                    <a:pt x="99" y="153"/>
                    <a:pt x="95" y="163"/>
                  </a:cubicBezTo>
                  <a:cubicBezTo>
                    <a:pt x="95" y="163"/>
                    <a:pt x="95" y="163"/>
                    <a:pt x="95" y="162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3"/>
                  </a:cubicBezTo>
                  <a:cubicBezTo>
                    <a:pt x="92" y="170"/>
                    <a:pt x="90" y="176"/>
                    <a:pt x="87" y="181"/>
                  </a:cubicBezTo>
                  <a:cubicBezTo>
                    <a:pt x="85" y="185"/>
                    <a:pt x="84" y="188"/>
                    <a:pt x="83" y="191"/>
                  </a:cubicBezTo>
                  <a:cubicBezTo>
                    <a:pt x="81" y="194"/>
                    <a:pt x="80" y="197"/>
                    <a:pt x="78" y="199"/>
                  </a:cubicBezTo>
                  <a:cubicBezTo>
                    <a:pt x="72" y="211"/>
                    <a:pt x="66" y="223"/>
                    <a:pt x="59" y="235"/>
                  </a:cubicBezTo>
                  <a:cubicBezTo>
                    <a:pt x="56" y="242"/>
                    <a:pt x="52" y="248"/>
                    <a:pt x="48" y="255"/>
                  </a:cubicBezTo>
                  <a:cubicBezTo>
                    <a:pt x="45" y="261"/>
                    <a:pt x="41" y="268"/>
                    <a:pt x="38" y="274"/>
                  </a:cubicBezTo>
                  <a:cubicBezTo>
                    <a:pt x="31" y="286"/>
                    <a:pt x="24" y="299"/>
                    <a:pt x="19" y="312"/>
                  </a:cubicBezTo>
                  <a:cubicBezTo>
                    <a:pt x="16" y="318"/>
                    <a:pt x="13" y="325"/>
                    <a:pt x="11" y="332"/>
                  </a:cubicBezTo>
                  <a:cubicBezTo>
                    <a:pt x="9" y="338"/>
                    <a:pt x="7" y="345"/>
                    <a:pt x="5" y="352"/>
                  </a:cubicBezTo>
                  <a:cubicBezTo>
                    <a:pt x="5" y="355"/>
                    <a:pt x="4" y="359"/>
                    <a:pt x="3" y="362"/>
                  </a:cubicBezTo>
                  <a:cubicBezTo>
                    <a:pt x="2" y="366"/>
                    <a:pt x="2" y="370"/>
                    <a:pt x="1" y="373"/>
                  </a:cubicBezTo>
                  <a:cubicBezTo>
                    <a:pt x="0" y="381"/>
                    <a:pt x="0" y="388"/>
                    <a:pt x="0" y="395"/>
                  </a:cubicBezTo>
                  <a:cubicBezTo>
                    <a:pt x="0" y="399"/>
                    <a:pt x="0" y="403"/>
                    <a:pt x="0" y="407"/>
                  </a:cubicBezTo>
                  <a:cubicBezTo>
                    <a:pt x="0" y="410"/>
                    <a:pt x="1" y="413"/>
                    <a:pt x="1" y="417"/>
                  </a:cubicBezTo>
                  <a:cubicBezTo>
                    <a:pt x="2" y="423"/>
                    <a:pt x="3" y="429"/>
                    <a:pt x="4" y="435"/>
                  </a:cubicBezTo>
                  <a:cubicBezTo>
                    <a:pt x="5" y="438"/>
                    <a:pt x="6" y="440"/>
                    <a:pt x="7" y="443"/>
                  </a:cubicBezTo>
                  <a:cubicBezTo>
                    <a:pt x="7" y="444"/>
                    <a:pt x="8" y="445"/>
                    <a:pt x="8" y="446"/>
                  </a:cubicBezTo>
                  <a:cubicBezTo>
                    <a:pt x="9" y="448"/>
                    <a:pt x="9" y="450"/>
                    <a:pt x="10" y="451"/>
                  </a:cubicBezTo>
                  <a:cubicBezTo>
                    <a:pt x="12" y="456"/>
                    <a:pt x="14" y="460"/>
                    <a:pt x="17" y="464"/>
                  </a:cubicBezTo>
                  <a:cubicBezTo>
                    <a:pt x="18" y="465"/>
                    <a:pt x="19" y="467"/>
                    <a:pt x="21" y="468"/>
                  </a:cubicBezTo>
                  <a:cubicBezTo>
                    <a:pt x="21" y="469"/>
                    <a:pt x="22" y="470"/>
                    <a:pt x="23" y="471"/>
                  </a:cubicBezTo>
                  <a:cubicBezTo>
                    <a:pt x="24" y="473"/>
                    <a:pt x="26" y="474"/>
                    <a:pt x="27" y="476"/>
                  </a:cubicBezTo>
                  <a:cubicBezTo>
                    <a:pt x="29" y="477"/>
                    <a:pt x="31" y="479"/>
                    <a:pt x="33" y="480"/>
                  </a:cubicBezTo>
                  <a:cubicBezTo>
                    <a:pt x="35" y="482"/>
                    <a:pt x="37" y="484"/>
                    <a:pt x="40" y="485"/>
                  </a:cubicBezTo>
                  <a:cubicBezTo>
                    <a:pt x="44" y="488"/>
                    <a:pt x="48" y="490"/>
                    <a:pt x="52" y="492"/>
                  </a:cubicBezTo>
                  <a:cubicBezTo>
                    <a:pt x="55" y="493"/>
                    <a:pt x="58" y="495"/>
                    <a:pt x="61" y="496"/>
                  </a:cubicBezTo>
                  <a:cubicBezTo>
                    <a:pt x="63" y="496"/>
                    <a:pt x="66" y="497"/>
                    <a:pt x="68" y="498"/>
                  </a:cubicBezTo>
                  <a:cubicBezTo>
                    <a:pt x="71" y="498"/>
                    <a:pt x="73" y="499"/>
                    <a:pt x="76" y="500"/>
                  </a:cubicBezTo>
                  <a:cubicBezTo>
                    <a:pt x="79" y="500"/>
                    <a:pt x="82" y="501"/>
                    <a:pt x="86" y="501"/>
                  </a:cubicBezTo>
                  <a:cubicBezTo>
                    <a:pt x="91" y="502"/>
                    <a:pt x="97" y="502"/>
                    <a:pt x="103" y="502"/>
                  </a:cubicBezTo>
                  <a:cubicBezTo>
                    <a:pt x="106" y="502"/>
                    <a:pt x="109" y="502"/>
                    <a:pt x="113" y="502"/>
                  </a:cubicBezTo>
                  <a:cubicBezTo>
                    <a:pt x="116" y="502"/>
                    <a:pt x="119" y="502"/>
                    <a:pt x="122" y="502"/>
                  </a:cubicBezTo>
                  <a:cubicBezTo>
                    <a:pt x="129" y="502"/>
                    <a:pt x="136" y="502"/>
                    <a:pt x="142" y="502"/>
                  </a:cubicBezTo>
                  <a:cubicBezTo>
                    <a:pt x="149" y="502"/>
                    <a:pt x="156" y="501"/>
                    <a:pt x="163" y="500"/>
                  </a:cubicBezTo>
                  <a:cubicBezTo>
                    <a:pt x="167" y="500"/>
                    <a:pt x="171" y="499"/>
                    <a:pt x="175" y="498"/>
                  </a:cubicBezTo>
                  <a:cubicBezTo>
                    <a:pt x="178" y="498"/>
                    <a:pt x="181" y="497"/>
                    <a:pt x="184" y="496"/>
                  </a:cubicBezTo>
                  <a:cubicBezTo>
                    <a:pt x="190" y="495"/>
                    <a:pt x="197" y="493"/>
                    <a:pt x="203" y="490"/>
                  </a:cubicBezTo>
                  <a:cubicBezTo>
                    <a:pt x="205" y="489"/>
                    <a:pt x="207" y="488"/>
                    <a:pt x="209" y="487"/>
                  </a:cubicBezTo>
                  <a:cubicBezTo>
                    <a:pt x="211" y="487"/>
                    <a:pt x="212" y="486"/>
                    <a:pt x="214" y="485"/>
                  </a:cubicBezTo>
                  <a:cubicBezTo>
                    <a:pt x="216" y="484"/>
                    <a:pt x="219" y="482"/>
                    <a:pt x="222" y="480"/>
                  </a:cubicBezTo>
                  <a:cubicBezTo>
                    <a:pt x="223" y="479"/>
                    <a:pt x="225" y="478"/>
                    <a:pt x="226" y="477"/>
                  </a:cubicBezTo>
                  <a:cubicBezTo>
                    <a:pt x="228" y="476"/>
                    <a:pt x="230" y="475"/>
                    <a:pt x="231" y="473"/>
                  </a:cubicBezTo>
                  <a:cubicBezTo>
                    <a:pt x="234" y="471"/>
                    <a:pt x="236" y="469"/>
                    <a:pt x="239" y="467"/>
                  </a:cubicBezTo>
                  <a:cubicBezTo>
                    <a:pt x="241" y="464"/>
                    <a:pt x="243" y="462"/>
                    <a:pt x="246" y="459"/>
                  </a:cubicBezTo>
                  <a:cubicBezTo>
                    <a:pt x="248" y="456"/>
                    <a:pt x="250" y="454"/>
                    <a:pt x="252" y="451"/>
                  </a:cubicBezTo>
                  <a:cubicBezTo>
                    <a:pt x="253" y="448"/>
                    <a:pt x="255" y="445"/>
                    <a:pt x="256" y="442"/>
                  </a:cubicBezTo>
                  <a:cubicBezTo>
                    <a:pt x="258" y="439"/>
                    <a:pt x="259" y="436"/>
                    <a:pt x="260" y="433"/>
                  </a:cubicBezTo>
                  <a:cubicBezTo>
                    <a:pt x="263" y="427"/>
                    <a:pt x="264" y="422"/>
                    <a:pt x="265" y="416"/>
                  </a:cubicBezTo>
                  <a:cubicBezTo>
                    <a:pt x="266" y="414"/>
                    <a:pt x="266" y="412"/>
                    <a:pt x="266" y="409"/>
                  </a:cubicBezTo>
                  <a:cubicBezTo>
                    <a:pt x="266" y="408"/>
                    <a:pt x="266" y="407"/>
                    <a:pt x="267" y="405"/>
                  </a:cubicBezTo>
                  <a:cubicBezTo>
                    <a:pt x="267" y="402"/>
                    <a:pt x="267" y="399"/>
                    <a:pt x="267" y="396"/>
                  </a:cubicBezTo>
                  <a:cubicBezTo>
                    <a:pt x="267" y="390"/>
                    <a:pt x="267" y="384"/>
                    <a:pt x="266" y="378"/>
                  </a:cubicBezTo>
                  <a:cubicBezTo>
                    <a:pt x="265" y="371"/>
                    <a:pt x="264" y="364"/>
                    <a:pt x="263" y="358"/>
                  </a:cubicBezTo>
                  <a:cubicBezTo>
                    <a:pt x="261" y="351"/>
                    <a:pt x="260" y="345"/>
                    <a:pt x="258" y="339"/>
                  </a:cubicBezTo>
                  <a:cubicBezTo>
                    <a:pt x="256" y="332"/>
                    <a:pt x="254" y="325"/>
                    <a:pt x="251" y="318"/>
                  </a:cubicBezTo>
                  <a:cubicBezTo>
                    <a:pt x="248" y="311"/>
                    <a:pt x="246" y="304"/>
                    <a:pt x="242" y="297"/>
                  </a:cubicBezTo>
                  <a:cubicBezTo>
                    <a:pt x="236" y="284"/>
                    <a:pt x="230" y="271"/>
                    <a:pt x="223" y="258"/>
                  </a:cubicBezTo>
                  <a:cubicBezTo>
                    <a:pt x="216" y="245"/>
                    <a:pt x="208" y="232"/>
                    <a:pt x="201" y="219"/>
                  </a:cubicBezTo>
                  <a:cubicBezTo>
                    <a:pt x="195" y="206"/>
                    <a:pt x="188" y="193"/>
                    <a:pt x="182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0" y="175"/>
                    <a:pt x="178" y="169"/>
                    <a:pt x="176" y="163"/>
                  </a:cubicBezTo>
                  <a:cubicBezTo>
                    <a:pt x="174" y="157"/>
                    <a:pt x="172" y="152"/>
                    <a:pt x="171" y="146"/>
                  </a:cubicBezTo>
                  <a:cubicBezTo>
                    <a:pt x="167" y="134"/>
                    <a:pt x="165" y="122"/>
                    <a:pt x="164" y="110"/>
                  </a:cubicBezTo>
                  <a:cubicBezTo>
                    <a:pt x="164" y="110"/>
                    <a:pt x="164" y="110"/>
                    <a:pt x="164" y="111"/>
                  </a:cubicBezTo>
                  <a:cubicBezTo>
                    <a:pt x="163" y="102"/>
                    <a:pt x="162" y="94"/>
                    <a:pt x="161" y="86"/>
                  </a:cubicBezTo>
                  <a:cubicBezTo>
                    <a:pt x="161" y="78"/>
                    <a:pt x="160" y="70"/>
                    <a:pt x="160" y="62"/>
                  </a:cubicBezTo>
                  <a:cubicBezTo>
                    <a:pt x="160" y="46"/>
                    <a:pt x="160" y="29"/>
                    <a:pt x="161" y="13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23"/>
                    <a:pt x="159" y="33"/>
                    <a:pt x="159" y="44"/>
                  </a:cubicBezTo>
                  <a:cubicBezTo>
                    <a:pt x="158" y="54"/>
                    <a:pt x="158" y="64"/>
                    <a:pt x="158" y="74"/>
                  </a:cubicBezTo>
                  <a:cubicBezTo>
                    <a:pt x="158" y="85"/>
                    <a:pt x="158" y="95"/>
                    <a:pt x="159" y="105"/>
                  </a:cubicBezTo>
                  <a:cubicBezTo>
                    <a:pt x="160" y="115"/>
                    <a:pt x="161" y="125"/>
                    <a:pt x="163" y="135"/>
                  </a:cubicBezTo>
                  <a:cubicBezTo>
                    <a:pt x="165" y="143"/>
                    <a:pt x="167" y="150"/>
                    <a:pt x="169" y="158"/>
                  </a:cubicBezTo>
                  <a:cubicBezTo>
                    <a:pt x="171" y="166"/>
                    <a:pt x="174" y="173"/>
                    <a:pt x="176" y="180"/>
                  </a:cubicBezTo>
                  <a:cubicBezTo>
                    <a:pt x="182" y="194"/>
                    <a:pt x="188" y="207"/>
                    <a:pt x="194" y="220"/>
                  </a:cubicBezTo>
                  <a:cubicBezTo>
                    <a:pt x="201" y="233"/>
                    <a:pt x="208" y="246"/>
                    <a:pt x="214" y="259"/>
                  </a:cubicBezTo>
                  <a:cubicBezTo>
                    <a:pt x="221" y="273"/>
                    <a:pt x="228" y="286"/>
                    <a:pt x="233" y="299"/>
                  </a:cubicBezTo>
                  <a:cubicBezTo>
                    <a:pt x="233" y="299"/>
                    <a:pt x="233" y="299"/>
                    <a:pt x="233" y="299"/>
                  </a:cubicBezTo>
                  <a:cubicBezTo>
                    <a:pt x="236" y="305"/>
                    <a:pt x="238" y="311"/>
                    <a:pt x="240" y="316"/>
                  </a:cubicBezTo>
                  <a:cubicBezTo>
                    <a:pt x="242" y="322"/>
                    <a:pt x="244" y="328"/>
                    <a:pt x="246" y="334"/>
                  </a:cubicBezTo>
                  <a:cubicBezTo>
                    <a:pt x="247" y="340"/>
                    <a:pt x="249" y="346"/>
                    <a:pt x="250" y="352"/>
                  </a:cubicBezTo>
                  <a:cubicBezTo>
                    <a:pt x="251" y="354"/>
                    <a:pt x="251" y="357"/>
                    <a:pt x="252" y="360"/>
                  </a:cubicBezTo>
                  <a:cubicBezTo>
                    <a:pt x="252" y="362"/>
                    <a:pt x="252" y="365"/>
                    <a:pt x="253" y="367"/>
                  </a:cubicBezTo>
                  <a:cubicBezTo>
                    <a:pt x="253" y="373"/>
                    <a:pt x="254" y="380"/>
                    <a:pt x="254" y="386"/>
                  </a:cubicBezTo>
                  <a:cubicBezTo>
                    <a:pt x="254" y="389"/>
                    <a:pt x="254" y="392"/>
                    <a:pt x="254" y="396"/>
                  </a:cubicBezTo>
                  <a:cubicBezTo>
                    <a:pt x="254" y="398"/>
                    <a:pt x="253" y="401"/>
                    <a:pt x="253" y="404"/>
                  </a:cubicBezTo>
                  <a:cubicBezTo>
                    <a:pt x="253" y="408"/>
                    <a:pt x="252" y="412"/>
                    <a:pt x="251" y="416"/>
                  </a:cubicBezTo>
                  <a:cubicBezTo>
                    <a:pt x="250" y="420"/>
                    <a:pt x="249" y="424"/>
                    <a:pt x="247" y="427"/>
                  </a:cubicBezTo>
                  <a:cubicBezTo>
                    <a:pt x="246" y="430"/>
                    <a:pt x="244" y="433"/>
                    <a:pt x="243" y="436"/>
                  </a:cubicBezTo>
                  <a:cubicBezTo>
                    <a:pt x="242" y="437"/>
                    <a:pt x="241" y="439"/>
                    <a:pt x="240" y="440"/>
                  </a:cubicBezTo>
                  <a:cubicBezTo>
                    <a:pt x="239" y="441"/>
                    <a:pt x="238" y="443"/>
                    <a:pt x="237" y="444"/>
                  </a:cubicBezTo>
                  <a:cubicBezTo>
                    <a:pt x="235" y="447"/>
                    <a:pt x="233" y="449"/>
                    <a:pt x="230" y="452"/>
                  </a:cubicBezTo>
                  <a:cubicBezTo>
                    <a:pt x="228" y="454"/>
                    <a:pt x="225" y="456"/>
                    <a:pt x="223" y="459"/>
                  </a:cubicBezTo>
                  <a:cubicBezTo>
                    <a:pt x="219" y="461"/>
                    <a:pt x="216" y="463"/>
                    <a:pt x="212" y="465"/>
                  </a:cubicBezTo>
                  <a:cubicBezTo>
                    <a:pt x="210" y="466"/>
                    <a:pt x="208" y="467"/>
                    <a:pt x="206" y="468"/>
                  </a:cubicBezTo>
                  <a:cubicBezTo>
                    <a:pt x="205" y="469"/>
                    <a:pt x="203" y="470"/>
                    <a:pt x="202" y="471"/>
                  </a:cubicBezTo>
                  <a:cubicBezTo>
                    <a:pt x="199" y="472"/>
                    <a:pt x="197" y="473"/>
                    <a:pt x="194" y="473"/>
                  </a:cubicBezTo>
                  <a:cubicBezTo>
                    <a:pt x="191" y="474"/>
                    <a:pt x="188" y="475"/>
                    <a:pt x="185" y="476"/>
                  </a:cubicBezTo>
                  <a:cubicBezTo>
                    <a:pt x="182" y="477"/>
                    <a:pt x="179" y="478"/>
                    <a:pt x="176" y="478"/>
                  </a:cubicBezTo>
                  <a:cubicBezTo>
                    <a:pt x="173" y="479"/>
                    <a:pt x="170" y="479"/>
                    <a:pt x="167" y="479"/>
                  </a:cubicBezTo>
                  <a:cubicBezTo>
                    <a:pt x="153" y="481"/>
                    <a:pt x="138" y="482"/>
                    <a:pt x="124" y="482"/>
                  </a:cubicBezTo>
                  <a:cubicBezTo>
                    <a:pt x="120" y="481"/>
                    <a:pt x="116" y="481"/>
                    <a:pt x="113" y="481"/>
                  </a:cubicBezTo>
                  <a:cubicBezTo>
                    <a:pt x="109" y="481"/>
                    <a:pt x="105" y="481"/>
                    <a:pt x="102" y="481"/>
                  </a:cubicBezTo>
                  <a:cubicBezTo>
                    <a:pt x="96" y="481"/>
                    <a:pt x="90" y="481"/>
                    <a:pt x="85" y="480"/>
                  </a:cubicBezTo>
                  <a:cubicBezTo>
                    <a:pt x="80" y="480"/>
                    <a:pt x="76" y="479"/>
                    <a:pt x="72" y="478"/>
                  </a:cubicBezTo>
                  <a:cubicBezTo>
                    <a:pt x="68" y="476"/>
                    <a:pt x="64" y="475"/>
                    <a:pt x="60" y="474"/>
                  </a:cubicBezTo>
                  <a:cubicBezTo>
                    <a:pt x="57" y="472"/>
                    <a:pt x="54" y="471"/>
                    <a:pt x="52" y="469"/>
                  </a:cubicBezTo>
                  <a:cubicBezTo>
                    <a:pt x="49" y="468"/>
                    <a:pt x="47" y="467"/>
                    <a:pt x="45" y="465"/>
                  </a:cubicBezTo>
                  <a:cubicBezTo>
                    <a:pt x="43" y="463"/>
                    <a:pt x="41" y="461"/>
                    <a:pt x="39" y="460"/>
                  </a:cubicBezTo>
                  <a:cubicBezTo>
                    <a:pt x="37" y="458"/>
                    <a:pt x="35" y="456"/>
                    <a:pt x="34" y="454"/>
                  </a:cubicBezTo>
                  <a:cubicBezTo>
                    <a:pt x="32" y="452"/>
                    <a:pt x="30" y="449"/>
                    <a:pt x="29" y="447"/>
                  </a:cubicBezTo>
                  <a:cubicBezTo>
                    <a:pt x="27" y="444"/>
                    <a:pt x="26" y="442"/>
                    <a:pt x="25" y="439"/>
                  </a:cubicBezTo>
                  <a:cubicBezTo>
                    <a:pt x="23" y="435"/>
                    <a:pt x="22" y="431"/>
                    <a:pt x="21" y="427"/>
                  </a:cubicBezTo>
                  <a:cubicBezTo>
                    <a:pt x="20" y="423"/>
                    <a:pt x="19" y="418"/>
                    <a:pt x="18" y="414"/>
                  </a:cubicBezTo>
                  <a:cubicBezTo>
                    <a:pt x="18" y="410"/>
                    <a:pt x="18" y="406"/>
                    <a:pt x="17" y="402"/>
                  </a:cubicBezTo>
                  <a:cubicBezTo>
                    <a:pt x="17" y="398"/>
                    <a:pt x="17" y="394"/>
                    <a:pt x="17" y="390"/>
                  </a:cubicBezTo>
                  <a:cubicBezTo>
                    <a:pt x="17" y="386"/>
                    <a:pt x="17" y="382"/>
                    <a:pt x="18" y="378"/>
                  </a:cubicBezTo>
                  <a:cubicBezTo>
                    <a:pt x="18" y="374"/>
                    <a:pt x="18" y="371"/>
                    <a:pt x="19" y="367"/>
                  </a:cubicBezTo>
                  <a:cubicBezTo>
                    <a:pt x="20" y="357"/>
                    <a:pt x="22" y="347"/>
                    <a:pt x="25" y="337"/>
                  </a:cubicBezTo>
                  <a:cubicBezTo>
                    <a:pt x="28" y="328"/>
                    <a:pt x="31" y="319"/>
                    <a:pt x="35" y="310"/>
                  </a:cubicBezTo>
                  <a:cubicBezTo>
                    <a:pt x="45" y="287"/>
                    <a:pt x="57" y="265"/>
                    <a:pt x="68" y="243"/>
                  </a:cubicBezTo>
                  <a:cubicBezTo>
                    <a:pt x="74" y="231"/>
                    <a:pt x="80" y="219"/>
                    <a:pt x="86" y="207"/>
                  </a:cubicBezTo>
                  <a:cubicBezTo>
                    <a:pt x="89" y="201"/>
                    <a:pt x="92" y="195"/>
                    <a:pt x="95" y="189"/>
                  </a:cubicBezTo>
                  <a:cubicBezTo>
                    <a:pt x="96" y="186"/>
                    <a:pt x="98" y="183"/>
                    <a:pt x="99" y="180"/>
                  </a:cubicBezTo>
                  <a:cubicBezTo>
                    <a:pt x="100" y="177"/>
                    <a:pt x="102" y="174"/>
                    <a:pt x="103" y="171"/>
                  </a:cubicBezTo>
                  <a:cubicBezTo>
                    <a:pt x="106" y="163"/>
                    <a:pt x="109" y="156"/>
                    <a:pt x="111" y="149"/>
                  </a:cubicBezTo>
                  <a:cubicBezTo>
                    <a:pt x="113" y="145"/>
                    <a:pt x="114" y="141"/>
                    <a:pt x="115" y="137"/>
                  </a:cubicBezTo>
                  <a:cubicBezTo>
                    <a:pt x="116" y="134"/>
                    <a:pt x="118" y="130"/>
                    <a:pt x="119" y="126"/>
                  </a:cubicBezTo>
                  <a:cubicBezTo>
                    <a:pt x="121" y="119"/>
                    <a:pt x="123" y="111"/>
                    <a:pt x="124" y="104"/>
                  </a:cubicBezTo>
                  <a:cubicBezTo>
                    <a:pt x="125" y="100"/>
                    <a:pt x="126" y="96"/>
                    <a:pt x="126" y="93"/>
                  </a:cubicBezTo>
                  <a:cubicBezTo>
                    <a:pt x="127" y="89"/>
                    <a:pt x="127" y="86"/>
                    <a:pt x="128" y="83"/>
                  </a:cubicBezTo>
                  <a:cubicBezTo>
                    <a:pt x="129" y="76"/>
                    <a:pt x="131" y="69"/>
                    <a:pt x="131" y="62"/>
                  </a:cubicBezTo>
                  <a:cubicBezTo>
                    <a:pt x="132" y="55"/>
                    <a:pt x="133" y="47"/>
                    <a:pt x="133" y="40"/>
                  </a:cubicBezTo>
                  <a:cubicBezTo>
                    <a:pt x="133" y="36"/>
                    <a:pt x="133" y="33"/>
                    <a:pt x="133" y="29"/>
                  </a:cubicBezTo>
                  <a:cubicBezTo>
                    <a:pt x="133" y="26"/>
                    <a:pt x="132" y="23"/>
                    <a:pt x="132" y="19"/>
                  </a:cubicBezTo>
                  <a:cubicBezTo>
                    <a:pt x="131" y="16"/>
                    <a:pt x="130" y="12"/>
                    <a:pt x="129" y="9"/>
                  </a:cubicBezTo>
                  <a:cubicBezTo>
                    <a:pt x="128" y="6"/>
                    <a:pt x="127" y="3"/>
                    <a:pt x="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12"/>
            <p:cNvSpPr>
              <a:spLocks noEditPoints="1"/>
            </p:cNvSpPr>
            <p:nvPr/>
          </p:nvSpPr>
          <p:spPr bwMode="auto">
            <a:xfrm>
              <a:off x="41275" y="4964113"/>
              <a:ext cx="239713" cy="236538"/>
            </a:xfrm>
            <a:custGeom>
              <a:avLst/>
              <a:gdLst>
                <a:gd name="T0" fmla="*/ 19 w 60"/>
                <a:gd name="T1" fmla="*/ 4 h 59"/>
                <a:gd name="T2" fmla="*/ 48 w 60"/>
                <a:gd name="T3" fmla="*/ 52 h 59"/>
                <a:gd name="T4" fmla="*/ 44 w 60"/>
                <a:gd name="T5" fmla="*/ 54 h 59"/>
                <a:gd name="T6" fmla="*/ 44 w 60"/>
                <a:gd name="T7" fmla="*/ 54 h 59"/>
                <a:gd name="T8" fmla="*/ 13 w 60"/>
                <a:gd name="T9" fmla="*/ 49 h 59"/>
                <a:gd name="T10" fmla="*/ 54 w 60"/>
                <a:gd name="T11" fmla="*/ 26 h 59"/>
                <a:gd name="T12" fmla="*/ 5 w 60"/>
                <a:gd name="T13" fmla="*/ 15 h 59"/>
                <a:gd name="T14" fmla="*/ 31 w 60"/>
                <a:gd name="T15" fmla="*/ 5 h 59"/>
                <a:gd name="T16" fmla="*/ 42 w 60"/>
                <a:gd name="T17" fmla="*/ 11 h 59"/>
                <a:gd name="T18" fmla="*/ 52 w 60"/>
                <a:gd name="T19" fmla="*/ 22 h 59"/>
                <a:gd name="T20" fmla="*/ 56 w 60"/>
                <a:gd name="T21" fmla="*/ 33 h 59"/>
                <a:gd name="T22" fmla="*/ 56 w 60"/>
                <a:gd name="T23" fmla="*/ 41 h 59"/>
                <a:gd name="T24" fmla="*/ 53 w 60"/>
                <a:gd name="T25" fmla="*/ 46 h 59"/>
                <a:gd name="T26" fmla="*/ 50 w 60"/>
                <a:gd name="T27" fmla="*/ 50 h 59"/>
                <a:gd name="T28" fmla="*/ 48 w 60"/>
                <a:gd name="T29" fmla="*/ 52 h 59"/>
                <a:gd name="T30" fmla="*/ 46 w 60"/>
                <a:gd name="T31" fmla="*/ 53 h 59"/>
                <a:gd name="T32" fmla="*/ 44 w 60"/>
                <a:gd name="T33" fmla="*/ 54 h 59"/>
                <a:gd name="T34" fmla="*/ 40 w 60"/>
                <a:gd name="T35" fmla="*/ 56 h 59"/>
                <a:gd name="T36" fmla="*/ 33 w 60"/>
                <a:gd name="T37" fmla="*/ 57 h 59"/>
                <a:gd name="T38" fmla="*/ 20 w 60"/>
                <a:gd name="T39" fmla="*/ 53 h 59"/>
                <a:gd name="T40" fmla="*/ 11 w 60"/>
                <a:gd name="T41" fmla="*/ 47 h 59"/>
                <a:gd name="T42" fmla="*/ 5 w 60"/>
                <a:gd name="T43" fmla="*/ 39 h 59"/>
                <a:gd name="T44" fmla="*/ 3 w 60"/>
                <a:gd name="T45" fmla="*/ 31 h 59"/>
                <a:gd name="T46" fmla="*/ 3 w 60"/>
                <a:gd name="T47" fmla="*/ 20 h 59"/>
                <a:gd name="T48" fmla="*/ 4 w 60"/>
                <a:gd name="T49" fmla="*/ 15 h 59"/>
                <a:gd name="T50" fmla="*/ 7 w 60"/>
                <a:gd name="T51" fmla="*/ 11 h 59"/>
                <a:gd name="T52" fmla="*/ 12 w 60"/>
                <a:gd name="T53" fmla="*/ 7 h 59"/>
                <a:gd name="T54" fmla="*/ 19 w 60"/>
                <a:gd name="T55" fmla="*/ 4 h 59"/>
                <a:gd name="T56" fmla="*/ 20 w 60"/>
                <a:gd name="T57" fmla="*/ 4 h 59"/>
                <a:gd name="T58" fmla="*/ 28 w 60"/>
                <a:gd name="T59" fmla="*/ 0 h 59"/>
                <a:gd name="T60" fmla="*/ 20 w 60"/>
                <a:gd name="T61" fmla="*/ 0 h 59"/>
                <a:gd name="T62" fmla="*/ 10 w 60"/>
                <a:gd name="T63" fmla="*/ 4 h 59"/>
                <a:gd name="T64" fmla="*/ 3 w 60"/>
                <a:gd name="T65" fmla="*/ 12 h 59"/>
                <a:gd name="T66" fmla="*/ 0 w 60"/>
                <a:gd name="T67" fmla="*/ 22 h 59"/>
                <a:gd name="T68" fmla="*/ 2 w 60"/>
                <a:gd name="T69" fmla="*/ 38 h 59"/>
                <a:gd name="T70" fmla="*/ 14 w 60"/>
                <a:gd name="T71" fmla="*/ 52 h 59"/>
                <a:gd name="T72" fmla="*/ 25 w 60"/>
                <a:gd name="T73" fmla="*/ 56 h 59"/>
                <a:gd name="T74" fmla="*/ 8 w 60"/>
                <a:gd name="T75" fmla="*/ 51 h 59"/>
                <a:gd name="T76" fmla="*/ 15 w 60"/>
                <a:gd name="T77" fmla="*/ 55 h 59"/>
                <a:gd name="T78" fmla="*/ 45 w 60"/>
                <a:gd name="T79" fmla="*/ 57 h 59"/>
                <a:gd name="T80" fmla="*/ 58 w 60"/>
                <a:gd name="T81" fmla="*/ 45 h 59"/>
                <a:gd name="T82" fmla="*/ 58 w 60"/>
                <a:gd name="T83" fmla="*/ 26 h 59"/>
                <a:gd name="T84" fmla="*/ 47 w 60"/>
                <a:gd name="T85" fmla="*/ 9 h 59"/>
                <a:gd name="T86" fmla="*/ 28 w 60"/>
                <a:gd name="T8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59">
                  <a:moveTo>
                    <a:pt x="19" y="4"/>
                  </a:moveTo>
                  <a:cubicBezTo>
                    <a:pt x="19" y="4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48" y="52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lose/>
                  <a:moveTo>
                    <a:pt x="54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lose/>
                  <a:moveTo>
                    <a:pt x="5" y="15"/>
                  </a:move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lose/>
                  <a:moveTo>
                    <a:pt x="23" y="4"/>
                  </a:moveTo>
                  <a:cubicBezTo>
                    <a:pt x="24" y="4"/>
                    <a:pt x="25" y="4"/>
                    <a:pt x="27" y="4"/>
                  </a:cubicBezTo>
                  <a:cubicBezTo>
                    <a:pt x="28" y="4"/>
                    <a:pt x="30" y="5"/>
                    <a:pt x="31" y="5"/>
                  </a:cubicBezTo>
                  <a:cubicBezTo>
                    <a:pt x="33" y="5"/>
                    <a:pt x="34" y="6"/>
                    <a:pt x="35" y="6"/>
                  </a:cubicBezTo>
                  <a:cubicBezTo>
                    <a:pt x="36" y="7"/>
                    <a:pt x="37" y="7"/>
                    <a:pt x="39" y="8"/>
                  </a:cubicBezTo>
                  <a:cubicBezTo>
                    <a:pt x="40" y="9"/>
                    <a:pt x="41" y="10"/>
                    <a:pt x="42" y="11"/>
                  </a:cubicBezTo>
                  <a:cubicBezTo>
                    <a:pt x="44" y="12"/>
                    <a:pt x="45" y="13"/>
                    <a:pt x="46" y="14"/>
                  </a:cubicBezTo>
                  <a:cubicBezTo>
                    <a:pt x="47" y="16"/>
                    <a:pt x="48" y="17"/>
                    <a:pt x="49" y="18"/>
                  </a:cubicBezTo>
                  <a:cubicBezTo>
                    <a:pt x="50" y="19"/>
                    <a:pt x="51" y="20"/>
                    <a:pt x="52" y="22"/>
                  </a:cubicBezTo>
                  <a:cubicBezTo>
                    <a:pt x="53" y="23"/>
                    <a:pt x="53" y="24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56" y="34"/>
                    <a:pt x="56" y="35"/>
                    <a:pt x="56" y="36"/>
                  </a:cubicBezTo>
                  <a:cubicBezTo>
                    <a:pt x="56" y="37"/>
                    <a:pt x="56" y="38"/>
                    <a:pt x="56" y="38"/>
                  </a:cubicBezTo>
                  <a:cubicBezTo>
                    <a:pt x="56" y="39"/>
                    <a:pt x="56" y="40"/>
                    <a:pt x="56" y="41"/>
                  </a:cubicBezTo>
                  <a:cubicBezTo>
                    <a:pt x="55" y="42"/>
                    <a:pt x="55" y="42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4"/>
                    <a:pt x="54" y="45"/>
                    <a:pt x="53" y="46"/>
                  </a:cubicBezTo>
                  <a:cubicBezTo>
                    <a:pt x="53" y="47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9"/>
                    <a:pt x="51" y="50"/>
                    <a:pt x="50" y="50"/>
                  </a:cubicBezTo>
                  <a:cubicBezTo>
                    <a:pt x="49" y="51"/>
                    <a:pt x="49" y="51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2"/>
                    <a:pt x="47" y="53"/>
                    <a:pt x="46" y="53"/>
                  </a:cubicBezTo>
                  <a:cubicBezTo>
                    <a:pt x="45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2" y="55"/>
                    <a:pt x="41" y="55"/>
                    <a:pt x="40" y="56"/>
                  </a:cubicBezTo>
                  <a:cubicBezTo>
                    <a:pt x="39" y="56"/>
                    <a:pt x="38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4" y="57"/>
                    <a:pt x="33" y="57"/>
                  </a:cubicBezTo>
                  <a:cubicBezTo>
                    <a:pt x="30" y="56"/>
                    <a:pt x="28" y="56"/>
                    <a:pt x="26" y="55"/>
                  </a:cubicBezTo>
                  <a:cubicBezTo>
                    <a:pt x="24" y="55"/>
                    <a:pt x="22" y="54"/>
                    <a:pt x="19" y="53"/>
                  </a:cubicBezTo>
                  <a:cubicBezTo>
                    <a:pt x="19" y="53"/>
                    <a:pt x="19" y="53"/>
                    <a:pt x="20" y="53"/>
                  </a:cubicBezTo>
                  <a:cubicBezTo>
                    <a:pt x="18" y="53"/>
                    <a:pt x="17" y="52"/>
                    <a:pt x="16" y="51"/>
                  </a:cubicBezTo>
                  <a:cubicBezTo>
                    <a:pt x="15" y="51"/>
                    <a:pt x="14" y="50"/>
                    <a:pt x="13" y="49"/>
                  </a:cubicBezTo>
                  <a:cubicBezTo>
                    <a:pt x="12" y="49"/>
                    <a:pt x="11" y="48"/>
                    <a:pt x="11" y="47"/>
                  </a:cubicBezTo>
                  <a:cubicBezTo>
                    <a:pt x="10" y="47"/>
                    <a:pt x="9" y="46"/>
                    <a:pt x="9" y="45"/>
                  </a:cubicBezTo>
                  <a:cubicBezTo>
                    <a:pt x="8" y="44"/>
                    <a:pt x="7" y="43"/>
                    <a:pt x="7" y="42"/>
                  </a:cubicBezTo>
                  <a:cubicBezTo>
                    <a:pt x="6" y="41"/>
                    <a:pt x="6" y="41"/>
                    <a:pt x="5" y="39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5" y="38"/>
                    <a:pt x="4" y="37"/>
                    <a:pt x="4" y="36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5"/>
                    <a:pt x="3" y="24"/>
                    <a:pt x="3" y="23"/>
                  </a:cubicBezTo>
                  <a:cubicBezTo>
                    <a:pt x="3" y="22"/>
                    <a:pt x="3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8"/>
                    <a:pt x="4" y="17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5" y="14"/>
                    <a:pt x="5" y="13"/>
                    <a:pt x="6" y="13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8"/>
                    <a:pt x="11" y="7"/>
                    <a:pt x="12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2" y="4"/>
                    <a:pt x="23" y="4"/>
                  </a:cubicBezTo>
                  <a:close/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8" y="1"/>
                    <a:pt x="16" y="1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4" y="9"/>
                    <a:pt x="3" y="11"/>
                    <a:pt x="3" y="12"/>
                  </a:cubicBezTo>
                  <a:cubicBezTo>
                    <a:pt x="2" y="13"/>
                    <a:pt x="2" y="14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4"/>
                    <a:pt x="0" y="25"/>
                    <a:pt x="0" y="27"/>
                  </a:cubicBezTo>
                  <a:cubicBezTo>
                    <a:pt x="0" y="28"/>
                    <a:pt x="1" y="29"/>
                    <a:pt x="1" y="31"/>
                  </a:cubicBezTo>
                  <a:cubicBezTo>
                    <a:pt x="1" y="33"/>
                    <a:pt x="2" y="35"/>
                    <a:pt x="2" y="38"/>
                  </a:cubicBezTo>
                  <a:cubicBezTo>
                    <a:pt x="3" y="40"/>
                    <a:pt x="4" y="42"/>
                    <a:pt x="5" y="44"/>
                  </a:cubicBezTo>
                  <a:cubicBezTo>
                    <a:pt x="6" y="45"/>
                    <a:pt x="8" y="47"/>
                    <a:pt x="9" y="48"/>
                  </a:cubicBezTo>
                  <a:cubicBezTo>
                    <a:pt x="10" y="50"/>
                    <a:pt x="12" y="51"/>
                    <a:pt x="14" y="52"/>
                  </a:cubicBezTo>
                  <a:cubicBezTo>
                    <a:pt x="16" y="53"/>
                    <a:pt x="18" y="54"/>
                    <a:pt x="20" y="54"/>
                  </a:cubicBezTo>
                  <a:cubicBezTo>
                    <a:pt x="23" y="56"/>
                    <a:pt x="26" y="56"/>
                    <a:pt x="30" y="57"/>
                  </a:cubicBezTo>
                  <a:cubicBezTo>
                    <a:pt x="28" y="57"/>
                    <a:pt x="26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5"/>
                    <a:pt x="13" y="54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6" y="51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8" y="52"/>
                    <a:pt x="12" y="54"/>
                    <a:pt x="15" y="55"/>
                  </a:cubicBezTo>
                  <a:cubicBezTo>
                    <a:pt x="19" y="56"/>
                    <a:pt x="23" y="57"/>
                    <a:pt x="27" y="58"/>
                  </a:cubicBezTo>
                  <a:cubicBezTo>
                    <a:pt x="31" y="59"/>
                    <a:pt x="35" y="59"/>
                    <a:pt x="39" y="58"/>
                  </a:cubicBezTo>
                  <a:cubicBezTo>
                    <a:pt x="41" y="58"/>
                    <a:pt x="43" y="58"/>
                    <a:pt x="45" y="57"/>
                  </a:cubicBezTo>
                  <a:cubicBezTo>
                    <a:pt x="46" y="56"/>
                    <a:pt x="48" y="56"/>
                    <a:pt x="49" y="54"/>
                  </a:cubicBezTo>
                  <a:cubicBezTo>
                    <a:pt x="51" y="53"/>
                    <a:pt x="53" y="52"/>
                    <a:pt x="54" y="50"/>
                  </a:cubicBezTo>
                  <a:cubicBezTo>
                    <a:pt x="55" y="49"/>
                    <a:pt x="57" y="47"/>
                    <a:pt x="58" y="45"/>
                  </a:cubicBezTo>
                  <a:cubicBezTo>
                    <a:pt x="58" y="43"/>
                    <a:pt x="59" y="41"/>
                    <a:pt x="59" y="39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59" y="30"/>
                    <a:pt x="59" y="28"/>
                    <a:pt x="58" y="26"/>
                  </a:cubicBezTo>
                  <a:cubicBezTo>
                    <a:pt x="57" y="24"/>
                    <a:pt x="57" y="22"/>
                    <a:pt x="55" y="20"/>
                  </a:cubicBezTo>
                  <a:cubicBezTo>
                    <a:pt x="54" y="18"/>
                    <a:pt x="53" y="16"/>
                    <a:pt x="51" y="14"/>
                  </a:cubicBezTo>
                  <a:cubicBezTo>
                    <a:pt x="50" y="12"/>
                    <a:pt x="48" y="11"/>
                    <a:pt x="47" y="9"/>
                  </a:cubicBezTo>
                  <a:cubicBezTo>
                    <a:pt x="44" y="7"/>
                    <a:pt x="42" y="5"/>
                    <a:pt x="40" y="4"/>
                  </a:cubicBezTo>
                  <a:cubicBezTo>
                    <a:pt x="37" y="3"/>
                    <a:pt x="35" y="2"/>
                    <a:pt x="33" y="1"/>
                  </a:cubicBezTo>
                  <a:cubicBezTo>
                    <a:pt x="31" y="1"/>
                    <a:pt x="29" y="1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13"/>
            <p:cNvSpPr>
              <a:spLocks noEditPoints="1"/>
            </p:cNvSpPr>
            <p:nvPr/>
          </p:nvSpPr>
          <p:spPr bwMode="auto">
            <a:xfrm>
              <a:off x="-214312" y="4948238"/>
              <a:ext cx="239713" cy="244475"/>
            </a:xfrm>
            <a:custGeom>
              <a:avLst/>
              <a:gdLst>
                <a:gd name="T0" fmla="*/ 19 w 60"/>
                <a:gd name="T1" fmla="*/ 5 h 61"/>
                <a:gd name="T2" fmla="*/ 57 w 60"/>
                <a:gd name="T3" fmla="*/ 30 h 61"/>
                <a:gd name="T4" fmla="*/ 45 w 60"/>
                <a:gd name="T5" fmla="*/ 52 h 61"/>
                <a:gd name="T6" fmla="*/ 24 w 60"/>
                <a:gd name="T7" fmla="*/ 54 h 61"/>
                <a:gd name="T8" fmla="*/ 24 w 60"/>
                <a:gd name="T9" fmla="*/ 54 h 61"/>
                <a:gd name="T10" fmla="*/ 53 w 60"/>
                <a:gd name="T11" fmla="*/ 46 h 61"/>
                <a:gd name="T12" fmla="*/ 55 w 60"/>
                <a:gd name="T13" fmla="*/ 43 h 61"/>
                <a:gd name="T14" fmla="*/ 51 w 60"/>
                <a:gd name="T15" fmla="*/ 17 h 61"/>
                <a:gd name="T16" fmla="*/ 29 w 60"/>
                <a:gd name="T17" fmla="*/ 5 h 61"/>
                <a:gd name="T18" fmla="*/ 42 w 60"/>
                <a:gd name="T19" fmla="*/ 9 h 61"/>
                <a:gd name="T20" fmla="*/ 51 w 60"/>
                <a:gd name="T21" fmla="*/ 17 h 61"/>
                <a:gd name="T22" fmla="*/ 55 w 60"/>
                <a:gd name="T23" fmla="*/ 23 h 61"/>
                <a:gd name="T24" fmla="*/ 57 w 60"/>
                <a:gd name="T25" fmla="*/ 30 h 61"/>
                <a:gd name="T26" fmla="*/ 57 w 60"/>
                <a:gd name="T27" fmla="*/ 30 h 61"/>
                <a:gd name="T28" fmla="*/ 57 w 60"/>
                <a:gd name="T29" fmla="*/ 36 h 61"/>
                <a:gd name="T30" fmla="*/ 53 w 60"/>
                <a:gd name="T31" fmla="*/ 46 h 61"/>
                <a:gd name="T32" fmla="*/ 48 w 60"/>
                <a:gd name="T33" fmla="*/ 51 h 61"/>
                <a:gd name="T34" fmla="*/ 45 w 60"/>
                <a:gd name="T35" fmla="*/ 52 h 61"/>
                <a:gd name="T36" fmla="*/ 37 w 60"/>
                <a:gd name="T37" fmla="*/ 54 h 61"/>
                <a:gd name="T38" fmla="*/ 24 w 60"/>
                <a:gd name="T39" fmla="*/ 54 h 61"/>
                <a:gd name="T40" fmla="*/ 24 w 60"/>
                <a:gd name="T41" fmla="*/ 54 h 61"/>
                <a:gd name="T42" fmla="*/ 15 w 60"/>
                <a:gd name="T43" fmla="*/ 49 h 61"/>
                <a:gd name="T44" fmla="*/ 9 w 60"/>
                <a:gd name="T45" fmla="*/ 42 h 61"/>
                <a:gd name="T46" fmla="*/ 3 w 60"/>
                <a:gd name="T47" fmla="*/ 23 h 61"/>
                <a:gd name="T48" fmla="*/ 4 w 60"/>
                <a:gd name="T49" fmla="*/ 13 h 61"/>
                <a:gd name="T50" fmla="*/ 7 w 60"/>
                <a:gd name="T51" fmla="*/ 9 h 61"/>
                <a:gd name="T52" fmla="*/ 18 w 60"/>
                <a:gd name="T53" fmla="*/ 5 h 61"/>
                <a:gd name="T54" fmla="*/ 26 w 60"/>
                <a:gd name="T55" fmla="*/ 0 h 61"/>
                <a:gd name="T56" fmla="*/ 13 w 60"/>
                <a:gd name="T57" fmla="*/ 2 h 61"/>
                <a:gd name="T58" fmla="*/ 5 w 60"/>
                <a:gd name="T59" fmla="*/ 6 h 61"/>
                <a:gd name="T60" fmla="*/ 1 w 60"/>
                <a:gd name="T61" fmla="*/ 13 h 61"/>
                <a:gd name="T62" fmla="*/ 3 w 60"/>
                <a:gd name="T63" fmla="*/ 34 h 61"/>
                <a:gd name="T64" fmla="*/ 11 w 60"/>
                <a:gd name="T65" fmla="*/ 51 h 61"/>
                <a:gd name="T66" fmla="*/ 4 w 60"/>
                <a:gd name="T67" fmla="*/ 47 h 61"/>
                <a:gd name="T68" fmla="*/ 0 w 60"/>
                <a:gd name="T69" fmla="*/ 43 h 61"/>
                <a:gd name="T70" fmla="*/ 14 w 60"/>
                <a:gd name="T71" fmla="*/ 53 h 61"/>
                <a:gd name="T72" fmla="*/ 27 w 60"/>
                <a:gd name="T73" fmla="*/ 59 h 61"/>
                <a:gd name="T74" fmla="*/ 43 w 60"/>
                <a:gd name="T75" fmla="*/ 60 h 61"/>
                <a:gd name="T76" fmla="*/ 31 w 60"/>
                <a:gd name="T77" fmla="*/ 58 h 61"/>
                <a:gd name="T78" fmla="*/ 24 w 60"/>
                <a:gd name="T79" fmla="*/ 56 h 61"/>
                <a:gd name="T80" fmla="*/ 47 w 60"/>
                <a:gd name="T81" fmla="*/ 54 h 61"/>
                <a:gd name="T82" fmla="*/ 56 w 60"/>
                <a:gd name="T83" fmla="*/ 48 h 61"/>
                <a:gd name="T84" fmla="*/ 60 w 60"/>
                <a:gd name="T85" fmla="*/ 37 h 61"/>
                <a:gd name="T86" fmla="*/ 60 w 60"/>
                <a:gd name="T87" fmla="*/ 25 h 61"/>
                <a:gd name="T88" fmla="*/ 38 w 60"/>
                <a:gd name="T89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61"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45" y="52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53" y="46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6"/>
                  </a:cubicBezTo>
                  <a:close/>
                  <a:moveTo>
                    <a:pt x="55" y="43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lose/>
                  <a:moveTo>
                    <a:pt x="51" y="17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1" y="17"/>
                  </a:cubicBezTo>
                  <a:close/>
                  <a:moveTo>
                    <a:pt x="24" y="4"/>
                  </a:moveTo>
                  <a:cubicBezTo>
                    <a:pt x="26" y="4"/>
                    <a:pt x="28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5"/>
                    <a:pt x="32" y="5"/>
                    <a:pt x="33" y="6"/>
                  </a:cubicBezTo>
                  <a:cubicBezTo>
                    <a:pt x="35" y="6"/>
                    <a:pt x="36" y="6"/>
                    <a:pt x="38" y="7"/>
                  </a:cubicBezTo>
                  <a:cubicBezTo>
                    <a:pt x="39" y="8"/>
                    <a:pt x="41" y="8"/>
                    <a:pt x="42" y="9"/>
                  </a:cubicBezTo>
                  <a:cubicBezTo>
                    <a:pt x="43" y="10"/>
                    <a:pt x="45" y="11"/>
                    <a:pt x="46" y="12"/>
                  </a:cubicBezTo>
                  <a:cubicBezTo>
                    <a:pt x="47" y="13"/>
                    <a:pt x="48" y="14"/>
                    <a:pt x="49" y="15"/>
                  </a:cubicBezTo>
                  <a:cubicBezTo>
                    <a:pt x="50" y="16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8"/>
                    <a:pt x="53" y="20"/>
                    <a:pt x="54" y="21"/>
                  </a:cubicBezTo>
                  <a:cubicBezTo>
                    <a:pt x="54" y="21"/>
                    <a:pt x="54" y="22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4"/>
                    <a:pt x="56" y="26"/>
                    <a:pt x="56" y="27"/>
                  </a:cubicBezTo>
                  <a:cubicBezTo>
                    <a:pt x="56" y="28"/>
                    <a:pt x="57" y="29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2"/>
                    <a:pt x="57" y="33"/>
                  </a:cubicBezTo>
                  <a:cubicBezTo>
                    <a:pt x="57" y="34"/>
                    <a:pt x="57" y="35"/>
                    <a:pt x="57" y="36"/>
                  </a:cubicBezTo>
                  <a:cubicBezTo>
                    <a:pt x="56" y="39"/>
                    <a:pt x="56" y="41"/>
                    <a:pt x="55" y="43"/>
                  </a:cubicBezTo>
                  <a:cubicBezTo>
                    <a:pt x="55" y="44"/>
                    <a:pt x="54" y="45"/>
                    <a:pt x="54" y="45"/>
                  </a:cubicBezTo>
                  <a:cubicBezTo>
                    <a:pt x="54" y="46"/>
                    <a:pt x="53" y="46"/>
                    <a:pt x="53" y="46"/>
                  </a:cubicBezTo>
                  <a:cubicBezTo>
                    <a:pt x="52" y="47"/>
                    <a:pt x="51" y="48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50"/>
                    <a:pt x="48" y="50"/>
                    <a:pt x="48" y="51"/>
                  </a:cubicBezTo>
                  <a:cubicBezTo>
                    <a:pt x="47" y="51"/>
                    <a:pt x="46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2" y="53"/>
                    <a:pt x="40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3" y="55"/>
                    <a:pt x="28" y="55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4"/>
                    <a:pt x="21" y="54"/>
                    <a:pt x="20" y="53"/>
                  </a:cubicBezTo>
                  <a:cubicBezTo>
                    <a:pt x="19" y="53"/>
                    <a:pt x="18" y="52"/>
                    <a:pt x="18" y="52"/>
                  </a:cubicBezTo>
                  <a:cubicBezTo>
                    <a:pt x="17" y="51"/>
                    <a:pt x="16" y="50"/>
                    <a:pt x="15" y="49"/>
                  </a:cubicBezTo>
                  <a:cubicBezTo>
                    <a:pt x="14" y="48"/>
                    <a:pt x="13" y="48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1" y="45"/>
                    <a:pt x="10" y="44"/>
                    <a:pt x="9" y="42"/>
                  </a:cubicBezTo>
                  <a:cubicBezTo>
                    <a:pt x="9" y="41"/>
                    <a:pt x="8" y="39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3"/>
                    <a:pt x="4" y="28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1"/>
                    <a:pt x="3" y="19"/>
                    <a:pt x="3" y="17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6" y="10"/>
                    <a:pt x="7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9" y="8"/>
                    <a:pt x="10" y="7"/>
                    <a:pt x="11" y="7"/>
                  </a:cubicBezTo>
                  <a:cubicBezTo>
                    <a:pt x="14" y="6"/>
                    <a:pt x="16" y="5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20" y="5"/>
                    <a:pt x="22" y="4"/>
                    <a:pt x="24" y="4"/>
                  </a:cubicBezTo>
                  <a:close/>
                  <a:moveTo>
                    <a:pt x="29" y="1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2" y="0"/>
                    <a:pt x="21" y="1"/>
                  </a:cubicBezTo>
                  <a:cubicBezTo>
                    <a:pt x="18" y="1"/>
                    <a:pt x="16" y="1"/>
                    <a:pt x="13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9"/>
                    <a:pt x="2" y="10"/>
                    <a:pt x="2" y="11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1" y="28"/>
                    <a:pt x="2" y="31"/>
                    <a:pt x="3" y="34"/>
                  </a:cubicBezTo>
                  <a:cubicBezTo>
                    <a:pt x="4" y="37"/>
                    <a:pt x="5" y="39"/>
                    <a:pt x="6" y="41"/>
                  </a:cubicBezTo>
                  <a:cubicBezTo>
                    <a:pt x="8" y="45"/>
                    <a:pt x="11" y="49"/>
                    <a:pt x="15" y="52"/>
                  </a:cubicBezTo>
                  <a:cubicBezTo>
                    <a:pt x="14" y="52"/>
                    <a:pt x="12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9" y="50"/>
                    <a:pt x="6" y="48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6"/>
                    <a:pt x="1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2" y="46"/>
                    <a:pt x="4" y="47"/>
                  </a:cubicBezTo>
                  <a:cubicBezTo>
                    <a:pt x="7" y="50"/>
                    <a:pt x="10" y="51"/>
                    <a:pt x="14" y="53"/>
                  </a:cubicBezTo>
                  <a:cubicBezTo>
                    <a:pt x="15" y="54"/>
                    <a:pt x="17" y="54"/>
                    <a:pt x="18" y="54"/>
                  </a:cubicBezTo>
                  <a:cubicBezTo>
                    <a:pt x="19" y="55"/>
                    <a:pt x="20" y="56"/>
                    <a:pt x="21" y="56"/>
                  </a:cubicBezTo>
                  <a:cubicBezTo>
                    <a:pt x="23" y="57"/>
                    <a:pt x="25" y="58"/>
                    <a:pt x="27" y="59"/>
                  </a:cubicBezTo>
                  <a:cubicBezTo>
                    <a:pt x="30" y="59"/>
                    <a:pt x="32" y="60"/>
                    <a:pt x="35" y="60"/>
                  </a:cubicBezTo>
                  <a:cubicBezTo>
                    <a:pt x="38" y="60"/>
                    <a:pt x="40" y="61"/>
                    <a:pt x="43" y="61"/>
                  </a:cubicBezTo>
                  <a:cubicBezTo>
                    <a:pt x="43" y="61"/>
                    <a:pt x="43" y="60"/>
                    <a:pt x="43" y="60"/>
                  </a:cubicBezTo>
                  <a:cubicBezTo>
                    <a:pt x="41" y="60"/>
                    <a:pt x="40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6" y="60"/>
                    <a:pt x="33" y="59"/>
                    <a:pt x="31" y="58"/>
                  </a:cubicBezTo>
                  <a:cubicBezTo>
                    <a:pt x="29" y="58"/>
                    <a:pt x="27" y="57"/>
                    <a:pt x="25" y="57"/>
                  </a:cubicBezTo>
                  <a:cubicBezTo>
                    <a:pt x="25" y="57"/>
                    <a:pt x="25" y="57"/>
                    <a:pt x="26" y="57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5" y="56"/>
                    <a:pt x="26" y="56"/>
                    <a:pt x="27" y="56"/>
                  </a:cubicBezTo>
                  <a:cubicBezTo>
                    <a:pt x="31" y="57"/>
                    <a:pt x="36" y="57"/>
                    <a:pt x="40" y="56"/>
                  </a:cubicBezTo>
                  <a:cubicBezTo>
                    <a:pt x="43" y="56"/>
                    <a:pt x="45" y="55"/>
                    <a:pt x="47" y="54"/>
                  </a:cubicBezTo>
                  <a:cubicBezTo>
                    <a:pt x="49" y="54"/>
                    <a:pt x="50" y="53"/>
                    <a:pt x="52" y="52"/>
                  </a:cubicBezTo>
                  <a:cubicBezTo>
                    <a:pt x="53" y="51"/>
                    <a:pt x="54" y="50"/>
                    <a:pt x="54" y="49"/>
                  </a:cubicBezTo>
                  <a:cubicBezTo>
                    <a:pt x="55" y="49"/>
                    <a:pt x="55" y="48"/>
                    <a:pt x="56" y="48"/>
                  </a:cubicBezTo>
                  <a:cubicBezTo>
                    <a:pt x="57" y="47"/>
                    <a:pt x="57" y="46"/>
                    <a:pt x="57" y="45"/>
                  </a:cubicBezTo>
                  <a:cubicBezTo>
                    <a:pt x="58" y="44"/>
                    <a:pt x="58" y="43"/>
                    <a:pt x="59" y="42"/>
                  </a:cubicBezTo>
                  <a:cubicBezTo>
                    <a:pt x="59" y="40"/>
                    <a:pt x="60" y="39"/>
                    <a:pt x="60" y="37"/>
                  </a:cubicBezTo>
                  <a:cubicBezTo>
                    <a:pt x="60" y="36"/>
                    <a:pt x="60" y="34"/>
                    <a:pt x="60" y="33"/>
                  </a:cubicBezTo>
                  <a:cubicBezTo>
                    <a:pt x="60" y="32"/>
                    <a:pt x="60" y="30"/>
                    <a:pt x="60" y="29"/>
                  </a:cubicBezTo>
                  <a:cubicBezTo>
                    <a:pt x="60" y="28"/>
                    <a:pt x="60" y="26"/>
                    <a:pt x="60" y="25"/>
                  </a:cubicBezTo>
                  <a:cubicBezTo>
                    <a:pt x="59" y="23"/>
                    <a:pt x="58" y="20"/>
                    <a:pt x="56" y="17"/>
                  </a:cubicBezTo>
                  <a:cubicBezTo>
                    <a:pt x="55" y="15"/>
                    <a:pt x="53" y="13"/>
                    <a:pt x="52" y="11"/>
                  </a:cubicBezTo>
                  <a:cubicBezTo>
                    <a:pt x="48" y="8"/>
                    <a:pt x="43" y="4"/>
                    <a:pt x="38" y="3"/>
                  </a:cubicBezTo>
                  <a:cubicBezTo>
                    <a:pt x="35" y="2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14"/>
            <p:cNvSpPr>
              <a:spLocks noEditPoints="1"/>
            </p:cNvSpPr>
            <p:nvPr/>
          </p:nvSpPr>
          <p:spPr bwMode="auto">
            <a:xfrm>
              <a:off x="-1493837" y="3163888"/>
              <a:ext cx="1314450" cy="2012950"/>
            </a:xfrm>
            <a:custGeom>
              <a:avLst/>
              <a:gdLst>
                <a:gd name="T0" fmla="*/ 158 w 329"/>
                <a:gd name="T1" fmla="*/ 115 h 502"/>
                <a:gd name="T2" fmla="*/ 151 w 329"/>
                <a:gd name="T3" fmla="*/ 125 h 502"/>
                <a:gd name="T4" fmla="*/ 82 w 329"/>
                <a:gd name="T5" fmla="*/ 350 h 502"/>
                <a:gd name="T6" fmla="*/ 185 w 329"/>
                <a:gd name="T7" fmla="*/ 174 h 502"/>
                <a:gd name="T8" fmla="*/ 18 w 329"/>
                <a:gd name="T9" fmla="*/ 166 h 502"/>
                <a:gd name="T10" fmla="*/ 140 w 329"/>
                <a:gd name="T11" fmla="*/ 141 h 502"/>
                <a:gd name="T12" fmla="*/ 169 w 329"/>
                <a:gd name="T13" fmla="*/ 126 h 502"/>
                <a:gd name="T14" fmla="*/ 140 w 329"/>
                <a:gd name="T15" fmla="*/ 118 h 502"/>
                <a:gd name="T16" fmla="*/ 168 w 329"/>
                <a:gd name="T17" fmla="*/ 115 h 502"/>
                <a:gd name="T18" fmla="*/ 165 w 329"/>
                <a:gd name="T19" fmla="*/ 113 h 502"/>
                <a:gd name="T20" fmla="*/ 119 w 329"/>
                <a:gd name="T21" fmla="*/ 21 h 502"/>
                <a:gd name="T22" fmla="*/ 111 w 329"/>
                <a:gd name="T23" fmla="*/ 2 h 502"/>
                <a:gd name="T24" fmla="*/ 55 w 329"/>
                <a:gd name="T25" fmla="*/ 28 h 502"/>
                <a:gd name="T26" fmla="*/ 10 w 329"/>
                <a:gd name="T27" fmla="*/ 114 h 502"/>
                <a:gd name="T28" fmla="*/ 1 w 329"/>
                <a:gd name="T29" fmla="*/ 175 h 502"/>
                <a:gd name="T30" fmla="*/ 50 w 329"/>
                <a:gd name="T31" fmla="*/ 323 h 502"/>
                <a:gd name="T32" fmla="*/ 246 w 329"/>
                <a:gd name="T33" fmla="*/ 481 h 502"/>
                <a:gd name="T34" fmla="*/ 255 w 329"/>
                <a:gd name="T35" fmla="*/ 481 h 502"/>
                <a:gd name="T36" fmla="*/ 166 w 329"/>
                <a:gd name="T37" fmla="*/ 434 h 502"/>
                <a:gd name="T38" fmla="*/ 82 w 329"/>
                <a:gd name="T39" fmla="*/ 351 h 502"/>
                <a:gd name="T40" fmla="*/ 45 w 329"/>
                <a:gd name="T41" fmla="*/ 293 h 502"/>
                <a:gd name="T42" fmla="*/ 21 w 329"/>
                <a:gd name="T43" fmla="*/ 227 h 502"/>
                <a:gd name="T44" fmla="*/ 23 w 329"/>
                <a:gd name="T45" fmla="*/ 145 h 502"/>
                <a:gd name="T46" fmla="*/ 60 w 329"/>
                <a:gd name="T47" fmla="*/ 55 h 502"/>
                <a:gd name="T48" fmla="*/ 108 w 329"/>
                <a:gd name="T49" fmla="*/ 24 h 502"/>
                <a:gd name="T50" fmla="*/ 210 w 329"/>
                <a:gd name="T51" fmla="*/ 45 h 502"/>
                <a:gd name="T52" fmla="*/ 246 w 329"/>
                <a:gd name="T53" fmla="*/ 106 h 502"/>
                <a:gd name="T54" fmla="*/ 237 w 329"/>
                <a:gd name="T55" fmla="*/ 154 h 502"/>
                <a:gd name="T56" fmla="*/ 200 w 329"/>
                <a:gd name="T57" fmla="*/ 174 h 502"/>
                <a:gd name="T58" fmla="*/ 157 w 329"/>
                <a:gd name="T59" fmla="*/ 163 h 502"/>
                <a:gd name="T60" fmla="*/ 137 w 329"/>
                <a:gd name="T61" fmla="*/ 128 h 502"/>
                <a:gd name="T62" fmla="*/ 143 w 329"/>
                <a:gd name="T63" fmla="*/ 115 h 502"/>
                <a:gd name="T64" fmla="*/ 152 w 329"/>
                <a:gd name="T65" fmla="*/ 111 h 502"/>
                <a:gd name="T66" fmla="*/ 171 w 329"/>
                <a:gd name="T67" fmla="*/ 118 h 502"/>
                <a:gd name="T68" fmla="*/ 168 w 329"/>
                <a:gd name="T69" fmla="*/ 127 h 502"/>
                <a:gd name="T70" fmla="*/ 161 w 329"/>
                <a:gd name="T71" fmla="*/ 129 h 502"/>
                <a:gd name="T72" fmla="*/ 153 w 329"/>
                <a:gd name="T73" fmla="*/ 126 h 502"/>
                <a:gd name="T74" fmla="*/ 151 w 329"/>
                <a:gd name="T75" fmla="*/ 125 h 502"/>
                <a:gd name="T76" fmla="*/ 150 w 329"/>
                <a:gd name="T77" fmla="*/ 123 h 502"/>
                <a:gd name="T78" fmla="*/ 150 w 329"/>
                <a:gd name="T79" fmla="*/ 119 h 502"/>
                <a:gd name="T80" fmla="*/ 151 w 329"/>
                <a:gd name="T81" fmla="*/ 115 h 502"/>
                <a:gd name="T82" fmla="*/ 158 w 329"/>
                <a:gd name="T83" fmla="*/ 115 h 502"/>
                <a:gd name="T84" fmla="*/ 162 w 329"/>
                <a:gd name="T85" fmla="*/ 118 h 502"/>
                <a:gd name="T86" fmla="*/ 161 w 329"/>
                <a:gd name="T87" fmla="*/ 116 h 502"/>
                <a:gd name="T88" fmla="*/ 149 w 329"/>
                <a:gd name="T89" fmla="*/ 116 h 502"/>
                <a:gd name="T90" fmla="*/ 153 w 329"/>
                <a:gd name="T91" fmla="*/ 129 h 502"/>
                <a:gd name="T92" fmla="*/ 169 w 329"/>
                <a:gd name="T93" fmla="*/ 130 h 502"/>
                <a:gd name="T94" fmla="*/ 172 w 329"/>
                <a:gd name="T95" fmla="*/ 114 h 502"/>
                <a:gd name="T96" fmla="*/ 147 w 329"/>
                <a:gd name="T97" fmla="*/ 107 h 502"/>
                <a:gd name="T98" fmla="*/ 131 w 329"/>
                <a:gd name="T99" fmla="*/ 125 h 502"/>
                <a:gd name="T100" fmla="*/ 149 w 329"/>
                <a:gd name="T101" fmla="*/ 168 h 502"/>
                <a:gd name="T102" fmla="*/ 207 w 329"/>
                <a:gd name="T103" fmla="*/ 185 h 502"/>
                <a:gd name="T104" fmla="*/ 241 w 329"/>
                <a:gd name="T105" fmla="*/ 169 h 502"/>
                <a:gd name="T106" fmla="*/ 258 w 329"/>
                <a:gd name="T107" fmla="*/ 143 h 502"/>
                <a:gd name="T108" fmla="*/ 257 w 329"/>
                <a:gd name="T109" fmla="*/ 81 h 502"/>
                <a:gd name="T110" fmla="*/ 224 w 329"/>
                <a:gd name="T111" fmla="*/ 33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9" h="502">
                  <a:moveTo>
                    <a:pt x="151" y="111"/>
                  </a:move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lose/>
                  <a:moveTo>
                    <a:pt x="158" y="115"/>
                  </a:moveTo>
                  <a:cubicBezTo>
                    <a:pt x="158" y="115"/>
                    <a:pt x="158" y="115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lose/>
                  <a:moveTo>
                    <a:pt x="150" y="123"/>
                  </a:move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lose/>
                  <a:moveTo>
                    <a:pt x="151" y="125"/>
                  </a:move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lose/>
                  <a:moveTo>
                    <a:pt x="82" y="351"/>
                  </a:moveTo>
                  <a:cubicBezTo>
                    <a:pt x="82" y="351"/>
                    <a:pt x="82" y="350"/>
                    <a:pt x="82" y="350"/>
                  </a:cubicBezTo>
                  <a:cubicBezTo>
                    <a:pt x="82" y="350"/>
                    <a:pt x="82" y="350"/>
                    <a:pt x="82" y="350"/>
                  </a:cubicBezTo>
                  <a:cubicBezTo>
                    <a:pt x="82" y="351"/>
                    <a:pt x="82" y="351"/>
                    <a:pt x="82" y="351"/>
                  </a:cubicBezTo>
                  <a:close/>
                  <a:moveTo>
                    <a:pt x="19" y="212"/>
                  </a:move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lose/>
                  <a:moveTo>
                    <a:pt x="185" y="174"/>
                  </a:move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lose/>
                  <a:moveTo>
                    <a:pt x="184" y="174"/>
                  </a:moveTo>
                  <a:cubicBezTo>
                    <a:pt x="184" y="174"/>
                    <a:pt x="184" y="174"/>
                    <a:pt x="185" y="174"/>
                  </a:cubicBezTo>
                  <a:cubicBezTo>
                    <a:pt x="184" y="174"/>
                    <a:pt x="184" y="174"/>
                    <a:pt x="184" y="174"/>
                  </a:cubicBezTo>
                  <a:close/>
                  <a:moveTo>
                    <a:pt x="18" y="165"/>
                  </a:move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5"/>
                  </a:cubicBezTo>
                  <a:close/>
                  <a:moveTo>
                    <a:pt x="147" y="153"/>
                  </a:moveTo>
                  <a:cubicBezTo>
                    <a:pt x="147" y="153"/>
                    <a:pt x="147" y="153"/>
                    <a:pt x="147" y="153"/>
                  </a:cubicBezTo>
                  <a:cubicBezTo>
                    <a:pt x="147" y="153"/>
                    <a:pt x="147" y="153"/>
                    <a:pt x="147" y="153"/>
                  </a:cubicBezTo>
                  <a:close/>
                  <a:moveTo>
                    <a:pt x="140" y="140"/>
                  </a:moveTo>
                  <a:cubicBezTo>
                    <a:pt x="140" y="140"/>
                    <a:pt x="140" y="141"/>
                    <a:pt x="140" y="141"/>
                  </a:cubicBezTo>
                  <a:cubicBezTo>
                    <a:pt x="140" y="141"/>
                    <a:pt x="140" y="140"/>
                    <a:pt x="140" y="140"/>
                  </a:cubicBezTo>
                  <a:close/>
                  <a:moveTo>
                    <a:pt x="137" y="131"/>
                  </a:moveTo>
                  <a:cubicBezTo>
                    <a:pt x="137" y="131"/>
                    <a:pt x="137" y="131"/>
                    <a:pt x="137" y="131"/>
                  </a:cubicBezTo>
                  <a:cubicBezTo>
                    <a:pt x="137" y="131"/>
                    <a:pt x="137" y="131"/>
                    <a:pt x="137" y="131"/>
                  </a:cubicBezTo>
                  <a:close/>
                  <a:moveTo>
                    <a:pt x="169" y="126"/>
                  </a:moveTo>
                  <a:cubicBezTo>
                    <a:pt x="169" y="126"/>
                    <a:pt x="169" y="126"/>
                    <a:pt x="169" y="126"/>
                  </a:cubicBezTo>
                  <a:cubicBezTo>
                    <a:pt x="169" y="126"/>
                    <a:pt x="169" y="126"/>
                    <a:pt x="169" y="126"/>
                  </a:cubicBezTo>
                  <a:close/>
                  <a:moveTo>
                    <a:pt x="138" y="121"/>
                  </a:moveTo>
                  <a:cubicBezTo>
                    <a:pt x="138" y="121"/>
                    <a:pt x="138" y="121"/>
                    <a:pt x="138" y="121"/>
                  </a:cubicBezTo>
                  <a:cubicBezTo>
                    <a:pt x="138" y="121"/>
                    <a:pt x="138" y="121"/>
                    <a:pt x="138" y="121"/>
                  </a:cubicBezTo>
                  <a:close/>
                  <a:moveTo>
                    <a:pt x="140" y="118"/>
                  </a:moveTo>
                  <a:cubicBezTo>
                    <a:pt x="140" y="118"/>
                    <a:pt x="140" y="118"/>
                    <a:pt x="140" y="118"/>
                  </a:cubicBezTo>
                  <a:cubicBezTo>
                    <a:pt x="140" y="118"/>
                    <a:pt x="140" y="118"/>
                    <a:pt x="140" y="118"/>
                  </a:cubicBezTo>
                  <a:close/>
                  <a:moveTo>
                    <a:pt x="152" y="115"/>
                  </a:moveTo>
                  <a:cubicBezTo>
                    <a:pt x="152" y="115"/>
                    <a:pt x="152" y="115"/>
                    <a:pt x="152" y="115"/>
                  </a:cubicBezTo>
                  <a:cubicBezTo>
                    <a:pt x="152" y="115"/>
                    <a:pt x="152" y="115"/>
                    <a:pt x="152" y="115"/>
                  </a:cubicBezTo>
                  <a:close/>
                  <a:moveTo>
                    <a:pt x="168" y="115"/>
                  </a:move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lose/>
                  <a:moveTo>
                    <a:pt x="154" y="114"/>
                  </a:moveTo>
                  <a:cubicBezTo>
                    <a:pt x="154" y="114"/>
                    <a:pt x="154" y="114"/>
                    <a:pt x="154" y="114"/>
                  </a:cubicBezTo>
                  <a:cubicBezTo>
                    <a:pt x="154" y="114"/>
                    <a:pt x="154" y="114"/>
                    <a:pt x="154" y="114"/>
                  </a:cubicBezTo>
                  <a:close/>
                  <a:moveTo>
                    <a:pt x="164" y="113"/>
                  </a:moveTo>
                  <a:cubicBezTo>
                    <a:pt x="165" y="113"/>
                    <a:pt x="165" y="113"/>
                    <a:pt x="165" y="113"/>
                  </a:cubicBezTo>
                  <a:cubicBezTo>
                    <a:pt x="165" y="113"/>
                    <a:pt x="165" y="113"/>
                    <a:pt x="164" y="113"/>
                  </a:cubicBezTo>
                  <a:close/>
                  <a:moveTo>
                    <a:pt x="148" y="112"/>
                  </a:move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lose/>
                  <a:moveTo>
                    <a:pt x="120" y="21"/>
                  </a:moveTo>
                  <a:cubicBezTo>
                    <a:pt x="120" y="21"/>
                    <a:pt x="120" y="21"/>
                    <a:pt x="119" y="21"/>
                  </a:cubicBezTo>
                  <a:cubicBezTo>
                    <a:pt x="120" y="21"/>
                    <a:pt x="120" y="21"/>
                    <a:pt x="120" y="21"/>
                  </a:cubicBezTo>
                  <a:close/>
                  <a:moveTo>
                    <a:pt x="157" y="2"/>
                  </a:moveTo>
                  <a:cubicBezTo>
                    <a:pt x="149" y="0"/>
                    <a:pt x="141" y="0"/>
                    <a:pt x="133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24" y="0"/>
                    <a:pt x="122" y="0"/>
                    <a:pt x="119" y="0"/>
                  </a:cubicBezTo>
                  <a:cubicBezTo>
                    <a:pt x="116" y="1"/>
                    <a:pt x="113" y="1"/>
                    <a:pt x="111" y="2"/>
                  </a:cubicBezTo>
                  <a:cubicBezTo>
                    <a:pt x="106" y="3"/>
                    <a:pt x="101" y="4"/>
                    <a:pt x="97" y="5"/>
                  </a:cubicBezTo>
                  <a:cubicBezTo>
                    <a:pt x="94" y="6"/>
                    <a:pt x="92" y="7"/>
                    <a:pt x="90" y="7"/>
                  </a:cubicBezTo>
                  <a:cubicBezTo>
                    <a:pt x="87" y="9"/>
                    <a:pt x="84" y="10"/>
                    <a:pt x="81" y="11"/>
                  </a:cubicBezTo>
                  <a:cubicBezTo>
                    <a:pt x="77" y="13"/>
                    <a:pt x="73" y="15"/>
                    <a:pt x="69" y="18"/>
                  </a:cubicBezTo>
                  <a:cubicBezTo>
                    <a:pt x="67" y="19"/>
                    <a:pt x="64" y="21"/>
                    <a:pt x="62" y="22"/>
                  </a:cubicBezTo>
                  <a:cubicBezTo>
                    <a:pt x="60" y="24"/>
                    <a:pt x="57" y="26"/>
                    <a:pt x="55" y="28"/>
                  </a:cubicBezTo>
                  <a:cubicBezTo>
                    <a:pt x="53" y="30"/>
                    <a:pt x="50" y="32"/>
                    <a:pt x="49" y="35"/>
                  </a:cubicBezTo>
                  <a:cubicBezTo>
                    <a:pt x="46" y="37"/>
                    <a:pt x="44" y="40"/>
                    <a:pt x="42" y="43"/>
                  </a:cubicBezTo>
                  <a:cubicBezTo>
                    <a:pt x="38" y="48"/>
                    <a:pt x="35" y="53"/>
                    <a:pt x="32" y="59"/>
                  </a:cubicBezTo>
                  <a:cubicBezTo>
                    <a:pt x="30" y="61"/>
                    <a:pt x="29" y="64"/>
                    <a:pt x="27" y="67"/>
                  </a:cubicBezTo>
                  <a:cubicBezTo>
                    <a:pt x="26" y="71"/>
                    <a:pt x="24" y="74"/>
                    <a:pt x="23" y="78"/>
                  </a:cubicBezTo>
                  <a:cubicBezTo>
                    <a:pt x="18" y="90"/>
                    <a:pt x="14" y="102"/>
                    <a:pt x="10" y="114"/>
                  </a:cubicBezTo>
                  <a:cubicBezTo>
                    <a:pt x="10" y="118"/>
                    <a:pt x="9" y="121"/>
                    <a:pt x="8" y="124"/>
                  </a:cubicBezTo>
                  <a:cubicBezTo>
                    <a:pt x="7" y="127"/>
                    <a:pt x="7" y="130"/>
                    <a:pt x="6" y="132"/>
                  </a:cubicBezTo>
                  <a:cubicBezTo>
                    <a:pt x="6" y="135"/>
                    <a:pt x="5" y="138"/>
                    <a:pt x="4" y="141"/>
                  </a:cubicBezTo>
                  <a:cubicBezTo>
                    <a:pt x="4" y="144"/>
                    <a:pt x="3" y="148"/>
                    <a:pt x="3" y="151"/>
                  </a:cubicBezTo>
                  <a:cubicBezTo>
                    <a:pt x="2" y="155"/>
                    <a:pt x="1" y="159"/>
                    <a:pt x="1" y="164"/>
                  </a:cubicBezTo>
                  <a:cubicBezTo>
                    <a:pt x="1" y="167"/>
                    <a:pt x="1" y="171"/>
                    <a:pt x="1" y="175"/>
                  </a:cubicBezTo>
                  <a:cubicBezTo>
                    <a:pt x="0" y="182"/>
                    <a:pt x="1" y="190"/>
                    <a:pt x="2" y="197"/>
                  </a:cubicBezTo>
                  <a:cubicBezTo>
                    <a:pt x="3" y="205"/>
                    <a:pt x="4" y="213"/>
                    <a:pt x="5" y="221"/>
                  </a:cubicBezTo>
                  <a:cubicBezTo>
                    <a:pt x="7" y="228"/>
                    <a:pt x="9" y="236"/>
                    <a:pt x="11" y="243"/>
                  </a:cubicBezTo>
                  <a:cubicBezTo>
                    <a:pt x="13" y="250"/>
                    <a:pt x="16" y="257"/>
                    <a:pt x="19" y="264"/>
                  </a:cubicBezTo>
                  <a:cubicBezTo>
                    <a:pt x="22" y="271"/>
                    <a:pt x="25" y="278"/>
                    <a:pt x="28" y="285"/>
                  </a:cubicBezTo>
                  <a:cubicBezTo>
                    <a:pt x="35" y="298"/>
                    <a:pt x="42" y="311"/>
                    <a:pt x="50" y="323"/>
                  </a:cubicBezTo>
                  <a:cubicBezTo>
                    <a:pt x="66" y="346"/>
                    <a:pt x="84" y="368"/>
                    <a:pt x="104" y="388"/>
                  </a:cubicBezTo>
                  <a:cubicBezTo>
                    <a:pt x="114" y="398"/>
                    <a:pt x="125" y="408"/>
                    <a:pt x="136" y="417"/>
                  </a:cubicBezTo>
                  <a:cubicBezTo>
                    <a:pt x="141" y="422"/>
                    <a:pt x="147" y="426"/>
                    <a:pt x="153" y="431"/>
                  </a:cubicBezTo>
                  <a:cubicBezTo>
                    <a:pt x="159" y="435"/>
                    <a:pt x="164" y="440"/>
                    <a:pt x="171" y="444"/>
                  </a:cubicBezTo>
                  <a:cubicBezTo>
                    <a:pt x="182" y="452"/>
                    <a:pt x="195" y="460"/>
                    <a:pt x="208" y="466"/>
                  </a:cubicBezTo>
                  <a:cubicBezTo>
                    <a:pt x="220" y="472"/>
                    <a:pt x="233" y="477"/>
                    <a:pt x="246" y="481"/>
                  </a:cubicBezTo>
                  <a:cubicBezTo>
                    <a:pt x="259" y="486"/>
                    <a:pt x="273" y="489"/>
                    <a:pt x="286" y="493"/>
                  </a:cubicBezTo>
                  <a:cubicBezTo>
                    <a:pt x="300" y="496"/>
                    <a:pt x="315" y="499"/>
                    <a:pt x="329" y="502"/>
                  </a:cubicBezTo>
                  <a:cubicBezTo>
                    <a:pt x="329" y="502"/>
                    <a:pt x="329" y="502"/>
                    <a:pt x="329" y="502"/>
                  </a:cubicBezTo>
                  <a:cubicBezTo>
                    <a:pt x="321" y="500"/>
                    <a:pt x="312" y="497"/>
                    <a:pt x="303" y="495"/>
                  </a:cubicBezTo>
                  <a:cubicBezTo>
                    <a:pt x="295" y="493"/>
                    <a:pt x="287" y="491"/>
                    <a:pt x="279" y="488"/>
                  </a:cubicBezTo>
                  <a:cubicBezTo>
                    <a:pt x="271" y="486"/>
                    <a:pt x="263" y="483"/>
                    <a:pt x="255" y="481"/>
                  </a:cubicBezTo>
                  <a:cubicBezTo>
                    <a:pt x="247" y="478"/>
                    <a:pt x="240" y="475"/>
                    <a:pt x="232" y="472"/>
                  </a:cubicBezTo>
                  <a:cubicBezTo>
                    <a:pt x="232" y="472"/>
                    <a:pt x="232" y="472"/>
                    <a:pt x="232" y="472"/>
                  </a:cubicBezTo>
                  <a:cubicBezTo>
                    <a:pt x="226" y="469"/>
                    <a:pt x="220" y="467"/>
                    <a:pt x="215" y="464"/>
                  </a:cubicBezTo>
                  <a:cubicBezTo>
                    <a:pt x="209" y="461"/>
                    <a:pt x="204" y="458"/>
                    <a:pt x="199" y="455"/>
                  </a:cubicBezTo>
                  <a:cubicBezTo>
                    <a:pt x="193" y="452"/>
                    <a:pt x="188" y="449"/>
                    <a:pt x="182" y="445"/>
                  </a:cubicBezTo>
                  <a:cubicBezTo>
                    <a:pt x="177" y="442"/>
                    <a:pt x="172" y="438"/>
                    <a:pt x="166" y="434"/>
                  </a:cubicBezTo>
                  <a:cubicBezTo>
                    <a:pt x="166" y="434"/>
                    <a:pt x="166" y="434"/>
                    <a:pt x="166" y="434"/>
                  </a:cubicBezTo>
                  <a:cubicBezTo>
                    <a:pt x="162" y="431"/>
                    <a:pt x="158" y="427"/>
                    <a:pt x="154" y="424"/>
                  </a:cubicBezTo>
                  <a:cubicBezTo>
                    <a:pt x="151" y="421"/>
                    <a:pt x="147" y="418"/>
                    <a:pt x="143" y="414"/>
                  </a:cubicBezTo>
                  <a:cubicBezTo>
                    <a:pt x="136" y="408"/>
                    <a:pt x="128" y="401"/>
                    <a:pt x="121" y="394"/>
                  </a:cubicBezTo>
                  <a:cubicBezTo>
                    <a:pt x="114" y="387"/>
                    <a:pt x="107" y="380"/>
                    <a:pt x="101" y="373"/>
                  </a:cubicBezTo>
                  <a:cubicBezTo>
                    <a:pt x="94" y="365"/>
                    <a:pt x="88" y="358"/>
                    <a:pt x="82" y="351"/>
                  </a:cubicBezTo>
                  <a:cubicBezTo>
                    <a:pt x="82" y="351"/>
                    <a:pt x="82" y="351"/>
                    <a:pt x="82" y="351"/>
                  </a:cubicBezTo>
                  <a:cubicBezTo>
                    <a:pt x="82" y="351"/>
                    <a:pt x="82" y="351"/>
                    <a:pt x="82" y="350"/>
                  </a:cubicBezTo>
                  <a:cubicBezTo>
                    <a:pt x="82" y="350"/>
                    <a:pt x="82" y="350"/>
                    <a:pt x="82" y="350"/>
                  </a:cubicBezTo>
                  <a:cubicBezTo>
                    <a:pt x="82" y="350"/>
                    <a:pt x="82" y="350"/>
                    <a:pt x="82" y="350"/>
                  </a:cubicBezTo>
                  <a:cubicBezTo>
                    <a:pt x="73" y="338"/>
                    <a:pt x="64" y="326"/>
                    <a:pt x="57" y="313"/>
                  </a:cubicBezTo>
                  <a:cubicBezTo>
                    <a:pt x="53" y="306"/>
                    <a:pt x="49" y="299"/>
                    <a:pt x="45" y="293"/>
                  </a:cubicBezTo>
                  <a:cubicBezTo>
                    <a:pt x="43" y="289"/>
                    <a:pt x="42" y="286"/>
                    <a:pt x="40" y="282"/>
                  </a:cubicBezTo>
                  <a:cubicBezTo>
                    <a:pt x="38" y="279"/>
                    <a:pt x="37" y="275"/>
                    <a:pt x="35" y="272"/>
                  </a:cubicBezTo>
                  <a:cubicBezTo>
                    <a:pt x="36" y="272"/>
                    <a:pt x="36" y="273"/>
                    <a:pt x="36" y="273"/>
                  </a:cubicBezTo>
                  <a:cubicBezTo>
                    <a:pt x="32" y="263"/>
                    <a:pt x="28" y="253"/>
                    <a:pt x="25" y="243"/>
                  </a:cubicBezTo>
                  <a:cubicBezTo>
                    <a:pt x="25" y="240"/>
                    <a:pt x="24" y="237"/>
                    <a:pt x="23" y="235"/>
                  </a:cubicBezTo>
                  <a:cubicBezTo>
                    <a:pt x="22" y="232"/>
                    <a:pt x="22" y="229"/>
                    <a:pt x="21" y="227"/>
                  </a:cubicBezTo>
                  <a:cubicBezTo>
                    <a:pt x="21" y="224"/>
                    <a:pt x="20" y="221"/>
                    <a:pt x="20" y="219"/>
                  </a:cubicBezTo>
                  <a:cubicBezTo>
                    <a:pt x="19" y="216"/>
                    <a:pt x="19" y="214"/>
                    <a:pt x="19" y="211"/>
                  </a:cubicBezTo>
                  <a:cubicBezTo>
                    <a:pt x="18" y="203"/>
                    <a:pt x="17" y="196"/>
                    <a:pt x="17" y="188"/>
                  </a:cubicBezTo>
                  <a:cubicBezTo>
                    <a:pt x="17" y="180"/>
                    <a:pt x="17" y="172"/>
                    <a:pt x="18" y="164"/>
                  </a:cubicBezTo>
                  <a:cubicBezTo>
                    <a:pt x="19" y="161"/>
                    <a:pt x="19" y="158"/>
                    <a:pt x="20" y="155"/>
                  </a:cubicBezTo>
                  <a:cubicBezTo>
                    <a:pt x="21" y="151"/>
                    <a:pt x="22" y="148"/>
                    <a:pt x="23" y="145"/>
                  </a:cubicBezTo>
                  <a:cubicBezTo>
                    <a:pt x="23" y="142"/>
                    <a:pt x="24" y="139"/>
                    <a:pt x="25" y="136"/>
                  </a:cubicBezTo>
                  <a:cubicBezTo>
                    <a:pt x="26" y="133"/>
                    <a:pt x="26" y="130"/>
                    <a:pt x="27" y="127"/>
                  </a:cubicBezTo>
                  <a:cubicBezTo>
                    <a:pt x="31" y="115"/>
                    <a:pt x="35" y="102"/>
                    <a:pt x="40" y="91"/>
                  </a:cubicBezTo>
                  <a:cubicBezTo>
                    <a:pt x="41" y="87"/>
                    <a:pt x="43" y="84"/>
                    <a:pt x="44" y="81"/>
                  </a:cubicBezTo>
                  <a:cubicBezTo>
                    <a:pt x="46" y="78"/>
                    <a:pt x="48" y="74"/>
                    <a:pt x="49" y="71"/>
                  </a:cubicBezTo>
                  <a:cubicBezTo>
                    <a:pt x="53" y="66"/>
                    <a:pt x="56" y="60"/>
                    <a:pt x="60" y="55"/>
                  </a:cubicBezTo>
                  <a:cubicBezTo>
                    <a:pt x="63" y="52"/>
                    <a:pt x="65" y="49"/>
                    <a:pt x="68" y="46"/>
                  </a:cubicBezTo>
                  <a:cubicBezTo>
                    <a:pt x="69" y="45"/>
                    <a:pt x="71" y="43"/>
                    <a:pt x="72" y="42"/>
                  </a:cubicBezTo>
                  <a:cubicBezTo>
                    <a:pt x="73" y="41"/>
                    <a:pt x="74" y="41"/>
                    <a:pt x="75" y="40"/>
                  </a:cubicBezTo>
                  <a:cubicBezTo>
                    <a:pt x="78" y="37"/>
                    <a:pt x="81" y="35"/>
                    <a:pt x="85" y="33"/>
                  </a:cubicBezTo>
                  <a:cubicBezTo>
                    <a:pt x="88" y="31"/>
                    <a:pt x="92" y="30"/>
                    <a:pt x="95" y="28"/>
                  </a:cubicBezTo>
                  <a:cubicBezTo>
                    <a:pt x="99" y="26"/>
                    <a:pt x="104" y="25"/>
                    <a:pt x="108" y="24"/>
                  </a:cubicBezTo>
                  <a:cubicBezTo>
                    <a:pt x="113" y="22"/>
                    <a:pt x="117" y="22"/>
                    <a:pt x="121" y="21"/>
                  </a:cubicBezTo>
                  <a:cubicBezTo>
                    <a:pt x="126" y="20"/>
                    <a:pt x="131" y="20"/>
                    <a:pt x="136" y="20"/>
                  </a:cubicBezTo>
                  <a:cubicBezTo>
                    <a:pt x="141" y="20"/>
                    <a:pt x="147" y="20"/>
                    <a:pt x="152" y="21"/>
                  </a:cubicBezTo>
                  <a:cubicBezTo>
                    <a:pt x="163" y="23"/>
                    <a:pt x="173" y="26"/>
                    <a:pt x="184" y="30"/>
                  </a:cubicBezTo>
                  <a:cubicBezTo>
                    <a:pt x="188" y="32"/>
                    <a:pt x="193" y="34"/>
                    <a:pt x="197" y="37"/>
                  </a:cubicBezTo>
                  <a:cubicBezTo>
                    <a:pt x="202" y="39"/>
                    <a:pt x="206" y="42"/>
                    <a:pt x="210" y="45"/>
                  </a:cubicBezTo>
                  <a:cubicBezTo>
                    <a:pt x="213" y="48"/>
                    <a:pt x="217" y="51"/>
                    <a:pt x="220" y="54"/>
                  </a:cubicBezTo>
                  <a:cubicBezTo>
                    <a:pt x="223" y="57"/>
                    <a:pt x="226" y="60"/>
                    <a:pt x="229" y="64"/>
                  </a:cubicBezTo>
                  <a:cubicBezTo>
                    <a:pt x="231" y="67"/>
                    <a:pt x="233" y="70"/>
                    <a:pt x="235" y="74"/>
                  </a:cubicBezTo>
                  <a:cubicBezTo>
                    <a:pt x="237" y="77"/>
                    <a:pt x="239" y="80"/>
                    <a:pt x="240" y="84"/>
                  </a:cubicBezTo>
                  <a:cubicBezTo>
                    <a:pt x="242" y="87"/>
                    <a:pt x="243" y="91"/>
                    <a:pt x="244" y="95"/>
                  </a:cubicBezTo>
                  <a:cubicBezTo>
                    <a:pt x="245" y="98"/>
                    <a:pt x="246" y="102"/>
                    <a:pt x="246" y="106"/>
                  </a:cubicBezTo>
                  <a:cubicBezTo>
                    <a:pt x="247" y="110"/>
                    <a:pt x="247" y="114"/>
                    <a:pt x="247" y="118"/>
                  </a:cubicBezTo>
                  <a:cubicBezTo>
                    <a:pt x="247" y="122"/>
                    <a:pt x="247" y="126"/>
                    <a:pt x="246" y="131"/>
                  </a:cubicBezTo>
                  <a:cubicBezTo>
                    <a:pt x="246" y="133"/>
                    <a:pt x="246" y="136"/>
                    <a:pt x="245" y="138"/>
                  </a:cubicBezTo>
                  <a:cubicBezTo>
                    <a:pt x="244" y="140"/>
                    <a:pt x="244" y="142"/>
                    <a:pt x="243" y="144"/>
                  </a:cubicBezTo>
                  <a:cubicBezTo>
                    <a:pt x="242" y="146"/>
                    <a:pt x="241" y="148"/>
                    <a:pt x="240" y="150"/>
                  </a:cubicBezTo>
                  <a:cubicBezTo>
                    <a:pt x="239" y="151"/>
                    <a:pt x="238" y="153"/>
                    <a:pt x="237" y="154"/>
                  </a:cubicBezTo>
                  <a:cubicBezTo>
                    <a:pt x="236" y="156"/>
                    <a:pt x="234" y="157"/>
                    <a:pt x="233" y="159"/>
                  </a:cubicBezTo>
                  <a:cubicBezTo>
                    <a:pt x="231" y="160"/>
                    <a:pt x="230" y="161"/>
                    <a:pt x="228" y="163"/>
                  </a:cubicBezTo>
                  <a:cubicBezTo>
                    <a:pt x="226" y="164"/>
                    <a:pt x="224" y="166"/>
                    <a:pt x="222" y="167"/>
                  </a:cubicBezTo>
                  <a:cubicBezTo>
                    <a:pt x="220" y="168"/>
                    <a:pt x="218" y="169"/>
                    <a:pt x="216" y="170"/>
                  </a:cubicBezTo>
                  <a:cubicBezTo>
                    <a:pt x="214" y="171"/>
                    <a:pt x="211" y="172"/>
                    <a:pt x="208" y="172"/>
                  </a:cubicBezTo>
                  <a:cubicBezTo>
                    <a:pt x="206" y="173"/>
                    <a:pt x="203" y="174"/>
                    <a:pt x="200" y="174"/>
                  </a:cubicBezTo>
                  <a:cubicBezTo>
                    <a:pt x="198" y="174"/>
                    <a:pt x="195" y="175"/>
                    <a:pt x="193" y="175"/>
                  </a:cubicBezTo>
                  <a:cubicBezTo>
                    <a:pt x="190" y="175"/>
                    <a:pt x="187" y="174"/>
                    <a:pt x="185" y="174"/>
                  </a:cubicBezTo>
                  <a:cubicBezTo>
                    <a:pt x="182" y="174"/>
                    <a:pt x="179" y="173"/>
                    <a:pt x="177" y="172"/>
                  </a:cubicBezTo>
                  <a:cubicBezTo>
                    <a:pt x="174" y="172"/>
                    <a:pt x="172" y="171"/>
                    <a:pt x="169" y="170"/>
                  </a:cubicBezTo>
                  <a:cubicBezTo>
                    <a:pt x="167" y="169"/>
                    <a:pt x="165" y="168"/>
                    <a:pt x="163" y="167"/>
                  </a:cubicBezTo>
                  <a:cubicBezTo>
                    <a:pt x="161" y="166"/>
                    <a:pt x="159" y="164"/>
                    <a:pt x="157" y="163"/>
                  </a:cubicBezTo>
                  <a:cubicBezTo>
                    <a:pt x="155" y="162"/>
                    <a:pt x="153" y="160"/>
                    <a:pt x="152" y="158"/>
                  </a:cubicBezTo>
                  <a:cubicBezTo>
                    <a:pt x="150" y="157"/>
                    <a:pt x="149" y="155"/>
                    <a:pt x="147" y="153"/>
                  </a:cubicBezTo>
                  <a:cubicBezTo>
                    <a:pt x="144" y="149"/>
                    <a:pt x="141" y="145"/>
                    <a:pt x="139" y="140"/>
                  </a:cubicBezTo>
                  <a:cubicBezTo>
                    <a:pt x="139" y="139"/>
                    <a:pt x="138" y="137"/>
                    <a:pt x="138" y="136"/>
                  </a:cubicBezTo>
                  <a:cubicBezTo>
                    <a:pt x="138" y="134"/>
                    <a:pt x="137" y="133"/>
                    <a:pt x="137" y="131"/>
                  </a:cubicBezTo>
                  <a:cubicBezTo>
                    <a:pt x="137" y="130"/>
                    <a:pt x="137" y="129"/>
                    <a:pt x="137" y="128"/>
                  </a:cubicBezTo>
                  <a:cubicBezTo>
                    <a:pt x="137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8" y="122"/>
                    <a:pt x="138" y="122"/>
                    <a:pt x="138" y="121"/>
                  </a:cubicBezTo>
                  <a:cubicBezTo>
                    <a:pt x="139" y="120"/>
                    <a:pt x="139" y="119"/>
                    <a:pt x="140" y="118"/>
                  </a:cubicBezTo>
                  <a:cubicBezTo>
                    <a:pt x="141" y="117"/>
                    <a:pt x="141" y="117"/>
                    <a:pt x="141" y="116"/>
                  </a:cubicBezTo>
                  <a:cubicBezTo>
                    <a:pt x="142" y="116"/>
                    <a:pt x="142" y="115"/>
                    <a:pt x="143" y="115"/>
                  </a:cubicBezTo>
                  <a:cubicBezTo>
                    <a:pt x="144" y="114"/>
                    <a:pt x="145" y="114"/>
                    <a:pt x="146" y="113"/>
                  </a:cubicBezTo>
                  <a:cubicBezTo>
                    <a:pt x="147" y="113"/>
                    <a:pt x="147" y="112"/>
                    <a:pt x="148" y="112"/>
                  </a:cubicBezTo>
                  <a:cubicBezTo>
                    <a:pt x="149" y="111"/>
                    <a:pt x="150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2" y="111"/>
                    <a:pt x="152" y="111"/>
                    <a:pt x="151" y="111"/>
                  </a:cubicBezTo>
                  <a:cubicBezTo>
                    <a:pt x="154" y="111"/>
                    <a:pt x="156" y="111"/>
                    <a:pt x="158" y="111"/>
                  </a:cubicBezTo>
                  <a:cubicBezTo>
                    <a:pt x="160" y="111"/>
                    <a:pt x="162" y="112"/>
                    <a:pt x="164" y="113"/>
                  </a:cubicBezTo>
                  <a:cubicBezTo>
                    <a:pt x="166" y="113"/>
                    <a:pt x="167" y="114"/>
                    <a:pt x="168" y="115"/>
                  </a:cubicBezTo>
                  <a:cubicBezTo>
                    <a:pt x="169" y="115"/>
                    <a:pt x="169" y="116"/>
                    <a:pt x="170" y="117"/>
                  </a:cubicBezTo>
                  <a:cubicBezTo>
                    <a:pt x="170" y="117"/>
                    <a:pt x="170" y="118"/>
                    <a:pt x="171" y="118"/>
                  </a:cubicBezTo>
                  <a:cubicBezTo>
                    <a:pt x="171" y="119"/>
                    <a:pt x="171" y="119"/>
                    <a:pt x="171" y="120"/>
                  </a:cubicBezTo>
                  <a:cubicBezTo>
                    <a:pt x="171" y="120"/>
                    <a:pt x="171" y="121"/>
                    <a:pt x="171" y="121"/>
                  </a:cubicBezTo>
                  <a:cubicBezTo>
                    <a:pt x="171" y="122"/>
                    <a:pt x="171" y="123"/>
                    <a:pt x="170" y="123"/>
                  </a:cubicBezTo>
                  <a:cubicBezTo>
                    <a:pt x="170" y="124"/>
                    <a:pt x="170" y="124"/>
                    <a:pt x="170" y="125"/>
                  </a:cubicBezTo>
                  <a:cubicBezTo>
                    <a:pt x="169" y="125"/>
                    <a:pt x="169" y="126"/>
                    <a:pt x="169" y="126"/>
                  </a:cubicBezTo>
                  <a:cubicBezTo>
                    <a:pt x="168" y="127"/>
                    <a:pt x="168" y="127"/>
                    <a:pt x="168" y="127"/>
                  </a:cubicBezTo>
                  <a:cubicBezTo>
                    <a:pt x="168" y="127"/>
                    <a:pt x="168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6" y="128"/>
                    <a:pt x="166" y="128"/>
                    <a:pt x="166" y="129"/>
                  </a:cubicBezTo>
                  <a:cubicBezTo>
                    <a:pt x="165" y="129"/>
                    <a:pt x="165" y="129"/>
                    <a:pt x="164" y="129"/>
                  </a:cubicBezTo>
                  <a:cubicBezTo>
                    <a:pt x="164" y="129"/>
                    <a:pt x="164" y="129"/>
                    <a:pt x="163" y="129"/>
                  </a:cubicBezTo>
                  <a:cubicBezTo>
                    <a:pt x="163" y="129"/>
                    <a:pt x="162" y="129"/>
                    <a:pt x="161" y="129"/>
                  </a:cubicBezTo>
                  <a:cubicBezTo>
                    <a:pt x="161" y="129"/>
                    <a:pt x="160" y="129"/>
                    <a:pt x="160" y="129"/>
                  </a:cubicBezTo>
                  <a:cubicBezTo>
                    <a:pt x="159" y="129"/>
                    <a:pt x="158" y="129"/>
                    <a:pt x="158" y="129"/>
                  </a:cubicBezTo>
                  <a:cubicBezTo>
                    <a:pt x="157" y="129"/>
                    <a:pt x="157" y="128"/>
                    <a:pt x="156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8"/>
                    <a:pt x="155" y="128"/>
                    <a:pt x="155" y="127"/>
                  </a:cubicBezTo>
                  <a:cubicBezTo>
                    <a:pt x="154" y="127"/>
                    <a:pt x="154" y="127"/>
                    <a:pt x="153" y="126"/>
                  </a:cubicBezTo>
                  <a:cubicBezTo>
                    <a:pt x="153" y="126"/>
                    <a:pt x="153" y="127"/>
                    <a:pt x="153" y="127"/>
                  </a:cubicBezTo>
                  <a:cubicBezTo>
                    <a:pt x="153" y="126"/>
                    <a:pt x="153" y="126"/>
                    <a:pt x="152" y="125"/>
                  </a:cubicBezTo>
                  <a:cubicBezTo>
                    <a:pt x="152" y="125"/>
                    <a:pt x="152" y="125"/>
                    <a:pt x="151" y="125"/>
                  </a:cubicBezTo>
                  <a:cubicBezTo>
                    <a:pt x="151" y="125"/>
                    <a:pt x="152" y="125"/>
                    <a:pt x="152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4"/>
                    <a:pt x="151" y="124"/>
                    <a:pt x="151" y="123"/>
                  </a:cubicBezTo>
                  <a:cubicBezTo>
                    <a:pt x="151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7"/>
                    <a:pt x="151" y="116"/>
                    <a:pt x="151" y="116"/>
                  </a:cubicBezTo>
                  <a:cubicBezTo>
                    <a:pt x="151" y="116"/>
                    <a:pt x="151" y="115"/>
                    <a:pt x="151" y="115"/>
                  </a:cubicBezTo>
                  <a:cubicBezTo>
                    <a:pt x="152" y="115"/>
                    <a:pt x="152" y="115"/>
                    <a:pt x="153" y="115"/>
                  </a:cubicBezTo>
                  <a:cubicBezTo>
                    <a:pt x="153" y="114"/>
                    <a:pt x="153" y="114"/>
                    <a:pt x="154" y="114"/>
                  </a:cubicBezTo>
                  <a:cubicBezTo>
                    <a:pt x="154" y="114"/>
                    <a:pt x="155" y="114"/>
                    <a:pt x="155" y="114"/>
                  </a:cubicBezTo>
                  <a:cubicBezTo>
                    <a:pt x="155" y="114"/>
                    <a:pt x="156" y="114"/>
                    <a:pt x="156" y="114"/>
                  </a:cubicBezTo>
                  <a:cubicBezTo>
                    <a:pt x="157" y="114"/>
                    <a:pt x="157" y="115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9" y="115"/>
                    <a:pt x="159" y="115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0" y="116"/>
                    <a:pt x="161" y="117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2" y="119"/>
                    <a:pt x="162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19"/>
                    <a:pt x="162" y="118"/>
                    <a:pt x="162" y="117"/>
                  </a:cubicBezTo>
                  <a:cubicBezTo>
                    <a:pt x="161" y="117"/>
                    <a:pt x="161" y="116"/>
                    <a:pt x="161" y="116"/>
                  </a:cubicBezTo>
                  <a:cubicBezTo>
                    <a:pt x="160" y="116"/>
                    <a:pt x="160" y="115"/>
                    <a:pt x="160" y="115"/>
                  </a:cubicBezTo>
                  <a:cubicBezTo>
                    <a:pt x="159" y="115"/>
                    <a:pt x="158" y="114"/>
                    <a:pt x="157" y="114"/>
                  </a:cubicBezTo>
                  <a:cubicBezTo>
                    <a:pt x="157" y="114"/>
                    <a:pt x="156" y="113"/>
                    <a:pt x="155" y="113"/>
                  </a:cubicBezTo>
                  <a:cubicBezTo>
                    <a:pt x="154" y="113"/>
                    <a:pt x="154" y="113"/>
                    <a:pt x="153" y="114"/>
                  </a:cubicBezTo>
                  <a:cubicBezTo>
                    <a:pt x="152" y="114"/>
                    <a:pt x="152" y="114"/>
                    <a:pt x="151" y="114"/>
                  </a:cubicBezTo>
                  <a:cubicBezTo>
                    <a:pt x="150" y="115"/>
                    <a:pt x="150" y="115"/>
                    <a:pt x="149" y="116"/>
                  </a:cubicBezTo>
                  <a:cubicBezTo>
                    <a:pt x="149" y="117"/>
                    <a:pt x="149" y="118"/>
                    <a:pt x="148" y="118"/>
                  </a:cubicBezTo>
                  <a:cubicBezTo>
                    <a:pt x="148" y="119"/>
                    <a:pt x="148" y="119"/>
                    <a:pt x="148" y="120"/>
                  </a:cubicBezTo>
                  <a:cubicBezTo>
                    <a:pt x="148" y="120"/>
                    <a:pt x="148" y="121"/>
                    <a:pt x="148" y="121"/>
                  </a:cubicBezTo>
                  <a:cubicBezTo>
                    <a:pt x="148" y="122"/>
                    <a:pt x="149" y="123"/>
                    <a:pt x="149" y="124"/>
                  </a:cubicBezTo>
                  <a:cubicBezTo>
                    <a:pt x="150" y="125"/>
                    <a:pt x="150" y="126"/>
                    <a:pt x="151" y="127"/>
                  </a:cubicBezTo>
                  <a:cubicBezTo>
                    <a:pt x="152" y="127"/>
                    <a:pt x="152" y="128"/>
                    <a:pt x="153" y="129"/>
                  </a:cubicBezTo>
                  <a:cubicBezTo>
                    <a:pt x="154" y="129"/>
                    <a:pt x="154" y="129"/>
                    <a:pt x="155" y="130"/>
                  </a:cubicBezTo>
                  <a:cubicBezTo>
                    <a:pt x="155" y="130"/>
                    <a:pt x="156" y="130"/>
                    <a:pt x="156" y="130"/>
                  </a:cubicBezTo>
                  <a:cubicBezTo>
                    <a:pt x="157" y="131"/>
                    <a:pt x="158" y="131"/>
                    <a:pt x="159" y="131"/>
                  </a:cubicBezTo>
                  <a:cubicBezTo>
                    <a:pt x="161" y="132"/>
                    <a:pt x="162" y="132"/>
                    <a:pt x="163" y="132"/>
                  </a:cubicBezTo>
                  <a:cubicBezTo>
                    <a:pt x="164" y="132"/>
                    <a:pt x="165" y="132"/>
                    <a:pt x="166" y="131"/>
                  </a:cubicBezTo>
                  <a:cubicBezTo>
                    <a:pt x="167" y="131"/>
                    <a:pt x="168" y="131"/>
                    <a:pt x="169" y="130"/>
                  </a:cubicBezTo>
                  <a:cubicBezTo>
                    <a:pt x="169" y="130"/>
                    <a:pt x="170" y="129"/>
                    <a:pt x="170" y="129"/>
                  </a:cubicBezTo>
                  <a:cubicBezTo>
                    <a:pt x="170" y="129"/>
                    <a:pt x="171" y="128"/>
                    <a:pt x="171" y="128"/>
                  </a:cubicBezTo>
                  <a:cubicBezTo>
                    <a:pt x="173" y="126"/>
                    <a:pt x="174" y="124"/>
                    <a:pt x="174" y="122"/>
                  </a:cubicBezTo>
                  <a:cubicBezTo>
                    <a:pt x="174" y="121"/>
                    <a:pt x="174" y="120"/>
                    <a:pt x="174" y="119"/>
                  </a:cubicBezTo>
                  <a:cubicBezTo>
                    <a:pt x="174" y="118"/>
                    <a:pt x="174" y="117"/>
                    <a:pt x="174" y="117"/>
                  </a:cubicBezTo>
                  <a:cubicBezTo>
                    <a:pt x="173" y="116"/>
                    <a:pt x="173" y="115"/>
                    <a:pt x="172" y="114"/>
                  </a:cubicBezTo>
                  <a:cubicBezTo>
                    <a:pt x="172" y="113"/>
                    <a:pt x="171" y="113"/>
                    <a:pt x="170" y="112"/>
                  </a:cubicBezTo>
                  <a:cubicBezTo>
                    <a:pt x="169" y="111"/>
                    <a:pt x="167" y="110"/>
                    <a:pt x="165" y="109"/>
                  </a:cubicBezTo>
                  <a:cubicBezTo>
                    <a:pt x="163" y="108"/>
                    <a:pt x="161" y="107"/>
                    <a:pt x="159" y="107"/>
                  </a:cubicBezTo>
                  <a:cubicBezTo>
                    <a:pt x="157" y="107"/>
                    <a:pt x="155" y="106"/>
                    <a:pt x="153" y="106"/>
                  </a:cubicBezTo>
                  <a:cubicBezTo>
                    <a:pt x="151" y="106"/>
                    <a:pt x="150" y="106"/>
                    <a:pt x="149" y="107"/>
                  </a:cubicBezTo>
                  <a:cubicBezTo>
                    <a:pt x="148" y="107"/>
                    <a:pt x="148" y="107"/>
                    <a:pt x="147" y="107"/>
                  </a:cubicBezTo>
                  <a:cubicBezTo>
                    <a:pt x="144" y="108"/>
                    <a:pt x="142" y="109"/>
                    <a:pt x="140" y="111"/>
                  </a:cubicBezTo>
                  <a:cubicBezTo>
                    <a:pt x="139" y="111"/>
                    <a:pt x="138" y="112"/>
                    <a:pt x="137" y="113"/>
                  </a:cubicBezTo>
                  <a:cubicBezTo>
                    <a:pt x="136" y="114"/>
                    <a:pt x="135" y="115"/>
                    <a:pt x="135" y="116"/>
                  </a:cubicBezTo>
                  <a:cubicBezTo>
                    <a:pt x="134" y="117"/>
                    <a:pt x="133" y="117"/>
                    <a:pt x="133" y="118"/>
                  </a:cubicBezTo>
                  <a:cubicBezTo>
                    <a:pt x="132" y="119"/>
                    <a:pt x="132" y="120"/>
                    <a:pt x="132" y="121"/>
                  </a:cubicBezTo>
                  <a:cubicBezTo>
                    <a:pt x="131" y="123"/>
                    <a:pt x="131" y="124"/>
                    <a:pt x="131" y="125"/>
                  </a:cubicBezTo>
                  <a:cubicBezTo>
                    <a:pt x="131" y="126"/>
                    <a:pt x="130" y="127"/>
                    <a:pt x="130" y="128"/>
                  </a:cubicBezTo>
                  <a:cubicBezTo>
                    <a:pt x="130" y="131"/>
                    <a:pt x="130" y="133"/>
                    <a:pt x="131" y="135"/>
                  </a:cubicBezTo>
                  <a:cubicBezTo>
                    <a:pt x="131" y="138"/>
                    <a:pt x="132" y="140"/>
                    <a:pt x="133" y="143"/>
                  </a:cubicBezTo>
                  <a:cubicBezTo>
                    <a:pt x="134" y="145"/>
                    <a:pt x="135" y="147"/>
                    <a:pt x="136" y="150"/>
                  </a:cubicBezTo>
                  <a:cubicBezTo>
                    <a:pt x="138" y="154"/>
                    <a:pt x="141" y="158"/>
                    <a:pt x="144" y="162"/>
                  </a:cubicBezTo>
                  <a:cubicBezTo>
                    <a:pt x="146" y="164"/>
                    <a:pt x="147" y="166"/>
                    <a:pt x="149" y="168"/>
                  </a:cubicBezTo>
                  <a:cubicBezTo>
                    <a:pt x="151" y="169"/>
                    <a:pt x="153" y="171"/>
                    <a:pt x="155" y="173"/>
                  </a:cubicBezTo>
                  <a:cubicBezTo>
                    <a:pt x="157" y="174"/>
                    <a:pt x="160" y="176"/>
                    <a:pt x="162" y="177"/>
                  </a:cubicBezTo>
                  <a:cubicBezTo>
                    <a:pt x="164" y="178"/>
                    <a:pt x="166" y="179"/>
                    <a:pt x="169" y="180"/>
                  </a:cubicBezTo>
                  <a:cubicBezTo>
                    <a:pt x="173" y="182"/>
                    <a:pt x="178" y="183"/>
                    <a:pt x="183" y="184"/>
                  </a:cubicBezTo>
                  <a:cubicBezTo>
                    <a:pt x="188" y="185"/>
                    <a:pt x="193" y="186"/>
                    <a:pt x="199" y="185"/>
                  </a:cubicBezTo>
                  <a:cubicBezTo>
                    <a:pt x="201" y="185"/>
                    <a:pt x="204" y="185"/>
                    <a:pt x="207" y="185"/>
                  </a:cubicBezTo>
                  <a:cubicBezTo>
                    <a:pt x="209" y="184"/>
                    <a:pt x="211" y="184"/>
                    <a:pt x="214" y="183"/>
                  </a:cubicBezTo>
                  <a:cubicBezTo>
                    <a:pt x="216" y="183"/>
                    <a:pt x="218" y="182"/>
                    <a:pt x="221" y="181"/>
                  </a:cubicBezTo>
                  <a:cubicBezTo>
                    <a:pt x="223" y="180"/>
                    <a:pt x="226" y="179"/>
                    <a:pt x="228" y="178"/>
                  </a:cubicBezTo>
                  <a:cubicBezTo>
                    <a:pt x="230" y="177"/>
                    <a:pt x="232" y="175"/>
                    <a:pt x="234" y="174"/>
                  </a:cubicBezTo>
                  <a:cubicBezTo>
                    <a:pt x="235" y="173"/>
                    <a:pt x="236" y="173"/>
                    <a:pt x="237" y="172"/>
                  </a:cubicBezTo>
                  <a:cubicBezTo>
                    <a:pt x="238" y="171"/>
                    <a:pt x="240" y="170"/>
                    <a:pt x="241" y="169"/>
                  </a:cubicBezTo>
                  <a:cubicBezTo>
                    <a:pt x="243" y="167"/>
                    <a:pt x="244" y="166"/>
                    <a:pt x="246" y="164"/>
                  </a:cubicBezTo>
                  <a:cubicBezTo>
                    <a:pt x="247" y="163"/>
                    <a:pt x="248" y="162"/>
                    <a:pt x="248" y="161"/>
                  </a:cubicBezTo>
                  <a:cubicBezTo>
                    <a:pt x="249" y="160"/>
                    <a:pt x="250" y="159"/>
                    <a:pt x="251" y="157"/>
                  </a:cubicBezTo>
                  <a:cubicBezTo>
                    <a:pt x="252" y="155"/>
                    <a:pt x="254" y="153"/>
                    <a:pt x="255" y="151"/>
                  </a:cubicBezTo>
                  <a:cubicBezTo>
                    <a:pt x="256" y="149"/>
                    <a:pt x="256" y="148"/>
                    <a:pt x="257" y="146"/>
                  </a:cubicBezTo>
                  <a:cubicBezTo>
                    <a:pt x="257" y="145"/>
                    <a:pt x="258" y="144"/>
                    <a:pt x="258" y="143"/>
                  </a:cubicBezTo>
                  <a:cubicBezTo>
                    <a:pt x="259" y="140"/>
                    <a:pt x="260" y="138"/>
                    <a:pt x="260" y="135"/>
                  </a:cubicBezTo>
                  <a:cubicBezTo>
                    <a:pt x="261" y="132"/>
                    <a:pt x="261" y="129"/>
                    <a:pt x="262" y="126"/>
                  </a:cubicBezTo>
                  <a:cubicBezTo>
                    <a:pt x="262" y="121"/>
                    <a:pt x="263" y="116"/>
                    <a:pt x="262" y="111"/>
                  </a:cubicBezTo>
                  <a:cubicBezTo>
                    <a:pt x="262" y="108"/>
                    <a:pt x="262" y="106"/>
                    <a:pt x="262" y="103"/>
                  </a:cubicBezTo>
                  <a:cubicBezTo>
                    <a:pt x="261" y="100"/>
                    <a:pt x="261" y="98"/>
                    <a:pt x="261" y="95"/>
                  </a:cubicBezTo>
                  <a:cubicBezTo>
                    <a:pt x="260" y="90"/>
                    <a:pt x="258" y="86"/>
                    <a:pt x="257" y="81"/>
                  </a:cubicBezTo>
                  <a:cubicBezTo>
                    <a:pt x="256" y="78"/>
                    <a:pt x="255" y="76"/>
                    <a:pt x="254" y="73"/>
                  </a:cubicBezTo>
                  <a:cubicBezTo>
                    <a:pt x="253" y="71"/>
                    <a:pt x="252" y="69"/>
                    <a:pt x="251" y="67"/>
                  </a:cubicBezTo>
                  <a:cubicBezTo>
                    <a:pt x="249" y="63"/>
                    <a:pt x="246" y="59"/>
                    <a:pt x="244" y="55"/>
                  </a:cubicBezTo>
                  <a:cubicBezTo>
                    <a:pt x="242" y="53"/>
                    <a:pt x="240" y="50"/>
                    <a:pt x="238" y="48"/>
                  </a:cubicBezTo>
                  <a:cubicBezTo>
                    <a:pt x="237" y="46"/>
                    <a:pt x="236" y="45"/>
                    <a:pt x="234" y="43"/>
                  </a:cubicBezTo>
                  <a:cubicBezTo>
                    <a:pt x="231" y="40"/>
                    <a:pt x="228" y="36"/>
                    <a:pt x="224" y="33"/>
                  </a:cubicBezTo>
                  <a:cubicBezTo>
                    <a:pt x="222" y="31"/>
                    <a:pt x="219" y="29"/>
                    <a:pt x="217" y="28"/>
                  </a:cubicBezTo>
                  <a:cubicBezTo>
                    <a:pt x="215" y="26"/>
                    <a:pt x="213" y="25"/>
                    <a:pt x="212" y="24"/>
                  </a:cubicBezTo>
                  <a:cubicBezTo>
                    <a:pt x="208" y="21"/>
                    <a:pt x="203" y="19"/>
                    <a:pt x="199" y="16"/>
                  </a:cubicBezTo>
                  <a:cubicBezTo>
                    <a:pt x="195" y="14"/>
                    <a:pt x="190" y="12"/>
                    <a:pt x="185" y="10"/>
                  </a:cubicBezTo>
                  <a:cubicBezTo>
                    <a:pt x="176" y="6"/>
                    <a:pt x="167" y="3"/>
                    <a:pt x="15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15"/>
            <p:cNvSpPr>
              <a:spLocks noEditPoints="1"/>
            </p:cNvSpPr>
            <p:nvPr/>
          </p:nvSpPr>
          <p:spPr bwMode="auto">
            <a:xfrm>
              <a:off x="12700" y="4983163"/>
              <a:ext cx="280988" cy="233363"/>
            </a:xfrm>
            <a:custGeom>
              <a:avLst/>
              <a:gdLst>
                <a:gd name="T0" fmla="*/ 57 w 70"/>
                <a:gd name="T1" fmla="*/ 31 h 58"/>
                <a:gd name="T2" fmla="*/ 32 w 70"/>
                <a:gd name="T3" fmla="*/ 13 h 58"/>
                <a:gd name="T4" fmla="*/ 32 w 70"/>
                <a:gd name="T5" fmla="*/ 13 h 58"/>
                <a:gd name="T6" fmla="*/ 45 w 70"/>
                <a:gd name="T7" fmla="*/ 13 h 58"/>
                <a:gd name="T8" fmla="*/ 41 w 70"/>
                <a:gd name="T9" fmla="*/ 11 h 58"/>
                <a:gd name="T10" fmla="*/ 49 w 70"/>
                <a:gd name="T11" fmla="*/ 15 h 58"/>
                <a:gd name="T12" fmla="*/ 51 w 70"/>
                <a:gd name="T13" fmla="*/ 17 h 58"/>
                <a:gd name="T14" fmla="*/ 54 w 70"/>
                <a:gd name="T15" fmla="*/ 22 h 58"/>
                <a:gd name="T16" fmla="*/ 57 w 70"/>
                <a:gd name="T17" fmla="*/ 34 h 58"/>
                <a:gd name="T18" fmla="*/ 56 w 70"/>
                <a:gd name="T19" fmla="*/ 37 h 58"/>
                <a:gd name="T20" fmla="*/ 51 w 70"/>
                <a:gd name="T21" fmla="*/ 41 h 58"/>
                <a:gd name="T22" fmla="*/ 44 w 70"/>
                <a:gd name="T23" fmla="*/ 46 h 58"/>
                <a:gd name="T24" fmla="*/ 42 w 70"/>
                <a:gd name="T25" fmla="*/ 46 h 58"/>
                <a:gd name="T26" fmla="*/ 30 w 70"/>
                <a:gd name="T27" fmla="*/ 45 h 58"/>
                <a:gd name="T28" fmla="*/ 27 w 70"/>
                <a:gd name="T29" fmla="*/ 44 h 58"/>
                <a:gd name="T30" fmla="*/ 21 w 70"/>
                <a:gd name="T31" fmla="*/ 40 h 58"/>
                <a:gd name="T32" fmla="*/ 18 w 70"/>
                <a:gd name="T33" fmla="*/ 32 h 58"/>
                <a:gd name="T34" fmla="*/ 17 w 70"/>
                <a:gd name="T35" fmla="*/ 28 h 58"/>
                <a:gd name="T36" fmla="*/ 18 w 70"/>
                <a:gd name="T37" fmla="*/ 25 h 58"/>
                <a:gd name="T38" fmla="*/ 21 w 70"/>
                <a:gd name="T39" fmla="*/ 21 h 58"/>
                <a:gd name="T40" fmla="*/ 25 w 70"/>
                <a:gd name="T41" fmla="*/ 17 h 58"/>
                <a:gd name="T42" fmla="*/ 32 w 70"/>
                <a:gd name="T43" fmla="*/ 13 h 58"/>
                <a:gd name="T44" fmla="*/ 39 w 70"/>
                <a:gd name="T45" fmla="*/ 11 h 58"/>
                <a:gd name="T46" fmla="*/ 41 w 70"/>
                <a:gd name="T47" fmla="*/ 11 h 58"/>
                <a:gd name="T48" fmla="*/ 32 w 70"/>
                <a:gd name="T49" fmla="*/ 0 h 58"/>
                <a:gd name="T50" fmla="*/ 21 w 70"/>
                <a:gd name="T51" fmla="*/ 2 h 58"/>
                <a:gd name="T52" fmla="*/ 14 w 70"/>
                <a:gd name="T53" fmla="*/ 4 h 58"/>
                <a:gd name="T54" fmla="*/ 6 w 70"/>
                <a:gd name="T55" fmla="*/ 11 h 58"/>
                <a:gd name="T56" fmla="*/ 3 w 70"/>
                <a:gd name="T57" fmla="*/ 14 h 58"/>
                <a:gd name="T58" fmla="*/ 0 w 70"/>
                <a:gd name="T59" fmla="*/ 21 h 58"/>
                <a:gd name="T60" fmla="*/ 0 w 70"/>
                <a:gd name="T61" fmla="*/ 25 h 58"/>
                <a:gd name="T62" fmla="*/ 1 w 70"/>
                <a:gd name="T63" fmla="*/ 35 h 58"/>
                <a:gd name="T64" fmla="*/ 9 w 70"/>
                <a:gd name="T65" fmla="*/ 48 h 58"/>
                <a:gd name="T66" fmla="*/ 13 w 70"/>
                <a:gd name="T67" fmla="*/ 50 h 58"/>
                <a:gd name="T68" fmla="*/ 18 w 70"/>
                <a:gd name="T69" fmla="*/ 53 h 58"/>
                <a:gd name="T70" fmla="*/ 25 w 70"/>
                <a:gd name="T71" fmla="*/ 56 h 58"/>
                <a:gd name="T72" fmla="*/ 31 w 70"/>
                <a:gd name="T73" fmla="*/ 58 h 58"/>
                <a:gd name="T74" fmla="*/ 40 w 70"/>
                <a:gd name="T75" fmla="*/ 58 h 58"/>
                <a:gd name="T76" fmla="*/ 47 w 70"/>
                <a:gd name="T77" fmla="*/ 57 h 58"/>
                <a:gd name="T78" fmla="*/ 54 w 70"/>
                <a:gd name="T79" fmla="*/ 55 h 58"/>
                <a:gd name="T80" fmla="*/ 63 w 70"/>
                <a:gd name="T81" fmla="*/ 48 h 58"/>
                <a:gd name="T82" fmla="*/ 66 w 70"/>
                <a:gd name="T83" fmla="*/ 45 h 58"/>
                <a:gd name="T84" fmla="*/ 68 w 70"/>
                <a:gd name="T85" fmla="*/ 40 h 58"/>
                <a:gd name="T86" fmla="*/ 69 w 70"/>
                <a:gd name="T87" fmla="*/ 36 h 58"/>
                <a:gd name="T88" fmla="*/ 68 w 70"/>
                <a:gd name="T89" fmla="*/ 22 h 58"/>
                <a:gd name="T90" fmla="*/ 61 w 70"/>
                <a:gd name="T91" fmla="*/ 10 h 58"/>
                <a:gd name="T92" fmla="*/ 57 w 70"/>
                <a:gd name="T93" fmla="*/ 8 h 58"/>
                <a:gd name="T94" fmla="*/ 54 w 70"/>
                <a:gd name="T95" fmla="*/ 5 h 58"/>
                <a:gd name="T96" fmla="*/ 50 w 70"/>
                <a:gd name="T97" fmla="*/ 3 h 58"/>
                <a:gd name="T98" fmla="*/ 44 w 70"/>
                <a:gd name="T99" fmla="*/ 1 h 58"/>
                <a:gd name="T100" fmla="*/ 39 w 70"/>
                <a:gd name="T101" fmla="*/ 1 h 58"/>
                <a:gd name="T102" fmla="*/ 38 w 70"/>
                <a:gd name="T10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58"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lose/>
                  <a:moveTo>
                    <a:pt x="32" y="13"/>
                  </a:moveTo>
                  <a:cubicBezTo>
                    <a:pt x="32" y="13"/>
                    <a:pt x="31" y="14"/>
                    <a:pt x="31" y="14"/>
                  </a:cubicBezTo>
                  <a:cubicBezTo>
                    <a:pt x="31" y="14"/>
                    <a:pt x="32" y="13"/>
                    <a:pt x="32" y="13"/>
                  </a:cubicBezTo>
                  <a:close/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41" y="11"/>
                  </a:moveTo>
                  <a:cubicBezTo>
                    <a:pt x="42" y="12"/>
                    <a:pt x="44" y="12"/>
                    <a:pt x="46" y="13"/>
                  </a:cubicBezTo>
                  <a:cubicBezTo>
                    <a:pt x="47" y="14"/>
                    <a:pt x="48" y="14"/>
                    <a:pt x="49" y="15"/>
                  </a:cubicBezTo>
                  <a:cubicBezTo>
                    <a:pt x="49" y="15"/>
                    <a:pt x="50" y="15"/>
                    <a:pt x="51" y="16"/>
                  </a:cubicBezTo>
                  <a:cubicBezTo>
                    <a:pt x="51" y="16"/>
                    <a:pt x="51" y="16"/>
                    <a:pt x="51" y="17"/>
                  </a:cubicBezTo>
                  <a:cubicBezTo>
                    <a:pt x="52" y="17"/>
                    <a:pt x="52" y="18"/>
                    <a:pt x="53" y="19"/>
                  </a:cubicBezTo>
                  <a:cubicBezTo>
                    <a:pt x="53" y="20"/>
                    <a:pt x="54" y="21"/>
                    <a:pt x="54" y="22"/>
                  </a:cubicBezTo>
                  <a:cubicBezTo>
                    <a:pt x="55" y="25"/>
                    <a:pt x="56" y="28"/>
                    <a:pt x="57" y="31"/>
                  </a:cubicBezTo>
                  <a:cubicBezTo>
                    <a:pt x="57" y="32"/>
                    <a:pt x="57" y="33"/>
                    <a:pt x="57" y="34"/>
                  </a:cubicBezTo>
                  <a:cubicBezTo>
                    <a:pt x="57" y="34"/>
                    <a:pt x="57" y="35"/>
                    <a:pt x="57" y="36"/>
                  </a:cubicBezTo>
                  <a:cubicBezTo>
                    <a:pt x="57" y="36"/>
                    <a:pt x="57" y="36"/>
                    <a:pt x="56" y="37"/>
                  </a:cubicBezTo>
                  <a:cubicBezTo>
                    <a:pt x="56" y="37"/>
                    <a:pt x="55" y="38"/>
                    <a:pt x="54" y="39"/>
                  </a:cubicBezTo>
                  <a:cubicBezTo>
                    <a:pt x="53" y="40"/>
                    <a:pt x="52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6" y="45"/>
                    <a:pt x="45" y="45"/>
                    <a:pt x="44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2" y="46"/>
                    <a:pt x="42" y="46"/>
                  </a:cubicBezTo>
                  <a:cubicBezTo>
                    <a:pt x="40" y="46"/>
                    <a:pt x="37" y="46"/>
                    <a:pt x="34" y="46"/>
                  </a:cubicBezTo>
                  <a:cubicBezTo>
                    <a:pt x="33" y="46"/>
                    <a:pt x="32" y="46"/>
                    <a:pt x="30" y="45"/>
                  </a:cubicBezTo>
                  <a:cubicBezTo>
                    <a:pt x="30" y="45"/>
                    <a:pt x="29" y="45"/>
                    <a:pt x="28" y="45"/>
                  </a:cubicBezTo>
                  <a:cubicBezTo>
                    <a:pt x="28" y="45"/>
                    <a:pt x="27" y="44"/>
                    <a:pt x="27" y="44"/>
                  </a:cubicBezTo>
                  <a:cubicBezTo>
                    <a:pt x="26" y="43"/>
                    <a:pt x="24" y="43"/>
                    <a:pt x="23" y="42"/>
                  </a:cubicBezTo>
                  <a:cubicBezTo>
                    <a:pt x="22" y="41"/>
                    <a:pt x="21" y="41"/>
                    <a:pt x="21" y="40"/>
                  </a:cubicBezTo>
                  <a:cubicBezTo>
                    <a:pt x="20" y="39"/>
                    <a:pt x="20" y="38"/>
                    <a:pt x="19" y="37"/>
                  </a:cubicBezTo>
                  <a:cubicBezTo>
                    <a:pt x="18" y="35"/>
                    <a:pt x="18" y="33"/>
                    <a:pt x="18" y="32"/>
                  </a:cubicBezTo>
                  <a:cubicBezTo>
                    <a:pt x="17" y="31"/>
                    <a:pt x="17" y="30"/>
                    <a:pt x="17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6"/>
                    <a:pt x="18" y="26"/>
                    <a:pt x="18" y="25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20" y="23"/>
                    <a:pt x="20" y="22"/>
                    <a:pt x="21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3" y="18"/>
                    <a:pt x="24" y="18"/>
                    <a:pt x="25" y="17"/>
                  </a:cubicBezTo>
                  <a:cubicBezTo>
                    <a:pt x="26" y="16"/>
                    <a:pt x="27" y="16"/>
                    <a:pt x="29" y="15"/>
                  </a:cubicBezTo>
                  <a:cubicBezTo>
                    <a:pt x="30" y="14"/>
                    <a:pt x="31" y="14"/>
                    <a:pt x="32" y="13"/>
                  </a:cubicBezTo>
                  <a:cubicBezTo>
                    <a:pt x="33" y="13"/>
                    <a:pt x="34" y="12"/>
                    <a:pt x="35" y="12"/>
                  </a:cubicBezTo>
                  <a:cubicBezTo>
                    <a:pt x="36" y="12"/>
                    <a:pt x="37" y="11"/>
                    <a:pt x="39" y="11"/>
                  </a:cubicBezTo>
                  <a:cubicBezTo>
                    <a:pt x="39" y="11"/>
                    <a:pt x="39" y="11"/>
                    <a:pt x="40" y="11"/>
                  </a:cubicBezTo>
                  <a:cubicBezTo>
                    <a:pt x="40" y="11"/>
                    <a:pt x="40" y="11"/>
                    <a:pt x="41" y="11"/>
                  </a:cubicBezTo>
                  <a:close/>
                  <a:moveTo>
                    <a:pt x="35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31" y="0"/>
                    <a:pt x="29" y="0"/>
                    <a:pt x="28" y="1"/>
                  </a:cubicBezTo>
                  <a:cubicBezTo>
                    <a:pt x="26" y="1"/>
                    <a:pt x="23" y="1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7" y="3"/>
                    <a:pt x="16" y="4"/>
                    <a:pt x="14" y="4"/>
                  </a:cubicBezTo>
                  <a:cubicBezTo>
                    <a:pt x="13" y="5"/>
                    <a:pt x="11" y="6"/>
                    <a:pt x="10" y="7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5"/>
                    <a:pt x="2" y="16"/>
                    <a:pt x="2" y="17"/>
                  </a:cubicBezTo>
                  <a:cubicBezTo>
                    <a:pt x="1" y="18"/>
                    <a:pt x="1" y="19"/>
                    <a:pt x="0" y="21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30"/>
                    <a:pt x="0" y="33"/>
                    <a:pt x="1" y="35"/>
                  </a:cubicBezTo>
                  <a:cubicBezTo>
                    <a:pt x="2" y="38"/>
                    <a:pt x="3" y="40"/>
                    <a:pt x="5" y="42"/>
                  </a:cubicBezTo>
                  <a:cubicBezTo>
                    <a:pt x="6" y="44"/>
                    <a:pt x="7" y="46"/>
                    <a:pt x="9" y="48"/>
                  </a:cubicBezTo>
                  <a:cubicBezTo>
                    <a:pt x="10" y="48"/>
                    <a:pt x="11" y="49"/>
                    <a:pt x="11" y="49"/>
                  </a:cubicBezTo>
                  <a:cubicBezTo>
                    <a:pt x="12" y="50"/>
                    <a:pt x="12" y="50"/>
                    <a:pt x="13" y="50"/>
                  </a:cubicBezTo>
                  <a:cubicBezTo>
                    <a:pt x="14" y="51"/>
                    <a:pt x="15" y="52"/>
                    <a:pt x="16" y="52"/>
                  </a:cubicBezTo>
                  <a:cubicBezTo>
                    <a:pt x="16" y="52"/>
                    <a:pt x="17" y="53"/>
                    <a:pt x="18" y="53"/>
                  </a:cubicBezTo>
                  <a:cubicBezTo>
                    <a:pt x="19" y="54"/>
                    <a:pt x="20" y="54"/>
                    <a:pt x="21" y="55"/>
                  </a:cubicBezTo>
                  <a:cubicBezTo>
                    <a:pt x="23" y="55"/>
                    <a:pt x="24" y="56"/>
                    <a:pt x="25" y="56"/>
                  </a:cubicBezTo>
                  <a:cubicBezTo>
                    <a:pt x="26" y="57"/>
                    <a:pt x="27" y="57"/>
                    <a:pt x="28" y="57"/>
                  </a:cubicBezTo>
                  <a:cubicBezTo>
                    <a:pt x="29" y="57"/>
                    <a:pt x="30" y="58"/>
                    <a:pt x="31" y="58"/>
                  </a:cubicBezTo>
                  <a:cubicBezTo>
                    <a:pt x="32" y="58"/>
                    <a:pt x="33" y="58"/>
                    <a:pt x="35" y="58"/>
                  </a:cubicBezTo>
                  <a:cubicBezTo>
                    <a:pt x="37" y="58"/>
                    <a:pt x="38" y="58"/>
                    <a:pt x="40" y="58"/>
                  </a:cubicBezTo>
                  <a:cubicBezTo>
                    <a:pt x="42" y="58"/>
                    <a:pt x="43" y="58"/>
                    <a:pt x="45" y="58"/>
                  </a:cubicBezTo>
                  <a:cubicBezTo>
                    <a:pt x="46" y="58"/>
                    <a:pt x="47" y="58"/>
                    <a:pt x="47" y="57"/>
                  </a:cubicBezTo>
                  <a:cubicBezTo>
                    <a:pt x="48" y="57"/>
                    <a:pt x="49" y="57"/>
                    <a:pt x="50" y="57"/>
                  </a:cubicBezTo>
                  <a:cubicBezTo>
                    <a:pt x="51" y="56"/>
                    <a:pt x="52" y="56"/>
                    <a:pt x="54" y="55"/>
                  </a:cubicBezTo>
                  <a:cubicBezTo>
                    <a:pt x="55" y="54"/>
                    <a:pt x="57" y="54"/>
                    <a:pt x="59" y="52"/>
                  </a:cubicBezTo>
                  <a:cubicBezTo>
                    <a:pt x="60" y="51"/>
                    <a:pt x="62" y="50"/>
                    <a:pt x="63" y="48"/>
                  </a:cubicBezTo>
                  <a:cubicBezTo>
                    <a:pt x="64" y="48"/>
                    <a:pt x="65" y="47"/>
                    <a:pt x="65" y="46"/>
                  </a:cubicBezTo>
                  <a:cubicBezTo>
                    <a:pt x="65" y="46"/>
                    <a:pt x="66" y="45"/>
                    <a:pt x="66" y="45"/>
                  </a:cubicBezTo>
                  <a:cubicBezTo>
                    <a:pt x="66" y="44"/>
                    <a:pt x="67" y="43"/>
                    <a:pt x="67" y="43"/>
                  </a:cubicBezTo>
                  <a:cubicBezTo>
                    <a:pt x="67" y="42"/>
                    <a:pt x="68" y="41"/>
                    <a:pt x="68" y="40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8"/>
                    <a:pt x="69" y="37"/>
                    <a:pt x="69" y="36"/>
                  </a:cubicBezTo>
                  <a:cubicBezTo>
                    <a:pt x="70" y="34"/>
                    <a:pt x="70" y="31"/>
                    <a:pt x="70" y="28"/>
                  </a:cubicBezTo>
                  <a:cubicBezTo>
                    <a:pt x="69" y="26"/>
                    <a:pt x="69" y="24"/>
                    <a:pt x="68" y="22"/>
                  </a:cubicBezTo>
                  <a:cubicBezTo>
                    <a:pt x="67" y="19"/>
                    <a:pt x="66" y="17"/>
                    <a:pt x="65" y="15"/>
                  </a:cubicBezTo>
                  <a:cubicBezTo>
                    <a:pt x="64" y="14"/>
                    <a:pt x="62" y="12"/>
                    <a:pt x="61" y="10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58" y="8"/>
                    <a:pt x="58" y="8"/>
                    <a:pt x="57" y="8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54" y="6"/>
                    <a:pt x="54" y="6"/>
                    <a:pt x="5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4"/>
                    <a:pt x="51" y="4"/>
                    <a:pt x="50" y="3"/>
                  </a:cubicBezTo>
                  <a:cubicBezTo>
                    <a:pt x="49" y="2"/>
                    <a:pt x="47" y="2"/>
                    <a:pt x="46" y="2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6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16"/>
            <p:cNvSpPr>
              <a:spLocks noEditPoints="1"/>
            </p:cNvSpPr>
            <p:nvPr/>
          </p:nvSpPr>
          <p:spPr bwMode="auto">
            <a:xfrm>
              <a:off x="-242887" y="4967288"/>
              <a:ext cx="271463" cy="228600"/>
            </a:xfrm>
            <a:custGeom>
              <a:avLst/>
              <a:gdLst>
                <a:gd name="T0" fmla="*/ 32 w 68"/>
                <a:gd name="T1" fmla="*/ 10 h 57"/>
                <a:gd name="T2" fmla="*/ 32 w 68"/>
                <a:gd name="T3" fmla="*/ 10 h 57"/>
                <a:gd name="T4" fmla="*/ 55 w 68"/>
                <a:gd name="T5" fmla="*/ 19 h 57"/>
                <a:gd name="T6" fmla="*/ 59 w 68"/>
                <a:gd name="T7" fmla="*/ 43 h 57"/>
                <a:gd name="T8" fmla="*/ 58 w 68"/>
                <a:gd name="T9" fmla="*/ 39 h 57"/>
                <a:gd name="T10" fmla="*/ 11 w 68"/>
                <a:gd name="T11" fmla="*/ 35 h 57"/>
                <a:gd name="T12" fmla="*/ 13 w 68"/>
                <a:gd name="T13" fmla="*/ 25 h 57"/>
                <a:gd name="T14" fmla="*/ 61 w 68"/>
                <a:gd name="T15" fmla="*/ 21 h 57"/>
                <a:gd name="T16" fmla="*/ 61 w 68"/>
                <a:gd name="T17" fmla="*/ 21 h 57"/>
                <a:gd name="T18" fmla="*/ 10 w 68"/>
                <a:gd name="T19" fmla="*/ 16 h 57"/>
                <a:gd name="T20" fmla="*/ 9 w 68"/>
                <a:gd name="T21" fmla="*/ 17 h 57"/>
                <a:gd name="T22" fmla="*/ 9 w 68"/>
                <a:gd name="T23" fmla="*/ 18 h 57"/>
                <a:gd name="T24" fmla="*/ 44 w 68"/>
                <a:gd name="T25" fmla="*/ 10 h 57"/>
                <a:gd name="T26" fmla="*/ 37 w 68"/>
                <a:gd name="T27" fmla="*/ 9 h 57"/>
                <a:gd name="T28" fmla="*/ 50 w 68"/>
                <a:gd name="T29" fmla="*/ 13 h 57"/>
                <a:gd name="T30" fmla="*/ 55 w 68"/>
                <a:gd name="T31" fmla="*/ 19 h 57"/>
                <a:gd name="T32" fmla="*/ 55 w 68"/>
                <a:gd name="T33" fmla="*/ 19 h 57"/>
                <a:gd name="T34" fmla="*/ 58 w 68"/>
                <a:gd name="T35" fmla="*/ 24 h 57"/>
                <a:gd name="T36" fmla="*/ 59 w 68"/>
                <a:gd name="T37" fmla="*/ 34 h 57"/>
                <a:gd name="T38" fmla="*/ 57 w 68"/>
                <a:gd name="T39" fmla="*/ 41 h 57"/>
                <a:gd name="T40" fmla="*/ 53 w 68"/>
                <a:gd name="T41" fmla="*/ 45 h 57"/>
                <a:gd name="T42" fmla="*/ 47 w 68"/>
                <a:gd name="T43" fmla="*/ 48 h 57"/>
                <a:gd name="T44" fmla="*/ 37 w 68"/>
                <a:gd name="T45" fmla="*/ 49 h 57"/>
                <a:gd name="T46" fmla="*/ 15 w 68"/>
                <a:gd name="T47" fmla="*/ 40 h 57"/>
                <a:gd name="T48" fmla="*/ 12 w 68"/>
                <a:gd name="T49" fmla="*/ 36 h 57"/>
                <a:gd name="T50" fmla="*/ 11 w 68"/>
                <a:gd name="T51" fmla="*/ 31 h 57"/>
                <a:gd name="T52" fmla="*/ 14 w 68"/>
                <a:gd name="T53" fmla="*/ 23 h 57"/>
                <a:gd name="T54" fmla="*/ 21 w 68"/>
                <a:gd name="T55" fmla="*/ 16 h 57"/>
                <a:gd name="T56" fmla="*/ 32 w 68"/>
                <a:gd name="T57" fmla="*/ 10 h 57"/>
                <a:gd name="T58" fmla="*/ 32 w 68"/>
                <a:gd name="T59" fmla="*/ 10 h 57"/>
                <a:gd name="T60" fmla="*/ 36 w 68"/>
                <a:gd name="T61" fmla="*/ 9 h 57"/>
                <a:gd name="T62" fmla="*/ 36 w 68"/>
                <a:gd name="T63" fmla="*/ 8 h 57"/>
                <a:gd name="T64" fmla="*/ 48 w 68"/>
                <a:gd name="T65" fmla="*/ 8 h 57"/>
                <a:gd name="T66" fmla="*/ 43 w 68"/>
                <a:gd name="T67" fmla="*/ 0 h 57"/>
                <a:gd name="T68" fmla="*/ 35 w 68"/>
                <a:gd name="T69" fmla="*/ 1 h 57"/>
                <a:gd name="T70" fmla="*/ 17 w 68"/>
                <a:gd name="T71" fmla="*/ 5 h 57"/>
                <a:gd name="T72" fmla="*/ 8 w 68"/>
                <a:gd name="T73" fmla="*/ 10 h 57"/>
                <a:gd name="T74" fmla="*/ 2 w 68"/>
                <a:gd name="T75" fmla="*/ 18 h 57"/>
                <a:gd name="T76" fmla="*/ 0 w 68"/>
                <a:gd name="T77" fmla="*/ 24 h 57"/>
                <a:gd name="T78" fmla="*/ 2 w 68"/>
                <a:gd name="T79" fmla="*/ 35 h 57"/>
                <a:gd name="T80" fmla="*/ 7 w 68"/>
                <a:gd name="T81" fmla="*/ 42 h 57"/>
                <a:gd name="T82" fmla="*/ 18 w 68"/>
                <a:gd name="T83" fmla="*/ 52 h 57"/>
                <a:gd name="T84" fmla="*/ 35 w 68"/>
                <a:gd name="T85" fmla="*/ 57 h 57"/>
                <a:gd name="T86" fmla="*/ 44 w 68"/>
                <a:gd name="T87" fmla="*/ 57 h 57"/>
                <a:gd name="T88" fmla="*/ 54 w 68"/>
                <a:gd name="T89" fmla="*/ 55 h 57"/>
                <a:gd name="T90" fmla="*/ 60 w 68"/>
                <a:gd name="T91" fmla="*/ 50 h 57"/>
                <a:gd name="T92" fmla="*/ 64 w 68"/>
                <a:gd name="T93" fmla="*/ 45 h 57"/>
                <a:gd name="T94" fmla="*/ 68 w 68"/>
                <a:gd name="T95" fmla="*/ 34 h 57"/>
                <a:gd name="T96" fmla="*/ 66 w 68"/>
                <a:gd name="T97" fmla="*/ 19 h 57"/>
                <a:gd name="T98" fmla="*/ 62 w 68"/>
                <a:gd name="T99" fmla="*/ 10 h 57"/>
                <a:gd name="T100" fmla="*/ 54 w 68"/>
                <a:gd name="T101" fmla="*/ 4 h 57"/>
                <a:gd name="T102" fmla="*/ 44 w 68"/>
                <a:gd name="T10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" h="57"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55" y="19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lose/>
                  <a:moveTo>
                    <a:pt x="58" y="39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lose/>
                  <a:moveTo>
                    <a:pt x="11" y="3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lose/>
                  <a:moveTo>
                    <a:pt x="13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lose/>
                  <a:moveTo>
                    <a:pt x="61" y="21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9" y="18"/>
                  </a:move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9" y="17"/>
                    <a:pt x="9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6"/>
                    <a:pt x="9" y="17"/>
                    <a:pt x="9" y="18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lose/>
                  <a:moveTo>
                    <a:pt x="39" y="9"/>
                  </a:moveTo>
                  <a:cubicBezTo>
                    <a:pt x="41" y="9"/>
                    <a:pt x="43" y="10"/>
                    <a:pt x="45" y="10"/>
                  </a:cubicBezTo>
                  <a:cubicBezTo>
                    <a:pt x="46" y="11"/>
                    <a:pt x="48" y="12"/>
                    <a:pt x="50" y="13"/>
                  </a:cubicBezTo>
                  <a:cubicBezTo>
                    <a:pt x="50" y="13"/>
                    <a:pt x="49" y="13"/>
                    <a:pt x="49" y="13"/>
                  </a:cubicBezTo>
                  <a:cubicBezTo>
                    <a:pt x="51" y="15"/>
                    <a:pt x="53" y="17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20"/>
                    <a:pt x="56" y="21"/>
                    <a:pt x="57" y="22"/>
                  </a:cubicBezTo>
                  <a:cubicBezTo>
                    <a:pt x="57" y="23"/>
                    <a:pt x="58" y="23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9" y="26"/>
                    <a:pt x="59" y="28"/>
                  </a:cubicBezTo>
                  <a:cubicBezTo>
                    <a:pt x="59" y="29"/>
                    <a:pt x="59" y="30"/>
                    <a:pt x="59" y="31"/>
                  </a:cubicBezTo>
                  <a:cubicBezTo>
                    <a:pt x="59" y="32"/>
                    <a:pt x="59" y="33"/>
                    <a:pt x="59" y="34"/>
                  </a:cubicBezTo>
                  <a:cubicBezTo>
                    <a:pt x="59" y="35"/>
                    <a:pt x="59" y="36"/>
                    <a:pt x="58" y="37"/>
                  </a:cubicBezTo>
                  <a:cubicBezTo>
                    <a:pt x="58" y="37"/>
                    <a:pt x="58" y="38"/>
                    <a:pt x="57" y="39"/>
                  </a:cubicBezTo>
                  <a:cubicBezTo>
                    <a:pt x="57" y="40"/>
                    <a:pt x="57" y="40"/>
                    <a:pt x="57" y="41"/>
                  </a:cubicBezTo>
                  <a:cubicBezTo>
                    <a:pt x="56" y="42"/>
                    <a:pt x="56" y="42"/>
                    <a:pt x="55" y="43"/>
                  </a:cubicBezTo>
                  <a:cubicBezTo>
                    <a:pt x="55" y="43"/>
                    <a:pt x="55" y="44"/>
                    <a:pt x="54" y="44"/>
                  </a:cubicBezTo>
                  <a:cubicBezTo>
                    <a:pt x="54" y="45"/>
                    <a:pt x="53" y="45"/>
                    <a:pt x="53" y="45"/>
                  </a:cubicBezTo>
                  <a:cubicBezTo>
                    <a:pt x="52" y="46"/>
                    <a:pt x="52" y="46"/>
                    <a:pt x="51" y="47"/>
                  </a:cubicBezTo>
                  <a:cubicBezTo>
                    <a:pt x="50" y="47"/>
                    <a:pt x="50" y="47"/>
                    <a:pt x="49" y="47"/>
                  </a:cubicBezTo>
                  <a:cubicBezTo>
                    <a:pt x="48" y="48"/>
                    <a:pt x="48" y="48"/>
                    <a:pt x="47" y="48"/>
                  </a:cubicBezTo>
                  <a:cubicBezTo>
                    <a:pt x="46" y="49"/>
                    <a:pt x="45" y="49"/>
                    <a:pt x="44" y="49"/>
                  </a:cubicBezTo>
                  <a:cubicBezTo>
                    <a:pt x="43" y="49"/>
                    <a:pt x="42" y="49"/>
                    <a:pt x="41" y="49"/>
                  </a:cubicBezTo>
                  <a:cubicBezTo>
                    <a:pt x="40" y="49"/>
                    <a:pt x="38" y="49"/>
                    <a:pt x="37" y="49"/>
                  </a:cubicBezTo>
                  <a:cubicBezTo>
                    <a:pt x="33" y="48"/>
                    <a:pt x="28" y="47"/>
                    <a:pt x="24" y="45"/>
                  </a:cubicBezTo>
                  <a:cubicBezTo>
                    <a:pt x="23" y="44"/>
                    <a:pt x="21" y="43"/>
                    <a:pt x="20" y="43"/>
                  </a:cubicBezTo>
                  <a:cubicBezTo>
                    <a:pt x="18" y="42"/>
                    <a:pt x="17" y="41"/>
                    <a:pt x="15" y="40"/>
                  </a:cubicBezTo>
                  <a:cubicBezTo>
                    <a:pt x="14" y="39"/>
                    <a:pt x="13" y="38"/>
                    <a:pt x="13" y="37"/>
                  </a:cubicBezTo>
                  <a:cubicBezTo>
                    <a:pt x="12" y="37"/>
                    <a:pt x="12" y="37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2" y="29"/>
                    <a:pt x="12" y="28"/>
                  </a:cubicBezTo>
                  <a:cubicBezTo>
                    <a:pt x="12" y="27"/>
                    <a:pt x="12" y="26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19" y="17"/>
                    <a:pt x="20" y="16"/>
                    <a:pt x="21" y="16"/>
                  </a:cubicBezTo>
                  <a:cubicBezTo>
                    <a:pt x="22" y="15"/>
                    <a:pt x="23" y="14"/>
                    <a:pt x="24" y="13"/>
                  </a:cubicBezTo>
                  <a:cubicBezTo>
                    <a:pt x="26" y="12"/>
                    <a:pt x="27" y="12"/>
                    <a:pt x="28" y="11"/>
                  </a:cubicBezTo>
                  <a:cubicBezTo>
                    <a:pt x="29" y="11"/>
                    <a:pt x="30" y="10"/>
                    <a:pt x="32" y="10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9"/>
                    <a:pt x="36" y="9"/>
                  </a:cubicBezTo>
                  <a:cubicBezTo>
                    <a:pt x="37" y="9"/>
                    <a:pt x="38" y="9"/>
                    <a:pt x="39" y="9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48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lose/>
                  <a:moveTo>
                    <a:pt x="43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0"/>
                    <a:pt x="36" y="1"/>
                    <a:pt x="35" y="1"/>
                  </a:cubicBezTo>
                  <a:cubicBezTo>
                    <a:pt x="32" y="1"/>
                    <a:pt x="29" y="2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3" y="4"/>
                    <a:pt x="20" y="4"/>
                    <a:pt x="17" y="5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9"/>
                    <a:pt x="9" y="9"/>
                    <a:pt x="8" y="10"/>
                  </a:cubicBezTo>
                  <a:cubicBezTo>
                    <a:pt x="7" y="10"/>
                    <a:pt x="6" y="11"/>
                    <a:pt x="6" y="12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3" y="16"/>
                    <a:pt x="3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1"/>
                    <a:pt x="1" y="32"/>
                  </a:cubicBezTo>
                  <a:cubicBezTo>
                    <a:pt x="1" y="33"/>
                    <a:pt x="2" y="34"/>
                    <a:pt x="2" y="35"/>
                  </a:cubicBezTo>
                  <a:cubicBezTo>
                    <a:pt x="3" y="36"/>
                    <a:pt x="3" y="37"/>
                    <a:pt x="4" y="38"/>
                  </a:cubicBezTo>
                  <a:cubicBezTo>
                    <a:pt x="5" y="39"/>
                    <a:pt x="6" y="40"/>
                    <a:pt x="6" y="41"/>
                  </a:cubicBezTo>
                  <a:cubicBezTo>
                    <a:pt x="7" y="41"/>
                    <a:pt x="7" y="42"/>
                    <a:pt x="7" y="42"/>
                  </a:cubicBezTo>
                  <a:cubicBezTo>
                    <a:pt x="7" y="43"/>
                    <a:pt x="8" y="44"/>
                    <a:pt x="9" y="45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3" y="49"/>
                    <a:pt x="16" y="51"/>
                    <a:pt x="18" y="52"/>
                  </a:cubicBezTo>
                  <a:cubicBezTo>
                    <a:pt x="21" y="53"/>
                    <a:pt x="23" y="55"/>
                    <a:pt x="26" y="55"/>
                  </a:cubicBezTo>
                  <a:cubicBezTo>
                    <a:pt x="28" y="56"/>
                    <a:pt x="29" y="56"/>
                    <a:pt x="31" y="56"/>
                  </a:cubicBezTo>
                  <a:cubicBezTo>
                    <a:pt x="32" y="56"/>
                    <a:pt x="34" y="56"/>
                    <a:pt x="35" y="57"/>
                  </a:cubicBezTo>
                  <a:cubicBezTo>
                    <a:pt x="35" y="57"/>
                    <a:pt x="35" y="57"/>
                    <a:pt x="36" y="57"/>
                  </a:cubicBezTo>
                  <a:cubicBezTo>
                    <a:pt x="38" y="57"/>
                    <a:pt x="40" y="57"/>
                    <a:pt x="42" y="57"/>
                  </a:cubicBezTo>
                  <a:cubicBezTo>
                    <a:pt x="43" y="57"/>
                    <a:pt x="44" y="57"/>
                    <a:pt x="44" y="57"/>
                  </a:cubicBezTo>
                  <a:cubicBezTo>
                    <a:pt x="45" y="57"/>
                    <a:pt x="46" y="57"/>
                    <a:pt x="47" y="57"/>
                  </a:cubicBezTo>
                  <a:cubicBezTo>
                    <a:pt x="48" y="57"/>
                    <a:pt x="49" y="57"/>
                    <a:pt x="50" y="56"/>
                  </a:cubicBezTo>
                  <a:cubicBezTo>
                    <a:pt x="52" y="56"/>
                    <a:pt x="53" y="55"/>
                    <a:pt x="54" y="55"/>
                  </a:cubicBezTo>
                  <a:cubicBezTo>
                    <a:pt x="55" y="54"/>
                    <a:pt x="56" y="54"/>
                    <a:pt x="57" y="53"/>
                  </a:cubicBezTo>
                  <a:cubicBezTo>
                    <a:pt x="58" y="53"/>
                    <a:pt x="58" y="52"/>
                    <a:pt x="59" y="52"/>
                  </a:cubicBezTo>
                  <a:cubicBezTo>
                    <a:pt x="59" y="51"/>
                    <a:pt x="60" y="51"/>
                    <a:pt x="60" y="50"/>
                  </a:cubicBezTo>
                  <a:cubicBezTo>
                    <a:pt x="61" y="50"/>
                    <a:pt x="61" y="50"/>
                    <a:pt x="61" y="49"/>
                  </a:cubicBezTo>
                  <a:cubicBezTo>
                    <a:pt x="62" y="49"/>
                    <a:pt x="62" y="48"/>
                    <a:pt x="63" y="48"/>
                  </a:cubicBezTo>
                  <a:cubicBezTo>
                    <a:pt x="63" y="47"/>
                    <a:pt x="64" y="46"/>
                    <a:pt x="64" y="45"/>
                  </a:cubicBezTo>
                  <a:cubicBezTo>
                    <a:pt x="65" y="44"/>
                    <a:pt x="66" y="43"/>
                    <a:pt x="66" y="42"/>
                  </a:cubicBezTo>
                  <a:cubicBezTo>
                    <a:pt x="67" y="40"/>
                    <a:pt x="67" y="39"/>
                    <a:pt x="67" y="38"/>
                  </a:cubicBezTo>
                  <a:cubicBezTo>
                    <a:pt x="67" y="37"/>
                    <a:pt x="68" y="35"/>
                    <a:pt x="68" y="34"/>
                  </a:cubicBezTo>
                  <a:cubicBezTo>
                    <a:pt x="68" y="32"/>
                    <a:pt x="68" y="30"/>
                    <a:pt x="68" y="27"/>
                  </a:cubicBezTo>
                  <a:cubicBezTo>
                    <a:pt x="68" y="26"/>
                    <a:pt x="68" y="24"/>
                    <a:pt x="67" y="23"/>
                  </a:cubicBezTo>
                  <a:cubicBezTo>
                    <a:pt x="67" y="22"/>
                    <a:pt x="67" y="21"/>
                    <a:pt x="66" y="19"/>
                  </a:cubicBezTo>
                  <a:cubicBezTo>
                    <a:pt x="66" y="18"/>
                    <a:pt x="65" y="17"/>
                    <a:pt x="65" y="16"/>
                  </a:cubicBezTo>
                  <a:cubicBezTo>
                    <a:pt x="64" y="15"/>
                    <a:pt x="64" y="14"/>
                    <a:pt x="63" y="13"/>
                  </a:cubicBezTo>
                  <a:cubicBezTo>
                    <a:pt x="62" y="12"/>
                    <a:pt x="62" y="11"/>
                    <a:pt x="62" y="10"/>
                  </a:cubicBezTo>
                  <a:cubicBezTo>
                    <a:pt x="61" y="10"/>
                    <a:pt x="61" y="9"/>
                    <a:pt x="60" y="9"/>
                  </a:cubicBezTo>
                  <a:cubicBezTo>
                    <a:pt x="59" y="8"/>
                    <a:pt x="58" y="7"/>
                    <a:pt x="58" y="6"/>
                  </a:cubicBezTo>
                  <a:cubicBezTo>
                    <a:pt x="56" y="5"/>
                    <a:pt x="55" y="4"/>
                    <a:pt x="54" y="4"/>
                  </a:cubicBezTo>
                  <a:cubicBezTo>
                    <a:pt x="53" y="3"/>
                    <a:pt x="52" y="3"/>
                    <a:pt x="51" y="2"/>
                  </a:cubicBezTo>
                  <a:cubicBezTo>
                    <a:pt x="49" y="1"/>
                    <a:pt x="48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17"/>
            <p:cNvSpPr>
              <a:spLocks noEditPoints="1"/>
            </p:cNvSpPr>
            <p:nvPr/>
          </p:nvSpPr>
          <p:spPr bwMode="auto">
            <a:xfrm>
              <a:off x="-1714500" y="2795588"/>
              <a:ext cx="1492250" cy="2584450"/>
            </a:xfrm>
            <a:custGeom>
              <a:avLst/>
              <a:gdLst>
                <a:gd name="T0" fmla="*/ 240 w 373"/>
                <a:gd name="T1" fmla="*/ 553 h 645"/>
                <a:gd name="T2" fmla="*/ 238 w 373"/>
                <a:gd name="T3" fmla="*/ 555 h 645"/>
                <a:gd name="T4" fmla="*/ 227 w 373"/>
                <a:gd name="T5" fmla="*/ 562 h 645"/>
                <a:gd name="T6" fmla="*/ 229 w 373"/>
                <a:gd name="T7" fmla="*/ 560 h 645"/>
                <a:gd name="T8" fmla="*/ 240 w 373"/>
                <a:gd name="T9" fmla="*/ 553 h 645"/>
                <a:gd name="T10" fmla="*/ 22 w 373"/>
                <a:gd name="T11" fmla="*/ 435 h 645"/>
                <a:gd name="T12" fmla="*/ 21 w 373"/>
                <a:gd name="T13" fmla="*/ 439 h 645"/>
                <a:gd name="T14" fmla="*/ 22 w 373"/>
                <a:gd name="T15" fmla="*/ 435 h 645"/>
                <a:gd name="T16" fmla="*/ 70 w 373"/>
                <a:gd name="T17" fmla="*/ 397 h 645"/>
                <a:gd name="T18" fmla="*/ 67 w 373"/>
                <a:gd name="T19" fmla="*/ 422 h 645"/>
                <a:gd name="T20" fmla="*/ 66 w 373"/>
                <a:gd name="T21" fmla="*/ 421 h 645"/>
                <a:gd name="T22" fmla="*/ 66 w 373"/>
                <a:gd name="T23" fmla="*/ 398 h 645"/>
                <a:gd name="T24" fmla="*/ 70 w 373"/>
                <a:gd name="T25" fmla="*/ 397 h 645"/>
                <a:gd name="T26" fmla="*/ 147 w 373"/>
                <a:gd name="T27" fmla="*/ 396 h 645"/>
                <a:gd name="T28" fmla="*/ 138 w 373"/>
                <a:gd name="T29" fmla="*/ 414 h 645"/>
                <a:gd name="T30" fmla="*/ 140 w 373"/>
                <a:gd name="T31" fmla="*/ 403 h 645"/>
                <a:gd name="T32" fmla="*/ 147 w 373"/>
                <a:gd name="T33" fmla="*/ 396 h 645"/>
                <a:gd name="T34" fmla="*/ 156 w 373"/>
                <a:gd name="T35" fmla="*/ 160 h 645"/>
                <a:gd name="T36" fmla="*/ 155 w 373"/>
                <a:gd name="T37" fmla="*/ 166 h 645"/>
                <a:gd name="T38" fmla="*/ 154 w 373"/>
                <a:gd name="T39" fmla="*/ 168 h 645"/>
                <a:gd name="T40" fmla="*/ 153 w 373"/>
                <a:gd name="T41" fmla="*/ 166 h 645"/>
                <a:gd name="T42" fmla="*/ 156 w 373"/>
                <a:gd name="T43" fmla="*/ 160 h 645"/>
                <a:gd name="T44" fmla="*/ 240 w 373"/>
                <a:gd name="T45" fmla="*/ 6 h 645"/>
                <a:gd name="T46" fmla="*/ 212 w 373"/>
                <a:gd name="T47" fmla="*/ 0 h 645"/>
                <a:gd name="T48" fmla="*/ 185 w 373"/>
                <a:gd name="T49" fmla="*/ 6 h 645"/>
                <a:gd name="T50" fmla="*/ 146 w 373"/>
                <a:gd name="T51" fmla="*/ 40 h 645"/>
                <a:gd name="T52" fmla="*/ 141 w 373"/>
                <a:gd name="T53" fmla="*/ 48 h 645"/>
                <a:gd name="T54" fmla="*/ 107 w 373"/>
                <a:gd name="T55" fmla="*/ 74 h 645"/>
                <a:gd name="T56" fmla="*/ 71 w 373"/>
                <a:gd name="T57" fmla="*/ 135 h 645"/>
                <a:gd name="T58" fmla="*/ 39 w 373"/>
                <a:gd name="T59" fmla="*/ 281 h 645"/>
                <a:gd name="T60" fmla="*/ 39 w 373"/>
                <a:gd name="T61" fmla="*/ 283 h 645"/>
                <a:gd name="T62" fmla="*/ 39 w 373"/>
                <a:gd name="T63" fmla="*/ 283 h 645"/>
                <a:gd name="T64" fmla="*/ 26 w 373"/>
                <a:gd name="T65" fmla="*/ 418 h 645"/>
                <a:gd name="T66" fmla="*/ 22 w 373"/>
                <a:gd name="T67" fmla="*/ 429 h 645"/>
                <a:gd name="T68" fmla="*/ 22 w 373"/>
                <a:gd name="T69" fmla="*/ 435 h 645"/>
                <a:gd name="T70" fmla="*/ 27 w 373"/>
                <a:gd name="T71" fmla="*/ 575 h 645"/>
                <a:gd name="T72" fmla="*/ 39 w 373"/>
                <a:gd name="T73" fmla="*/ 583 h 645"/>
                <a:gd name="T74" fmla="*/ 39 w 373"/>
                <a:gd name="T75" fmla="*/ 583 h 645"/>
                <a:gd name="T76" fmla="*/ 59 w 373"/>
                <a:gd name="T77" fmla="*/ 597 h 645"/>
                <a:gd name="T78" fmla="*/ 83 w 373"/>
                <a:gd name="T79" fmla="*/ 615 h 645"/>
                <a:gd name="T80" fmla="*/ 102 w 373"/>
                <a:gd name="T81" fmla="*/ 621 h 645"/>
                <a:gd name="T82" fmla="*/ 146 w 373"/>
                <a:gd name="T83" fmla="*/ 639 h 645"/>
                <a:gd name="T84" fmla="*/ 227 w 373"/>
                <a:gd name="T85" fmla="*/ 636 h 645"/>
                <a:gd name="T86" fmla="*/ 289 w 373"/>
                <a:gd name="T87" fmla="*/ 595 h 645"/>
                <a:gd name="T88" fmla="*/ 303 w 373"/>
                <a:gd name="T89" fmla="*/ 585 h 645"/>
                <a:gd name="T90" fmla="*/ 355 w 373"/>
                <a:gd name="T91" fmla="*/ 494 h 645"/>
                <a:gd name="T92" fmla="*/ 356 w 373"/>
                <a:gd name="T93" fmla="*/ 261 h 645"/>
                <a:gd name="T94" fmla="*/ 351 w 373"/>
                <a:gd name="T95" fmla="*/ 248 h 645"/>
                <a:gd name="T96" fmla="*/ 350 w 373"/>
                <a:gd name="T97" fmla="*/ 202 h 645"/>
                <a:gd name="T98" fmla="*/ 329 w 373"/>
                <a:gd name="T99" fmla="*/ 87 h 645"/>
                <a:gd name="T100" fmla="*/ 302 w 373"/>
                <a:gd name="T101" fmla="*/ 52 h 645"/>
                <a:gd name="T102" fmla="*/ 282 w 373"/>
                <a:gd name="T103" fmla="*/ 44 h 645"/>
                <a:gd name="T104" fmla="*/ 240 w 373"/>
                <a:gd name="T105" fmla="*/ 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3" h="645">
                  <a:moveTo>
                    <a:pt x="240" y="553"/>
                  </a:moveTo>
                  <a:cubicBezTo>
                    <a:pt x="239" y="554"/>
                    <a:pt x="239" y="554"/>
                    <a:pt x="238" y="555"/>
                  </a:cubicBezTo>
                  <a:cubicBezTo>
                    <a:pt x="235" y="557"/>
                    <a:pt x="231" y="560"/>
                    <a:pt x="227" y="562"/>
                  </a:cubicBezTo>
                  <a:cubicBezTo>
                    <a:pt x="228" y="562"/>
                    <a:pt x="228" y="561"/>
                    <a:pt x="229" y="560"/>
                  </a:cubicBezTo>
                  <a:cubicBezTo>
                    <a:pt x="233" y="558"/>
                    <a:pt x="236" y="556"/>
                    <a:pt x="240" y="553"/>
                  </a:cubicBezTo>
                  <a:close/>
                  <a:moveTo>
                    <a:pt x="22" y="435"/>
                  </a:moveTo>
                  <a:cubicBezTo>
                    <a:pt x="21" y="436"/>
                    <a:pt x="21" y="438"/>
                    <a:pt x="21" y="439"/>
                  </a:cubicBezTo>
                  <a:cubicBezTo>
                    <a:pt x="21" y="438"/>
                    <a:pt x="21" y="436"/>
                    <a:pt x="22" y="435"/>
                  </a:cubicBezTo>
                  <a:close/>
                  <a:moveTo>
                    <a:pt x="70" y="397"/>
                  </a:moveTo>
                  <a:cubicBezTo>
                    <a:pt x="69" y="405"/>
                    <a:pt x="68" y="413"/>
                    <a:pt x="67" y="422"/>
                  </a:cubicBezTo>
                  <a:cubicBezTo>
                    <a:pt x="67" y="422"/>
                    <a:pt x="66" y="421"/>
                    <a:pt x="66" y="421"/>
                  </a:cubicBezTo>
                  <a:cubicBezTo>
                    <a:pt x="66" y="413"/>
                    <a:pt x="66" y="406"/>
                    <a:pt x="66" y="398"/>
                  </a:cubicBezTo>
                  <a:cubicBezTo>
                    <a:pt x="68" y="398"/>
                    <a:pt x="69" y="397"/>
                    <a:pt x="70" y="397"/>
                  </a:cubicBezTo>
                  <a:close/>
                  <a:moveTo>
                    <a:pt x="147" y="396"/>
                  </a:moveTo>
                  <a:cubicBezTo>
                    <a:pt x="144" y="402"/>
                    <a:pt x="141" y="408"/>
                    <a:pt x="138" y="414"/>
                  </a:cubicBezTo>
                  <a:cubicBezTo>
                    <a:pt x="139" y="410"/>
                    <a:pt x="140" y="406"/>
                    <a:pt x="140" y="403"/>
                  </a:cubicBezTo>
                  <a:cubicBezTo>
                    <a:pt x="143" y="400"/>
                    <a:pt x="145" y="398"/>
                    <a:pt x="147" y="396"/>
                  </a:cubicBezTo>
                  <a:close/>
                  <a:moveTo>
                    <a:pt x="156" y="160"/>
                  </a:moveTo>
                  <a:cubicBezTo>
                    <a:pt x="155" y="162"/>
                    <a:pt x="155" y="164"/>
                    <a:pt x="155" y="166"/>
                  </a:cubicBezTo>
                  <a:cubicBezTo>
                    <a:pt x="155" y="167"/>
                    <a:pt x="155" y="167"/>
                    <a:pt x="154" y="168"/>
                  </a:cubicBezTo>
                  <a:cubicBezTo>
                    <a:pt x="154" y="167"/>
                    <a:pt x="154" y="167"/>
                    <a:pt x="153" y="166"/>
                  </a:cubicBezTo>
                  <a:cubicBezTo>
                    <a:pt x="154" y="164"/>
                    <a:pt x="155" y="162"/>
                    <a:pt x="156" y="160"/>
                  </a:cubicBezTo>
                  <a:close/>
                  <a:moveTo>
                    <a:pt x="240" y="6"/>
                  </a:moveTo>
                  <a:cubicBezTo>
                    <a:pt x="230" y="2"/>
                    <a:pt x="221" y="0"/>
                    <a:pt x="212" y="0"/>
                  </a:cubicBezTo>
                  <a:cubicBezTo>
                    <a:pt x="203" y="0"/>
                    <a:pt x="193" y="2"/>
                    <a:pt x="185" y="6"/>
                  </a:cubicBezTo>
                  <a:cubicBezTo>
                    <a:pt x="169" y="13"/>
                    <a:pt x="156" y="26"/>
                    <a:pt x="146" y="40"/>
                  </a:cubicBezTo>
                  <a:cubicBezTo>
                    <a:pt x="144" y="42"/>
                    <a:pt x="142" y="45"/>
                    <a:pt x="141" y="48"/>
                  </a:cubicBezTo>
                  <a:cubicBezTo>
                    <a:pt x="128" y="55"/>
                    <a:pt x="117" y="63"/>
                    <a:pt x="107" y="74"/>
                  </a:cubicBezTo>
                  <a:cubicBezTo>
                    <a:pt x="92" y="92"/>
                    <a:pt x="80" y="113"/>
                    <a:pt x="71" y="135"/>
                  </a:cubicBezTo>
                  <a:cubicBezTo>
                    <a:pt x="53" y="182"/>
                    <a:pt x="49" y="232"/>
                    <a:pt x="39" y="281"/>
                  </a:cubicBezTo>
                  <a:cubicBezTo>
                    <a:pt x="39" y="281"/>
                    <a:pt x="39" y="282"/>
                    <a:pt x="39" y="283"/>
                  </a:cubicBezTo>
                  <a:cubicBezTo>
                    <a:pt x="39" y="283"/>
                    <a:pt x="39" y="283"/>
                    <a:pt x="39" y="283"/>
                  </a:cubicBezTo>
                  <a:cubicBezTo>
                    <a:pt x="27" y="327"/>
                    <a:pt x="25" y="373"/>
                    <a:pt x="26" y="418"/>
                  </a:cubicBezTo>
                  <a:cubicBezTo>
                    <a:pt x="24" y="421"/>
                    <a:pt x="23" y="425"/>
                    <a:pt x="22" y="429"/>
                  </a:cubicBezTo>
                  <a:cubicBezTo>
                    <a:pt x="22" y="431"/>
                    <a:pt x="22" y="433"/>
                    <a:pt x="22" y="435"/>
                  </a:cubicBezTo>
                  <a:cubicBezTo>
                    <a:pt x="15" y="481"/>
                    <a:pt x="0" y="532"/>
                    <a:pt x="27" y="575"/>
                  </a:cubicBezTo>
                  <a:cubicBezTo>
                    <a:pt x="30" y="579"/>
                    <a:pt x="34" y="582"/>
                    <a:pt x="39" y="583"/>
                  </a:cubicBezTo>
                  <a:cubicBezTo>
                    <a:pt x="39" y="583"/>
                    <a:pt x="39" y="583"/>
                    <a:pt x="39" y="583"/>
                  </a:cubicBezTo>
                  <a:cubicBezTo>
                    <a:pt x="40" y="592"/>
                    <a:pt x="50" y="598"/>
                    <a:pt x="59" y="597"/>
                  </a:cubicBezTo>
                  <a:cubicBezTo>
                    <a:pt x="65" y="604"/>
                    <a:pt x="73" y="610"/>
                    <a:pt x="83" y="615"/>
                  </a:cubicBezTo>
                  <a:cubicBezTo>
                    <a:pt x="89" y="617"/>
                    <a:pt x="95" y="619"/>
                    <a:pt x="102" y="621"/>
                  </a:cubicBezTo>
                  <a:cubicBezTo>
                    <a:pt x="115" y="629"/>
                    <a:pt x="130" y="636"/>
                    <a:pt x="146" y="639"/>
                  </a:cubicBezTo>
                  <a:cubicBezTo>
                    <a:pt x="172" y="645"/>
                    <a:pt x="201" y="645"/>
                    <a:pt x="227" y="636"/>
                  </a:cubicBezTo>
                  <a:cubicBezTo>
                    <a:pt x="251" y="628"/>
                    <a:pt x="272" y="614"/>
                    <a:pt x="289" y="595"/>
                  </a:cubicBezTo>
                  <a:cubicBezTo>
                    <a:pt x="294" y="592"/>
                    <a:pt x="298" y="588"/>
                    <a:pt x="303" y="585"/>
                  </a:cubicBezTo>
                  <a:cubicBezTo>
                    <a:pt x="329" y="561"/>
                    <a:pt x="346" y="528"/>
                    <a:pt x="355" y="494"/>
                  </a:cubicBezTo>
                  <a:cubicBezTo>
                    <a:pt x="373" y="418"/>
                    <a:pt x="362" y="338"/>
                    <a:pt x="356" y="261"/>
                  </a:cubicBezTo>
                  <a:cubicBezTo>
                    <a:pt x="356" y="256"/>
                    <a:pt x="354" y="251"/>
                    <a:pt x="351" y="248"/>
                  </a:cubicBezTo>
                  <a:cubicBezTo>
                    <a:pt x="351" y="233"/>
                    <a:pt x="351" y="217"/>
                    <a:pt x="350" y="202"/>
                  </a:cubicBezTo>
                  <a:cubicBezTo>
                    <a:pt x="347" y="163"/>
                    <a:pt x="344" y="123"/>
                    <a:pt x="329" y="87"/>
                  </a:cubicBezTo>
                  <a:cubicBezTo>
                    <a:pt x="323" y="74"/>
                    <a:pt x="315" y="60"/>
                    <a:pt x="302" y="52"/>
                  </a:cubicBezTo>
                  <a:cubicBezTo>
                    <a:pt x="296" y="48"/>
                    <a:pt x="289" y="45"/>
                    <a:pt x="282" y="44"/>
                  </a:cubicBezTo>
                  <a:cubicBezTo>
                    <a:pt x="276" y="26"/>
                    <a:pt x="257" y="14"/>
                    <a:pt x="24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18"/>
            <p:cNvSpPr/>
            <p:nvPr/>
          </p:nvSpPr>
          <p:spPr bwMode="auto">
            <a:xfrm>
              <a:off x="-2789237" y="3897313"/>
              <a:ext cx="1662113" cy="1439863"/>
            </a:xfrm>
            <a:custGeom>
              <a:avLst/>
              <a:gdLst>
                <a:gd name="T0" fmla="*/ 117 w 416"/>
                <a:gd name="T1" fmla="*/ 19 h 359"/>
                <a:gd name="T2" fmla="*/ 110 w 416"/>
                <a:gd name="T3" fmla="*/ 54 h 359"/>
                <a:gd name="T4" fmla="*/ 95 w 416"/>
                <a:gd name="T5" fmla="*/ 89 h 359"/>
                <a:gd name="T6" fmla="*/ 89 w 416"/>
                <a:gd name="T7" fmla="*/ 109 h 359"/>
                <a:gd name="T8" fmla="*/ 89 w 416"/>
                <a:gd name="T9" fmla="*/ 129 h 359"/>
                <a:gd name="T10" fmla="*/ 99 w 416"/>
                <a:gd name="T11" fmla="*/ 175 h 359"/>
                <a:gd name="T12" fmla="*/ 93 w 416"/>
                <a:gd name="T13" fmla="*/ 195 h 359"/>
                <a:gd name="T14" fmla="*/ 107 w 416"/>
                <a:gd name="T15" fmla="*/ 217 h 359"/>
                <a:gd name="T16" fmla="*/ 132 w 416"/>
                <a:gd name="T17" fmla="*/ 242 h 359"/>
                <a:gd name="T18" fmla="*/ 182 w 416"/>
                <a:gd name="T19" fmla="*/ 270 h 359"/>
                <a:gd name="T20" fmla="*/ 400 w 416"/>
                <a:gd name="T21" fmla="*/ 319 h 359"/>
                <a:gd name="T22" fmla="*/ 414 w 416"/>
                <a:gd name="T23" fmla="*/ 343 h 359"/>
                <a:gd name="T24" fmla="*/ 390 w 416"/>
                <a:gd name="T25" fmla="*/ 357 h 359"/>
                <a:gd name="T26" fmla="*/ 214 w 416"/>
                <a:gd name="T27" fmla="*/ 323 h 359"/>
                <a:gd name="T28" fmla="*/ 78 w 416"/>
                <a:gd name="T29" fmla="*/ 242 h 359"/>
                <a:gd name="T30" fmla="*/ 88 w 416"/>
                <a:gd name="T31" fmla="*/ 2 h 359"/>
                <a:gd name="T32" fmla="*/ 97 w 416"/>
                <a:gd name="T33" fmla="*/ 0 h 359"/>
                <a:gd name="T34" fmla="*/ 117 w 416"/>
                <a:gd name="T35" fmla="*/ 1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6" h="359">
                  <a:moveTo>
                    <a:pt x="117" y="19"/>
                  </a:moveTo>
                  <a:cubicBezTo>
                    <a:pt x="117" y="31"/>
                    <a:pt x="114" y="42"/>
                    <a:pt x="110" y="54"/>
                  </a:cubicBezTo>
                  <a:cubicBezTo>
                    <a:pt x="106" y="66"/>
                    <a:pt x="100" y="77"/>
                    <a:pt x="95" y="89"/>
                  </a:cubicBezTo>
                  <a:cubicBezTo>
                    <a:pt x="92" y="96"/>
                    <a:pt x="90" y="102"/>
                    <a:pt x="89" y="109"/>
                  </a:cubicBezTo>
                  <a:cubicBezTo>
                    <a:pt x="88" y="116"/>
                    <a:pt x="88" y="122"/>
                    <a:pt x="89" y="129"/>
                  </a:cubicBezTo>
                  <a:cubicBezTo>
                    <a:pt x="92" y="145"/>
                    <a:pt x="96" y="160"/>
                    <a:pt x="99" y="175"/>
                  </a:cubicBezTo>
                  <a:cubicBezTo>
                    <a:pt x="100" y="183"/>
                    <a:pt x="98" y="190"/>
                    <a:pt x="93" y="195"/>
                  </a:cubicBezTo>
                  <a:cubicBezTo>
                    <a:pt x="97" y="203"/>
                    <a:pt x="102" y="210"/>
                    <a:pt x="107" y="217"/>
                  </a:cubicBezTo>
                  <a:cubicBezTo>
                    <a:pt x="115" y="227"/>
                    <a:pt x="123" y="235"/>
                    <a:pt x="132" y="242"/>
                  </a:cubicBezTo>
                  <a:cubicBezTo>
                    <a:pt x="148" y="253"/>
                    <a:pt x="164" y="263"/>
                    <a:pt x="182" y="270"/>
                  </a:cubicBezTo>
                  <a:cubicBezTo>
                    <a:pt x="251" y="299"/>
                    <a:pt x="327" y="303"/>
                    <a:pt x="400" y="319"/>
                  </a:cubicBezTo>
                  <a:cubicBezTo>
                    <a:pt x="410" y="321"/>
                    <a:pt x="416" y="333"/>
                    <a:pt x="414" y="343"/>
                  </a:cubicBezTo>
                  <a:cubicBezTo>
                    <a:pt x="411" y="354"/>
                    <a:pt x="400" y="359"/>
                    <a:pt x="390" y="357"/>
                  </a:cubicBezTo>
                  <a:cubicBezTo>
                    <a:pt x="331" y="344"/>
                    <a:pt x="272" y="338"/>
                    <a:pt x="214" y="323"/>
                  </a:cubicBezTo>
                  <a:cubicBezTo>
                    <a:pt x="164" y="309"/>
                    <a:pt x="111" y="285"/>
                    <a:pt x="78" y="242"/>
                  </a:cubicBezTo>
                  <a:cubicBezTo>
                    <a:pt x="26" y="177"/>
                    <a:pt x="0" y="50"/>
                    <a:pt x="88" y="2"/>
                  </a:cubicBezTo>
                  <a:cubicBezTo>
                    <a:pt x="91" y="0"/>
                    <a:pt x="94" y="0"/>
                    <a:pt x="97" y="0"/>
                  </a:cubicBezTo>
                  <a:cubicBezTo>
                    <a:pt x="108" y="0"/>
                    <a:pt x="118" y="7"/>
                    <a:pt x="11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19"/>
            <p:cNvSpPr/>
            <p:nvPr/>
          </p:nvSpPr>
          <p:spPr bwMode="auto">
            <a:xfrm>
              <a:off x="-803275" y="3090863"/>
              <a:ext cx="212725" cy="244475"/>
            </a:xfrm>
            <a:custGeom>
              <a:avLst/>
              <a:gdLst>
                <a:gd name="T0" fmla="*/ 53 w 53"/>
                <a:gd name="T1" fmla="*/ 19 h 61"/>
                <a:gd name="T2" fmla="*/ 39 w 53"/>
                <a:gd name="T3" fmla="*/ 51 h 61"/>
                <a:gd name="T4" fmla="*/ 25 w 53"/>
                <a:gd name="T5" fmla="*/ 59 h 61"/>
                <a:gd name="T6" fmla="*/ 10 w 53"/>
                <a:gd name="T7" fmla="*/ 57 h 61"/>
                <a:gd name="T8" fmla="*/ 0 w 53"/>
                <a:gd name="T9" fmla="*/ 40 h 61"/>
                <a:gd name="T10" fmla="*/ 2 w 53"/>
                <a:gd name="T11" fmla="*/ 26 h 61"/>
                <a:gd name="T12" fmla="*/ 18 w 53"/>
                <a:gd name="T13" fmla="*/ 7 h 61"/>
                <a:gd name="T14" fmla="*/ 19 w 53"/>
                <a:gd name="T15" fmla="*/ 6 h 61"/>
                <a:gd name="T16" fmla="*/ 33 w 53"/>
                <a:gd name="T17" fmla="*/ 0 h 61"/>
                <a:gd name="T18" fmla="*/ 53 w 53"/>
                <a:gd name="T19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61">
                  <a:moveTo>
                    <a:pt x="53" y="19"/>
                  </a:moveTo>
                  <a:cubicBezTo>
                    <a:pt x="53" y="32"/>
                    <a:pt x="48" y="44"/>
                    <a:pt x="39" y="51"/>
                  </a:cubicBezTo>
                  <a:cubicBezTo>
                    <a:pt x="35" y="54"/>
                    <a:pt x="30" y="57"/>
                    <a:pt x="25" y="59"/>
                  </a:cubicBezTo>
                  <a:cubicBezTo>
                    <a:pt x="21" y="61"/>
                    <a:pt x="14" y="59"/>
                    <a:pt x="10" y="57"/>
                  </a:cubicBezTo>
                  <a:cubicBezTo>
                    <a:pt x="4" y="53"/>
                    <a:pt x="1" y="47"/>
                    <a:pt x="0" y="40"/>
                  </a:cubicBezTo>
                  <a:cubicBezTo>
                    <a:pt x="0" y="35"/>
                    <a:pt x="1" y="30"/>
                    <a:pt x="2" y="26"/>
                  </a:cubicBezTo>
                  <a:cubicBezTo>
                    <a:pt x="4" y="18"/>
                    <a:pt x="10" y="11"/>
                    <a:pt x="18" y="7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3" y="2"/>
                    <a:pt x="28" y="0"/>
                    <a:pt x="33" y="0"/>
                  </a:cubicBezTo>
                  <a:cubicBezTo>
                    <a:pt x="44" y="0"/>
                    <a:pt x="53" y="9"/>
                    <a:pt x="5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20"/>
            <p:cNvSpPr/>
            <p:nvPr/>
          </p:nvSpPr>
          <p:spPr bwMode="auto">
            <a:xfrm>
              <a:off x="-1109662" y="3051176"/>
              <a:ext cx="215900" cy="241300"/>
            </a:xfrm>
            <a:custGeom>
              <a:avLst/>
              <a:gdLst>
                <a:gd name="T0" fmla="*/ 39 w 54"/>
                <a:gd name="T1" fmla="*/ 3 h 60"/>
                <a:gd name="T2" fmla="*/ 51 w 54"/>
                <a:gd name="T3" fmla="*/ 16 h 60"/>
                <a:gd name="T4" fmla="*/ 51 w 54"/>
                <a:gd name="T5" fmla="*/ 43 h 60"/>
                <a:gd name="T6" fmla="*/ 33 w 54"/>
                <a:gd name="T7" fmla="*/ 57 h 60"/>
                <a:gd name="T8" fmla="*/ 20 w 54"/>
                <a:gd name="T9" fmla="*/ 60 h 60"/>
                <a:gd name="T10" fmla="*/ 1 w 54"/>
                <a:gd name="T11" fmla="*/ 40 h 60"/>
                <a:gd name="T12" fmla="*/ 2 w 54"/>
                <a:gd name="T13" fmla="*/ 21 h 60"/>
                <a:gd name="T14" fmla="*/ 11 w 54"/>
                <a:gd name="T15" fmla="*/ 9 h 60"/>
                <a:gd name="T16" fmla="*/ 27 w 54"/>
                <a:gd name="T17" fmla="*/ 1 h 60"/>
                <a:gd name="T18" fmla="*/ 29 w 54"/>
                <a:gd name="T19" fmla="*/ 0 h 60"/>
                <a:gd name="T20" fmla="*/ 30 w 54"/>
                <a:gd name="T21" fmla="*/ 0 h 60"/>
                <a:gd name="T22" fmla="*/ 39 w 54"/>
                <a:gd name="T2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60">
                  <a:moveTo>
                    <a:pt x="39" y="3"/>
                  </a:moveTo>
                  <a:cubicBezTo>
                    <a:pt x="45" y="5"/>
                    <a:pt x="50" y="10"/>
                    <a:pt x="51" y="16"/>
                  </a:cubicBezTo>
                  <a:cubicBezTo>
                    <a:pt x="53" y="25"/>
                    <a:pt x="54" y="34"/>
                    <a:pt x="51" y="43"/>
                  </a:cubicBezTo>
                  <a:cubicBezTo>
                    <a:pt x="49" y="52"/>
                    <a:pt x="41" y="57"/>
                    <a:pt x="33" y="57"/>
                  </a:cubicBezTo>
                  <a:cubicBezTo>
                    <a:pt x="29" y="59"/>
                    <a:pt x="25" y="60"/>
                    <a:pt x="20" y="60"/>
                  </a:cubicBezTo>
                  <a:cubicBezTo>
                    <a:pt x="10" y="60"/>
                    <a:pt x="1" y="51"/>
                    <a:pt x="1" y="40"/>
                  </a:cubicBezTo>
                  <a:cubicBezTo>
                    <a:pt x="1" y="34"/>
                    <a:pt x="0" y="28"/>
                    <a:pt x="2" y="21"/>
                  </a:cubicBezTo>
                  <a:cubicBezTo>
                    <a:pt x="3" y="15"/>
                    <a:pt x="6" y="11"/>
                    <a:pt x="11" y="9"/>
                  </a:cubicBezTo>
                  <a:cubicBezTo>
                    <a:pt x="15" y="4"/>
                    <a:pt x="20" y="1"/>
                    <a:pt x="27" y="1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3" y="0"/>
                    <a:pt x="36" y="1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21"/>
            <p:cNvSpPr/>
            <p:nvPr/>
          </p:nvSpPr>
          <p:spPr bwMode="auto">
            <a:xfrm>
              <a:off x="-1422400" y="3973513"/>
              <a:ext cx="844550" cy="236538"/>
            </a:xfrm>
            <a:custGeom>
              <a:avLst/>
              <a:gdLst>
                <a:gd name="T0" fmla="*/ 35 w 211"/>
                <a:gd name="T1" fmla="*/ 1 h 59"/>
                <a:gd name="T2" fmla="*/ 57 w 211"/>
                <a:gd name="T3" fmla="*/ 2 h 59"/>
                <a:gd name="T4" fmla="*/ 193 w 211"/>
                <a:gd name="T5" fmla="*/ 15 h 59"/>
                <a:gd name="T6" fmla="*/ 205 w 211"/>
                <a:gd name="T7" fmla="*/ 25 h 59"/>
                <a:gd name="T8" fmla="*/ 211 w 211"/>
                <a:gd name="T9" fmla="*/ 39 h 59"/>
                <a:gd name="T10" fmla="*/ 192 w 211"/>
                <a:gd name="T11" fmla="*/ 58 h 59"/>
                <a:gd name="T12" fmla="*/ 21 w 211"/>
                <a:gd name="T13" fmla="*/ 40 h 59"/>
                <a:gd name="T14" fmla="*/ 26 w 211"/>
                <a:gd name="T15" fmla="*/ 2 h 59"/>
                <a:gd name="T16" fmla="*/ 27 w 211"/>
                <a:gd name="T17" fmla="*/ 2 h 59"/>
                <a:gd name="T18" fmla="*/ 34 w 211"/>
                <a:gd name="T19" fmla="*/ 0 h 59"/>
                <a:gd name="T20" fmla="*/ 35 w 211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59">
                  <a:moveTo>
                    <a:pt x="35" y="1"/>
                  </a:moveTo>
                  <a:cubicBezTo>
                    <a:pt x="42" y="1"/>
                    <a:pt x="50" y="1"/>
                    <a:pt x="57" y="2"/>
                  </a:cubicBezTo>
                  <a:cubicBezTo>
                    <a:pt x="103" y="2"/>
                    <a:pt x="148" y="5"/>
                    <a:pt x="193" y="15"/>
                  </a:cubicBezTo>
                  <a:cubicBezTo>
                    <a:pt x="199" y="17"/>
                    <a:pt x="203" y="20"/>
                    <a:pt x="205" y="25"/>
                  </a:cubicBezTo>
                  <a:cubicBezTo>
                    <a:pt x="209" y="28"/>
                    <a:pt x="211" y="33"/>
                    <a:pt x="211" y="39"/>
                  </a:cubicBezTo>
                  <a:cubicBezTo>
                    <a:pt x="211" y="48"/>
                    <a:pt x="202" y="59"/>
                    <a:pt x="192" y="58"/>
                  </a:cubicBezTo>
                  <a:cubicBezTo>
                    <a:pt x="135" y="52"/>
                    <a:pt x="77" y="57"/>
                    <a:pt x="21" y="40"/>
                  </a:cubicBezTo>
                  <a:cubicBezTo>
                    <a:pt x="0" y="34"/>
                    <a:pt x="4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1"/>
                    <a:pt x="32" y="0"/>
                    <a:pt x="34" y="0"/>
                  </a:cubicBezTo>
                  <a:cubicBezTo>
                    <a:pt x="34" y="0"/>
                    <a:pt x="34" y="0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22"/>
            <p:cNvSpPr/>
            <p:nvPr/>
          </p:nvSpPr>
          <p:spPr bwMode="auto">
            <a:xfrm>
              <a:off x="-1606550" y="4398963"/>
              <a:ext cx="979488" cy="268288"/>
            </a:xfrm>
            <a:custGeom>
              <a:avLst/>
              <a:gdLst>
                <a:gd name="T0" fmla="*/ 38 w 245"/>
                <a:gd name="T1" fmla="*/ 0 h 67"/>
                <a:gd name="T2" fmla="*/ 225 w 245"/>
                <a:gd name="T3" fmla="*/ 9 h 67"/>
                <a:gd name="T4" fmla="*/ 245 w 245"/>
                <a:gd name="T5" fmla="*/ 28 h 67"/>
                <a:gd name="T6" fmla="*/ 235 w 245"/>
                <a:gd name="T7" fmla="*/ 46 h 67"/>
                <a:gd name="T8" fmla="*/ 235 w 245"/>
                <a:gd name="T9" fmla="*/ 47 h 67"/>
                <a:gd name="T10" fmla="*/ 215 w 245"/>
                <a:gd name="T11" fmla="*/ 66 h 67"/>
                <a:gd name="T12" fmla="*/ 20 w 245"/>
                <a:gd name="T13" fmla="*/ 48 h 67"/>
                <a:gd name="T14" fmla="*/ 0 w 245"/>
                <a:gd name="T15" fmla="*/ 28 h 67"/>
                <a:gd name="T16" fmla="*/ 20 w 245"/>
                <a:gd name="T17" fmla="*/ 9 h 67"/>
                <a:gd name="T18" fmla="*/ 22 w 245"/>
                <a:gd name="T19" fmla="*/ 9 h 67"/>
                <a:gd name="T20" fmla="*/ 38 w 245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67">
                  <a:moveTo>
                    <a:pt x="38" y="0"/>
                  </a:moveTo>
                  <a:cubicBezTo>
                    <a:pt x="101" y="0"/>
                    <a:pt x="163" y="4"/>
                    <a:pt x="225" y="9"/>
                  </a:cubicBezTo>
                  <a:cubicBezTo>
                    <a:pt x="236" y="10"/>
                    <a:pt x="245" y="17"/>
                    <a:pt x="245" y="28"/>
                  </a:cubicBezTo>
                  <a:cubicBezTo>
                    <a:pt x="245" y="35"/>
                    <a:pt x="241" y="42"/>
                    <a:pt x="235" y="46"/>
                  </a:cubicBezTo>
                  <a:cubicBezTo>
                    <a:pt x="235" y="46"/>
                    <a:pt x="235" y="46"/>
                    <a:pt x="235" y="47"/>
                  </a:cubicBezTo>
                  <a:cubicBezTo>
                    <a:pt x="235" y="57"/>
                    <a:pt x="226" y="67"/>
                    <a:pt x="215" y="66"/>
                  </a:cubicBezTo>
                  <a:cubicBezTo>
                    <a:pt x="150" y="65"/>
                    <a:pt x="85" y="52"/>
                    <a:pt x="20" y="48"/>
                  </a:cubicBezTo>
                  <a:cubicBezTo>
                    <a:pt x="9" y="47"/>
                    <a:pt x="0" y="39"/>
                    <a:pt x="0" y="28"/>
                  </a:cubicBezTo>
                  <a:cubicBezTo>
                    <a:pt x="0" y="18"/>
                    <a:pt x="9" y="8"/>
                    <a:pt x="20" y="9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6" y="4"/>
                    <a:pt x="32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23"/>
            <p:cNvSpPr/>
            <p:nvPr/>
          </p:nvSpPr>
          <p:spPr bwMode="auto">
            <a:xfrm>
              <a:off x="-1590675" y="4795838"/>
              <a:ext cx="884238" cy="231775"/>
            </a:xfrm>
            <a:custGeom>
              <a:avLst/>
              <a:gdLst>
                <a:gd name="T0" fmla="*/ 20 w 221"/>
                <a:gd name="T1" fmla="*/ 0 h 58"/>
                <a:gd name="T2" fmla="*/ 201 w 221"/>
                <a:gd name="T3" fmla="*/ 18 h 58"/>
                <a:gd name="T4" fmla="*/ 221 w 221"/>
                <a:gd name="T5" fmla="*/ 38 h 58"/>
                <a:gd name="T6" fmla="*/ 201 w 221"/>
                <a:gd name="T7" fmla="*/ 57 h 58"/>
                <a:gd name="T8" fmla="*/ 20 w 221"/>
                <a:gd name="T9" fmla="*/ 39 h 58"/>
                <a:gd name="T10" fmla="*/ 0 w 221"/>
                <a:gd name="T11" fmla="*/ 19 h 58"/>
                <a:gd name="T12" fmla="*/ 19 w 221"/>
                <a:gd name="T13" fmla="*/ 0 h 58"/>
                <a:gd name="T14" fmla="*/ 20 w 221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58">
                  <a:moveTo>
                    <a:pt x="20" y="0"/>
                  </a:moveTo>
                  <a:cubicBezTo>
                    <a:pt x="81" y="1"/>
                    <a:pt x="140" y="14"/>
                    <a:pt x="201" y="18"/>
                  </a:cubicBezTo>
                  <a:cubicBezTo>
                    <a:pt x="212" y="19"/>
                    <a:pt x="221" y="27"/>
                    <a:pt x="221" y="38"/>
                  </a:cubicBezTo>
                  <a:cubicBezTo>
                    <a:pt x="221" y="48"/>
                    <a:pt x="212" y="58"/>
                    <a:pt x="201" y="57"/>
                  </a:cubicBezTo>
                  <a:cubicBezTo>
                    <a:pt x="140" y="53"/>
                    <a:pt x="81" y="40"/>
                    <a:pt x="20" y="39"/>
                  </a:cubicBezTo>
                  <a:cubicBezTo>
                    <a:pt x="9" y="38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24"/>
            <p:cNvSpPr/>
            <p:nvPr/>
          </p:nvSpPr>
          <p:spPr bwMode="auto">
            <a:xfrm>
              <a:off x="-1446212" y="3913188"/>
              <a:ext cx="884238" cy="309563"/>
            </a:xfrm>
            <a:custGeom>
              <a:avLst/>
              <a:gdLst>
                <a:gd name="T0" fmla="*/ 44 w 221"/>
                <a:gd name="T1" fmla="*/ 0 h 77"/>
                <a:gd name="T2" fmla="*/ 133 w 221"/>
                <a:gd name="T3" fmla="*/ 20 h 77"/>
                <a:gd name="T4" fmla="*/ 185 w 221"/>
                <a:gd name="T5" fmla="*/ 21 h 77"/>
                <a:gd name="T6" fmla="*/ 206 w 221"/>
                <a:gd name="T7" fmla="*/ 17 h 77"/>
                <a:gd name="T8" fmla="*/ 217 w 221"/>
                <a:gd name="T9" fmla="*/ 31 h 77"/>
                <a:gd name="T10" fmla="*/ 209 w 221"/>
                <a:gd name="T11" fmla="*/ 45 h 77"/>
                <a:gd name="T12" fmla="*/ 200 w 221"/>
                <a:gd name="T13" fmla="*/ 54 h 77"/>
                <a:gd name="T14" fmla="*/ 192 w 221"/>
                <a:gd name="T15" fmla="*/ 55 h 77"/>
                <a:gd name="T16" fmla="*/ 201 w 221"/>
                <a:gd name="T17" fmla="*/ 57 h 77"/>
                <a:gd name="T18" fmla="*/ 196 w 221"/>
                <a:gd name="T19" fmla="*/ 75 h 77"/>
                <a:gd name="T20" fmla="*/ 8 w 221"/>
                <a:gd name="T21" fmla="*/ 41 h 77"/>
                <a:gd name="T22" fmla="*/ 2 w 221"/>
                <a:gd name="T23" fmla="*/ 29 h 77"/>
                <a:gd name="T24" fmla="*/ 11 w 221"/>
                <a:gd name="T25" fmla="*/ 23 h 77"/>
                <a:gd name="T26" fmla="*/ 17 w 221"/>
                <a:gd name="T27" fmla="*/ 21 h 77"/>
                <a:gd name="T28" fmla="*/ 21 w 221"/>
                <a:gd name="T29" fmla="*/ 21 h 77"/>
                <a:gd name="T30" fmla="*/ 29 w 221"/>
                <a:gd name="T31" fmla="*/ 13 h 77"/>
                <a:gd name="T32" fmla="*/ 32 w 221"/>
                <a:gd name="T33" fmla="*/ 14 h 77"/>
                <a:gd name="T34" fmla="*/ 32 w 221"/>
                <a:gd name="T35" fmla="*/ 14 h 77"/>
                <a:gd name="T36" fmla="*/ 32 w 221"/>
                <a:gd name="T37" fmla="*/ 14 h 77"/>
                <a:gd name="T38" fmla="*/ 33 w 221"/>
                <a:gd name="T39" fmla="*/ 14 h 77"/>
                <a:gd name="T40" fmla="*/ 41 w 221"/>
                <a:gd name="T41" fmla="*/ 0 h 77"/>
                <a:gd name="T42" fmla="*/ 44 w 221"/>
                <a:gd name="T4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77">
                  <a:moveTo>
                    <a:pt x="44" y="0"/>
                  </a:moveTo>
                  <a:cubicBezTo>
                    <a:pt x="73" y="7"/>
                    <a:pt x="103" y="15"/>
                    <a:pt x="133" y="20"/>
                  </a:cubicBezTo>
                  <a:cubicBezTo>
                    <a:pt x="151" y="22"/>
                    <a:pt x="168" y="22"/>
                    <a:pt x="185" y="21"/>
                  </a:cubicBezTo>
                  <a:cubicBezTo>
                    <a:pt x="192" y="20"/>
                    <a:pt x="199" y="19"/>
                    <a:pt x="206" y="17"/>
                  </a:cubicBezTo>
                  <a:cubicBezTo>
                    <a:pt x="216" y="15"/>
                    <a:pt x="221" y="25"/>
                    <a:pt x="217" y="31"/>
                  </a:cubicBezTo>
                  <a:cubicBezTo>
                    <a:pt x="219" y="37"/>
                    <a:pt x="217" y="45"/>
                    <a:pt x="209" y="45"/>
                  </a:cubicBezTo>
                  <a:cubicBezTo>
                    <a:pt x="209" y="50"/>
                    <a:pt x="205" y="53"/>
                    <a:pt x="200" y="54"/>
                  </a:cubicBezTo>
                  <a:cubicBezTo>
                    <a:pt x="197" y="54"/>
                    <a:pt x="195" y="54"/>
                    <a:pt x="192" y="55"/>
                  </a:cubicBezTo>
                  <a:cubicBezTo>
                    <a:pt x="195" y="56"/>
                    <a:pt x="198" y="56"/>
                    <a:pt x="201" y="57"/>
                  </a:cubicBezTo>
                  <a:cubicBezTo>
                    <a:pt x="213" y="60"/>
                    <a:pt x="208" y="77"/>
                    <a:pt x="196" y="75"/>
                  </a:cubicBezTo>
                  <a:cubicBezTo>
                    <a:pt x="133" y="64"/>
                    <a:pt x="71" y="51"/>
                    <a:pt x="8" y="41"/>
                  </a:cubicBezTo>
                  <a:cubicBezTo>
                    <a:pt x="3" y="40"/>
                    <a:pt x="0" y="34"/>
                    <a:pt x="2" y="29"/>
                  </a:cubicBezTo>
                  <a:cubicBezTo>
                    <a:pt x="3" y="25"/>
                    <a:pt x="7" y="22"/>
                    <a:pt x="11" y="23"/>
                  </a:cubicBezTo>
                  <a:cubicBezTo>
                    <a:pt x="13" y="21"/>
                    <a:pt x="15" y="20"/>
                    <a:pt x="17" y="21"/>
                  </a:cubicBezTo>
                  <a:cubicBezTo>
                    <a:pt x="18" y="21"/>
                    <a:pt x="19" y="21"/>
                    <a:pt x="21" y="21"/>
                  </a:cubicBezTo>
                  <a:cubicBezTo>
                    <a:pt x="21" y="16"/>
                    <a:pt x="24" y="13"/>
                    <a:pt x="29" y="13"/>
                  </a:cubicBezTo>
                  <a:cubicBezTo>
                    <a:pt x="30" y="13"/>
                    <a:pt x="31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0" y="8"/>
                    <a:pt x="34" y="0"/>
                    <a:pt x="41" y="0"/>
                  </a:cubicBezTo>
                  <a:cubicBezTo>
                    <a:pt x="42" y="0"/>
                    <a:pt x="43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25"/>
            <p:cNvSpPr/>
            <p:nvPr/>
          </p:nvSpPr>
          <p:spPr bwMode="auto">
            <a:xfrm>
              <a:off x="-1558925" y="4362451"/>
              <a:ext cx="960438" cy="328613"/>
            </a:xfrm>
            <a:custGeom>
              <a:avLst/>
              <a:gdLst>
                <a:gd name="T0" fmla="*/ 87 w 240"/>
                <a:gd name="T1" fmla="*/ 7 h 82"/>
                <a:gd name="T2" fmla="*/ 87 w 240"/>
                <a:gd name="T3" fmla="*/ 7 h 82"/>
                <a:gd name="T4" fmla="*/ 138 w 240"/>
                <a:gd name="T5" fmla="*/ 6 h 82"/>
                <a:gd name="T6" fmla="*/ 194 w 240"/>
                <a:gd name="T7" fmla="*/ 21 h 82"/>
                <a:gd name="T8" fmla="*/ 211 w 240"/>
                <a:gd name="T9" fmla="*/ 24 h 82"/>
                <a:gd name="T10" fmla="*/ 221 w 240"/>
                <a:gd name="T11" fmla="*/ 24 h 82"/>
                <a:gd name="T12" fmla="*/ 227 w 240"/>
                <a:gd name="T13" fmla="*/ 23 h 82"/>
                <a:gd name="T14" fmla="*/ 239 w 240"/>
                <a:gd name="T15" fmla="*/ 30 h 82"/>
                <a:gd name="T16" fmla="*/ 235 w 240"/>
                <a:gd name="T17" fmla="*/ 40 h 82"/>
                <a:gd name="T18" fmla="*/ 230 w 240"/>
                <a:gd name="T19" fmla="*/ 52 h 82"/>
                <a:gd name="T20" fmla="*/ 221 w 240"/>
                <a:gd name="T21" fmla="*/ 61 h 82"/>
                <a:gd name="T22" fmla="*/ 212 w 240"/>
                <a:gd name="T23" fmla="*/ 60 h 82"/>
                <a:gd name="T24" fmla="*/ 215 w 240"/>
                <a:gd name="T25" fmla="*/ 73 h 82"/>
                <a:gd name="T26" fmla="*/ 206 w 240"/>
                <a:gd name="T27" fmla="*/ 81 h 82"/>
                <a:gd name="T28" fmla="*/ 166 w 240"/>
                <a:gd name="T29" fmla="*/ 77 h 82"/>
                <a:gd name="T30" fmla="*/ 26 w 240"/>
                <a:gd name="T31" fmla="*/ 60 h 82"/>
                <a:gd name="T32" fmla="*/ 20 w 240"/>
                <a:gd name="T33" fmla="*/ 51 h 82"/>
                <a:gd name="T34" fmla="*/ 10 w 240"/>
                <a:gd name="T35" fmla="*/ 49 h 82"/>
                <a:gd name="T36" fmla="*/ 3 w 240"/>
                <a:gd name="T37" fmla="*/ 40 h 82"/>
                <a:gd name="T38" fmla="*/ 3 w 240"/>
                <a:gd name="T39" fmla="*/ 37 h 82"/>
                <a:gd name="T40" fmla="*/ 0 w 240"/>
                <a:gd name="T41" fmla="*/ 30 h 82"/>
                <a:gd name="T42" fmla="*/ 7 w 240"/>
                <a:gd name="T43" fmla="*/ 21 h 82"/>
                <a:gd name="T44" fmla="*/ 31 w 240"/>
                <a:gd name="T45" fmla="*/ 19 h 82"/>
                <a:gd name="T46" fmla="*/ 32 w 240"/>
                <a:gd name="T47" fmla="*/ 16 h 82"/>
                <a:gd name="T48" fmla="*/ 39 w 240"/>
                <a:gd name="T49" fmla="*/ 0 h 82"/>
                <a:gd name="T50" fmla="*/ 43 w 240"/>
                <a:gd name="T51" fmla="*/ 0 h 82"/>
                <a:gd name="T52" fmla="*/ 87 w 240"/>
                <a:gd name="T53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0" h="82">
                  <a:moveTo>
                    <a:pt x="87" y="7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104" y="6"/>
                    <a:pt x="121" y="5"/>
                    <a:pt x="138" y="6"/>
                  </a:cubicBezTo>
                  <a:cubicBezTo>
                    <a:pt x="157" y="7"/>
                    <a:pt x="178" y="10"/>
                    <a:pt x="194" y="21"/>
                  </a:cubicBezTo>
                  <a:cubicBezTo>
                    <a:pt x="200" y="22"/>
                    <a:pt x="205" y="23"/>
                    <a:pt x="211" y="24"/>
                  </a:cubicBezTo>
                  <a:cubicBezTo>
                    <a:pt x="214" y="24"/>
                    <a:pt x="218" y="24"/>
                    <a:pt x="221" y="24"/>
                  </a:cubicBezTo>
                  <a:cubicBezTo>
                    <a:pt x="223" y="24"/>
                    <a:pt x="225" y="23"/>
                    <a:pt x="227" y="23"/>
                  </a:cubicBezTo>
                  <a:cubicBezTo>
                    <a:pt x="232" y="22"/>
                    <a:pt x="237" y="24"/>
                    <a:pt x="239" y="30"/>
                  </a:cubicBezTo>
                  <a:cubicBezTo>
                    <a:pt x="240" y="33"/>
                    <a:pt x="238" y="37"/>
                    <a:pt x="235" y="40"/>
                  </a:cubicBezTo>
                  <a:cubicBezTo>
                    <a:pt x="237" y="44"/>
                    <a:pt x="234" y="50"/>
                    <a:pt x="230" y="52"/>
                  </a:cubicBezTo>
                  <a:cubicBezTo>
                    <a:pt x="229" y="57"/>
                    <a:pt x="226" y="61"/>
                    <a:pt x="221" y="61"/>
                  </a:cubicBezTo>
                  <a:cubicBezTo>
                    <a:pt x="218" y="61"/>
                    <a:pt x="215" y="60"/>
                    <a:pt x="212" y="60"/>
                  </a:cubicBezTo>
                  <a:cubicBezTo>
                    <a:pt x="217" y="63"/>
                    <a:pt x="217" y="69"/>
                    <a:pt x="215" y="73"/>
                  </a:cubicBezTo>
                  <a:cubicBezTo>
                    <a:pt x="214" y="78"/>
                    <a:pt x="212" y="82"/>
                    <a:pt x="206" y="81"/>
                  </a:cubicBezTo>
                  <a:cubicBezTo>
                    <a:pt x="193" y="80"/>
                    <a:pt x="179" y="79"/>
                    <a:pt x="166" y="77"/>
                  </a:cubicBezTo>
                  <a:cubicBezTo>
                    <a:pt x="119" y="76"/>
                    <a:pt x="72" y="71"/>
                    <a:pt x="26" y="60"/>
                  </a:cubicBezTo>
                  <a:cubicBezTo>
                    <a:pt x="21" y="59"/>
                    <a:pt x="19" y="55"/>
                    <a:pt x="20" y="51"/>
                  </a:cubicBezTo>
                  <a:cubicBezTo>
                    <a:pt x="16" y="50"/>
                    <a:pt x="13" y="50"/>
                    <a:pt x="10" y="49"/>
                  </a:cubicBezTo>
                  <a:cubicBezTo>
                    <a:pt x="6" y="48"/>
                    <a:pt x="3" y="44"/>
                    <a:pt x="3" y="40"/>
                  </a:cubicBezTo>
                  <a:cubicBezTo>
                    <a:pt x="3" y="39"/>
                    <a:pt x="3" y="38"/>
                    <a:pt x="3" y="37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26"/>
                    <a:pt x="3" y="22"/>
                    <a:pt x="7" y="21"/>
                  </a:cubicBezTo>
                  <a:cubicBezTo>
                    <a:pt x="15" y="20"/>
                    <a:pt x="23" y="19"/>
                    <a:pt x="31" y="19"/>
                  </a:cubicBezTo>
                  <a:cubicBezTo>
                    <a:pt x="31" y="18"/>
                    <a:pt x="32" y="17"/>
                    <a:pt x="32" y="16"/>
                  </a:cubicBezTo>
                  <a:cubicBezTo>
                    <a:pt x="27" y="11"/>
                    <a:pt x="32" y="0"/>
                    <a:pt x="39" y="0"/>
                  </a:cubicBezTo>
                  <a:cubicBezTo>
                    <a:pt x="41" y="0"/>
                    <a:pt x="42" y="0"/>
                    <a:pt x="43" y="0"/>
                  </a:cubicBezTo>
                  <a:cubicBezTo>
                    <a:pt x="58" y="0"/>
                    <a:pt x="72" y="3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26"/>
            <p:cNvSpPr>
              <a:spLocks noEditPoints="1"/>
            </p:cNvSpPr>
            <p:nvPr/>
          </p:nvSpPr>
          <p:spPr bwMode="auto">
            <a:xfrm>
              <a:off x="-1546225" y="4803776"/>
              <a:ext cx="839788" cy="255588"/>
            </a:xfrm>
            <a:custGeom>
              <a:avLst/>
              <a:gdLst>
                <a:gd name="T0" fmla="*/ 130 w 210"/>
                <a:gd name="T1" fmla="*/ 22 h 64"/>
                <a:gd name="T2" fmla="*/ 165 w 210"/>
                <a:gd name="T3" fmla="*/ 31 h 64"/>
                <a:gd name="T4" fmla="*/ 130 w 210"/>
                <a:gd name="T5" fmla="*/ 22 h 64"/>
                <a:gd name="T6" fmla="*/ 108 w 210"/>
                <a:gd name="T7" fmla="*/ 1 h 64"/>
                <a:gd name="T8" fmla="*/ 73 w 210"/>
                <a:gd name="T9" fmla="*/ 0 h 64"/>
                <a:gd name="T10" fmla="*/ 12 w 210"/>
                <a:gd name="T11" fmla="*/ 1 h 64"/>
                <a:gd name="T12" fmla="*/ 12 w 210"/>
                <a:gd name="T13" fmla="*/ 19 h 64"/>
                <a:gd name="T14" fmla="*/ 14 w 210"/>
                <a:gd name="T15" fmla="*/ 20 h 64"/>
                <a:gd name="T16" fmla="*/ 13 w 210"/>
                <a:gd name="T17" fmla="*/ 22 h 64"/>
                <a:gd name="T18" fmla="*/ 18 w 210"/>
                <a:gd name="T19" fmla="*/ 39 h 64"/>
                <a:gd name="T20" fmla="*/ 35 w 210"/>
                <a:gd name="T21" fmla="*/ 39 h 64"/>
                <a:gd name="T22" fmla="*/ 82 w 210"/>
                <a:gd name="T23" fmla="*/ 48 h 64"/>
                <a:gd name="T24" fmla="*/ 185 w 210"/>
                <a:gd name="T25" fmla="*/ 62 h 64"/>
                <a:gd name="T26" fmla="*/ 193 w 210"/>
                <a:gd name="T27" fmla="*/ 57 h 64"/>
                <a:gd name="T28" fmla="*/ 197 w 210"/>
                <a:gd name="T29" fmla="*/ 58 h 64"/>
                <a:gd name="T30" fmla="*/ 200 w 210"/>
                <a:gd name="T31" fmla="*/ 40 h 64"/>
                <a:gd name="T32" fmla="*/ 199 w 210"/>
                <a:gd name="T33" fmla="*/ 39 h 64"/>
                <a:gd name="T34" fmla="*/ 196 w 210"/>
                <a:gd name="T35" fmla="*/ 26 h 64"/>
                <a:gd name="T36" fmla="*/ 108 w 210"/>
                <a:gd name="T3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64">
                  <a:moveTo>
                    <a:pt x="130" y="22"/>
                  </a:moveTo>
                  <a:cubicBezTo>
                    <a:pt x="142" y="24"/>
                    <a:pt x="154" y="27"/>
                    <a:pt x="165" y="31"/>
                  </a:cubicBezTo>
                  <a:cubicBezTo>
                    <a:pt x="154" y="28"/>
                    <a:pt x="142" y="25"/>
                    <a:pt x="130" y="22"/>
                  </a:cubicBezTo>
                  <a:close/>
                  <a:moveTo>
                    <a:pt x="108" y="1"/>
                  </a:moveTo>
                  <a:cubicBezTo>
                    <a:pt x="96" y="0"/>
                    <a:pt x="85" y="0"/>
                    <a:pt x="73" y="0"/>
                  </a:cubicBezTo>
                  <a:cubicBezTo>
                    <a:pt x="53" y="0"/>
                    <a:pt x="32" y="1"/>
                    <a:pt x="12" y="1"/>
                  </a:cubicBezTo>
                  <a:cubicBezTo>
                    <a:pt x="0" y="1"/>
                    <a:pt x="1" y="18"/>
                    <a:pt x="12" y="19"/>
                  </a:cubicBezTo>
                  <a:cubicBezTo>
                    <a:pt x="13" y="19"/>
                    <a:pt x="14" y="20"/>
                    <a:pt x="14" y="20"/>
                  </a:cubicBezTo>
                  <a:cubicBezTo>
                    <a:pt x="14" y="20"/>
                    <a:pt x="13" y="21"/>
                    <a:pt x="13" y="22"/>
                  </a:cubicBezTo>
                  <a:cubicBezTo>
                    <a:pt x="7" y="27"/>
                    <a:pt x="8" y="39"/>
                    <a:pt x="18" y="39"/>
                  </a:cubicBezTo>
                  <a:cubicBezTo>
                    <a:pt x="24" y="39"/>
                    <a:pt x="29" y="39"/>
                    <a:pt x="35" y="39"/>
                  </a:cubicBezTo>
                  <a:cubicBezTo>
                    <a:pt x="51" y="43"/>
                    <a:pt x="67" y="46"/>
                    <a:pt x="82" y="48"/>
                  </a:cubicBezTo>
                  <a:cubicBezTo>
                    <a:pt x="116" y="55"/>
                    <a:pt x="150" y="64"/>
                    <a:pt x="185" y="62"/>
                  </a:cubicBezTo>
                  <a:cubicBezTo>
                    <a:pt x="189" y="62"/>
                    <a:pt x="191" y="60"/>
                    <a:pt x="193" y="57"/>
                  </a:cubicBezTo>
                  <a:cubicBezTo>
                    <a:pt x="194" y="58"/>
                    <a:pt x="196" y="58"/>
                    <a:pt x="197" y="58"/>
                  </a:cubicBezTo>
                  <a:cubicBezTo>
                    <a:pt x="208" y="59"/>
                    <a:pt x="210" y="42"/>
                    <a:pt x="200" y="40"/>
                  </a:cubicBezTo>
                  <a:cubicBezTo>
                    <a:pt x="200" y="40"/>
                    <a:pt x="199" y="39"/>
                    <a:pt x="199" y="39"/>
                  </a:cubicBezTo>
                  <a:cubicBezTo>
                    <a:pt x="201" y="35"/>
                    <a:pt x="201" y="30"/>
                    <a:pt x="196" y="26"/>
                  </a:cubicBezTo>
                  <a:cubicBezTo>
                    <a:pt x="170" y="9"/>
                    <a:pt x="139" y="3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27"/>
            <p:cNvSpPr>
              <a:spLocks noEditPoints="1"/>
            </p:cNvSpPr>
            <p:nvPr/>
          </p:nvSpPr>
          <p:spPr bwMode="auto">
            <a:xfrm>
              <a:off x="-1062037" y="5103813"/>
              <a:ext cx="315913" cy="220663"/>
            </a:xfrm>
            <a:custGeom>
              <a:avLst/>
              <a:gdLst>
                <a:gd name="T0" fmla="*/ 39 w 79"/>
                <a:gd name="T1" fmla="*/ 29 h 55"/>
                <a:gd name="T2" fmla="*/ 37 w 79"/>
                <a:gd name="T3" fmla="*/ 29 h 55"/>
                <a:gd name="T4" fmla="*/ 39 w 79"/>
                <a:gd name="T5" fmla="*/ 29 h 55"/>
                <a:gd name="T6" fmla="*/ 40 w 79"/>
                <a:gd name="T7" fmla="*/ 29 h 55"/>
                <a:gd name="T8" fmla="*/ 44 w 79"/>
                <a:gd name="T9" fmla="*/ 29 h 55"/>
                <a:gd name="T10" fmla="*/ 46 w 79"/>
                <a:gd name="T11" fmla="*/ 29 h 55"/>
                <a:gd name="T12" fmla="*/ 46 w 79"/>
                <a:gd name="T13" fmla="*/ 29 h 55"/>
                <a:gd name="T14" fmla="*/ 46 w 79"/>
                <a:gd name="T15" fmla="*/ 30 h 55"/>
                <a:gd name="T16" fmla="*/ 46 w 79"/>
                <a:gd name="T17" fmla="*/ 30 h 55"/>
                <a:gd name="T18" fmla="*/ 35 w 79"/>
                <a:gd name="T19" fmla="*/ 30 h 55"/>
                <a:gd name="T20" fmla="*/ 40 w 79"/>
                <a:gd name="T21" fmla="*/ 29 h 55"/>
                <a:gd name="T22" fmla="*/ 72 w 79"/>
                <a:gd name="T23" fmla="*/ 22 h 55"/>
                <a:gd name="T24" fmla="*/ 43 w 79"/>
                <a:gd name="T25" fmla="*/ 0 h 55"/>
                <a:gd name="T26" fmla="*/ 24 w 79"/>
                <a:gd name="T27" fmla="*/ 6 h 55"/>
                <a:gd name="T28" fmla="*/ 13 w 79"/>
                <a:gd name="T29" fmla="*/ 48 h 55"/>
                <a:gd name="T30" fmla="*/ 39 w 79"/>
                <a:gd name="T31" fmla="*/ 53 h 55"/>
                <a:gd name="T32" fmla="*/ 72 w 79"/>
                <a:gd name="T3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5">
                  <a:moveTo>
                    <a:pt x="39" y="29"/>
                  </a:moveTo>
                  <a:cubicBezTo>
                    <a:pt x="39" y="29"/>
                    <a:pt x="38" y="29"/>
                    <a:pt x="37" y="29"/>
                  </a:cubicBezTo>
                  <a:cubicBezTo>
                    <a:pt x="38" y="29"/>
                    <a:pt x="39" y="29"/>
                    <a:pt x="39" y="29"/>
                  </a:cubicBezTo>
                  <a:close/>
                  <a:moveTo>
                    <a:pt x="40" y="29"/>
                  </a:moveTo>
                  <a:cubicBezTo>
                    <a:pt x="41" y="29"/>
                    <a:pt x="42" y="29"/>
                    <a:pt x="44" y="29"/>
                  </a:cubicBezTo>
                  <a:cubicBezTo>
                    <a:pt x="44" y="29"/>
                    <a:pt x="45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0"/>
                    <a:pt x="39" y="30"/>
                    <a:pt x="35" y="30"/>
                  </a:cubicBezTo>
                  <a:cubicBezTo>
                    <a:pt x="37" y="29"/>
                    <a:pt x="38" y="29"/>
                    <a:pt x="40" y="29"/>
                  </a:cubicBezTo>
                  <a:close/>
                  <a:moveTo>
                    <a:pt x="72" y="22"/>
                  </a:moveTo>
                  <a:cubicBezTo>
                    <a:pt x="68" y="8"/>
                    <a:pt x="56" y="0"/>
                    <a:pt x="43" y="0"/>
                  </a:cubicBezTo>
                  <a:cubicBezTo>
                    <a:pt x="36" y="0"/>
                    <a:pt x="30" y="2"/>
                    <a:pt x="24" y="6"/>
                  </a:cubicBezTo>
                  <a:cubicBezTo>
                    <a:pt x="12" y="16"/>
                    <a:pt x="0" y="34"/>
                    <a:pt x="13" y="48"/>
                  </a:cubicBezTo>
                  <a:cubicBezTo>
                    <a:pt x="19" y="55"/>
                    <a:pt x="31" y="55"/>
                    <a:pt x="39" y="53"/>
                  </a:cubicBezTo>
                  <a:cubicBezTo>
                    <a:pt x="58" y="55"/>
                    <a:pt x="79" y="45"/>
                    <a:pt x="72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28"/>
            <p:cNvSpPr>
              <a:spLocks noEditPoints="1"/>
            </p:cNvSpPr>
            <p:nvPr/>
          </p:nvSpPr>
          <p:spPr bwMode="auto">
            <a:xfrm>
              <a:off x="-1466850" y="5067301"/>
              <a:ext cx="357188" cy="265113"/>
            </a:xfrm>
            <a:custGeom>
              <a:avLst/>
              <a:gdLst>
                <a:gd name="T0" fmla="*/ 40 w 89"/>
                <a:gd name="T1" fmla="*/ 38 h 66"/>
                <a:gd name="T2" fmla="*/ 40 w 89"/>
                <a:gd name="T3" fmla="*/ 38 h 66"/>
                <a:gd name="T4" fmla="*/ 40 w 89"/>
                <a:gd name="T5" fmla="*/ 38 h 66"/>
                <a:gd name="T6" fmla="*/ 40 w 89"/>
                <a:gd name="T7" fmla="*/ 38 h 66"/>
                <a:gd name="T8" fmla="*/ 40 w 89"/>
                <a:gd name="T9" fmla="*/ 38 h 66"/>
                <a:gd name="T10" fmla="*/ 65 w 89"/>
                <a:gd name="T11" fmla="*/ 2 h 66"/>
                <a:gd name="T12" fmla="*/ 54 w 89"/>
                <a:gd name="T13" fmla="*/ 0 h 66"/>
                <a:gd name="T14" fmla="*/ 27 w 89"/>
                <a:gd name="T15" fmla="*/ 8 h 66"/>
                <a:gd name="T16" fmla="*/ 1 w 89"/>
                <a:gd name="T17" fmla="*/ 26 h 66"/>
                <a:gd name="T18" fmla="*/ 10 w 89"/>
                <a:gd name="T19" fmla="*/ 50 h 66"/>
                <a:gd name="T20" fmla="*/ 29 w 89"/>
                <a:gd name="T21" fmla="*/ 64 h 66"/>
                <a:gd name="T22" fmla="*/ 53 w 89"/>
                <a:gd name="T23" fmla="*/ 64 h 66"/>
                <a:gd name="T24" fmla="*/ 70 w 89"/>
                <a:gd name="T25" fmla="*/ 58 h 66"/>
                <a:gd name="T26" fmla="*/ 82 w 89"/>
                <a:gd name="T27" fmla="*/ 45 h 66"/>
                <a:gd name="T28" fmla="*/ 87 w 89"/>
                <a:gd name="T29" fmla="*/ 33 h 66"/>
                <a:gd name="T30" fmla="*/ 65 w 89"/>
                <a:gd name="T31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66">
                  <a:moveTo>
                    <a:pt x="40" y="38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65" y="2"/>
                  </a:moveTo>
                  <a:cubicBezTo>
                    <a:pt x="61" y="1"/>
                    <a:pt x="57" y="0"/>
                    <a:pt x="54" y="0"/>
                  </a:cubicBezTo>
                  <a:cubicBezTo>
                    <a:pt x="44" y="0"/>
                    <a:pt x="35" y="3"/>
                    <a:pt x="27" y="8"/>
                  </a:cubicBezTo>
                  <a:cubicBezTo>
                    <a:pt x="17" y="10"/>
                    <a:pt x="3" y="14"/>
                    <a:pt x="1" y="26"/>
                  </a:cubicBezTo>
                  <a:cubicBezTo>
                    <a:pt x="0" y="35"/>
                    <a:pt x="3" y="44"/>
                    <a:pt x="10" y="50"/>
                  </a:cubicBezTo>
                  <a:cubicBezTo>
                    <a:pt x="14" y="56"/>
                    <a:pt x="21" y="62"/>
                    <a:pt x="29" y="64"/>
                  </a:cubicBezTo>
                  <a:cubicBezTo>
                    <a:pt x="36" y="65"/>
                    <a:pt x="45" y="66"/>
                    <a:pt x="53" y="64"/>
                  </a:cubicBezTo>
                  <a:cubicBezTo>
                    <a:pt x="59" y="63"/>
                    <a:pt x="65" y="61"/>
                    <a:pt x="70" y="58"/>
                  </a:cubicBezTo>
                  <a:cubicBezTo>
                    <a:pt x="75" y="55"/>
                    <a:pt x="80" y="51"/>
                    <a:pt x="82" y="45"/>
                  </a:cubicBezTo>
                  <a:cubicBezTo>
                    <a:pt x="85" y="42"/>
                    <a:pt x="86" y="38"/>
                    <a:pt x="87" y="33"/>
                  </a:cubicBezTo>
                  <a:cubicBezTo>
                    <a:pt x="89" y="20"/>
                    <a:pt x="78" y="5"/>
                    <a:pt x="6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29"/>
            <p:cNvSpPr/>
            <p:nvPr/>
          </p:nvSpPr>
          <p:spPr bwMode="auto">
            <a:xfrm>
              <a:off x="-1446212" y="4089401"/>
              <a:ext cx="850900" cy="325438"/>
            </a:xfrm>
            <a:custGeom>
              <a:avLst/>
              <a:gdLst>
                <a:gd name="T0" fmla="*/ 39 w 213"/>
                <a:gd name="T1" fmla="*/ 0 h 81"/>
                <a:gd name="T2" fmla="*/ 125 w 213"/>
                <a:gd name="T3" fmla="*/ 26 h 81"/>
                <a:gd name="T4" fmla="*/ 200 w 213"/>
                <a:gd name="T5" fmla="*/ 35 h 81"/>
                <a:gd name="T6" fmla="*/ 211 w 213"/>
                <a:gd name="T7" fmla="*/ 56 h 81"/>
                <a:gd name="T8" fmla="*/ 200 w 213"/>
                <a:gd name="T9" fmla="*/ 67 h 81"/>
                <a:gd name="T10" fmla="*/ 185 w 213"/>
                <a:gd name="T11" fmla="*/ 75 h 81"/>
                <a:gd name="T12" fmla="*/ 185 w 213"/>
                <a:gd name="T13" fmla="*/ 75 h 81"/>
                <a:gd name="T14" fmla="*/ 176 w 213"/>
                <a:gd name="T15" fmla="*/ 78 h 81"/>
                <a:gd name="T16" fmla="*/ 16 w 213"/>
                <a:gd name="T17" fmla="*/ 71 h 81"/>
                <a:gd name="T18" fmla="*/ 0 w 213"/>
                <a:gd name="T19" fmla="*/ 54 h 81"/>
                <a:gd name="T20" fmla="*/ 16 w 213"/>
                <a:gd name="T21" fmla="*/ 38 h 81"/>
                <a:gd name="T22" fmla="*/ 19 w 213"/>
                <a:gd name="T23" fmla="*/ 38 h 81"/>
                <a:gd name="T24" fmla="*/ 30 w 213"/>
                <a:gd name="T25" fmla="*/ 34 h 81"/>
                <a:gd name="T26" fmla="*/ 34 w 213"/>
                <a:gd name="T27" fmla="*/ 33 h 81"/>
                <a:gd name="T28" fmla="*/ 30 w 213"/>
                <a:gd name="T29" fmla="*/ 32 h 81"/>
                <a:gd name="T30" fmla="*/ 18 w 213"/>
                <a:gd name="T31" fmla="*/ 12 h 81"/>
                <a:gd name="T32" fmla="*/ 35 w 213"/>
                <a:gd name="T33" fmla="*/ 0 h 81"/>
                <a:gd name="T34" fmla="*/ 39 w 21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81">
                  <a:moveTo>
                    <a:pt x="39" y="0"/>
                  </a:moveTo>
                  <a:cubicBezTo>
                    <a:pt x="68" y="6"/>
                    <a:pt x="97" y="16"/>
                    <a:pt x="125" y="26"/>
                  </a:cubicBezTo>
                  <a:cubicBezTo>
                    <a:pt x="150" y="28"/>
                    <a:pt x="175" y="29"/>
                    <a:pt x="200" y="35"/>
                  </a:cubicBezTo>
                  <a:cubicBezTo>
                    <a:pt x="208" y="38"/>
                    <a:pt x="213" y="47"/>
                    <a:pt x="211" y="56"/>
                  </a:cubicBezTo>
                  <a:cubicBezTo>
                    <a:pt x="210" y="61"/>
                    <a:pt x="205" y="65"/>
                    <a:pt x="200" y="67"/>
                  </a:cubicBezTo>
                  <a:cubicBezTo>
                    <a:pt x="197" y="72"/>
                    <a:pt x="192" y="76"/>
                    <a:pt x="185" y="75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3" y="77"/>
                    <a:pt x="180" y="78"/>
                    <a:pt x="176" y="78"/>
                  </a:cubicBezTo>
                  <a:cubicBezTo>
                    <a:pt x="123" y="81"/>
                    <a:pt x="69" y="75"/>
                    <a:pt x="16" y="71"/>
                  </a:cubicBezTo>
                  <a:cubicBezTo>
                    <a:pt x="7" y="70"/>
                    <a:pt x="0" y="64"/>
                    <a:pt x="0" y="54"/>
                  </a:cubicBezTo>
                  <a:cubicBezTo>
                    <a:pt x="0" y="46"/>
                    <a:pt x="7" y="37"/>
                    <a:pt x="16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22" y="36"/>
                    <a:pt x="26" y="34"/>
                    <a:pt x="30" y="34"/>
                  </a:cubicBezTo>
                  <a:cubicBezTo>
                    <a:pt x="31" y="34"/>
                    <a:pt x="33" y="34"/>
                    <a:pt x="34" y="33"/>
                  </a:cubicBezTo>
                  <a:cubicBezTo>
                    <a:pt x="33" y="33"/>
                    <a:pt x="31" y="33"/>
                    <a:pt x="30" y="32"/>
                  </a:cubicBezTo>
                  <a:cubicBezTo>
                    <a:pt x="21" y="30"/>
                    <a:pt x="16" y="21"/>
                    <a:pt x="18" y="12"/>
                  </a:cubicBezTo>
                  <a:cubicBezTo>
                    <a:pt x="21" y="4"/>
                    <a:pt x="27" y="0"/>
                    <a:pt x="35" y="0"/>
                  </a:cubicBezTo>
                  <a:cubicBezTo>
                    <a:pt x="36" y="0"/>
                    <a:pt x="37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30"/>
            <p:cNvSpPr/>
            <p:nvPr/>
          </p:nvSpPr>
          <p:spPr bwMode="auto">
            <a:xfrm>
              <a:off x="-1570037" y="4614863"/>
              <a:ext cx="892175" cy="228600"/>
            </a:xfrm>
            <a:custGeom>
              <a:avLst/>
              <a:gdLst>
                <a:gd name="T0" fmla="*/ 125 w 223"/>
                <a:gd name="T1" fmla="*/ 0 h 57"/>
                <a:gd name="T2" fmla="*/ 213 w 223"/>
                <a:gd name="T3" fmla="*/ 18 h 57"/>
                <a:gd name="T4" fmla="*/ 219 w 223"/>
                <a:gd name="T5" fmla="*/ 40 h 57"/>
                <a:gd name="T6" fmla="*/ 201 w 223"/>
                <a:gd name="T7" fmla="*/ 47 h 57"/>
                <a:gd name="T8" fmla="*/ 186 w 223"/>
                <a:gd name="T9" fmla="*/ 57 h 57"/>
                <a:gd name="T10" fmla="*/ 106 w 223"/>
                <a:gd name="T11" fmla="*/ 56 h 57"/>
                <a:gd name="T12" fmla="*/ 36 w 223"/>
                <a:gd name="T13" fmla="*/ 43 h 57"/>
                <a:gd name="T14" fmla="*/ 16 w 223"/>
                <a:gd name="T15" fmla="*/ 42 h 57"/>
                <a:gd name="T16" fmla="*/ 0 w 223"/>
                <a:gd name="T17" fmla="*/ 26 h 57"/>
                <a:gd name="T18" fmla="*/ 16 w 223"/>
                <a:gd name="T19" fmla="*/ 10 h 57"/>
                <a:gd name="T20" fmla="*/ 22 w 223"/>
                <a:gd name="T21" fmla="*/ 10 h 57"/>
                <a:gd name="T22" fmla="*/ 36 w 223"/>
                <a:gd name="T23" fmla="*/ 1 h 57"/>
                <a:gd name="T24" fmla="*/ 77 w 223"/>
                <a:gd name="T25" fmla="*/ 0 h 57"/>
                <a:gd name="T26" fmla="*/ 107 w 223"/>
                <a:gd name="T27" fmla="*/ 0 h 57"/>
                <a:gd name="T28" fmla="*/ 125 w 223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" h="57">
                  <a:moveTo>
                    <a:pt x="125" y="0"/>
                  </a:moveTo>
                  <a:cubicBezTo>
                    <a:pt x="155" y="1"/>
                    <a:pt x="185" y="6"/>
                    <a:pt x="213" y="18"/>
                  </a:cubicBezTo>
                  <a:cubicBezTo>
                    <a:pt x="221" y="21"/>
                    <a:pt x="223" y="33"/>
                    <a:pt x="219" y="40"/>
                  </a:cubicBezTo>
                  <a:cubicBezTo>
                    <a:pt x="215" y="47"/>
                    <a:pt x="208" y="49"/>
                    <a:pt x="201" y="47"/>
                  </a:cubicBezTo>
                  <a:cubicBezTo>
                    <a:pt x="198" y="53"/>
                    <a:pt x="193" y="57"/>
                    <a:pt x="186" y="57"/>
                  </a:cubicBezTo>
                  <a:cubicBezTo>
                    <a:pt x="160" y="57"/>
                    <a:pt x="133" y="57"/>
                    <a:pt x="106" y="56"/>
                  </a:cubicBezTo>
                  <a:cubicBezTo>
                    <a:pt x="82" y="54"/>
                    <a:pt x="60" y="47"/>
                    <a:pt x="36" y="43"/>
                  </a:cubicBezTo>
                  <a:cubicBezTo>
                    <a:pt x="30" y="43"/>
                    <a:pt x="23" y="42"/>
                    <a:pt x="16" y="42"/>
                  </a:cubicBezTo>
                  <a:cubicBezTo>
                    <a:pt x="7" y="42"/>
                    <a:pt x="0" y="35"/>
                    <a:pt x="0" y="26"/>
                  </a:cubicBezTo>
                  <a:cubicBezTo>
                    <a:pt x="0" y="17"/>
                    <a:pt x="7" y="10"/>
                    <a:pt x="16" y="10"/>
                  </a:cubicBezTo>
                  <a:cubicBezTo>
                    <a:pt x="18" y="10"/>
                    <a:pt x="20" y="10"/>
                    <a:pt x="22" y="10"/>
                  </a:cubicBezTo>
                  <a:cubicBezTo>
                    <a:pt x="24" y="5"/>
                    <a:pt x="29" y="1"/>
                    <a:pt x="36" y="1"/>
                  </a:cubicBezTo>
                  <a:cubicBezTo>
                    <a:pt x="50" y="1"/>
                    <a:pt x="63" y="1"/>
                    <a:pt x="77" y="0"/>
                  </a:cubicBezTo>
                  <a:cubicBezTo>
                    <a:pt x="87" y="0"/>
                    <a:pt x="97" y="0"/>
                    <a:pt x="107" y="0"/>
                  </a:cubicBezTo>
                  <a:cubicBezTo>
                    <a:pt x="113" y="0"/>
                    <a:pt x="119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31"/>
            <p:cNvSpPr/>
            <p:nvPr/>
          </p:nvSpPr>
          <p:spPr bwMode="auto">
            <a:xfrm>
              <a:off x="-1290637" y="3344863"/>
              <a:ext cx="776288" cy="384175"/>
            </a:xfrm>
            <a:custGeom>
              <a:avLst/>
              <a:gdLst>
                <a:gd name="T0" fmla="*/ 27 w 194"/>
                <a:gd name="T1" fmla="*/ 3 h 96"/>
                <a:gd name="T2" fmla="*/ 44 w 194"/>
                <a:gd name="T3" fmla="*/ 4 h 96"/>
                <a:gd name="T4" fmla="*/ 44 w 194"/>
                <a:gd name="T5" fmla="*/ 4 h 96"/>
                <a:gd name="T6" fmla="*/ 76 w 194"/>
                <a:gd name="T7" fmla="*/ 2 h 96"/>
                <a:gd name="T8" fmla="*/ 91 w 194"/>
                <a:gd name="T9" fmla="*/ 1 h 96"/>
                <a:gd name="T10" fmla="*/ 96 w 194"/>
                <a:gd name="T11" fmla="*/ 3 h 96"/>
                <a:gd name="T12" fmla="*/ 105 w 194"/>
                <a:gd name="T13" fmla="*/ 5 h 96"/>
                <a:gd name="T14" fmla="*/ 148 w 194"/>
                <a:gd name="T15" fmla="*/ 17 h 96"/>
                <a:gd name="T16" fmla="*/ 156 w 194"/>
                <a:gd name="T17" fmla="*/ 17 h 96"/>
                <a:gd name="T18" fmla="*/ 164 w 194"/>
                <a:gd name="T19" fmla="*/ 19 h 96"/>
                <a:gd name="T20" fmla="*/ 177 w 194"/>
                <a:gd name="T21" fmla="*/ 12 h 96"/>
                <a:gd name="T22" fmla="*/ 194 w 194"/>
                <a:gd name="T23" fmla="*/ 28 h 96"/>
                <a:gd name="T24" fmla="*/ 194 w 194"/>
                <a:gd name="T25" fmla="*/ 41 h 96"/>
                <a:gd name="T26" fmla="*/ 186 w 194"/>
                <a:gd name="T27" fmla="*/ 75 h 96"/>
                <a:gd name="T28" fmla="*/ 139 w 194"/>
                <a:gd name="T29" fmla="*/ 96 h 96"/>
                <a:gd name="T30" fmla="*/ 99 w 194"/>
                <a:gd name="T31" fmla="*/ 86 h 96"/>
                <a:gd name="T32" fmla="*/ 85 w 194"/>
                <a:gd name="T33" fmla="*/ 84 h 96"/>
                <a:gd name="T34" fmla="*/ 45 w 194"/>
                <a:gd name="T35" fmla="*/ 71 h 96"/>
                <a:gd name="T36" fmla="*/ 44 w 194"/>
                <a:gd name="T37" fmla="*/ 71 h 96"/>
                <a:gd name="T38" fmla="*/ 2 w 194"/>
                <a:gd name="T39" fmla="*/ 21 h 96"/>
                <a:gd name="T40" fmla="*/ 14 w 194"/>
                <a:gd name="T41" fmla="*/ 1 h 96"/>
                <a:gd name="T42" fmla="*/ 18 w 194"/>
                <a:gd name="T43" fmla="*/ 0 h 96"/>
                <a:gd name="T44" fmla="*/ 27 w 194"/>
                <a:gd name="T45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96">
                  <a:moveTo>
                    <a:pt x="27" y="3"/>
                  </a:moveTo>
                  <a:cubicBezTo>
                    <a:pt x="33" y="3"/>
                    <a:pt x="39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55" y="2"/>
                    <a:pt x="65" y="2"/>
                    <a:pt x="76" y="2"/>
                  </a:cubicBezTo>
                  <a:cubicBezTo>
                    <a:pt x="80" y="0"/>
                    <a:pt x="86" y="0"/>
                    <a:pt x="91" y="1"/>
                  </a:cubicBezTo>
                  <a:cubicBezTo>
                    <a:pt x="93" y="2"/>
                    <a:pt x="94" y="3"/>
                    <a:pt x="96" y="3"/>
                  </a:cubicBezTo>
                  <a:cubicBezTo>
                    <a:pt x="99" y="4"/>
                    <a:pt x="102" y="4"/>
                    <a:pt x="105" y="5"/>
                  </a:cubicBezTo>
                  <a:cubicBezTo>
                    <a:pt x="119" y="7"/>
                    <a:pt x="134" y="11"/>
                    <a:pt x="148" y="17"/>
                  </a:cubicBezTo>
                  <a:cubicBezTo>
                    <a:pt x="151" y="17"/>
                    <a:pt x="154" y="17"/>
                    <a:pt x="156" y="17"/>
                  </a:cubicBezTo>
                  <a:cubicBezTo>
                    <a:pt x="159" y="17"/>
                    <a:pt x="161" y="18"/>
                    <a:pt x="164" y="19"/>
                  </a:cubicBezTo>
                  <a:cubicBezTo>
                    <a:pt x="167" y="15"/>
                    <a:pt x="172" y="12"/>
                    <a:pt x="177" y="12"/>
                  </a:cubicBezTo>
                  <a:cubicBezTo>
                    <a:pt x="187" y="12"/>
                    <a:pt x="193" y="19"/>
                    <a:pt x="194" y="28"/>
                  </a:cubicBezTo>
                  <a:cubicBezTo>
                    <a:pt x="194" y="32"/>
                    <a:pt x="194" y="37"/>
                    <a:pt x="194" y="41"/>
                  </a:cubicBezTo>
                  <a:cubicBezTo>
                    <a:pt x="194" y="53"/>
                    <a:pt x="193" y="64"/>
                    <a:pt x="186" y="75"/>
                  </a:cubicBezTo>
                  <a:cubicBezTo>
                    <a:pt x="177" y="90"/>
                    <a:pt x="156" y="96"/>
                    <a:pt x="139" y="96"/>
                  </a:cubicBezTo>
                  <a:cubicBezTo>
                    <a:pt x="125" y="96"/>
                    <a:pt x="112" y="92"/>
                    <a:pt x="99" y="86"/>
                  </a:cubicBezTo>
                  <a:cubicBezTo>
                    <a:pt x="94" y="86"/>
                    <a:pt x="89" y="85"/>
                    <a:pt x="85" y="84"/>
                  </a:cubicBezTo>
                  <a:cubicBezTo>
                    <a:pt x="71" y="83"/>
                    <a:pt x="57" y="80"/>
                    <a:pt x="45" y="71"/>
                  </a:cubicBezTo>
                  <a:cubicBezTo>
                    <a:pt x="45" y="71"/>
                    <a:pt x="44" y="71"/>
                    <a:pt x="44" y="71"/>
                  </a:cubicBezTo>
                  <a:cubicBezTo>
                    <a:pt x="22" y="66"/>
                    <a:pt x="8" y="41"/>
                    <a:pt x="2" y="21"/>
                  </a:cubicBezTo>
                  <a:cubicBezTo>
                    <a:pt x="0" y="13"/>
                    <a:pt x="5" y="3"/>
                    <a:pt x="14" y="1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21" y="0"/>
                    <a:pt x="24" y="2"/>
                    <a:pt x="2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32"/>
            <p:cNvSpPr>
              <a:spLocks noEditPoints="1"/>
            </p:cNvSpPr>
            <p:nvPr/>
          </p:nvSpPr>
          <p:spPr bwMode="auto">
            <a:xfrm>
              <a:off x="-1725612" y="2814638"/>
              <a:ext cx="1458913" cy="2541588"/>
            </a:xfrm>
            <a:custGeom>
              <a:avLst/>
              <a:gdLst>
                <a:gd name="T0" fmla="*/ 275 w 365"/>
                <a:gd name="T1" fmla="*/ 610 h 634"/>
                <a:gd name="T2" fmla="*/ 298 w 365"/>
                <a:gd name="T3" fmla="*/ 596 h 634"/>
                <a:gd name="T4" fmla="*/ 33 w 365"/>
                <a:gd name="T5" fmla="*/ 569 h 634"/>
                <a:gd name="T6" fmla="*/ 330 w 365"/>
                <a:gd name="T7" fmla="*/ 554 h 634"/>
                <a:gd name="T8" fmla="*/ 79 w 365"/>
                <a:gd name="T9" fmla="*/ 146 h 634"/>
                <a:gd name="T10" fmla="*/ 331 w 365"/>
                <a:gd name="T11" fmla="*/ 84 h 634"/>
                <a:gd name="T12" fmla="*/ 260 w 365"/>
                <a:gd name="T13" fmla="*/ 23 h 634"/>
                <a:gd name="T14" fmla="*/ 316 w 365"/>
                <a:gd name="T15" fmla="*/ 58 h 634"/>
                <a:gd name="T16" fmla="*/ 349 w 365"/>
                <a:gd name="T17" fmla="*/ 198 h 634"/>
                <a:gd name="T18" fmla="*/ 347 w 365"/>
                <a:gd name="T19" fmla="*/ 400 h 634"/>
                <a:gd name="T20" fmla="*/ 342 w 365"/>
                <a:gd name="T21" fmla="*/ 508 h 634"/>
                <a:gd name="T22" fmla="*/ 316 w 365"/>
                <a:gd name="T23" fmla="*/ 578 h 634"/>
                <a:gd name="T24" fmla="*/ 275 w 365"/>
                <a:gd name="T25" fmla="*/ 610 h 634"/>
                <a:gd name="T26" fmla="*/ 274 w 365"/>
                <a:gd name="T27" fmla="*/ 610 h 634"/>
                <a:gd name="T28" fmla="*/ 206 w 365"/>
                <a:gd name="T29" fmla="*/ 622 h 634"/>
                <a:gd name="T30" fmla="*/ 64 w 365"/>
                <a:gd name="T31" fmla="*/ 608 h 634"/>
                <a:gd name="T32" fmla="*/ 39 w 365"/>
                <a:gd name="T33" fmla="*/ 581 h 634"/>
                <a:gd name="T34" fmla="*/ 21 w 365"/>
                <a:gd name="T35" fmla="*/ 523 h 634"/>
                <a:gd name="T36" fmla="*/ 28 w 365"/>
                <a:gd name="T37" fmla="*/ 362 h 634"/>
                <a:gd name="T38" fmla="*/ 78 w 365"/>
                <a:gd name="T39" fmla="*/ 148 h 634"/>
                <a:gd name="T40" fmla="*/ 121 w 365"/>
                <a:gd name="T41" fmla="*/ 72 h 634"/>
                <a:gd name="T42" fmla="*/ 147 w 365"/>
                <a:gd name="T43" fmla="*/ 45 h 634"/>
                <a:gd name="T44" fmla="*/ 201 w 365"/>
                <a:gd name="T45" fmla="*/ 21 h 634"/>
                <a:gd name="T46" fmla="*/ 224 w 365"/>
                <a:gd name="T47" fmla="*/ 0 h 634"/>
                <a:gd name="T48" fmla="*/ 171 w 365"/>
                <a:gd name="T49" fmla="*/ 9 h 634"/>
                <a:gd name="T50" fmla="*/ 138 w 365"/>
                <a:gd name="T51" fmla="*/ 26 h 634"/>
                <a:gd name="T52" fmla="*/ 110 w 365"/>
                <a:gd name="T53" fmla="*/ 51 h 634"/>
                <a:gd name="T54" fmla="*/ 56 w 365"/>
                <a:gd name="T55" fmla="*/ 138 h 634"/>
                <a:gd name="T56" fmla="*/ 14 w 365"/>
                <a:gd name="T57" fmla="*/ 291 h 634"/>
                <a:gd name="T58" fmla="*/ 2 w 365"/>
                <a:gd name="T59" fmla="*/ 399 h 634"/>
                <a:gd name="T60" fmla="*/ 5 w 365"/>
                <a:gd name="T61" fmla="*/ 515 h 634"/>
                <a:gd name="T62" fmla="*/ 30 w 365"/>
                <a:gd name="T63" fmla="*/ 587 h 634"/>
                <a:gd name="T64" fmla="*/ 52 w 365"/>
                <a:gd name="T65" fmla="*/ 609 h 634"/>
                <a:gd name="T66" fmla="*/ 157 w 365"/>
                <a:gd name="T67" fmla="*/ 634 h 634"/>
                <a:gd name="T68" fmla="*/ 126 w 365"/>
                <a:gd name="T69" fmla="*/ 630 h 634"/>
                <a:gd name="T70" fmla="*/ 83 w 365"/>
                <a:gd name="T71" fmla="*/ 619 h 634"/>
                <a:gd name="T72" fmla="*/ 84 w 365"/>
                <a:gd name="T73" fmla="*/ 612 h 634"/>
                <a:gd name="T74" fmla="*/ 235 w 365"/>
                <a:gd name="T75" fmla="*/ 626 h 634"/>
                <a:gd name="T76" fmla="*/ 305 w 365"/>
                <a:gd name="T77" fmla="*/ 600 h 634"/>
                <a:gd name="T78" fmla="*/ 332 w 365"/>
                <a:gd name="T79" fmla="*/ 568 h 634"/>
                <a:gd name="T80" fmla="*/ 355 w 365"/>
                <a:gd name="T81" fmla="*/ 471 h 634"/>
                <a:gd name="T82" fmla="*/ 362 w 365"/>
                <a:gd name="T83" fmla="*/ 377 h 634"/>
                <a:gd name="T84" fmla="*/ 365 w 365"/>
                <a:gd name="T85" fmla="*/ 208 h 634"/>
                <a:gd name="T86" fmla="*/ 353 w 365"/>
                <a:gd name="T87" fmla="*/ 98 h 634"/>
                <a:gd name="T88" fmla="*/ 331 w 365"/>
                <a:gd name="T89" fmla="*/ 51 h 634"/>
                <a:gd name="T90" fmla="*/ 314 w 365"/>
                <a:gd name="T91" fmla="*/ 31 h 634"/>
                <a:gd name="T92" fmla="*/ 283 w 365"/>
                <a:gd name="T93" fmla="*/ 13 h 634"/>
                <a:gd name="T94" fmla="*/ 242 w 365"/>
                <a:gd name="T95" fmla="*/ 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5" h="634">
                  <a:moveTo>
                    <a:pt x="28" y="362"/>
                  </a:moveTo>
                  <a:cubicBezTo>
                    <a:pt x="28" y="361"/>
                    <a:pt x="28" y="361"/>
                    <a:pt x="28" y="361"/>
                  </a:cubicBezTo>
                  <a:cubicBezTo>
                    <a:pt x="28" y="361"/>
                    <a:pt x="28" y="361"/>
                    <a:pt x="28" y="362"/>
                  </a:cubicBezTo>
                  <a:close/>
                  <a:moveTo>
                    <a:pt x="275" y="610"/>
                  </a:moveTo>
                  <a:cubicBezTo>
                    <a:pt x="275" y="610"/>
                    <a:pt x="275" y="610"/>
                    <a:pt x="275" y="610"/>
                  </a:cubicBezTo>
                  <a:cubicBezTo>
                    <a:pt x="275" y="610"/>
                    <a:pt x="274" y="610"/>
                    <a:pt x="274" y="610"/>
                  </a:cubicBezTo>
                  <a:cubicBezTo>
                    <a:pt x="274" y="610"/>
                    <a:pt x="275" y="610"/>
                    <a:pt x="275" y="610"/>
                  </a:cubicBezTo>
                  <a:close/>
                  <a:moveTo>
                    <a:pt x="298" y="596"/>
                  </a:moveTo>
                  <a:cubicBezTo>
                    <a:pt x="298" y="596"/>
                    <a:pt x="298" y="596"/>
                    <a:pt x="298" y="596"/>
                  </a:cubicBezTo>
                  <a:cubicBezTo>
                    <a:pt x="298" y="596"/>
                    <a:pt x="298" y="596"/>
                    <a:pt x="298" y="596"/>
                  </a:cubicBezTo>
                  <a:close/>
                  <a:moveTo>
                    <a:pt x="33" y="568"/>
                  </a:moveTo>
                  <a:cubicBezTo>
                    <a:pt x="33" y="568"/>
                    <a:pt x="33" y="569"/>
                    <a:pt x="33" y="569"/>
                  </a:cubicBezTo>
                  <a:cubicBezTo>
                    <a:pt x="33" y="569"/>
                    <a:pt x="33" y="568"/>
                    <a:pt x="33" y="568"/>
                  </a:cubicBezTo>
                  <a:close/>
                  <a:moveTo>
                    <a:pt x="330" y="554"/>
                  </a:moveTo>
                  <a:cubicBezTo>
                    <a:pt x="330" y="554"/>
                    <a:pt x="330" y="554"/>
                    <a:pt x="330" y="554"/>
                  </a:cubicBezTo>
                  <a:cubicBezTo>
                    <a:pt x="330" y="554"/>
                    <a:pt x="330" y="554"/>
                    <a:pt x="330" y="554"/>
                  </a:cubicBezTo>
                  <a:close/>
                  <a:moveTo>
                    <a:pt x="21" y="521"/>
                  </a:moveTo>
                  <a:cubicBezTo>
                    <a:pt x="21" y="521"/>
                    <a:pt x="21" y="522"/>
                    <a:pt x="21" y="522"/>
                  </a:cubicBezTo>
                  <a:cubicBezTo>
                    <a:pt x="21" y="522"/>
                    <a:pt x="21" y="521"/>
                    <a:pt x="21" y="521"/>
                  </a:cubicBezTo>
                  <a:close/>
                  <a:moveTo>
                    <a:pt x="79" y="146"/>
                  </a:moveTo>
                  <a:cubicBezTo>
                    <a:pt x="79" y="146"/>
                    <a:pt x="78" y="147"/>
                    <a:pt x="78" y="148"/>
                  </a:cubicBezTo>
                  <a:cubicBezTo>
                    <a:pt x="78" y="147"/>
                    <a:pt x="79" y="146"/>
                    <a:pt x="79" y="146"/>
                  </a:cubicBezTo>
                  <a:close/>
                  <a:moveTo>
                    <a:pt x="330" y="83"/>
                  </a:moveTo>
                  <a:cubicBezTo>
                    <a:pt x="330" y="84"/>
                    <a:pt x="331" y="84"/>
                    <a:pt x="331" y="84"/>
                  </a:cubicBezTo>
                  <a:cubicBezTo>
                    <a:pt x="331" y="84"/>
                    <a:pt x="330" y="84"/>
                    <a:pt x="330" y="83"/>
                  </a:cubicBezTo>
                  <a:close/>
                  <a:moveTo>
                    <a:pt x="227" y="19"/>
                  </a:moveTo>
                  <a:cubicBezTo>
                    <a:pt x="232" y="19"/>
                    <a:pt x="238" y="19"/>
                    <a:pt x="243" y="20"/>
                  </a:cubicBezTo>
                  <a:cubicBezTo>
                    <a:pt x="249" y="20"/>
                    <a:pt x="255" y="22"/>
                    <a:pt x="260" y="23"/>
                  </a:cubicBezTo>
                  <a:cubicBezTo>
                    <a:pt x="266" y="25"/>
                    <a:pt x="271" y="26"/>
                    <a:pt x="275" y="28"/>
                  </a:cubicBezTo>
                  <a:cubicBezTo>
                    <a:pt x="284" y="32"/>
                    <a:pt x="293" y="37"/>
                    <a:pt x="300" y="43"/>
                  </a:cubicBezTo>
                  <a:cubicBezTo>
                    <a:pt x="303" y="45"/>
                    <a:pt x="306" y="48"/>
                    <a:pt x="309" y="50"/>
                  </a:cubicBezTo>
                  <a:cubicBezTo>
                    <a:pt x="311" y="53"/>
                    <a:pt x="313" y="55"/>
                    <a:pt x="316" y="58"/>
                  </a:cubicBezTo>
                  <a:cubicBezTo>
                    <a:pt x="319" y="62"/>
                    <a:pt x="321" y="66"/>
                    <a:pt x="324" y="71"/>
                  </a:cubicBezTo>
                  <a:cubicBezTo>
                    <a:pt x="326" y="75"/>
                    <a:pt x="329" y="80"/>
                    <a:pt x="331" y="85"/>
                  </a:cubicBezTo>
                  <a:cubicBezTo>
                    <a:pt x="338" y="103"/>
                    <a:pt x="342" y="122"/>
                    <a:pt x="345" y="141"/>
                  </a:cubicBezTo>
                  <a:cubicBezTo>
                    <a:pt x="347" y="160"/>
                    <a:pt x="348" y="179"/>
                    <a:pt x="349" y="198"/>
                  </a:cubicBezTo>
                  <a:cubicBezTo>
                    <a:pt x="349" y="216"/>
                    <a:pt x="349" y="234"/>
                    <a:pt x="349" y="252"/>
                  </a:cubicBezTo>
                  <a:cubicBezTo>
                    <a:pt x="350" y="274"/>
                    <a:pt x="350" y="296"/>
                    <a:pt x="350" y="318"/>
                  </a:cubicBezTo>
                  <a:cubicBezTo>
                    <a:pt x="350" y="339"/>
                    <a:pt x="350" y="361"/>
                    <a:pt x="349" y="383"/>
                  </a:cubicBezTo>
                  <a:cubicBezTo>
                    <a:pt x="348" y="389"/>
                    <a:pt x="348" y="394"/>
                    <a:pt x="347" y="400"/>
                  </a:cubicBezTo>
                  <a:cubicBezTo>
                    <a:pt x="347" y="405"/>
                    <a:pt x="347" y="410"/>
                    <a:pt x="346" y="415"/>
                  </a:cubicBezTo>
                  <a:cubicBezTo>
                    <a:pt x="346" y="425"/>
                    <a:pt x="346" y="436"/>
                    <a:pt x="345" y="446"/>
                  </a:cubicBezTo>
                  <a:cubicBezTo>
                    <a:pt x="345" y="467"/>
                    <a:pt x="344" y="488"/>
                    <a:pt x="342" y="509"/>
                  </a:cubicBezTo>
                  <a:cubicBezTo>
                    <a:pt x="342" y="508"/>
                    <a:pt x="342" y="508"/>
                    <a:pt x="342" y="508"/>
                  </a:cubicBezTo>
                  <a:cubicBezTo>
                    <a:pt x="341" y="516"/>
                    <a:pt x="339" y="525"/>
                    <a:pt x="337" y="533"/>
                  </a:cubicBezTo>
                  <a:cubicBezTo>
                    <a:pt x="335" y="540"/>
                    <a:pt x="333" y="547"/>
                    <a:pt x="330" y="553"/>
                  </a:cubicBezTo>
                  <a:cubicBezTo>
                    <a:pt x="328" y="558"/>
                    <a:pt x="326" y="563"/>
                    <a:pt x="323" y="567"/>
                  </a:cubicBezTo>
                  <a:cubicBezTo>
                    <a:pt x="321" y="571"/>
                    <a:pt x="319" y="575"/>
                    <a:pt x="316" y="578"/>
                  </a:cubicBezTo>
                  <a:cubicBezTo>
                    <a:pt x="313" y="582"/>
                    <a:pt x="310" y="585"/>
                    <a:pt x="307" y="588"/>
                  </a:cubicBezTo>
                  <a:cubicBezTo>
                    <a:pt x="304" y="591"/>
                    <a:pt x="301" y="593"/>
                    <a:pt x="298" y="596"/>
                  </a:cubicBezTo>
                  <a:cubicBezTo>
                    <a:pt x="295" y="599"/>
                    <a:pt x="291" y="601"/>
                    <a:pt x="287" y="604"/>
                  </a:cubicBezTo>
                  <a:cubicBezTo>
                    <a:pt x="283" y="606"/>
                    <a:pt x="279" y="608"/>
                    <a:pt x="275" y="610"/>
                  </a:cubicBezTo>
                  <a:cubicBezTo>
                    <a:pt x="275" y="610"/>
                    <a:pt x="275" y="610"/>
                    <a:pt x="275" y="610"/>
                  </a:cubicBezTo>
                  <a:cubicBezTo>
                    <a:pt x="275" y="610"/>
                    <a:pt x="275" y="610"/>
                    <a:pt x="275" y="610"/>
                  </a:cubicBezTo>
                  <a:cubicBezTo>
                    <a:pt x="274" y="610"/>
                    <a:pt x="274" y="610"/>
                    <a:pt x="274" y="610"/>
                  </a:cubicBezTo>
                  <a:cubicBezTo>
                    <a:pt x="274" y="610"/>
                    <a:pt x="274" y="610"/>
                    <a:pt x="274" y="610"/>
                  </a:cubicBezTo>
                  <a:cubicBezTo>
                    <a:pt x="268" y="612"/>
                    <a:pt x="262" y="615"/>
                    <a:pt x="255" y="616"/>
                  </a:cubicBezTo>
                  <a:cubicBezTo>
                    <a:pt x="248" y="618"/>
                    <a:pt x="242" y="619"/>
                    <a:pt x="235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26" y="621"/>
                    <a:pt x="216" y="622"/>
                    <a:pt x="206" y="622"/>
                  </a:cubicBezTo>
                  <a:cubicBezTo>
                    <a:pt x="196" y="623"/>
                    <a:pt x="187" y="622"/>
                    <a:pt x="177" y="622"/>
                  </a:cubicBezTo>
                  <a:cubicBezTo>
                    <a:pt x="156" y="620"/>
                    <a:pt x="136" y="618"/>
                    <a:pt x="116" y="615"/>
                  </a:cubicBezTo>
                  <a:cubicBezTo>
                    <a:pt x="116" y="615"/>
                    <a:pt x="116" y="615"/>
                    <a:pt x="116" y="615"/>
                  </a:cubicBezTo>
                  <a:cubicBezTo>
                    <a:pt x="99" y="613"/>
                    <a:pt x="81" y="610"/>
                    <a:pt x="64" y="608"/>
                  </a:cubicBezTo>
                  <a:cubicBezTo>
                    <a:pt x="63" y="608"/>
                    <a:pt x="62" y="607"/>
                    <a:pt x="61" y="607"/>
                  </a:cubicBezTo>
                  <a:cubicBezTo>
                    <a:pt x="59" y="604"/>
                    <a:pt x="56" y="602"/>
                    <a:pt x="53" y="599"/>
                  </a:cubicBezTo>
                  <a:cubicBezTo>
                    <a:pt x="51" y="597"/>
                    <a:pt x="48" y="594"/>
                    <a:pt x="46" y="591"/>
                  </a:cubicBezTo>
                  <a:cubicBezTo>
                    <a:pt x="43" y="588"/>
                    <a:pt x="41" y="584"/>
                    <a:pt x="39" y="581"/>
                  </a:cubicBezTo>
                  <a:cubicBezTo>
                    <a:pt x="37" y="577"/>
                    <a:pt x="35" y="573"/>
                    <a:pt x="33" y="569"/>
                  </a:cubicBezTo>
                  <a:cubicBezTo>
                    <a:pt x="32" y="566"/>
                    <a:pt x="30" y="562"/>
                    <a:pt x="29" y="559"/>
                  </a:cubicBezTo>
                  <a:cubicBezTo>
                    <a:pt x="28" y="555"/>
                    <a:pt x="27" y="551"/>
                    <a:pt x="26" y="547"/>
                  </a:cubicBezTo>
                  <a:cubicBezTo>
                    <a:pt x="24" y="539"/>
                    <a:pt x="22" y="531"/>
                    <a:pt x="21" y="523"/>
                  </a:cubicBezTo>
                  <a:cubicBezTo>
                    <a:pt x="19" y="509"/>
                    <a:pt x="19" y="496"/>
                    <a:pt x="18" y="483"/>
                  </a:cubicBezTo>
                  <a:cubicBezTo>
                    <a:pt x="18" y="469"/>
                    <a:pt x="19" y="456"/>
                    <a:pt x="19" y="442"/>
                  </a:cubicBezTo>
                  <a:cubicBezTo>
                    <a:pt x="21" y="415"/>
                    <a:pt x="24" y="389"/>
                    <a:pt x="28" y="362"/>
                  </a:cubicBezTo>
                  <a:cubicBezTo>
                    <a:pt x="28" y="362"/>
                    <a:pt x="28" y="362"/>
                    <a:pt x="28" y="362"/>
                  </a:cubicBezTo>
                  <a:cubicBezTo>
                    <a:pt x="29" y="355"/>
                    <a:pt x="30" y="349"/>
                    <a:pt x="31" y="342"/>
                  </a:cubicBezTo>
                  <a:cubicBezTo>
                    <a:pt x="32" y="335"/>
                    <a:pt x="32" y="328"/>
                    <a:pt x="33" y="322"/>
                  </a:cubicBezTo>
                  <a:cubicBezTo>
                    <a:pt x="37" y="292"/>
                    <a:pt x="43" y="263"/>
                    <a:pt x="50" y="234"/>
                  </a:cubicBezTo>
                  <a:cubicBezTo>
                    <a:pt x="57" y="205"/>
                    <a:pt x="66" y="176"/>
                    <a:pt x="78" y="148"/>
                  </a:cubicBezTo>
                  <a:cubicBezTo>
                    <a:pt x="84" y="134"/>
                    <a:pt x="90" y="121"/>
                    <a:pt x="98" y="108"/>
                  </a:cubicBezTo>
                  <a:cubicBezTo>
                    <a:pt x="101" y="101"/>
                    <a:pt x="105" y="95"/>
                    <a:pt x="109" y="89"/>
                  </a:cubicBezTo>
                  <a:cubicBezTo>
                    <a:pt x="111" y="86"/>
                    <a:pt x="113" y="83"/>
                    <a:pt x="115" y="80"/>
                  </a:cubicBezTo>
                  <a:cubicBezTo>
                    <a:pt x="117" y="77"/>
                    <a:pt x="119" y="75"/>
                    <a:pt x="121" y="72"/>
                  </a:cubicBezTo>
                  <a:cubicBezTo>
                    <a:pt x="123" y="70"/>
                    <a:pt x="125" y="67"/>
                    <a:pt x="127" y="65"/>
                  </a:cubicBezTo>
                  <a:cubicBezTo>
                    <a:pt x="129" y="63"/>
                    <a:pt x="131" y="60"/>
                    <a:pt x="133" y="58"/>
                  </a:cubicBezTo>
                  <a:cubicBezTo>
                    <a:pt x="136" y="55"/>
                    <a:pt x="138" y="53"/>
                    <a:pt x="141" y="51"/>
                  </a:cubicBezTo>
                  <a:cubicBezTo>
                    <a:pt x="143" y="49"/>
                    <a:pt x="145" y="47"/>
                    <a:pt x="147" y="45"/>
                  </a:cubicBezTo>
                  <a:cubicBezTo>
                    <a:pt x="152" y="42"/>
                    <a:pt x="156" y="39"/>
                    <a:pt x="161" y="36"/>
                  </a:cubicBezTo>
                  <a:cubicBezTo>
                    <a:pt x="166" y="33"/>
                    <a:pt x="171" y="31"/>
                    <a:pt x="176" y="29"/>
                  </a:cubicBezTo>
                  <a:cubicBezTo>
                    <a:pt x="181" y="27"/>
                    <a:pt x="187" y="25"/>
                    <a:pt x="192" y="23"/>
                  </a:cubicBezTo>
                  <a:cubicBezTo>
                    <a:pt x="195" y="22"/>
                    <a:pt x="198" y="22"/>
                    <a:pt x="201" y="21"/>
                  </a:cubicBezTo>
                  <a:cubicBezTo>
                    <a:pt x="204" y="20"/>
                    <a:pt x="207" y="20"/>
                    <a:pt x="209" y="20"/>
                  </a:cubicBezTo>
                  <a:cubicBezTo>
                    <a:pt x="215" y="19"/>
                    <a:pt x="221" y="19"/>
                    <a:pt x="227" y="19"/>
                  </a:cubicBezTo>
                  <a:close/>
                  <a:moveTo>
                    <a:pt x="242" y="1"/>
                  </a:moveTo>
                  <a:cubicBezTo>
                    <a:pt x="236" y="0"/>
                    <a:pt x="230" y="0"/>
                    <a:pt x="224" y="0"/>
                  </a:cubicBezTo>
                  <a:cubicBezTo>
                    <a:pt x="222" y="0"/>
                    <a:pt x="220" y="0"/>
                    <a:pt x="218" y="0"/>
                  </a:cubicBezTo>
                  <a:cubicBezTo>
                    <a:pt x="214" y="0"/>
                    <a:pt x="210" y="0"/>
                    <a:pt x="206" y="1"/>
                  </a:cubicBezTo>
                  <a:cubicBezTo>
                    <a:pt x="202" y="1"/>
                    <a:pt x="198" y="2"/>
                    <a:pt x="194" y="3"/>
                  </a:cubicBezTo>
                  <a:cubicBezTo>
                    <a:pt x="186" y="4"/>
                    <a:pt x="178" y="7"/>
                    <a:pt x="171" y="9"/>
                  </a:cubicBezTo>
                  <a:cubicBezTo>
                    <a:pt x="168" y="10"/>
                    <a:pt x="166" y="11"/>
                    <a:pt x="163" y="12"/>
                  </a:cubicBezTo>
                  <a:cubicBezTo>
                    <a:pt x="162" y="13"/>
                    <a:pt x="160" y="14"/>
                    <a:pt x="158" y="15"/>
                  </a:cubicBezTo>
                  <a:cubicBezTo>
                    <a:pt x="155" y="16"/>
                    <a:pt x="152" y="18"/>
                    <a:pt x="148" y="20"/>
                  </a:cubicBezTo>
                  <a:cubicBezTo>
                    <a:pt x="145" y="22"/>
                    <a:pt x="141" y="24"/>
                    <a:pt x="138" y="26"/>
                  </a:cubicBezTo>
                  <a:cubicBezTo>
                    <a:pt x="136" y="27"/>
                    <a:pt x="135" y="29"/>
                    <a:pt x="133" y="30"/>
                  </a:cubicBezTo>
                  <a:cubicBezTo>
                    <a:pt x="132" y="31"/>
                    <a:pt x="129" y="33"/>
                    <a:pt x="127" y="34"/>
                  </a:cubicBezTo>
                  <a:cubicBezTo>
                    <a:pt x="124" y="37"/>
                    <a:pt x="121" y="40"/>
                    <a:pt x="118" y="43"/>
                  </a:cubicBezTo>
                  <a:cubicBezTo>
                    <a:pt x="116" y="45"/>
                    <a:pt x="113" y="48"/>
                    <a:pt x="110" y="51"/>
                  </a:cubicBezTo>
                  <a:cubicBezTo>
                    <a:pt x="108" y="54"/>
                    <a:pt x="105" y="58"/>
                    <a:pt x="102" y="61"/>
                  </a:cubicBezTo>
                  <a:cubicBezTo>
                    <a:pt x="99" y="64"/>
                    <a:pt x="97" y="68"/>
                    <a:pt x="94" y="72"/>
                  </a:cubicBezTo>
                  <a:cubicBezTo>
                    <a:pt x="89" y="79"/>
                    <a:pt x="84" y="85"/>
                    <a:pt x="80" y="93"/>
                  </a:cubicBezTo>
                  <a:cubicBezTo>
                    <a:pt x="71" y="107"/>
                    <a:pt x="63" y="123"/>
                    <a:pt x="56" y="138"/>
                  </a:cubicBezTo>
                  <a:cubicBezTo>
                    <a:pt x="52" y="147"/>
                    <a:pt x="49" y="156"/>
                    <a:pt x="45" y="165"/>
                  </a:cubicBezTo>
                  <a:cubicBezTo>
                    <a:pt x="42" y="173"/>
                    <a:pt x="39" y="181"/>
                    <a:pt x="37" y="190"/>
                  </a:cubicBezTo>
                  <a:cubicBezTo>
                    <a:pt x="31" y="206"/>
                    <a:pt x="27" y="223"/>
                    <a:pt x="23" y="241"/>
                  </a:cubicBezTo>
                  <a:cubicBezTo>
                    <a:pt x="19" y="257"/>
                    <a:pt x="16" y="274"/>
                    <a:pt x="14" y="291"/>
                  </a:cubicBezTo>
                  <a:cubicBezTo>
                    <a:pt x="13" y="299"/>
                    <a:pt x="11" y="308"/>
                    <a:pt x="10" y="317"/>
                  </a:cubicBezTo>
                  <a:cubicBezTo>
                    <a:pt x="10" y="321"/>
                    <a:pt x="10" y="326"/>
                    <a:pt x="9" y="330"/>
                  </a:cubicBezTo>
                  <a:cubicBezTo>
                    <a:pt x="9" y="334"/>
                    <a:pt x="8" y="339"/>
                    <a:pt x="8" y="343"/>
                  </a:cubicBezTo>
                  <a:cubicBezTo>
                    <a:pt x="6" y="362"/>
                    <a:pt x="4" y="381"/>
                    <a:pt x="2" y="399"/>
                  </a:cubicBezTo>
                  <a:cubicBezTo>
                    <a:pt x="1" y="419"/>
                    <a:pt x="0" y="438"/>
                    <a:pt x="0" y="458"/>
                  </a:cubicBezTo>
                  <a:cubicBezTo>
                    <a:pt x="0" y="467"/>
                    <a:pt x="1" y="477"/>
                    <a:pt x="1" y="486"/>
                  </a:cubicBezTo>
                  <a:cubicBezTo>
                    <a:pt x="2" y="491"/>
                    <a:pt x="2" y="496"/>
                    <a:pt x="3" y="501"/>
                  </a:cubicBezTo>
                  <a:cubicBezTo>
                    <a:pt x="4" y="506"/>
                    <a:pt x="4" y="511"/>
                    <a:pt x="5" y="515"/>
                  </a:cubicBezTo>
                  <a:cubicBezTo>
                    <a:pt x="6" y="524"/>
                    <a:pt x="8" y="533"/>
                    <a:pt x="11" y="542"/>
                  </a:cubicBezTo>
                  <a:cubicBezTo>
                    <a:pt x="12" y="547"/>
                    <a:pt x="13" y="551"/>
                    <a:pt x="15" y="555"/>
                  </a:cubicBezTo>
                  <a:cubicBezTo>
                    <a:pt x="16" y="559"/>
                    <a:pt x="18" y="563"/>
                    <a:pt x="19" y="567"/>
                  </a:cubicBezTo>
                  <a:cubicBezTo>
                    <a:pt x="22" y="574"/>
                    <a:pt x="26" y="581"/>
                    <a:pt x="30" y="587"/>
                  </a:cubicBezTo>
                  <a:cubicBezTo>
                    <a:pt x="32" y="589"/>
                    <a:pt x="33" y="590"/>
                    <a:pt x="34" y="592"/>
                  </a:cubicBezTo>
                  <a:cubicBezTo>
                    <a:pt x="35" y="593"/>
                    <a:pt x="36" y="594"/>
                    <a:pt x="37" y="596"/>
                  </a:cubicBezTo>
                  <a:cubicBezTo>
                    <a:pt x="39" y="598"/>
                    <a:pt x="41" y="600"/>
                    <a:pt x="44" y="602"/>
                  </a:cubicBezTo>
                  <a:cubicBezTo>
                    <a:pt x="46" y="605"/>
                    <a:pt x="49" y="607"/>
                    <a:pt x="52" y="609"/>
                  </a:cubicBezTo>
                  <a:cubicBezTo>
                    <a:pt x="54" y="611"/>
                    <a:pt x="57" y="613"/>
                    <a:pt x="59" y="614"/>
                  </a:cubicBezTo>
                  <a:cubicBezTo>
                    <a:pt x="65" y="618"/>
                    <a:pt x="70" y="620"/>
                    <a:pt x="76" y="623"/>
                  </a:cubicBezTo>
                  <a:cubicBezTo>
                    <a:pt x="89" y="628"/>
                    <a:pt x="101" y="630"/>
                    <a:pt x="114" y="632"/>
                  </a:cubicBezTo>
                  <a:cubicBezTo>
                    <a:pt x="128" y="634"/>
                    <a:pt x="143" y="634"/>
                    <a:pt x="157" y="634"/>
                  </a:cubicBezTo>
                  <a:cubicBezTo>
                    <a:pt x="172" y="634"/>
                    <a:pt x="187" y="634"/>
                    <a:pt x="201" y="634"/>
                  </a:cubicBezTo>
                  <a:cubicBezTo>
                    <a:pt x="201" y="634"/>
                    <a:pt x="201" y="634"/>
                    <a:pt x="201" y="634"/>
                  </a:cubicBezTo>
                  <a:cubicBezTo>
                    <a:pt x="188" y="633"/>
                    <a:pt x="176" y="633"/>
                    <a:pt x="163" y="633"/>
                  </a:cubicBezTo>
                  <a:cubicBezTo>
                    <a:pt x="151" y="632"/>
                    <a:pt x="138" y="632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19" y="629"/>
                    <a:pt x="111" y="628"/>
                    <a:pt x="104" y="626"/>
                  </a:cubicBezTo>
                  <a:cubicBezTo>
                    <a:pt x="100" y="625"/>
                    <a:pt x="97" y="624"/>
                    <a:pt x="93" y="623"/>
                  </a:cubicBezTo>
                  <a:cubicBezTo>
                    <a:pt x="90" y="622"/>
                    <a:pt x="86" y="620"/>
                    <a:pt x="83" y="619"/>
                  </a:cubicBezTo>
                  <a:cubicBezTo>
                    <a:pt x="83" y="619"/>
                    <a:pt x="83" y="619"/>
                    <a:pt x="84" y="619"/>
                  </a:cubicBezTo>
                  <a:cubicBezTo>
                    <a:pt x="80" y="618"/>
                    <a:pt x="76" y="616"/>
                    <a:pt x="72" y="614"/>
                  </a:cubicBezTo>
                  <a:cubicBezTo>
                    <a:pt x="69" y="612"/>
                    <a:pt x="67" y="611"/>
                    <a:pt x="64" y="609"/>
                  </a:cubicBezTo>
                  <a:cubicBezTo>
                    <a:pt x="71" y="610"/>
                    <a:pt x="78" y="611"/>
                    <a:pt x="84" y="612"/>
                  </a:cubicBezTo>
                  <a:cubicBezTo>
                    <a:pt x="93" y="614"/>
                    <a:pt x="101" y="615"/>
                    <a:pt x="110" y="617"/>
                  </a:cubicBezTo>
                  <a:cubicBezTo>
                    <a:pt x="127" y="620"/>
                    <a:pt x="144" y="623"/>
                    <a:pt x="162" y="625"/>
                  </a:cubicBezTo>
                  <a:cubicBezTo>
                    <a:pt x="174" y="626"/>
                    <a:pt x="186" y="627"/>
                    <a:pt x="199" y="628"/>
                  </a:cubicBezTo>
                  <a:cubicBezTo>
                    <a:pt x="211" y="628"/>
                    <a:pt x="223" y="628"/>
                    <a:pt x="235" y="626"/>
                  </a:cubicBezTo>
                  <a:cubicBezTo>
                    <a:pt x="246" y="625"/>
                    <a:pt x="257" y="623"/>
                    <a:pt x="268" y="620"/>
                  </a:cubicBezTo>
                  <a:cubicBezTo>
                    <a:pt x="273" y="618"/>
                    <a:pt x="278" y="616"/>
                    <a:pt x="283" y="613"/>
                  </a:cubicBezTo>
                  <a:cubicBezTo>
                    <a:pt x="288" y="611"/>
                    <a:pt x="293" y="609"/>
                    <a:pt x="297" y="606"/>
                  </a:cubicBezTo>
                  <a:cubicBezTo>
                    <a:pt x="300" y="604"/>
                    <a:pt x="302" y="602"/>
                    <a:pt x="305" y="600"/>
                  </a:cubicBezTo>
                  <a:cubicBezTo>
                    <a:pt x="307" y="599"/>
                    <a:pt x="309" y="597"/>
                    <a:pt x="311" y="595"/>
                  </a:cubicBezTo>
                  <a:cubicBezTo>
                    <a:pt x="315" y="592"/>
                    <a:pt x="319" y="587"/>
                    <a:pt x="322" y="583"/>
                  </a:cubicBezTo>
                  <a:cubicBezTo>
                    <a:pt x="324" y="581"/>
                    <a:pt x="326" y="578"/>
                    <a:pt x="328" y="575"/>
                  </a:cubicBezTo>
                  <a:cubicBezTo>
                    <a:pt x="329" y="573"/>
                    <a:pt x="331" y="571"/>
                    <a:pt x="332" y="568"/>
                  </a:cubicBezTo>
                  <a:cubicBezTo>
                    <a:pt x="335" y="562"/>
                    <a:pt x="338" y="556"/>
                    <a:pt x="341" y="550"/>
                  </a:cubicBezTo>
                  <a:cubicBezTo>
                    <a:pt x="343" y="544"/>
                    <a:pt x="346" y="537"/>
                    <a:pt x="347" y="530"/>
                  </a:cubicBezTo>
                  <a:cubicBezTo>
                    <a:pt x="349" y="521"/>
                    <a:pt x="351" y="512"/>
                    <a:pt x="352" y="503"/>
                  </a:cubicBezTo>
                  <a:cubicBezTo>
                    <a:pt x="354" y="492"/>
                    <a:pt x="355" y="482"/>
                    <a:pt x="355" y="471"/>
                  </a:cubicBezTo>
                  <a:cubicBezTo>
                    <a:pt x="356" y="461"/>
                    <a:pt x="356" y="450"/>
                    <a:pt x="357" y="440"/>
                  </a:cubicBezTo>
                  <a:cubicBezTo>
                    <a:pt x="357" y="429"/>
                    <a:pt x="358" y="419"/>
                    <a:pt x="359" y="409"/>
                  </a:cubicBezTo>
                  <a:cubicBezTo>
                    <a:pt x="359" y="403"/>
                    <a:pt x="360" y="398"/>
                    <a:pt x="361" y="392"/>
                  </a:cubicBezTo>
                  <a:cubicBezTo>
                    <a:pt x="361" y="387"/>
                    <a:pt x="362" y="382"/>
                    <a:pt x="362" y="377"/>
                  </a:cubicBezTo>
                  <a:cubicBezTo>
                    <a:pt x="364" y="355"/>
                    <a:pt x="364" y="333"/>
                    <a:pt x="365" y="311"/>
                  </a:cubicBezTo>
                  <a:cubicBezTo>
                    <a:pt x="365" y="300"/>
                    <a:pt x="365" y="289"/>
                    <a:pt x="365" y="278"/>
                  </a:cubicBezTo>
                  <a:cubicBezTo>
                    <a:pt x="365" y="268"/>
                    <a:pt x="365" y="258"/>
                    <a:pt x="365" y="248"/>
                  </a:cubicBezTo>
                  <a:cubicBezTo>
                    <a:pt x="365" y="235"/>
                    <a:pt x="365" y="221"/>
                    <a:pt x="365" y="208"/>
                  </a:cubicBezTo>
                  <a:cubicBezTo>
                    <a:pt x="365" y="194"/>
                    <a:pt x="364" y="179"/>
                    <a:pt x="364" y="165"/>
                  </a:cubicBezTo>
                  <a:cubicBezTo>
                    <a:pt x="363" y="157"/>
                    <a:pt x="362" y="150"/>
                    <a:pt x="362" y="143"/>
                  </a:cubicBezTo>
                  <a:cubicBezTo>
                    <a:pt x="361" y="135"/>
                    <a:pt x="360" y="127"/>
                    <a:pt x="358" y="120"/>
                  </a:cubicBezTo>
                  <a:cubicBezTo>
                    <a:pt x="357" y="112"/>
                    <a:pt x="355" y="105"/>
                    <a:pt x="353" y="98"/>
                  </a:cubicBezTo>
                  <a:cubicBezTo>
                    <a:pt x="352" y="92"/>
                    <a:pt x="349" y="85"/>
                    <a:pt x="347" y="79"/>
                  </a:cubicBezTo>
                  <a:cubicBezTo>
                    <a:pt x="345" y="75"/>
                    <a:pt x="344" y="71"/>
                    <a:pt x="342" y="68"/>
                  </a:cubicBezTo>
                  <a:cubicBezTo>
                    <a:pt x="340" y="65"/>
                    <a:pt x="339" y="62"/>
                    <a:pt x="337" y="59"/>
                  </a:cubicBezTo>
                  <a:cubicBezTo>
                    <a:pt x="335" y="56"/>
                    <a:pt x="334" y="53"/>
                    <a:pt x="331" y="51"/>
                  </a:cubicBezTo>
                  <a:cubicBezTo>
                    <a:pt x="330" y="49"/>
                    <a:pt x="329" y="47"/>
                    <a:pt x="328" y="46"/>
                  </a:cubicBezTo>
                  <a:cubicBezTo>
                    <a:pt x="327" y="44"/>
                    <a:pt x="326" y="43"/>
                    <a:pt x="325" y="42"/>
                  </a:cubicBezTo>
                  <a:cubicBezTo>
                    <a:pt x="322" y="39"/>
                    <a:pt x="320" y="37"/>
                    <a:pt x="318" y="35"/>
                  </a:cubicBezTo>
                  <a:cubicBezTo>
                    <a:pt x="316" y="33"/>
                    <a:pt x="315" y="32"/>
                    <a:pt x="314" y="31"/>
                  </a:cubicBezTo>
                  <a:cubicBezTo>
                    <a:pt x="313" y="30"/>
                    <a:pt x="311" y="29"/>
                    <a:pt x="309" y="28"/>
                  </a:cubicBezTo>
                  <a:cubicBezTo>
                    <a:pt x="306" y="25"/>
                    <a:pt x="303" y="23"/>
                    <a:pt x="300" y="21"/>
                  </a:cubicBezTo>
                  <a:cubicBezTo>
                    <a:pt x="296" y="19"/>
                    <a:pt x="293" y="17"/>
                    <a:pt x="289" y="15"/>
                  </a:cubicBezTo>
                  <a:cubicBezTo>
                    <a:pt x="288" y="14"/>
                    <a:pt x="285" y="13"/>
                    <a:pt x="283" y="13"/>
                  </a:cubicBezTo>
                  <a:cubicBezTo>
                    <a:pt x="281" y="12"/>
                    <a:pt x="279" y="11"/>
                    <a:pt x="277" y="10"/>
                  </a:cubicBezTo>
                  <a:cubicBezTo>
                    <a:pt x="273" y="8"/>
                    <a:pt x="270" y="7"/>
                    <a:pt x="266" y="6"/>
                  </a:cubicBezTo>
                  <a:cubicBezTo>
                    <a:pt x="262" y="5"/>
                    <a:pt x="258" y="4"/>
                    <a:pt x="254" y="3"/>
                  </a:cubicBezTo>
                  <a:cubicBezTo>
                    <a:pt x="250" y="2"/>
                    <a:pt x="246" y="1"/>
                    <a:pt x="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33"/>
            <p:cNvSpPr>
              <a:spLocks noEditPoints="1"/>
            </p:cNvSpPr>
            <p:nvPr/>
          </p:nvSpPr>
          <p:spPr bwMode="auto">
            <a:xfrm>
              <a:off x="-2714625" y="3817938"/>
              <a:ext cx="1276350" cy="1482725"/>
            </a:xfrm>
            <a:custGeom>
              <a:avLst/>
              <a:gdLst>
                <a:gd name="T0" fmla="*/ 92 w 319"/>
                <a:gd name="T1" fmla="*/ 293 h 370"/>
                <a:gd name="T2" fmla="*/ 140 w 319"/>
                <a:gd name="T3" fmla="*/ 268 h 370"/>
                <a:gd name="T4" fmla="*/ 73 w 319"/>
                <a:gd name="T5" fmla="*/ 167 h 370"/>
                <a:gd name="T6" fmla="*/ 73 w 319"/>
                <a:gd name="T7" fmla="*/ 134 h 370"/>
                <a:gd name="T8" fmla="*/ 78 w 319"/>
                <a:gd name="T9" fmla="*/ 24 h 370"/>
                <a:gd name="T10" fmla="*/ 96 w 319"/>
                <a:gd name="T11" fmla="*/ 0 h 370"/>
                <a:gd name="T12" fmla="*/ 81 w 319"/>
                <a:gd name="T13" fmla="*/ 2 h 370"/>
                <a:gd name="T14" fmla="*/ 68 w 319"/>
                <a:gd name="T15" fmla="*/ 7 h 370"/>
                <a:gd name="T16" fmla="*/ 52 w 319"/>
                <a:gd name="T17" fmla="*/ 16 h 370"/>
                <a:gd name="T18" fmla="*/ 40 w 319"/>
                <a:gd name="T19" fmla="*/ 28 h 370"/>
                <a:gd name="T20" fmla="*/ 18 w 319"/>
                <a:gd name="T21" fmla="*/ 62 h 370"/>
                <a:gd name="T22" fmla="*/ 3 w 319"/>
                <a:gd name="T23" fmla="*/ 104 h 370"/>
                <a:gd name="T24" fmla="*/ 2 w 319"/>
                <a:gd name="T25" fmla="*/ 153 h 370"/>
                <a:gd name="T26" fmla="*/ 20 w 319"/>
                <a:gd name="T27" fmla="*/ 221 h 370"/>
                <a:gd name="T28" fmla="*/ 72 w 319"/>
                <a:gd name="T29" fmla="*/ 289 h 370"/>
                <a:gd name="T30" fmla="*/ 185 w 319"/>
                <a:gd name="T31" fmla="*/ 346 h 370"/>
                <a:gd name="T32" fmla="*/ 232 w 319"/>
                <a:gd name="T33" fmla="*/ 358 h 370"/>
                <a:gd name="T34" fmla="*/ 297 w 319"/>
                <a:gd name="T35" fmla="*/ 369 h 370"/>
                <a:gd name="T36" fmla="*/ 319 w 319"/>
                <a:gd name="T37" fmla="*/ 365 h 370"/>
                <a:gd name="T38" fmla="*/ 310 w 319"/>
                <a:gd name="T39" fmla="*/ 367 h 370"/>
                <a:gd name="T40" fmla="*/ 286 w 319"/>
                <a:gd name="T41" fmla="*/ 367 h 370"/>
                <a:gd name="T42" fmla="*/ 236 w 319"/>
                <a:gd name="T43" fmla="*/ 354 h 370"/>
                <a:gd name="T44" fmla="*/ 146 w 319"/>
                <a:gd name="T45" fmla="*/ 325 h 370"/>
                <a:gd name="T46" fmla="*/ 117 w 319"/>
                <a:gd name="T47" fmla="*/ 310 h 370"/>
                <a:gd name="T48" fmla="*/ 92 w 319"/>
                <a:gd name="T49" fmla="*/ 293 h 370"/>
                <a:gd name="T50" fmla="*/ 72 w 319"/>
                <a:gd name="T51" fmla="*/ 276 h 370"/>
                <a:gd name="T52" fmla="*/ 30 w 319"/>
                <a:gd name="T53" fmla="*/ 214 h 370"/>
                <a:gd name="T54" fmla="*/ 16 w 319"/>
                <a:gd name="T55" fmla="*/ 129 h 370"/>
                <a:gd name="T56" fmla="*/ 23 w 319"/>
                <a:gd name="T57" fmla="*/ 93 h 370"/>
                <a:gd name="T58" fmla="*/ 46 w 319"/>
                <a:gd name="T59" fmla="*/ 51 h 370"/>
                <a:gd name="T60" fmla="*/ 77 w 319"/>
                <a:gd name="T61" fmla="*/ 25 h 370"/>
                <a:gd name="T62" fmla="*/ 99 w 319"/>
                <a:gd name="T63" fmla="*/ 21 h 370"/>
                <a:gd name="T64" fmla="*/ 103 w 319"/>
                <a:gd name="T65" fmla="*/ 23 h 370"/>
                <a:gd name="T66" fmla="*/ 104 w 319"/>
                <a:gd name="T67" fmla="*/ 24 h 370"/>
                <a:gd name="T68" fmla="*/ 104 w 319"/>
                <a:gd name="T69" fmla="*/ 29 h 370"/>
                <a:gd name="T70" fmla="*/ 82 w 319"/>
                <a:gd name="T71" fmla="*/ 71 h 370"/>
                <a:gd name="T72" fmla="*/ 65 w 319"/>
                <a:gd name="T73" fmla="*/ 100 h 370"/>
                <a:gd name="T74" fmla="*/ 60 w 319"/>
                <a:gd name="T75" fmla="*/ 119 h 370"/>
                <a:gd name="T76" fmla="*/ 59 w 319"/>
                <a:gd name="T77" fmla="*/ 156 h 370"/>
                <a:gd name="T78" fmla="*/ 65 w 319"/>
                <a:gd name="T79" fmla="*/ 186 h 370"/>
                <a:gd name="T80" fmla="*/ 85 w 319"/>
                <a:gd name="T81" fmla="*/ 224 h 370"/>
                <a:gd name="T82" fmla="*/ 139 w 319"/>
                <a:gd name="T83" fmla="*/ 276 h 370"/>
                <a:gd name="T84" fmla="*/ 235 w 319"/>
                <a:gd name="T85" fmla="*/ 326 h 370"/>
                <a:gd name="T86" fmla="*/ 248 w 319"/>
                <a:gd name="T87" fmla="*/ 329 h 370"/>
                <a:gd name="T88" fmla="*/ 100 w 319"/>
                <a:gd name="T89" fmla="*/ 229 h 370"/>
                <a:gd name="T90" fmla="*/ 81 w 319"/>
                <a:gd name="T91" fmla="*/ 196 h 370"/>
                <a:gd name="T92" fmla="*/ 73 w 319"/>
                <a:gd name="T93" fmla="*/ 166 h 370"/>
                <a:gd name="T94" fmla="*/ 74 w 319"/>
                <a:gd name="T95" fmla="*/ 128 h 370"/>
                <a:gd name="T96" fmla="*/ 79 w 319"/>
                <a:gd name="T97" fmla="*/ 109 h 370"/>
                <a:gd name="T98" fmla="*/ 100 w 319"/>
                <a:gd name="T99" fmla="*/ 77 h 370"/>
                <a:gd name="T100" fmla="*/ 119 w 319"/>
                <a:gd name="T101" fmla="*/ 49 h 370"/>
                <a:gd name="T102" fmla="*/ 125 w 319"/>
                <a:gd name="T103" fmla="*/ 33 h 370"/>
                <a:gd name="T104" fmla="*/ 125 w 319"/>
                <a:gd name="T105" fmla="*/ 23 h 370"/>
                <a:gd name="T106" fmla="*/ 122 w 319"/>
                <a:gd name="T107" fmla="*/ 12 h 370"/>
                <a:gd name="T108" fmla="*/ 115 w 319"/>
                <a:gd name="T109" fmla="*/ 5 h 370"/>
                <a:gd name="T110" fmla="*/ 106 w 319"/>
                <a:gd name="T111" fmla="*/ 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370">
                  <a:moveTo>
                    <a:pt x="92" y="293"/>
                  </a:moveTo>
                  <a:cubicBezTo>
                    <a:pt x="92" y="293"/>
                    <a:pt x="92" y="293"/>
                    <a:pt x="92" y="293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2" y="293"/>
                    <a:pt x="92" y="293"/>
                    <a:pt x="92" y="293"/>
                  </a:cubicBezTo>
                  <a:close/>
                  <a:moveTo>
                    <a:pt x="140" y="268"/>
                  </a:moveTo>
                  <a:cubicBezTo>
                    <a:pt x="140" y="268"/>
                    <a:pt x="140" y="268"/>
                    <a:pt x="140" y="268"/>
                  </a:cubicBezTo>
                  <a:cubicBezTo>
                    <a:pt x="140" y="268"/>
                    <a:pt x="140" y="268"/>
                    <a:pt x="140" y="268"/>
                  </a:cubicBezTo>
                  <a:close/>
                  <a:moveTo>
                    <a:pt x="73" y="166"/>
                  </a:moveTo>
                  <a:cubicBezTo>
                    <a:pt x="73" y="167"/>
                    <a:pt x="73" y="167"/>
                    <a:pt x="73" y="167"/>
                  </a:cubicBezTo>
                  <a:cubicBezTo>
                    <a:pt x="73" y="167"/>
                    <a:pt x="73" y="167"/>
                    <a:pt x="73" y="166"/>
                  </a:cubicBezTo>
                  <a:close/>
                  <a:moveTo>
                    <a:pt x="73" y="133"/>
                  </a:moveTo>
                  <a:cubicBezTo>
                    <a:pt x="73" y="134"/>
                    <a:pt x="73" y="134"/>
                    <a:pt x="73" y="134"/>
                  </a:cubicBezTo>
                  <a:cubicBezTo>
                    <a:pt x="73" y="134"/>
                    <a:pt x="73" y="134"/>
                    <a:pt x="73" y="133"/>
                  </a:cubicBezTo>
                  <a:close/>
                  <a:moveTo>
                    <a:pt x="79" y="24"/>
                  </a:moveTo>
                  <a:cubicBezTo>
                    <a:pt x="79" y="24"/>
                    <a:pt x="78" y="24"/>
                    <a:pt x="78" y="24"/>
                  </a:cubicBezTo>
                  <a:cubicBezTo>
                    <a:pt x="78" y="24"/>
                    <a:pt x="79" y="24"/>
                    <a:pt x="79" y="24"/>
                  </a:cubicBezTo>
                  <a:close/>
                  <a:moveTo>
                    <a:pt x="100" y="0"/>
                  </a:moveTo>
                  <a:cubicBezTo>
                    <a:pt x="99" y="0"/>
                    <a:pt x="97" y="0"/>
                    <a:pt x="96" y="0"/>
                  </a:cubicBezTo>
                  <a:cubicBezTo>
                    <a:pt x="94" y="0"/>
                    <a:pt x="93" y="0"/>
                    <a:pt x="91" y="0"/>
                  </a:cubicBezTo>
                  <a:cubicBezTo>
                    <a:pt x="89" y="1"/>
                    <a:pt x="87" y="1"/>
                    <a:pt x="85" y="1"/>
                  </a:cubicBezTo>
                  <a:cubicBezTo>
                    <a:pt x="84" y="1"/>
                    <a:pt x="83" y="2"/>
                    <a:pt x="81" y="2"/>
                  </a:cubicBezTo>
                  <a:cubicBezTo>
                    <a:pt x="79" y="3"/>
                    <a:pt x="76" y="3"/>
                    <a:pt x="73" y="4"/>
                  </a:cubicBezTo>
                  <a:cubicBezTo>
                    <a:pt x="72" y="5"/>
                    <a:pt x="71" y="5"/>
                    <a:pt x="70" y="6"/>
                  </a:cubicBezTo>
                  <a:cubicBezTo>
                    <a:pt x="69" y="6"/>
                    <a:pt x="68" y="6"/>
                    <a:pt x="68" y="7"/>
                  </a:cubicBezTo>
                  <a:cubicBezTo>
                    <a:pt x="67" y="7"/>
                    <a:pt x="65" y="8"/>
                    <a:pt x="64" y="8"/>
                  </a:cubicBezTo>
                  <a:cubicBezTo>
                    <a:pt x="62" y="10"/>
                    <a:pt x="59" y="11"/>
                    <a:pt x="57" y="13"/>
                  </a:cubicBezTo>
                  <a:cubicBezTo>
                    <a:pt x="55" y="14"/>
                    <a:pt x="54" y="15"/>
                    <a:pt x="52" y="16"/>
                  </a:cubicBezTo>
                  <a:cubicBezTo>
                    <a:pt x="51" y="17"/>
                    <a:pt x="50" y="18"/>
                    <a:pt x="49" y="19"/>
                  </a:cubicBezTo>
                  <a:cubicBezTo>
                    <a:pt x="47" y="21"/>
                    <a:pt x="45" y="23"/>
                    <a:pt x="43" y="25"/>
                  </a:cubicBezTo>
                  <a:cubicBezTo>
                    <a:pt x="42" y="26"/>
                    <a:pt x="41" y="27"/>
                    <a:pt x="40" y="28"/>
                  </a:cubicBezTo>
                  <a:cubicBezTo>
                    <a:pt x="39" y="29"/>
                    <a:pt x="38" y="30"/>
                    <a:pt x="37" y="31"/>
                  </a:cubicBezTo>
                  <a:cubicBezTo>
                    <a:pt x="33" y="36"/>
                    <a:pt x="29" y="41"/>
                    <a:pt x="26" y="47"/>
                  </a:cubicBezTo>
                  <a:cubicBezTo>
                    <a:pt x="23" y="52"/>
                    <a:pt x="20" y="57"/>
                    <a:pt x="18" y="62"/>
                  </a:cubicBezTo>
                  <a:cubicBezTo>
                    <a:pt x="15" y="67"/>
                    <a:pt x="12" y="73"/>
                    <a:pt x="10" y="78"/>
                  </a:cubicBezTo>
                  <a:cubicBezTo>
                    <a:pt x="8" y="84"/>
                    <a:pt x="6" y="89"/>
                    <a:pt x="5" y="94"/>
                  </a:cubicBezTo>
                  <a:cubicBezTo>
                    <a:pt x="4" y="97"/>
                    <a:pt x="3" y="100"/>
                    <a:pt x="3" y="104"/>
                  </a:cubicBezTo>
                  <a:cubicBezTo>
                    <a:pt x="2" y="107"/>
                    <a:pt x="2" y="110"/>
                    <a:pt x="1" y="114"/>
                  </a:cubicBezTo>
                  <a:cubicBezTo>
                    <a:pt x="1" y="120"/>
                    <a:pt x="0" y="127"/>
                    <a:pt x="0" y="133"/>
                  </a:cubicBezTo>
                  <a:cubicBezTo>
                    <a:pt x="0" y="140"/>
                    <a:pt x="1" y="147"/>
                    <a:pt x="2" y="153"/>
                  </a:cubicBezTo>
                  <a:cubicBezTo>
                    <a:pt x="3" y="167"/>
                    <a:pt x="6" y="181"/>
                    <a:pt x="9" y="194"/>
                  </a:cubicBezTo>
                  <a:cubicBezTo>
                    <a:pt x="11" y="200"/>
                    <a:pt x="13" y="206"/>
                    <a:pt x="16" y="212"/>
                  </a:cubicBezTo>
                  <a:cubicBezTo>
                    <a:pt x="17" y="215"/>
                    <a:pt x="18" y="218"/>
                    <a:pt x="20" y="221"/>
                  </a:cubicBezTo>
                  <a:cubicBezTo>
                    <a:pt x="21" y="224"/>
                    <a:pt x="22" y="226"/>
                    <a:pt x="24" y="229"/>
                  </a:cubicBezTo>
                  <a:cubicBezTo>
                    <a:pt x="30" y="241"/>
                    <a:pt x="37" y="252"/>
                    <a:pt x="46" y="262"/>
                  </a:cubicBezTo>
                  <a:cubicBezTo>
                    <a:pt x="54" y="272"/>
                    <a:pt x="63" y="281"/>
                    <a:pt x="72" y="289"/>
                  </a:cubicBezTo>
                  <a:cubicBezTo>
                    <a:pt x="82" y="298"/>
                    <a:pt x="93" y="306"/>
                    <a:pt x="104" y="312"/>
                  </a:cubicBezTo>
                  <a:cubicBezTo>
                    <a:pt x="115" y="319"/>
                    <a:pt x="127" y="325"/>
                    <a:pt x="139" y="330"/>
                  </a:cubicBezTo>
                  <a:cubicBezTo>
                    <a:pt x="154" y="336"/>
                    <a:pt x="169" y="341"/>
                    <a:pt x="185" y="346"/>
                  </a:cubicBezTo>
                  <a:cubicBezTo>
                    <a:pt x="193" y="348"/>
                    <a:pt x="201" y="350"/>
                    <a:pt x="209" y="352"/>
                  </a:cubicBezTo>
                  <a:cubicBezTo>
                    <a:pt x="213" y="353"/>
                    <a:pt x="217" y="354"/>
                    <a:pt x="221" y="355"/>
                  </a:cubicBezTo>
                  <a:cubicBezTo>
                    <a:pt x="225" y="356"/>
                    <a:pt x="229" y="357"/>
                    <a:pt x="232" y="358"/>
                  </a:cubicBezTo>
                  <a:cubicBezTo>
                    <a:pt x="240" y="359"/>
                    <a:pt x="247" y="361"/>
                    <a:pt x="255" y="363"/>
                  </a:cubicBezTo>
                  <a:cubicBezTo>
                    <a:pt x="262" y="365"/>
                    <a:pt x="269" y="367"/>
                    <a:pt x="276" y="368"/>
                  </a:cubicBezTo>
                  <a:cubicBezTo>
                    <a:pt x="283" y="369"/>
                    <a:pt x="290" y="370"/>
                    <a:pt x="297" y="369"/>
                  </a:cubicBezTo>
                  <a:cubicBezTo>
                    <a:pt x="301" y="369"/>
                    <a:pt x="305" y="369"/>
                    <a:pt x="308" y="368"/>
                  </a:cubicBezTo>
                  <a:cubicBezTo>
                    <a:pt x="310" y="368"/>
                    <a:pt x="312" y="367"/>
                    <a:pt x="314" y="367"/>
                  </a:cubicBezTo>
                  <a:cubicBezTo>
                    <a:pt x="315" y="367"/>
                    <a:pt x="317" y="366"/>
                    <a:pt x="319" y="365"/>
                  </a:cubicBezTo>
                  <a:cubicBezTo>
                    <a:pt x="319" y="365"/>
                    <a:pt x="319" y="365"/>
                    <a:pt x="319" y="365"/>
                  </a:cubicBezTo>
                  <a:cubicBezTo>
                    <a:pt x="316" y="366"/>
                    <a:pt x="313" y="367"/>
                    <a:pt x="310" y="367"/>
                  </a:cubicBezTo>
                  <a:cubicBezTo>
                    <a:pt x="310" y="367"/>
                    <a:pt x="310" y="367"/>
                    <a:pt x="310" y="367"/>
                  </a:cubicBezTo>
                  <a:cubicBezTo>
                    <a:pt x="306" y="368"/>
                    <a:pt x="302" y="368"/>
                    <a:pt x="297" y="368"/>
                  </a:cubicBezTo>
                  <a:cubicBezTo>
                    <a:pt x="294" y="368"/>
                    <a:pt x="290" y="367"/>
                    <a:pt x="286" y="367"/>
                  </a:cubicBezTo>
                  <a:cubicBezTo>
                    <a:pt x="286" y="367"/>
                    <a:pt x="286" y="367"/>
                    <a:pt x="286" y="367"/>
                  </a:cubicBezTo>
                  <a:cubicBezTo>
                    <a:pt x="281" y="366"/>
                    <a:pt x="275" y="365"/>
                    <a:pt x="269" y="364"/>
                  </a:cubicBezTo>
                  <a:cubicBezTo>
                    <a:pt x="264" y="362"/>
                    <a:pt x="259" y="361"/>
                    <a:pt x="253" y="359"/>
                  </a:cubicBezTo>
                  <a:cubicBezTo>
                    <a:pt x="247" y="357"/>
                    <a:pt x="241" y="355"/>
                    <a:pt x="236" y="354"/>
                  </a:cubicBezTo>
                  <a:cubicBezTo>
                    <a:pt x="229" y="352"/>
                    <a:pt x="224" y="351"/>
                    <a:pt x="218" y="349"/>
                  </a:cubicBezTo>
                  <a:cubicBezTo>
                    <a:pt x="205" y="346"/>
                    <a:pt x="193" y="342"/>
                    <a:pt x="181" y="338"/>
                  </a:cubicBezTo>
                  <a:cubicBezTo>
                    <a:pt x="169" y="334"/>
                    <a:pt x="158" y="329"/>
                    <a:pt x="146" y="325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42" y="323"/>
                    <a:pt x="137" y="320"/>
                    <a:pt x="131" y="318"/>
                  </a:cubicBezTo>
                  <a:cubicBezTo>
                    <a:pt x="127" y="315"/>
                    <a:pt x="122" y="313"/>
                    <a:pt x="117" y="310"/>
                  </a:cubicBezTo>
                  <a:cubicBezTo>
                    <a:pt x="109" y="305"/>
                    <a:pt x="100" y="300"/>
                    <a:pt x="92" y="293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2" y="293"/>
                    <a:pt x="91" y="293"/>
                    <a:pt x="91" y="293"/>
                  </a:cubicBezTo>
                  <a:cubicBezTo>
                    <a:pt x="91" y="293"/>
                    <a:pt x="91" y="293"/>
                    <a:pt x="92" y="293"/>
                  </a:cubicBezTo>
                  <a:cubicBezTo>
                    <a:pt x="85" y="288"/>
                    <a:pt x="78" y="282"/>
                    <a:pt x="72" y="276"/>
                  </a:cubicBezTo>
                  <a:cubicBezTo>
                    <a:pt x="66" y="270"/>
                    <a:pt x="60" y="263"/>
                    <a:pt x="55" y="256"/>
                  </a:cubicBezTo>
                  <a:cubicBezTo>
                    <a:pt x="49" y="250"/>
                    <a:pt x="45" y="243"/>
                    <a:pt x="41" y="236"/>
                  </a:cubicBezTo>
                  <a:cubicBezTo>
                    <a:pt x="37" y="229"/>
                    <a:pt x="33" y="222"/>
                    <a:pt x="30" y="214"/>
                  </a:cubicBezTo>
                  <a:cubicBezTo>
                    <a:pt x="24" y="200"/>
                    <a:pt x="20" y="184"/>
                    <a:pt x="18" y="168"/>
                  </a:cubicBezTo>
                  <a:cubicBezTo>
                    <a:pt x="16" y="159"/>
                    <a:pt x="16" y="151"/>
                    <a:pt x="16" y="142"/>
                  </a:cubicBezTo>
                  <a:cubicBezTo>
                    <a:pt x="16" y="138"/>
                    <a:pt x="16" y="134"/>
                    <a:pt x="16" y="129"/>
                  </a:cubicBezTo>
                  <a:cubicBezTo>
                    <a:pt x="16" y="125"/>
                    <a:pt x="16" y="121"/>
                    <a:pt x="17" y="118"/>
                  </a:cubicBezTo>
                  <a:cubicBezTo>
                    <a:pt x="18" y="112"/>
                    <a:pt x="19" y="107"/>
                    <a:pt x="20" y="101"/>
                  </a:cubicBezTo>
                  <a:cubicBezTo>
                    <a:pt x="21" y="99"/>
                    <a:pt x="22" y="96"/>
                    <a:pt x="23" y="93"/>
                  </a:cubicBezTo>
                  <a:cubicBezTo>
                    <a:pt x="24" y="92"/>
                    <a:pt x="24" y="90"/>
                    <a:pt x="25" y="88"/>
                  </a:cubicBezTo>
                  <a:cubicBezTo>
                    <a:pt x="28" y="82"/>
                    <a:pt x="31" y="75"/>
                    <a:pt x="35" y="69"/>
                  </a:cubicBezTo>
                  <a:cubicBezTo>
                    <a:pt x="38" y="62"/>
                    <a:pt x="42" y="56"/>
                    <a:pt x="46" y="51"/>
                  </a:cubicBezTo>
                  <a:cubicBezTo>
                    <a:pt x="51" y="44"/>
                    <a:pt x="57" y="38"/>
                    <a:pt x="64" y="33"/>
                  </a:cubicBezTo>
                  <a:cubicBezTo>
                    <a:pt x="66" y="31"/>
                    <a:pt x="68" y="30"/>
                    <a:pt x="70" y="28"/>
                  </a:cubicBezTo>
                  <a:cubicBezTo>
                    <a:pt x="73" y="27"/>
                    <a:pt x="75" y="26"/>
                    <a:pt x="77" y="25"/>
                  </a:cubicBezTo>
                  <a:cubicBezTo>
                    <a:pt x="79" y="24"/>
                    <a:pt x="81" y="23"/>
                    <a:pt x="83" y="23"/>
                  </a:cubicBezTo>
                  <a:cubicBezTo>
                    <a:pt x="85" y="22"/>
                    <a:pt x="87" y="22"/>
                    <a:pt x="89" y="21"/>
                  </a:cubicBezTo>
                  <a:cubicBezTo>
                    <a:pt x="92" y="21"/>
                    <a:pt x="95" y="21"/>
                    <a:pt x="99" y="21"/>
                  </a:cubicBezTo>
                  <a:cubicBezTo>
                    <a:pt x="99" y="21"/>
                    <a:pt x="100" y="21"/>
                    <a:pt x="101" y="22"/>
                  </a:cubicBezTo>
                  <a:cubicBezTo>
                    <a:pt x="101" y="22"/>
                    <a:pt x="102" y="22"/>
                    <a:pt x="102" y="22"/>
                  </a:cubicBezTo>
                  <a:cubicBezTo>
                    <a:pt x="103" y="22"/>
                    <a:pt x="103" y="22"/>
                    <a:pt x="103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3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4"/>
                  </a:cubicBezTo>
                  <a:cubicBezTo>
                    <a:pt x="104" y="24"/>
                    <a:pt x="104" y="24"/>
                    <a:pt x="104" y="25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104" y="27"/>
                    <a:pt x="104" y="28"/>
                    <a:pt x="104" y="29"/>
                  </a:cubicBezTo>
                  <a:cubicBezTo>
                    <a:pt x="103" y="32"/>
                    <a:pt x="102" y="36"/>
                    <a:pt x="101" y="40"/>
                  </a:cubicBezTo>
                  <a:cubicBezTo>
                    <a:pt x="98" y="45"/>
                    <a:pt x="95" y="51"/>
                    <a:pt x="92" y="56"/>
                  </a:cubicBezTo>
                  <a:cubicBezTo>
                    <a:pt x="89" y="61"/>
                    <a:pt x="85" y="66"/>
                    <a:pt x="82" y="71"/>
                  </a:cubicBezTo>
                  <a:cubicBezTo>
                    <a:pt x="78" y="76"/>
                    <a:pt x="75" y="81"/>
                    <a:pt x="72" y="86"/>
                  </a:cubicBezTo>
                  <a:cubicBezTo>
                    <a:pt x="71" y="89"/>
                    <a:pt x="69" y="91"/>
                    <a:pt x="68" y="94"/>
                  </a:cubicBezTo>
                  <a:cubicBezTo>
                    <a:pt x="67" y="96"/>
                    <a:pt x="66" y="98"/>
                    <a:pt x="65" y="100"/>
                  </a:cubicBezTo>
                  <a:cubicBezTo>
                    <a:pt x="65" y="101"/>
                    <a:pt x="64" y="103"/>
                    <a:pt x="64" y="104"/>
                  </a:cubicBezTo>
                  <a:cubicBezTo>
                    <a:pt x="63" y="107"/>
                    <a:pt x="62" y="111"/>
                    <a:pt x="61" y="114"/>
                  </a:cubicBezTo>
                  <a:cubicBezTo>
                    <a:pt x="61" y="116"/>
                    <a:pt x="60" y="117"/>
                    <a:pt x="60" y="119"/>
                  </a:cubicBezTo>
                  <a:cubicBezTo>
                    <a:pt x="60" y="121"/>
                    <a:pt x="59" y="123"/>
                    <a:pt x="59" y="125"/>
                  </a:cubicBezTo>
                  <a:cubicBezTo>
                    <a:pt x="59" y="130"/>
                    <a:pt x="58" y="135"/>
                    <a:pt x="58" y="141"/>
                  </a:cubicBezTo>
                  <a:cubicBezTo>
                    <a:pt x="58" y="146"/>
                    <a:pt x="58" y="151"/>
                    <a:pt x="59" y="156"/>
                  </a:cubicBezTo>
                  <a:cubicBezTo>
                    <a:pt x="59" y="159"/>
                    <a:pt x="59" y="162"/>
                    <a:pt x="60" y="165"/>
                  </a:cubicBezTo>
                  <a:cubicBezTo>
                    <a:pt x="60" y="167"/>
                    <a:pt x="60" y="169"/>
                    <a:pt x="61" y="172"/>
                  </a:cubicBezTo>
                  <a:cubicBezTo>
                    <a:pt x="62" y="176"/>
                    <a:pt x="63" y="181"/>
                    <a:pt x="65" y="186"/>
                  </a:cubicBezTo>
                  <a:cubicBezTo>
                    <a:pt x="65" y="188"/>
                    <a:pt x="66" y="190"/>
                    <a:pt x="67" y="193"/>
                  </a:cubicBezTo>
                  <a:cubicBezTo>
                    <a:pt x="68" y="195"/>
                    <a:pt x="69" y="197"/>
                    <a:pt x="70" y="200"/>
                  </a:cubicBezTo>
                  <a:cubicBezTo>
                    <a:pt x="74" y="208"/>
                    <a:pt x="79" y="216"/>
                    <a:pt x="85" y="224"/>
                  </a:cubicBezTo>
                  <a:cubicBezTo>
                    <a:pt x="90" y="232"/>
                    <a:pt x="97" y="240"/>
                    <a:pt x="104" y="247"/>
                  </a:cubicBezTo>
                  <a:cubicBezTo>
                    <a:pt x="111" y="254"/>
                    <a:pt x="118" y="260"/>
                    <a:pt x="126" y="266"/>
                  </a:cubicBezTo>
                  <a:cubicBezTo>
                    <a:pt x="130" y="269"/>
                    <a:pt x="135" y="273"/>
                    <a:pt x="139" y="276"/>
                  </a:cubicBezTo>
                  <a:cubicBezTo>
                    <a:pt x="143" y="278"/>
                    <a:pt x="147" y="281"/>
                    <a:pt x="152" y="284"/>
                  </a:cubicBezTo>
                  <a:cubicBezTo>
                    <a:pt x="161" y="290"/>
                    <a:pt x="170" y="295"/>
                    <a:pt x="179" y="300"/>
                  </a:cubicBezTo>
                  <a:cubicBezTo>
                    <a:pt x="197" y="310"/>
                    <a:pt x="216" y="318"/>
                    <a:pt x="235" y="326"/>
                  </a:cubicBezTo>
                  <a:cubicBezTo>
                    <a:pt x="253" y="334"/>
                    <a:pt x="271" y="340"/>
                    <a:pt x="288" y="347"/>
                  </a:cubicBezTo>
                  <a:cubicBezTo>
                    <a:pt x="289" y="347"/>
                    <a:pt x="289" y="347"/>
                    <a:pt x="288" y="347"/>
                  </a:cubicBezTo>
                  <a:cubicBezTo>
                    <a:pt x="275" y="341"/>
                    <a:pt x="261" y="335"/>
                    <a:pt x="248" y="329"/>
                  </a:cubicBezTo>
                  <a:cubicBezTo>
                    <a:pt x="229" y="321"/>
                    <a:pt x="210" y="312"/>
                    <a:pt x="192" y="302"/>
                  </a:cubicBezTo>
                  <a:cubicBezTo>
                    <a:pt x="174" y="292"/>
                    <a:pt x="157" y="281"/>
                    <a:pt x="140" y="268"/>
                  </a:cubicBezTo>
                  <a:cubicBezTo>
                    <a:pt x="125" y="256"/>
                    <a:pt x="111" y="243"/>
                    <a:pt x="100" y="229"/>
                  </a:cubicBezTo>
                  <a:cubicBezTo>
                    <a:pt x="100" y="229"/>
                    <a:pt x="100" y="229"/>
                    <a:pt x="100" y="229"/>
                  </a:cubicBezTo>
                  <a:cubicBezTo>
                    <a:pt x="96" y="224"/>
                    <a:pt x="92" y="218"/>
                    <a:pt x="89" y="213"/>
                  </a:cubicBezTo>
                  <a:cubicBezTo>
                    <a:pt x="86" y="207"/>
                    <a:pt x="83" y="202"/>
                    <a:pt x="81" y="196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79" y="192"/>
                    <a:pt x="77" y="187"/>
                    <a:pt x="76" y="182"/>
                  </a:cubicBezTo>
                  <a:cubicBezTo>
                    <a:pt x="74" y="177"/>
                    <a:pt x="73" y="172"/>
                    <a:pt x="73" y="166"/>
                  </a:cubicBezTo>
                  <a:cubicBezTo>
                    <a:pt x="72" y="161"/>
                    <a:pt x="72" y="155"/>
                    <a:pt x="72" y="150"/>
                  </a:cubicBezTo>
                  <a:cubicBezTo>
                    <a:pt x="72" y="144"/>
                    <a:pt x="72" y="138"/>
                    <a:pt x="73" y="133"/>
                  </a:cubicBezTo>
                  <a:cubicBezTo>
                    <a:pt x="73" y="131"/>
                    <a:pt x="73" y="129"/>
                    <a:pt x="74" y="128"/>
                  </a:cubicBezTo>
                  <a:cubicBezTo>
                    <a:pt x="74" y="126"/>
                    <a:pt x="74" y="123"/>
                    <a:pt x="75" y="121"/>
                  </a:cubicBezTo>
                  <a:cubicBezTo>
                    <a:pt x="76" y="119"/>
                    <a:pt x="76" y="117"/>
                    <a:pt x="77" y="114"/>
                  </a:cubicBezTo>
                  <a:cubicBezTo>
                    <a:pt x="78" y="112"/>
                    <a:pt x="78" y="111"/>
                    <a:pt x="79" y="109"/>
                  </a:cubicBezTo>
                  <a:cubicBezTo>
                    <a:pt x="81" y="104"/>
                    <a:pt x="83" y="100"/>
                    <a:pt x="86" y="96"/>
                  </a:cubicBezTo>
                  <a:cubicBezTo>
                    <a:pt x="89" y="92"/>
                    <a:pt x="91" y="88"/>
                    <a:pt x="94" y="84"/>
                  </a:cubicBezTo>
                  <a:cubicBezTo>
                    <a:pt x="96" y="82"/>
                    <a:pt x="98" y="80"/>
                    <a:pt x="100" y="77"/>
                  </a:cubicBezTo>
                  <a:cubicBezTo>
                    <a:pt x="102" y="74"/>
                    <a:pt x="105" y="71"/>
                    <a:pt x="107" y="68"/>
                  </a:cubicBezTo>
                  <a:cubicBezTo>
                    <a:pt x="110" y="65"/>
                    <a:pt x="111" y="62"/>
                    <a:pt x="113" y="59"/>
                  </a:cubicBezTo>
                  <a:cubicBezTo>
                    <a:pt x="115" y="55"/>
                    <a:pt x="117" y="52"/>
                    <a:pt x="119" y="49"/>
                  </a:cubicBezTo>
                  <a:cubicBezTo>
                    <a:pt x="120" y="46"/>
                    <a:pt x="121" y="44"/>
                    <a:pt x="122" y="42"/>
                  </a:cubicBezTo>
                  <a:cubicBezTo>
                    <a:pt x="122" y="40"/>
                    <a:pt x="123" y="39"/>
                    <a:pt x="123" y="37"/>
                  </a:cubicBezTo>
                  <a:cubicBezTo>
                    <a:pt x="124" y="36"/>
                    <a:pt x="124" y="34"/>
                    <a:pt x="125" y="33"/>
                  </a:cubicBezTo>
                  <a:cubicBezTo>
                    <a:pt x="125" y="31"/>
                    <a:pt x="125" y="30"/>
                    <a:pt x="125" y="28"/>
                  </a:cubicBezTo>
                  <a:cubicBezTo>
                    <a:pt x="125" y="28"/>
                    <a:pt x="125" y="27"/>
                    <a:pt x="125" y="27"/>
                  </a:cubicBezTo>
                  <a:cubicBezTo>
                    <a:pt x="125" y="26"/>
                    <a:pt x="125" y="24"/>
                    <a:pt x="125" y="23"/>
                  </a:cubicBezTo>
                  <a:cubicBezTo>
                    <a:pt x="125" y="21"/>
                    <a:pt x="125" y="19"/>
                    <a:pt x="124" y="17"/>
                  </a:cubicBezTo>
                  <a:cubicBezTo>
                    <a:pt x="124" y="16"/>
                    <a:pt x="123" y="15"/>
                    <a:pt x="123" y="14"/>
                  </a:cubicBezTo>
                  <a:cubicBezTo>
                    <a:pt x="122" y="13"/>
                    <a:pt x="122" y="13"/>
                    <a:pt x="122" y="12"/>
                  </a:cubicBezTo>
                  <a:cubicBezTo>
                    <a:pt x="121" y="11"/>
                    <a:pt x="120" y="10"/>
                    <a:pt x="119" y="9"/>
                  </a:cubicBezTo>
                  <a:cubicBezTo>
                    <a:pt x="119" y="8"/>
                    <a:pt x="119" y="8"/>
                    <a:pt x="118" y="8"/>
                  </a:cubicBezTo>
                  <a:cubicBezTo>
                    <a:pt x="117" y="7"/>
                    <a:pt x="116" y="6"/>
                    <a:pt x="115" y="5"/>
                  </a:cubicBezTo>
                  <a:cubicBezTo>
                    <a:pt x="115" y="5"/>
                    <a:pt x="114" y="5"/>
                    <a:pt x="114" y="5"/>
                  </a:cubicBezTo>
                  <a:cubicBezTo>
                    <a:pt x="113" y="4"/>
                    <a:pt x="111" y="3"/>
                    <a:pt x="109" y="2"/>
                  </a:cubicBezTo>
                  <a:cubicBezTo>
                    <a:pt x="108" y="2"/>
                    <a:pt x="107" y="2"/>
                    <a:pt x="106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1"/>
                    <a:pt x="102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34"/>
            <p:cNvSpPr>
              <a:spLocks noEditPoints="1"/>
            </p:cNvSpPr>
            <p:nvPr/>
          </p:nvSpPr>
          <p:spPr bwMode="auto">
            <a:xfrm>
              <a:off x="-2581275" y="3873501"/>
              <a:ext cx="311150" cy="273050"/>
            </a:xfrm>
            <a:custGeom>
              <a:avLst/>
              <a:gdLst>
                <a:gd name="T0" fmla="*/ 0 w 78"/>
                <a:gd name="T1" fmla="*/ 57 h 68"/>
                <a:gd name="T2" fmla="*/ 9 w 78"/>
                <a:gd name="T3" fmla="*/ 52 h 68"/>
                <a:gd name="T4" fmla="*/ 9 w 78"/>
                <a:gd name="T5" fmla="*/ 52 h 68"/>
                <a:gd name="T6" fmla="*/ 76 w 78"/>
                <a:gd name="T7" fmla="*/ 17 h 68"/>
                <a:gd name="T8" fmla="*/ 66 w 78"/>
                <a:gd name="T9" fmla="*/ 1 h 68"/>
                <a:gd name="T10" fmla="*/ 60 w 78"/>
                <a:gd name="T11" fmla="*/ 1 h 68"/>
                <a:gd name="T12" fmla="*/ 52 w 78"/>
                <a:gd name="T13" fmla="*/ 5 h 68"/>
                <a:gd name="T14" fmla="*/ 33 w 78"/>
                <a:gd name="T15" fmla="*/ 21 h 68"/>
                <a:gd name="T16" fmla="*/ 11 w 78"/>
                <a:gd name="T17" fmla="*/ 44 h 68"/>
                <a:gd name="T18" fmla="*/ 10 w 78"/>
                <a:gd name="T19" fmla="*/ 47 h 68"/>
                <a:gd name="T20" fmla="*/ 12 w 78"/>
                <a:gd name="T21" fmla="*/ 50 h 68"/>
                <a:gd name="T22" fmla="*/ 9 w 78"/>
                <a:gd name="T23" fmla="*/ 52 h 68"/>
                <a:gd name="T24" fmla="*/ 0 w 78"/>
                <a:gd name="T25" fmla="*/ 57 h 68"/>
                <a:gd name="T26" fmla="*/ 0 w 78"/>
                <a:gd name="T27" fmla="*/ 57 h 68"/>
                <a:gd name="T28" fmla="*/ 6 w 78"/>
                <a:gd name="T29" fmla="*/ 55 h 68"/>
                <a:gd name="T30" fmla="*/ 13 w 78"/>
                <a:gd name="T31" fmla="*/ 50 h 68"/>
                <a:gd name="T32" fmla="*/ 16 w 78"/>
                <a:gd name="T33" fmla="*/ 49 h 68"/>
                <a:gd name="T34" fmla="*/ 23 w 78"/>
                <a:gd name="T35" fmla="*/ 43 h 68"/>
                <a:gd name="T36" fmla="*/ 25 w 78"/>
                <a:gd name="T37" fmla="*/ 52 h 68"/>
                <a:gd name="T38" fmla="*/ 28 w 78"/>
                <a:gd name="T39" fmla="*/ 56 h 68"/>
                <a:gd name="T40" fmla="*/ 32 w 78"/>
                <a:gd name="T41" fmla="*/ 63 h 68"/>
                <a:gd name="T42" fmla="*/ 42 w 78"/>
                <a:gd name="T43" fmla="*/ 62 h 68"/>
                <a:gd name="T44" fmla="*/ 48 w 78"/>
                <a:gd name="T45" fmla="*/ 56 h 68"/>
                <a:gd name="T46" fmla="*/ 47 w 78"/>
                <a:gd name="T47" fmla="*/ 62 h 68"/>
                <a:gd name="T48" fmla="*/ 52 w 78"/>
                <a:gd name="T49" fmla="*/ 67 h 68"/>
                <a:gd name="T50" fmla="*/ 60 w 78"/>
                <a:gd name="T51" fmla="*/ 64 h 68"/>
                <a:gd name="T52" fmla="*/ 65 w 78"/>
                <a:gd name="T53" fmla="*/ 52 h 68"/>
                <a:gd name="T54" fmla="*/ 72 w 78"/>
                <a:gd name="T55" fmla="*/ 29 h 68"/>
                <a:gd name="T56" fmla="*/ 77 w 78"/>
                <a:gd name="T57" fmla="*/ 16 h 68"/>
                <a:gd name="T58" fmla="*/ 78 w 78"/>
                <a:gd name="T59" fmla="*/ 10 h 68"/>
                <a:gd name="T60" fmla="*/ 78 w 78"/>
                <a:gd name="T61" fmla="*/ 8 h 68"/>
                <a:gd name="T62" fmla="*/ 77 w 78"/>
                <a:gd name="T63" fmla="*/ 9 h 68"/>
                <a:gd name="T64" fmla="*/ 77 w 78"/>
                <a:gd name="T65" fmla="*/ 6 h 68"/>
                <a:gd name="T66" fmla="*/ 74 w 78"/>
                <a:gd name="T67" fmla="*/ 2 h 68"/>
                <a:gd name="T68" fmla="*/ 70 w 78"/>
                <a:gd name="T69" fmla="*/ 4 h 68"/>
                <a:gd name="T70" fmla="*/ 68 w 78"/>
                <a:gd name="T7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68"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lose/>
                  <a:moveTo>
                    <a:pt x="9" y="52"/>
                  </a:move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lose/>
                  <a:moveTo>
                    <a:pt x="77" y="16"/>
                  </a:moveTo>
                  <a:cubicBezTo>
                    <a:pt x="77" y="17"/>
                    <a:pt x="77" y="17"/>
                    <a:pt x="76" y="17"/>
                  </a:cubicBezTo>
                  <a:cubicBezTo>
                    <a:pt x="77" y="17"/>
                    <a:pt x="77" y="17"/>
                    <a:pt x="77" y="16"/>
                  </a:cubicBezTo>
                  <a:close/>
                  <a:moveTo>
                    <a:pt x="66" y="1"/>
                  </a:moveTo>
                  <a:cubicBezTo>
                    <a:pt x="65" y="1"/>
                    <a:pt x="63" y="0"/>
                    <a:pt x="62" y="0"/>
                  </a:cubicBezTo>
                  <a:cubicBezTo>
                    <a:pt x="61" y="0"/>
                    <a:pt x="61" y="0"/>
                    <a:pt x="60" y="1"/>
                  </a:cubicBezTo>
                  <a:cubicBezTo>
                    <a:pt x="59" y="1"/>
                    <a:pt x="58" y="1"/>
                    <a:pt x="57" y="2"/>
                  </a:cubicBezTo>
                  <a:cubicBezTo>
                    <a:pt x="56" y="3"/>
                    <a:pt x="54" y="4"/>
                    <a:pt x="52" y="5"/>
                  </a:cubicBezTo>
                  <a:cubicBezTo>
                    <a:pt x="50" y="7"/>
                    <a:pt x="48" y="9"/>
                    <a:pt x="46" y="10"/>
                  </a:cubicBezTo>
                  <a:cubicBezTo>
                    <a:pt x="41" y="14"/>
                    <a:pt x="37" y="17"/>
                    <a:pt x="33" y="21"/>
                  </a:cubicBezTo>
                  <a:cubicBezTo>
                    <a:pt x="29" y="24"/>
                    <a:pt x="25" y="28"/>
                    <a:pt x="22" y="32"/>
                  </a:cubicBezTo>
                  <a:cubicBezTo>
                    <a:pt x="18" y="36"/>
                    <a:pt x="15" y="40"/>
                    <a:pt x="11" y="44"/>
                  </a:cubicBezTo>
                  <a:cubicBezTo>
                    <a:pt x="11" y="44"/>
                    <a:pt x="10" y="45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8"/>
                    <a:pt x="10" y="49"/>
                    <a:pt x="11" y="49"/>
                  </a:cubicBezTo>
                  <a:cubicBezTo>
                    <a:pt x="11" y="49"/>
                    <a:pt x="12" y="49"/>
                    <a:pt x="12" y="50"/>
                  </a:cubicBezTo>
                  <a:cubicBezTo>
                    <a:pt x="11" y="50"/>
                    <a:pt x="10" y="51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3"/>
                    <a:pt x="6" y="54"/>
                    <a:pt x="4" y="55"/>
                  </a:cubicBezTo>
                  <a:cubicBezTo>
                    <a:pt x="3" y="56"/>
                    <a:pt x="2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ubicBezTo>
                    <a:pt x="2" y="57"/>
                    <a:pt x="4" y="56"/>
                    <a:pt x="6" y="55"/>
                  </a:cubicBezTo>
                  <a:cubicBezTo>
                    <a:pt x="9" y="53"/>
                    <a:pt x="10" y="52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4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9" y="47"/>
                    <a:pt x="21" y="44"/>
                    <a:pt x="24" y="42"/>
                  </a:cubicBezTo>
                  <a:cubicBezTo>
                    <a:pt x="23" y="42"/>
                    <a:pt x="23" y="43"/>
                    <a:pt x="23" y="43"/>
                  </a:cubicBezTo>
                  <a:cubicBezTo>
                    <a:pt x="22" y="45"/>
                    <a:pt x="22" y="46"/>
                    <a:pt x="22" y="48"/>
                  </a:cubicBezTo>
                  <a:cubicBezTo>
                    <a:pt x="23" y="50"/>
                    <a:pt x="24" y="51"/>
                    <a:pt x="25" y="52"/>
                  </a:cubicBezTo>
                  <a:cubicBezTo>
                    <a:pt x="26" y="53"/>
                    <a:pt x="28" y="53"/>
                    <a:pt x="29" y="53"/>
                  </a:cubicBezTo>
                  <a:cubicBezTo>
                    <a:pt x="28" y="54"/>
                    <a:pt x="28" y="55"/>
                    <a:pt x="28" y="56"/>
                  </a:cubicBezTo>
                  <a:cubicBezTo>
                    <a:pt x="28" y="57"/>
                    <a:pt x="28" y="58"/>
                    <a:pt x="28" y="58"/>
                  </a:cubicBezTo>
                  <a:cubicBezTo>
                    <a:pt x="29" y="60"/>
                    <a:pt x="30" y="62"/>
                    <a:pt x="32" y="63"/>
                  </a:cubicBezTo>
                  <a:cubicBezTo>
                    <a:pt x="34" y="64"/>
                    <a:pt x="36" y="64"/>
                    <a:pt x="38" y="64"/>
                  </a:cubicBezTo>
                  <a:cubicBezTo>
                    <a:pt x="40" y="64"/>
                    <a:pt x="41" y="63"/>
                    <a:pt x="42" y="62"/>
                  </a:cubicBezTo>
                  <a:cubicBezTo>
                    <a:pt x="44" y="59"/>
                    <a:pt x="46" y="56"/>
                    <a:pt x="48" y="54"/>
                  </a:cubicBezTo>
                  <a:cubicBezTo>
                    <a:pt x="48" y="54"/>
                    <a:pt x="48" y="55"/>
                    <a:pt x="48" y="56"/>
                  </a:cubicBezTo>
                  <a:cubicBezTo>
                    <a:pt x="48" y="57"/>
                    <a:pt x="48" y="58"/>
                    <a:pt x="47" y="59"/>
                  </a:cubicBezTo>
                  <a:cubicBezTo>
                    <a:pt x="47" y="60"/>
                    <a:pt x="47" y="61"/>
                    <a:pt x="47" y="62"/>
                  </a:cubicBezTo>
                  <a:cubicBezTo>
                    <a:pt x="48" y="63"/>
                    <a:pt x="48" y="63"/>
                    <a:pt x="48" y="64"/>
                  </a:cubicBezTo>
                  <a:cubicBezTo>
                    <a:pt x="49" y="65"/>
                    <a:pt x="50" y="67"/>
                    <a:pt x="52" y="67"/>
                  </a:cubicBezTo>
                  <a:cubicBezTo>
                    <a:pt x="54" y="68"/>
                    <a:pt x="56" y="67"/>
                    <a:pt x="58" y="66"/>
                  </a:cubicBezTo>
                  <a:cubicBezTo>
                    <a:pt x="59" y="66"/>
                    <a:pt x="59" y="65"/>
                    <a:pt x="60" y="64"/>
                  </a:cubicBezTo>
                  <a:cubicBezTo>
                    <a:pt x="61" y="62"/>
                    <a:pt x="62" y="60"/>
                    <a:pt x="63" y="58"/>
                  </a:cubicBezTo>
                  <a:cubicBezTo>
                    <a:pt x="64" y="56"/>
                    <a:pt x="64" y="54"/>
                    <a:pt x="65" y="52"/>
                  </a:cubicBezTo>
                  <a:cubicBezTo>
                    <a:pt x="67" y="49"/>
                    <a:pt x="68" y="45"/>
                    <a:pt x="69" y="41"/>
                  </a:cubicBezTo>
                  <a:cubicBezTo>
                    <a:pt x="71" y="37"/>
                    <a:pt x="72" y="33"/>
                    <a:pt x="72" y="29"/>
                  </a:cubicBezTo>
                  <a:cubicBezTo>
                    <a:pt x="72" y="28"/>
                    <a:pt x="73" y="27"/>
                    <a:pt x="73" y="26"/>
                  </a:cubicBezTo>
                  <a:cubicBezTo>
                    <a:pt x="74" y="23"/>
                    <a:pt x="75" y="19"/>
                    <a:pt x="77" y="16"/>
                  </a:cubicBezTo>
                  <a:cubicBezTo>
                    <a:pt x="78" y="15"/>
                    <a:pt x="78" y="13"/>
                    <a:pt x="78" y="12"/>
                  </a:cubicBezTo>
                  <a:cubicBezTo>
                    <a:pt x="78" y="11"/>
                    <a:pt x="78" y="11"/>
                    <a:pt x="78" y="10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77" y="8"/>
                    <a:pt x="77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7" y="8"/>
                    <a:pt x="77" y="8"/>
                    <a:pt x="77" y="9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6" y="6"/>
                    <a:pt x="77" y="6"/>
                  </a:cubicBezTo>
                  <a:cubicBezTo>
                    <a:pt x="77" y="5"/>
                    <a:pt x="77" y="4"/>
                    <a:pt x="76" y="3"/>
                  </a:cubicBezTo>
                  <a:cubicBezTo>
                    <a:pt x="76" y="2"/>
                    <a:pt x="75" y="2"/>
                    <a:pt x="74" y="2"/>
                  </a:cubicBezTo>
                  <a:cubicBezTo>
                    <a:pt x="73" y="1"/>
                    <a:pt x="71" y="2"/>
                    <a:pt x="71" y="3"/>
                  </a:cubicBezTo>
                  <a:cubicBezTo>
                    <a:pt x="70" y="3"/>
                    <a:pt x="70" y="4"/>
                    <a:pt x="70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35"/>
            <p:cNvSpPr>
              <a:spLocks noEditPoints="1"/>
            </p:cNvSpPr>
            <p:nvPr/>
          </p:nvSpPr>
          <p:spPr bwMode="auto">
            <a:xfrm>
              <a:off x="-1058862" y="5108576"/>
              <a:ext cx="304800" cy="220663"/>
            </a:xfrm>
            <a:custGeom>
              <a:avLst/>
              <a:gdLst>
                <a:gd name="T0" fmla="*/ 58 w 76"/>
                <a:gd name="T1" fmla="*/ 10 h 55"/>
                <a:gd name="T2" fmla="*/ 58 w 76"/>
                <a:gd name="T3" fmla="*/ 10 h 55"/>
                <a:gd name="T4" fmla="*/ 54 w 76"/>
                <a:gd name="T5" fmla="*/ 46 h 55"/>
                <a:gd name="T6" fmla="*/ 54 w 76"/>
                <a:gd name="T7" fmla="*/ 46 h 55"/>
                <a:gd name="T8" fmla="*/ 20 w 76"/>
                <a:gd name="T9" fmla="*/ 47 h 55"/>
                <a:gd name="T10" fmla="*/ 11 w 76"/>
                <a:gd name="T11" fmla="*/ 40 h 55"/>
                <a:gd name="T12" fmla="*/ 11 w 76"/>
                <a:gd name="T13" fmla="*/ 40 h 55"/>
                <a:gd name="T14" fmla="*/ 66 w 76"/>
                <a:gd name="T15" fmla="*/ 37 h 55"/>
                <a:gd name="T16" fmla="*/ 8 w 76"/>
                <a:gd name="T17" fmla="*/ 34 h 55"/>
                <a:gd name="T18" fmla="*/ 8 w 76"/>
                <a:gd name="T19" fmla="*/ 34 h 55"/>
                <a:gd name="T20" fmla="*/ 75 w 76"/>
                <a:gd name="T21" fmla="*/ 34 h 55"/>
                <a:gd name="T22" fmla="*/ 70 w 76"/>
                <a:gd name="T23" fmla="*/ 30 h 55"/>
                <a:gd name="T24" fmla="*/ 70 w 76"/>
                <a:gd name="T25" fmla="*/ 30 h 55"/>
                <a:gd name="T26" fmla="*/ 11 w 76"/>
                <a:gd name="T27" fmla="*/ 18 h 55"/>
                <a:gd name="T28" fmla="*/ 68 w 76"/>
                <a:gd name="T29" fmla="*/ 17 h 55"/>
                <a:gd name="T30" fmla="*/ 68 w 76"/>
                <a:gd name="T31" fmla="*/ 17 h 55"/>
                <a:gd name="T32" fmla="*/ 47 w 76"/>
                <a:gd name="T33" fmla="*/ 6 h 55"/>
                <a:gd name="T34" fmla="*/ 35 w 76"/>
                <a:gd name="T35" fmla="*/ 6 h 55"/>
                <a:gd name="T36" fmla="*/ 47 w 76"/>
                <a:gd name="T37" fmla="*/ 6 h 55"/>
                <a:gd name="T38" fmla="*/ 58 w 76"/>
                <a:gd name="T39" fmla="*/ 10 h 55"/>
                <a:gd name="T40" fmla="*/ 58 w 76"/>
                <a:gd name="T41" fmla="*/ 10 h 55"/>
                <a:gd name="T42" fmla="*/ 66 w 76"/>
                <a:gd name="T43" fmla="*/ 17 h 55"/>
                <a:gd name="T44" fmla="*/ 70 w 76"/>
                <a:gd name="T45" fmla="*/ 26 h 55"/>
                <a:gd name="T46" fmla="*/ 70 w 76"/>
                <a:gd name="T47" fmla="*/ 30 h 55"/>
                <a:gd name="T48" fmla="*/ 69 w 76"/>
                <a:gd name="T49" fmla="*/ 33 h 55"/>
                <a:gd name="T50" fmla="*/ 62 w 76"/>
                <a:gd name="T51" fmla="*/ 41 h 55"/>
                <a:gd name="T52" fmla="*/ 54 w 76"/>
                <a:gd name="T53" fmla="*/ 46 h 55"/>
                <a:gd name="T54" fmla="*/ 54 w 76"/>
                <a:gd name="T55" fmla="*/ 46 h 55"/>
                <a:gd name="T56" fmla="*/ 54 w 76"/>
                <a:gd name="T57" fmla="*/ 46 h 55"/>
                <a:gd name="T58" fmla="*/ 41 w 76"/>
                <a:gd name="T59" fmla="*/ 49 h 55"/>
                <a:gd name="T60" fmla="*/ 21 w 76"/>
                <a:gd name="T61" fmla="*/ 47 h 55"/>
                <a:gd name="T62" fmla="*/ 11 w 76"/>
                <a:gd name="T63" fmla="*/ 40 h 55"/>
                <a:gd name="T64" fmla="*/ 7 w 76"/>
                <a:gd name="T65" fmla="*/ 30 h 55"/>
                <a:gd name="T66" fmla="*/ 8 w 76"/>
                <a:gd name="T67" fmla="*/ 22 h 55"/>
                <a:gd name="T68" fmla="*/ 15 w 76"/>
                <a:gd name="T69" fmla="*/ 14 h 55"/>
                <a:gd name="T70" fmla="*/ 35 w 76"/>
                <a:gd name="T71" fmla="*/ 6 h 55"/>
                <a:gd name="T72" fmla="*/ 42 w 76"/>
                <a:gd name="T73" fmla="*/ 0 h 55"/>
                <a:gd name="T74" fmla="*/ 44 w 76"/>
                <a:gd name="T75" fmla="*/ 2 h 55"/>
                <a:gd name="T76" fmla="*/ 30 w 76"/>
                <a:gd name="T77" fmla="*/ 2 h 55"/>
                <a:gd name="T78" fmla="*/ 14 w 76"/>
                <a:gd name="T79" fmla="*/ 8 h 55"/>
                <a:gd name="T80" fmla="*/ 7 w 76"/>
                <a:gd name="T81" fmla="*/ 13 h 55"/>
                <a:gd name="T82" fmla="*/ 3 w 76"/>
                <a:gd name="T83" fmla="*/ 19 h 55"/>
                <a:gd name="T84" fmla="*/ 1 w 76"/>
                <a:gd name="T85" fmla="*/ 27 h 55"/>
                <a:gd name="T86" fmla="*/ 2 w 76"/>
                <a:gd name="T87" fmla="*/ 35 h 55"/>
                <a:gd name="T88" fmla="*/ 6 w 76"/>
                <a:gd name="T89" fmla="*/ 44 h 55"/>
                <a:gd name="T90" fmla="*/ 14 w 76"/>
                <a:gd name="T91" fmla="*/ 51 h 55"/>
                <a:gd name="T92" fmla="*/ 24 w 76"/>
                <a:gd name="T93" fmla="*/ 54 h 55"/>
                <a:gd name="T94" fmla="*/ 39 w 76"/>
                <a:gd name="T95" fmla="*/ 55 h 55"/>
                <a:gd name="T96" fmla="*/ 55 w 76"/>
                <a:gd name="T97" fmla="*/ 51 h 55"/>
                <a:gd name="T98" fmla="*/ 69 w 76"/>
                <a:gd name="T99" fmla="*/ 39 h 55"/>
                <a:gd name="T100" fmla="*/ 73 w 76"/>
                <a:gd name="T101" fmla="*/ 32 h 55"/>
                <a:gd name="T102" fmla="*/ 73 w 76"/>
                <a:gd name="T103" fmla="*/ 27 h 55"/>
                <a:gd name="T104" fmla="*/ 75 w 76"/>
                <a:gd name="T105" fmla="*/ 34 h 55"/>
                <a:gd name="T106" fmla="*/ 75 w 76"/>
                <a:gd name="T107" fmla="*/ 48 h 55"/>
                <a:gd name="T108" fmla="*/ 70 w 76"/>
                <a:gd name="T109" fmla="*/ 16 h 55"/>
                <a:gd name="T110" fmla="*/ 57 w 76"/>
                <a:gd name="T111" fmla="*/ 5 h 55"/>
                <a:gd name="T112" fmla="*/ 46 w 76"/>
                <a:gd name="T113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" h="55">
                  <a:moveTo>
                    <a:pt x="58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lose/>
                  <a:moveTo>
                    <a:pt x="54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lose/>
                  <a:moveTo>
                    <a:pt x="20" y="47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lose/>
                  <a:moveTo>
                    <a:pt x="11" y="40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lose/>
                  <a:moveTo>
                    <a:pt x="67" y="37"/>
                  </a:moveTo>
                  <a:cubicBezTo>
                    <a:pt x="67" y="37"/>
                    <a:pt x="66" y="37"/>
                    <a:pt x="66" y="37"/>
                  </a:cubicBezTo>
                  <a:cubicBezTo>
                    <a:pt x="66" y="37"/>
                    <a:pt x="67" y="37"/>
                    <a:pt x="67" y="37"/>
                  </a:cubicBezTo>
                  <a:close/>
                  <a:moveTo>
                    <a:pt x="8" y="34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4"/>
                  </a:cubicBezTo>
                  <a:close/>
                  <a:moveTo>
                    <a:pt x="75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70" y="30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lose/>
                  <a:moveTo>
                    <a:pt x="11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lose/>
                  <a:moveTo>
                    <a:pt x="68" y="17"/>
                  </a:move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35" y="6"/>
                  </a:moveTo>
                  <a:cubicBezTo>
                    <a:pt x="39" y="5"/>
                    <a:pt x="43" y="5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0" y="6"/>
                    <a:pt x="52" y="7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1" y="12"/>
                    <a:pt x="63" y="14"/>
                    <a:pt x="66" y="17"/>
                  </a:cubicBezTo>
                  <a:cubicBezTo>
                    <a:pt x="67" y="19"/>
                    <a:pt x="68" y="20"/>
                    <a:pt x="69" y="22"/>
                  </a:cubicBezTo>
                  <a:cubicBezTo>
                    <a:pt x="69" y="24"/>
                    <a:pt x="70" y="25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7"/>
                    <a:pt x="70" y="28"/>
                    <a:pt x="70" y="30"/>
                  </a:cubicBezTo>
                  <a:cubicBezTo>
                    <a:pt x="70" y="31"/>
                    <a:pt x="69" y="32"/>
                    <a:pt x="69" y="34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8" y="34"/>
                    <a:pt x="67" y="36"/>
                    <a:pt x="67" y="37"/>
                  </a:cubicBezTo>
                  <a:cubicBezTo>
                    <a:pt x="65" y="39"/>
                    <a:pt x="64" y="4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3"/>
                    <a:pt x="57" y="45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0" y="48"/>
                    <a:pt x="45" y="49"/>
                    <a:pt x="4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7" y="50"/>
                    <a:pt x="33" y="50"/>
                    <a:pt x="29" y="49"/>
                  </a:cubicBezTo>
                  <a:cubicBezTo>
                    <a:pt x="26" y="49"/>
                    <a:pt x="24" y="48"/>
                    <a:pt x="21" y="47"/>
                  </a:cubicBezTo>
                  <a:cubicBezTo>
                    <a:pt x="19" y="46"/>
                    <a:pt x="17" y="45"/>
                    <a:pt x="15" y="44"/>
                  </a:cubicBezTo>
                  <a:cubicBezTo>
                    <a:pt x="14" y="43"/>
                    <a:pt x="12" y="41"/>
                    <a:pt x="11" y="40"/>
                  </a:cubicBezTo>
                  <a:cubicBezTo>
                    <a:pt x="10" y="38"/>
                    <a:pt x="9" y="37"/>
                    <a:pt x="8" y="35"/>
                  </a:cubicBezTo>
                  <a:cubicBezTo>
                    <a:pt x="8" y="33"/>
                    <a:pt x="7" y="32"/>
                    <a:pt x="7" y="30"/>
                  </a:cubicBezTo>
                  <a:cubicBezTo>
                    <a:pt x="7" y="29"/>
                    <a:pt x="7" y="28"/>
                    <a:pt x="7" y="26"/>
                  </a:cubicBezTo>
                  <a:cubicBezTo>
                    <a:pt x="7" y="25"/>
                    <a:pt x="8" y="24"/>
                    <a:pt x="8" y="22"/>
                  </a:cubicBezTo>
                  <a:cubicBezTo>
                    <a:pt x="9" y="21"/>
                    <a:pt x="9" y="20"/>
                    <a:pt x="10" y="18"/>
                  </a:cubicBezTo>
                  <a:cubicBezTo>
                    <a:pt x="12" y="17"/>
                    <a:pt x="13" y="15"/>
                    <a:pt x="15" y="14"/>
                  </a:cubicBezTo>
                  <a:cubicBezTo>
                    <a:pt x="18" y="12"/>
                    <a:pt x="21" y="10"/>
                    <a:pt x="23" y="9"/>
                  </a:cubicBezTo>
                  <a:cubicBezTo>
                    <a:pt x="27" y="7"/>
                    <a:pt x="31" y="6"/>
                    <a:pt x="35" y="6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1"/>
                    <a:pt x="44" y="1"/>
                    <a:pt x="44" y="2"/>
                  </a:cubicBezTo>
                  <a:cubicBezTo>
                    <a:pt x="43" y="1"/>
                    <a:pt x="41" y="1"/>
                    <a:pt x="39" y="1"/>
                  </a:cubicBezTo>
                  <a:cubicBezTo>
                    <a:pt x="36" y="1"/>
                    <a:pt x="33" y="1"/>
                    <a:pt x="30" y="2"/>
                  </a:cubicBezTo>
                  <a:cubicBezTo>
                    <a:pt x="27" y="2"/>
                    <a:pt x="24" y="3"/>
                    <a:pt x="21" y="4"/>
                  </a:cubicBezTo>
                  <a:cubicBezTo>
                    <a:pt x="19" y="5"/>
                    <a:pt x="16" y="6"/>
                    <a:pt x="14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1"/>
                    <a:pt x="8" y="12"/>
                    <a:pt x="7" y="13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4" y="17"/>
                    <a:pt x="3" y="18"/>
                    <a:pt x="3" y="19"/>
                  </a:cubicBezTo>
                  <a:cubicBezTo>
                    <a:pt x="2" y="21"/>
                    <a:pt x="2" y="22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28"/>
                    <a:pt x="1" y="30"/>
                    <a:pt x="1" y="31"/>
                  </a:cubicBezTo>
                  <a:cubicBezTo>
                    <a:pt x="1" y="32"/>
                    <a:pt x="1" y="34"/>
                    <a:pt x="2" y="35"/>
                  </a:cubicBezTo>
                  <a:cubicBezTo>
                    <a:pt x="2" y="37"/>
                    <a:pt x="3" y="38"/>
                    <a:pt x="3" y="40"/>
                  </a:cubicBezTo>
                  <a:cubicBezTo>
                    <a:pt x="4" y="41"/>
                    <a:pt x="5" y="43"/>
                    <a:pt x="6" y="44"/>
                  </a:cubicBezTo>
                  <a:cubicBezTo>
                    <a:pt x="8" y="45"/>
                    <a:pt x="9" y="47"/>
                    <a:pt x="10" y="48"/>
                  </a:cubicBezTo>
                  <a:cubicBezTo>
                    <a:pt x="11" y="49"/>
                    <a:pt x="13" y="50"/>
                    <a:pt x="14" y="51"/>
                  </a:cubicBezTo>
                  <a:cubicBezTo>
                    <a:pt x="16" y="52"/>
                    <a:pt x="17" y="52"/>
                    <a:pt x="19" y="53"/>
                  </a:cubicBezTo>
                  <a:cubicBezTo>
                    <a:pt x="21" y="54"/>
                    <a:pt x="22" y="54"/>
                    <a:pt x="24" y="54"/>
                  </a:cubicBezTo>
                  <a:cubicBezTo>
                    <a:pt x="27" y="55"/>
                    <a:pt x="31" y="55"/>
                    <a:pt x="34" y="55"/>
                  </a:cubicBezTo>
                  <a:cubicBezTo>
                    <a:pt x="36" y="55"/>
                    <a:pt x="38" y="55"/>
                    <a:pt x="39" y="55"/>
                  </a:cubicBezTo>
                  <a:cubicBezTo>
                    <a:pt x="41" y="55"/>
                    <a:pt x="43" y="54"/>
                    <a:pt x="45" y="54"/>
                  </a:cubicBezTo>
                  <a:cubicBezTo>
                    <a:pt x="48" y="53"/>
                    <a:pt x="51" y="52"/>
                    <a:pt x="55" y="51"/>
                  </a:cubicBezTo>
                  <a:cubicBezTo>
                    <a:pt x="58" y="49"/>
                    <a:pt x="60" y="48"/>
                    <a:pt x="63" y="46"/>
                  </a:cubicBezTo>
                  <a:cubicBezTo>
                    <a:pt x="65" y="44"/>
                    <a:pt x="68" y="42"/>
                    <a:pt x="69" y="39"/>
                  </a:cubicBezTo>
                  <a:cubicBezTo>
                    <a:pt x="70" y="38"/>
                    <a:pt x="71" y="37"/>
                    <a:pt x="71" y="36"/>
                  </a:cubicBezTo>
                  <a:cubicBezTo>
                    <a:pt x="72" y="35"/>
                    <a:pt x="72" y="33"/>
                    <a:pt x="73" y="32"/>
                  </a:cubicBezTo>
                  <a:cubicBezTo>
                    <a:pt x="73" y="31"/>
                    <a:pt x="73" y="29"/>
                    <a:pt x="73" y="28"/>
                  </a:cubicBezTo>
                  <a:cubicBezTo>
                    <a:pt x="73" y="28"/>
                    <a:pt x="73" y="27"/>
                    <a:pt x="73" y="27"/>
                  </a:cubicBezTo>
                  <a:cubicBezTo>
                    <a:pt x="74" y="29"/>
                    <a:pt x="74" y="32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9"/>
                    <a:pt x="75" y="43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6" y="42"/>
                    <a:pt x="76" y="36"/>
                    <a:pt x="75" y="30"/>
                  </a:cubicBezTo>
                  <a:cubicBezTo>
                    <a:pt x="74" y="25"/>
                    <a:pt x="73" y="20"/>
                    <a:pt x="70" y="16"/>
                  </a:cubicBezTo>
                  <a:cubicBezTo>
                    <a:pt x="68" y="14"/>
                    <a:pt x="66" y="11"/>
                    <a:pt x="64" y="9"/>
                  </a:cubicBezTo>
                  <a:cubicBezTo>
                    <a:pt x="62" y="8"/>
                    <a:pt x="59" y="6"/>
                    <a:pt x="57" y="5"/>
                  </a:cubicBezTo>
                  <a:cubicBezTo>
                    <a:pt x="54" y="3"/>
                    <a:pt x="51" y="3"/>
                    <a:pt x="48" y="2"/>
                  </a:cubicBezTo>
                  <a:cubicBezTo>
                    <a:pt x="47" y="2"/>
                    <a:pt x="46" y="2"/>
                    <a:pt x="46" y="2"/>
                  </a:cubicBezTo>
                  <a:cubicBezTo>
                    <a:pt x="44" y="1"/>
                    <a:pt x="43" y="1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36"/>
            <p:cNvSpPr>
              <a:spLocks noEditPoints="1"/>
            </p:cNvSpPr>
            <p:nvPr/>
          </p:nvSpPr>
          <p:spPr bwMode="auto">
            <a:xfrm>
              <a:off x="-1490662" y="5064126"/>
              <a:ext cx="376238" cy="268288"/>
            </a:xfrm>
            <a:custGeom>
              <a:avLst/>
              <a:gdLst>
                <a:gd name="T0" fmla="*/ 60 w 94"/>
                <a:gd name="T1" fmla="*/ 6 h 67"/>
                <a:gd name="T2" fmla="*/ 64 w 94"/>
                <a:gd name="T3" fmla="*/ 63 h 67"/>
                <a:gd name="T4" fmla="*/ 80 w 94"/>
                <a:gd name="T5" fmla="*/ 57 h 67"/>
                <a:gd name="T6" fmla="*/ 84 w 94"/>
                <a:gd name="T7" fmla="*/ 53 h 67"/>
                <a:gd name="T8" fmla="*/ 87 w 94"/>
                <a:gd name="T9" fmla="*/ 48 h 67"/>
                <a:gd name="T10" fmla="*/ 10 w 94"/>
                <a:gd name="T11" fmla="*/ 44 h 67"/>
                <a:gd name="T12" fmla="*/ 8 w 94"/>
                <a:gd name="T13" fmla="*/ 40 h 67"/>
                <a:gd name="T14" fmla="*/ 5 w 94"/>
                <a:gd name="T15" fmla="*/ 36 h 67"/>
                <a:gd name="T16" fmla="*/ 4 w 94"/>
                <a:gd name="T17" fmla="*/ 32 h 67"/>
                <a:gd name="T18" fmla="*/ 4 w 94"/>
                <a:gd name="T19" fmla="*/ 26 h 67"/>
                <a:gd name="T20" fmla="*/ 5 w 94"/>
                <a:gd name="T21" fmla="*/ 23 h 67"/>
                <a:gd name="T22" fmla="*/ 74 w 94"/>
                <a:gd name="T23" fmla="*/ 12 h 67"/>
                <a:gd name="T24" fmla="*/ 60 w 94"/>
                <a:gd name="T25" fmla="*/ 6 h 67"/>
                <a:gd name="T26" fmla="*/ 60 w 94"/>
                <a:gd name="T27" fmla="*/ 6 h 67"/>
                <a:gd name="T28" fmla="*/ 67 w 94"/>
                <a:gd name="T29" fmla="*/ 8 h 67"/>
                <a:gd name="T30" fmla="*/ 77 w 94"/>
                <a:gd name="T31" fmla="*/ 15 h 67"/>
                <a:gd name="T32" fmla="*/ 86 w 94"/>
                <a:gd name="T33" fmla="*/ 28 h 67"/>
                <a:gd name="T34" fmla="*/ 88 w 94"/>
                <a:gd name="T35" fmla="*/ 39 h 67"/>
                <a:gd name="T36" fmla="*/ 87 w 94"/>
                <a:gd name="T37" fmla="*/ 48 h 67"/>
                <a:gd name="T38" fmla="*/ 82 w 94"/>
                <a:gd name="T39" fmla="*/ 56 h 67"/>
                <a:gd name="T40" fmla="*/ 69 w 94"/>
                <a:gd name="T41" fmla="*/ 62 h 67"/>
                <a:gd name="T42" fmla="*/ 48 w 94"/>
                <a:gd name="T43" fmla="*/ 63 h 67"/>
                <a:gd name="T44" fmla="*/ 29 w 94"/>
                <a:gd name="T45" fmla="*/ 57 h 67"/>
                <a:gd name="T46" fmla="*/ 16 w 94"/>
                <a:gd name="T47" fmla="*/ 50 h 67"/>
                <a:gd name="T48" fmla="*/ 41 w 94"/>
                <a:gd name="T49" fmla="*/ 57 h 67"/>
                <a:gd name="T50" fmla="*/ 39 w 94"/>
                <a:gd name="T51" fmla="*/ 56 h 67"/>
                <a:gd name="T52" fmla="*/ 13 w 94"/>
                <a:gd name="T53" fmla="*/ 45 h 67"/>
                <a:gd name="T54" fmla="*/ 6 w 94"/>
                <a:gd name="T55" fmla="*/ 37 h 67"/>
                <a:gd name="T56" fmla="*/ 5 w 94"/>
                <a:gd name="T57" fmla="*/ 36 h 67"/>
                <a:gd name="T58" fmla="*/ 4 w 94"/>
                <a:gd name="T59" fmla="*/ 29 h 67"/>
                <a:gd name="T60" fmla="*/ 5 w 94"/>
                <a:gd name="T61" fmla="*/ 23 h 67"/>
                <a:gd name="T62" fmla="*/ 19 w 94"/>
                <a:gd name="T63" fmla="*/ 11 h 67"/>
                <a:gd name="T64" fmla="*/ 61 w 94"/>
                <a:gd name="T65" fmla="*/ 0 h 67"/>
                <a:gd name="T66" fmla="*/ 41 w 94"/>
                <a:gd name="T67" fmla="*/ 1 h 67"/>
                <a:gd name="T68" fmla="*/ 14 w 94"/>
                <a:gd name="T69" fmla="*/ 9 h 67"/>
                <a:gd name="T70" fmla="*/ 1 w 94"/>
                <a:gd name="T71" fmla="*/ 24 h 67"/>
                <a:gd name="T72" fmla="*/ 2 w 94"/>
                <a:gd name="T73" fmla="*/ 36 h 67"/>
                <a:gd name="T74" fmla="*/ 12 w 94"/>
                <a:gd name="T75" fmla="*/ 48 h 67"/>
                <a:gd name="T76" fmla="*/ 41 w 94"/>
                <a:gd name="T77" fmla="*/ 64 h 67"/>
                <a:gd name="T78" fmla="*/ 71 w 94"/>
                <a:gd name="T79" fmla="*/ 66 h 67"/>
                <a:gd name="T80" fmla="*/ 86 w 94"/>
                <a:gd name="T81" fmla="*/ 58 h 67"/>
                <a:gd name="T82" fmla="*/ 93 w 94"/>
                <a:gd name="T83" fmla="*/ 45 h 67"/>
                <a:gd name="T84" fmla="*/ 91 w 94"/>
                <a:gd name="T85" fmla="*/ 25 h 67"/>
                <a:gd name="T86" fmla="*/ 79 w 94"/>
                <a:gd name="T87" fmla="*/ 8 h 67"/>
                <a:gd name="T88" fmla="*/ 65 w 94"/>
                <a:gd name="T8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67">
                  <a:moveTo>
                    <a:pt x="60" y="6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lose/>
                  <a:moveTo>
                    <a:pt x="65" y="63"/>
                  </a:moveTo>
                  <a:cubicBezTo>
                    <a:pt x="65" y="63"/>
                    <a:pt x="64" y="63"/>
                    <a:pt x="64" y="63"/>
                  </a:cubicBezTo>
                  <a:cubicBezTo>
                    <a:pt x="64" y="63"/>
                    <a:pt x="65" y="63"/>
                    <a:pt x="65" y="63"/>
                  </a:cubicBezTo>
                  <a:close/>
                  <a:moveTo>
                    <a:pt x="80" y="57"/>
                  </a:moveTo>
                  <a:cubicBezTo>
                    <a:pt x="80" y="57"/>
                    <a:pt x="80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84" y="53"/>
                  </a:move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lose/>
                  <a:moveTo>
                    <a:pt x="87" y="48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lose/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lose/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  <a:moveTo>
                    <a:pt x="4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lose/>
                  <a:moveTo>
                    <a:pt x="5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lose/>
                  <a:moveTo>
                    <a:pt x="73" y="12"/>
                  </a:moveTo>
                  <a:cubicBezTo>
                    <a:pt x="73" y="12"/>
                    <a:pt x="74" y="12"/>
                    <a:pt x="74" y="12"/>
                  </a:cubicBezTo>
                  <a:cubicBezTo>
                    <a:pt x="74" y="12"/>
                    <a:pt x="73" y="12"/>
                    <a:pt x="73" y="12"/>
                  </a:cubicBezTo>
                  <a:close/>
                  <a:moveTo>
                    <a:pt x="50" y="5"/>
                  </a:moveTo>
                  <a:cubicBezTo>
                    <a:pt x="53" y="5"/>
                    <a:pt x="57" y="6"/>
                    <a:pt x="60" y="6"/>
                  </a:cubicBezTo>
                  <a:cubicBezTo>
                    <a:pt x="60" y="6"/>
                    <a:pt x="60" y="6"/>
                    <a:pt x="59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6"/>
                    <a:pt x="62" y="6"/>
                    <a:pt x="63" y="7"/>
                  </a:cubicBezTo>
                  <a:cubicBezTo>
                    <a:pt x="64" y="7"/>
                    <a:pt x="65" y="7"/>
                    <a:pt x="67" y="8"/>
                  </a:cubicBezTo>
                  <a:cubicBezTo>
                    <a:pt x="68" y="8"/>
                    <a:pt x="69" y="9"/>
                    <a:pt x="70" y="10"/>
                  </a:cubicBezTo>
                  <a:cubicBezTo>
                    <a:pt x="71" y="10"/>
                    <a:pt x="73" y="11"/>
                    <a:pt x="74" y="12"/>
                  </a:cubicBezTo>
                  <a:cubicBezTo>
                    <a:pt x="75" y="13"/>
                    <a:pt x="76" y="14"/>
                    <a:pt x="77" y="15"/>
                  </a:cubicBezTo>
                  <a:cubicBezTo>
                    <a:pt x="78" y="16"/>
                    <a:pt x="79" y="17"/>
                    <a:pt x="80" y="19"/>
                  </a:cubicBezTo>
                  <a:cubicBezTo>
                    <a:pt x="82" y="20"/>
                    <a:pt x="83" y="22"/>
                    <a:pt x="83" y="23"/>
                  </a:cubicBezTo>
                  <a:cubicBezTo>
                    <a:pt x="84" y="25"/>
                    <a:pt x="85" y="26"/>
                    <a:pt x="86" y="28"/>
                  </a:cubicBezTo>
                  <a:cubicBezTo>
                    <a:pt x="86" y="29"/>
                    <a:pt x="87" y="31"/>
                    <a:pt x="87" y="32"/>
                  </a:cubicBezTo>
                  <a:cubicBezTo>
                    <a:pt x="88" y="34"/>
                    <a:pt x="88" y="35"/>
                    <a:pt x="88" y="36"/>
                  </a:cubicBezTo>
                  <a:cubicBezTo>
                    <a:pt x="88" y="37"/>
                    <a:pt x="88" y="38"/>
                    <a:pt x="88" y="39"/>
                  </a:cubicBezTo>
                  <a:cubicBezTo>
                    <a:pt x="88" y="41"/>
                    <a:pt x="88" y="42"/>
                    <a:pt x="88" y="43"/>
                  </a:cubicBezTo>
                  <a:cubicBezTo>
                    <a:pt x="88" y="44"/>
                    <a:pt x="88" y="45"/>
                    <a:pt x="88" y="46"/>
                  </a:cubicBezTo>
                  <a:cubicBezTo>
                    <a:pt x="87" y="47"/>
                    <a:pt x="87" y="47"/>
                    <a:pt x="87" y="48"/>
                  </a:cubicBezTo>
                  <a:cubicBezTo>
                    <a:pt x="86" y="49"/>
                    <a:pt x="86" y="50"/>
                    <a:pt x="85" y="51"/>
                  </a:cubicBezTo>
                  <a:cubicBezTo>
                    <a:pt x="85" y="51"/>
                    <a:pt x="84" y="52"/>
                    <a:pt x="84" y="53"/>
                  </a:cubicBezTo>
                  <a:cubicBezTo>
                    <a:pt x="83" y="54"/>
                    <a:pt x="82" y="55"/>
                    <a:pt x="82" y="56"/>
                  </a:cubicBezTo>
                  <a:cubicBezTo>
                    <a:pt x="81" y="56"/>
                    <a:pt x="81" y="56"/>
                    <a:pt x="80" y="57"/>
                  </a:cubicBezTo>
                  <a:cubicBezTo>
                    <a:pt x="78" y="58"/>
                    <a:pt x="76" y="59"/>
                    <a:pt x="74" y="60"/>
                  </a:cubicBezTo>
                  <a:cubicBezTo>
                    <a:pt x="73" y="61"/>
                    <a:pt x="71" y="61"/>
                    <a:pt x="69" y="62"/>
                  </a:cubicBezTo>
                  <a:cubicBezTo>
                    <a:pt x="68" y="62"/>
                    <a:pt x="66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59" y="63"/>
                    <a:pt x="53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1" y="62"/>
                    <a:pt x="35" y="60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5" y="56"/>
                    <a:pt x="20" y="53"/>
                    <a:pt x="16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0" y="52"/>
                    <a:pt x="24" y="53"/>
                    <a:pt x="28" y="54"/>
                  </a:cubicBezTo>
                  <a:cubicBezTo>
                    <a:pt x="33" y="56"/>
                    <a:pt x="37" y="57"/>
                    <a:pt x="41" y="57"/>
                  </a:cubicBezTo>
                  <a:cubicBezTo>
                    <a:pt x="45" y="58"/>
                    <a:pt x="48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7" y="58"/>
                    <a:pt x="43" y="57"/>
                    <a:pt x="39" y="56"/>
                  </a:cubicBezTo>
                  <a:cubicBezTo>
                    <a:pt x="34" y="55"/>
                    <a:pt x="29" y="53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49"/>
                    <a:pt x="16" y="47"/>
                    <a:pt x="13" y="45"/>
                  </a:cubicBezTo>
                  <a:cubicBezTo>
                    <a:pt x="11" y="43"/>
                    <a:pt x="9" y="42"/>
                    <a:pt x="8" y="4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8"/>
                    <a:pt x="7" y="38"/>
                  </a:cubicBezTo>
                  <a:cubicBezTo>
                    <a:pt x="6" y="37"/>
                    <a:pt x="6" y="36"/>
                    <a:pt x="5" y="36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4" y="33"/>
                    <a:pt x="4" y="32"/>
                    <a:pt x="4" y="32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4" y="28"/>
                    <a:pt x="4" y="27"/>
                  </a:cubicBezTo>
                  <a:cubicBezTo>
                    <a:pt x="4" y="26"/>
                    <a:pt x="4" y="25"/>
                    <a:pt x="5" y="25"/>
                  </a:cubicBezTo>
                  <a:cubicBezTo>
                    <a:pt x="5" y="24"/>
                    <a:pt x="5" y="24"/>
                    <a:pt x="5" y="23"/>
                  </a:cubicBezTo>
                  <a:cubicBezTo>
                    <a:pt x="6" y="22"/>
                    <a:pt x="6" y="21"/>
                    <a:pt x="7" y="20"/>
                  </a:cubicBezTo>
                  <a:cubicBezTo>
                    <a:pt x="8" y="19"/>
                    <a:pt x="9" y="17"/>
                    <a:pt x="11" y="16"/>
                  </a:cubicBezTo>
                  <a:cubicBezTo>
                    <a:pt x="13" y="14"/>
                    <a:pt x="16" y="13"/>
                    <a:pt x="19" y="11"/>
                  </a:cubicBezTo>
                  <a:cubicBezTo>
                    <a:pt x="25" y="9"/>
                    <a:pt x="32" y="7"/>
                    <a:pt x="39" y="6"/>
                  </a:cubicBezTo>
                  <a:cubicBezTo>
                    <a:pt x="43" y="6"/>
                    <a:pt x="46" y="6"/>
                    <a:pt x="50" y="5"/>
                  </a:cubicBezTo>
                  <a:close/>
                  <a:moveTo>
                    <a:pt x="61" y="0"/>
                  </a:moveTo>
                  <a:cubicBezTo>
                    <a:pt x="58" y="0"/>
                    <a:pt x="56" y="0"/>
                    <a:pt x="53" y="0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6" y="0"/>
                    <a:pt x="44" y="0"/>
                    <a:pt x="41" y="1"/>
                  </a:cubicBezTo>
                  <a:cubicBezTo>
                    <a:pt x="39" y="1"/>
                    <a:pt x="37" y="1"/>
                    <a:pt x="34" y="2"/>
                  </a:cubicBezTo>
                  <a:cubicBezTo>
                    <a:pt x="30" y="3"/>
                    <a:pt x="25" y="4"/>
                    <a:pt x="21" y="6"/>
                  </a:cubicBezTo>
                  <a:cubicBezTo>
                    <a:pt x="18" y="7"/>
                    <a:pt x="16" y="8"/>
                    <a:pt x="14" y="9"/>
                  </a:cubicBezTo>
                  <a:cubicBezTo>
                    <a:pt x="12" y="10"/>
                    <a:pt x="11" y="11"/>
                    <a:pt x="9" y="12"/>
                  </a:cubicBezTo>
                  <a:cubicBezTo>
                    <a:pt x="6" y="14"/>
                    <a:pt x="4" y="17"/>
                    <a:pt x="2" y="21"/>
                  </a:cubicBezTo>
                  <a:cubicBezTo>
                    <a:pt x="2" y="22"/>
                    <a:pt x="1" y="23"/>
                    <a:pt x="1" y="24"/>
                  </a:cubicBezTo>
                  <a:cubicBezTo>
                    <a:pt x="1" y="25"/>
                    <a:pt x="1" y="25"/>
                    <a:pt x="0" y="26"/>
                  </a:cubicBezTo>
                  <a:cubicBezTo>
                    <a:pt x="0" y="28"/>
                    <a:pt x="0" y="30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2" y="36"/>
                    <a:pt x="2" y="37"/>
                    <a:pt x="3" y="38"/>
                  </a:cubicBezTo>
                  <a:cubicBezTo>
                    <a:pt x="4" y="40"/>
                    <a:pt x="5" y="41"/>
                    <a:pt x="6" y="43"/>
                  </a:cubicBezTo>
                  <a:cubicBezTo>
                    <a:pt x="8" y="45"/>
                    <a:pt x="10" y="46"/>
                    <a:pt x="12" y="48"/>
                  </a:cubicBezTo>
                  <a:cubicBezTo>
                    <a:pt x="14" y="50"/>
                    <a:pt x="16" y="52"/>
                    <a:pt x="18" y="53"/>
                  </a:cubicBezTo>
                  <a:cubicBezTo>
                    <a:pt x="22" y="56"/>
                    <a:pt x="25" y="58"/>
                    <a:pt x="29" y="60"/>
                  </a:cubicBezTo>
                  <a:cubicBezTo>
                    <a:pt x="33" y="62"/>
                    <a:pt x="37" y="63"/>
                    <a:pt x="41" y="64"/>
                  </a:cubicBezTo>
                  <a:cubicBezTo>
                    <a:pt x="45" y="65"/>
                    <a:pt x="49" y="66"/>
                    <a:pt x="53" y="66"/>
                  </a:cubicBezTo>
                  <a:cubicBezTo>
                    <a:pt x="58" y="67"/>
                    <a:pt x="62" y="67"/>
                    <a:pt x="66" y="66"/>
                  </a:cubicBezTo>
                  <a:cubicBezTo>
                    <a:pt x="68" y="66"/>
                    <a:pt x="70" y="66"/>
                    <a:pt x="71" y="66"/>
                  </a:cubicBezTo>
                  <a:cubicBezTo>
                    <a:pt x="73" y="65"/>
                    <a:pt x="75" y="65"/>
                    <a:pt x="77" y="64"/>
                  </a:cubicBezTo>
                  <a:cubicBezTo>
                    <a:pt x="79" y="63"/>
                    <a:pt x="80" y="62"/>
                    <a:pt x="82" y="62"/>
                  </a:cubicBezTo>
                  <a:cubicBezTo>
                    <a:pt x="83" y="60"/>
                    <a:pt x="84" y="59"/>
                    <a:pt x="86" y="58"/>
                  </a:cubicBezTo>
                  <a:cubicBezTo>
                    <a:pt x="87" y="57"/>
                    <a:pt x="88" y="56"/>
                    <a:pt x="89" y="55"/>
                  </a:cubicBezTo>
                  <a:cubicBezTo>
                    <a:pt x="89" y="54"/>
                    <a:pt x="90" y="53"/>
                    <a:pt x="91" y="52"/>
                  </a:cubicBezTo>
                  <a:cubicBezTo>
                    <a:pt x="92" y="49"/>
                    <a:pt x="93" y="47"/>
                    <a:pt x="93" y="45"/>
                  </a:cubicBezTo>
                  <a:cubicBezTo>
                    <a:pt x="94" y="42"/>
                    <a:pt x="94" y="39"/>
                    <a:pt x="94" y="36"/>
                  </a:cubicBezTo>
                  <a:cubicBezTo>
                    <a:pt x="93" y="34"/>
                    <a:pt x="93" y="31"/>
                    <a:pt x="92" y="29"/>
                  </a:cubicBezTo>
                  <a:cubicBezTo>
                    <a:pt x="92" y="27"/>
                    <a:pt x="91" y="26"/>
                    <a:pt x="91" y="25"/>
                  </a:cubicBezTo>
                  <a:cubicBezTo>
                    <a:pt x="90" y="23"/>
                    <a:pt x="89" y="22"/>
                    <a:pt x="89" y="21"/>
                  </a:cubicBezTo>
                  <a:cubicBezTo>
                    <a:pt x="88" y="19"/>
                    <a:pt x="86" y="16"/>
                    <a:pt x="84" y="14"/>
                  </a:cubicBezTo>
                  <a:cubicBezTo>
                    <a:pt x="83" y="12"/>
                    <a:pt x="81" y="10"/>
                    <a:pt x="79" y="8"/>
                  </a:cubicBezTo>
                  <a:cubicBezTo>
                    <a:pt x="77" y="7"/>
                    <a:pt x="75" y="5"/>
                    <a:pt x="72" y="4"/>
                  </a:cubicBezTo>
                  <a:cubicBezTo>
                    <a:pt x="71" y="3"/>
                    <a:pt x="70" y="3"/>
                    <a:pt x="68" y="2"/>
                  </a:cubicBezTo>
                  <a:cubicBezTo>
                    <a:pt x="67" y="2"/>
                    <a:pt x="67" y="1"/>
                    <a:pt x="65" y="1"/>
                  </a:cubicBezTo>
                  <a:cubicBezTo>
                    <a:pt x="64" y="1"/>
                    <a:pt x="6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37"/>
            <p:cNvSpPr/>
            <p:nvPr/>
          </p:nvSpPr>
          <p:spPr bwMode="auto">
            <a:xfrm>
              <a:off x="-1274762" y="5240338"/>
              <a:ext cx="52388" cy="160338"/>
            </a:xfrm>
            <a:custGeom>
              <a:avLst/>
              <a:gdLst>
                <a:gd name="T0" fmla="*/ 13 w 13"/>
                <a:gd name="T1" fmla="*/ 0 h 40"/>
                <a:gd name="T2" fmla="*/ 11 w 13"/>
                <a:gd name="T3" fmla="*/ 10 h 40"/>
                <a:gd name="T4" fmla="*/ 9 w 13"/>
                <a:gd name="T5" fmla="*/ 22 h 40"/>
                <a:gd name="T6" fmla="*/ 6 w 13"/>
                <a:gd name="T7" fmla="*/ 32 h 40"/>
                <a:gd name="T8" fmla="*/ 0 w 13"/>
                <a:gd name="T9" fmla="*/ 40 h 40"/>
                <a:gd name="T10" fmla="*/ 0 w 13"/>
                <a:gd name="T11" fmla="*/ 40 h 40"/>
                <a:gd name="T12" fmla="*/ 3 w 13"/>
                <a:gd name="T13" fmla="*/ 36 h 40"/>
                <a:gd name="T14" fmla="*/ 5 w 13"/>
                <a:gd name="T15" fmla="*/ 31 h 40"/>
                <a:gd name="T16" fmla="*/ 5 w 13"/>
                <a:gd name="T17" fmla="*/ 31 h 40"/>
                <a:gd name="T18" fmla="*/ 7 w 13"/>
                <a:gd name="T19" fmla="*/ 24 h 40"/>
                <a:gd name="T20" fmla="*/ 9 w 13"/>
                <a:gd name="T21" fmla="*/ 16 h 40"/>
                <a:gd name="T22" fmla="*/ 13 w 13"/>
                <a:gd name="T23" fmla="*/ 0 h 40"/>
                <a:gd name="T24" fmla="*/ 13 w 13"/>
                <a:gd name="T25" fmla="*/ 0 h 40"/>
                <a:gd name="T26" fmla="*/ 13 w 13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0">
                  <a:moveTo>
                    <a:pt x="13" y="0"/>
                  </a:moveTo>
                  <a:cubicBezTo>
                    <a:pt x="13" y="3"/>
                    <a:pt x="12" y="7"/>
                    <a:pt x="11" y="10"/>
                  </a:cubicBezTo>
                  <a:cubicBezTo>
                    <a:pt x="11" y="14"/>
                    <a:pt x="10" y="18"/>
                    <a:pt x="9" y="22"/>
                  </a:cubicBezTo>
                  <a:cubicBezTo>
                    <a:pt x="8" y="25"/>
                    <a:pt x="7" y="29"/>
                    <a:pt x="6" y="32"/>
                  </a:cubicBezTo>
                  <a:cubicBezTo>
                    <a:pt x="4" y="35"/>
                    <a:pt x="2" y="38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39"/>
                    <a:pt x="2" y="38"/>
                    <a:pt x="3" y="36"/>
                  </a:cubicBezTo>
                  <a:cubicBezTo>
                    <a:pt x="4" y="35"/>
                    <a:pt x="4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29"/>
                    <a:pt x="7" y="27"/>
                    <a:pt x="7" y="24"/>
                  </a:cubicBezTo>
                  <a:cubicBezTo>
                    <a:pt x="8" y="21"/>
                    <a:pt x="9" y="19"/>
                    <a:pt x="9" y="16"/>
                  </a:cubicBezTo>
                  <a:cubicBezTo>
                    <a:pt x="11" y="10"/>
                    <a:pt x="12" y="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38"/>
            <p:cNvSpPr/>
            <p:nvPr/>
          </p:nvSpPr>
          <p:spPr bwMode="auto">
            <a:xfrm>
              <a:off x="-1382712" y="5245101"/>
              <a:ext cx="52388" cy="142875"/>
            </a:xfrm>
            <a:custGeom>
              <a:avLst/>
              <a:gdLst>
                <a:gd name="T0" fmla="*/ 13 w 13"/>
                <a:gd name="T1" fmla="*/ 0 h 36"/>
                <a:gd name="T2" fmla="*/ 7 w 13"/>
                <a:gd name="T3" fmla="*/ 15 h 36"/>
                <a:gd name="T4" fmla="*/ 7 w 13"/>
                <a:gd name="T5" fmla="*/ 15 h 36"/>
                <a:gd name="T6" fmla="*/ 3 w 13"/>
                <a:gd name="T7" fmla="*/ 23 h 36"/>
                <a:gd name="T8" fmla="*/ 1 w 13"/>
                <a:gd name="T9" fmla="*/ 33 h 36"/>
                <a:gd name="T10" fmla="*/ 1 w 13"/>
                <a:gd name="T11" fmla="*/ 33 h 36"/>
                <a:gd name="T12" fmla="*/ 0 w 13"/>
                <a:gd name="T13" fmla="*/ 36 h 36"/>
                <a:gd name="T14" fmla="*/ 0 w 13"/>
                <a:gd name="T15" fmla="*/ 36 h 36"/>
                <a:gd name="T16" fmla="*/ 1 w 13"/>
                <a:gd name="T17" fmla="*/ 32 h 36"/>
                <a:gd name="T18" fmla="*/ 1 w 13"/>
                <a:gd name="T19" fmla="*/ 27 h 36"/>
                <a:gd name="T20" fmla="*/ 4 w 13"/>
                <a:gd name="T21" fmla="*/ 18 h 36"/>
                <a:gd name="T22" fmla="*/ 6 w 13"/>
                <a:gd name="T23" fmla="*/ 14 h 36"/>
                <a:gd name="T24" fmla="*/ 8 w 13"/>
                <a:gd name="T25" fmla="*/ 10 h 36"/>
                <a:gd name="T26" fmla="*/ 13 w 13"/>
                <a:gd name="T27" fmla="*/ 0 h 36"/>
                <a:gd name="T28" fmla="*/ 13 w 13"/>
                <a:gd name="T29" fmla="*/ 0 h 36"/>
                <a:gd name="T30" fmla="*/ 13 w 13"/>
                <a:gd name="T3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6">
                  <a:moveTo>
                    <a:pt x="13" y="0"/>
                  </a:moveTo>
                  <a:cubicBezTo>
                    <a:pt x="11" y="5"/>
                    <a:pt x="9" y="10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8"/>
                    <a:pt x="4" y="21"/>
                    <a:pt x="3" y="23"/>
                  </a:cubicBezTo>
                  <a:cubicBezTo>
                    <a:pt x="2" y="27"/>
                    <a:pt x="1" y="30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1" y="33"/>
                    <a:pt x="1" y="32"/>
                  </a:cubicBezTo>
                  <a:cubicBezTo>
                    <a:pt x="1" y="30"/>
                    <a:pt x="1" y="29"/>
                    <a:pt x="1" y="27"/>
                  </a:cubicBezTo>
                  <a:cubicBezTo>
                    <a:pt x="2" y="24"/>
                    <a:pt x="3" y="21"/>
                    <a:pt x="4" y="18"/>
                  </a:cubicBezTo>
                  <a:cubicBezTo>
                    <a:pt x="5" y="17"/>
                    <a:pt x="5" y="15"/>
                    <a:pt x="6" y="14"/>
                  </a:cubicBezTo>
                  <a:cubicBezTo>
                    <a:pt x="6" y="13"/>
                    <a:pt x="7" y="11"/>
                    <a:pt x="8" y="10"/>
                  </a:cubicBezTo>
                  <a:cubicBezTo>
                    <a:pt x="10" y="6"/>
                    <a:pt x="11" y="3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39"/>
            <p:cNvSpPr>
              <a:spLocks noEditPoints="1"/>
            </p:cNvSpPr>
            <p:nvPr/>
          </p:nvSpPr>
          <p:spPr bwMode="auto">
            <a:xfrm>
              <a:off x="-1438275" y="5227638"/>
              <a:ext cx="47625" cy="149225"/>
            </a:xfrm>
            <a:custGeom>
              <a:avLst/>
              <a:gdLst>
                <a:gd name="T0" fmla="*/ 1 w 12"/>
                <a:gd name="T1" fmla="*/ 34 h 37"/>
                <a:gd name="T2" fmla="*/ 1 w 12"/>
                <a:gd name="T3" fmla="*/ 34 h 37"/>
                <a:gd name="T4" fmla="*/ 1 w 12"/>
                <a:gd name="T5" fmla="*/ 34 h 37"/>
                <a:gd name="T6" fmla="*/ 12 w 12"/>
                <a:gd name="T7" fmla="*/ 0 h 37"/>
                <a:gd name="T8" fmla="*/ 12 w 12"/>
                <a:gd name="T9" fmla="*/ 0 h 37"/>
                <a:gd name="T10" fmla="*/ 12 w 12"/>
                <a:gd name="T11" fmla="*/ 0 h 37"/>
                <a:gd name="T12" fmla="*/ 7 w 12"/>
                <a:gd name="T13" fmla="*/ 10 h 37"/>
                <a:gd name="T14" fmla="*/ 5 w 12"/>
                <a:gd name="T15" fmla="*/ 15 h 37"/>
                <a:gd name="T16" fmla="*/ 3 w 12"/>
                <a:gd name="T17" fmla="*/ 19 h 37"/>
                <a:gd name="T18" fmla="*/ 1 w 12"/>
                <a:gd name="T19" fmla="*/ 28 h 37"/>
                <a:gd name="T20" fmla="*/ 0 w 12"/>
                <a:gd name="T21" fmla="*/ 33 h 37"/>
                <a:gd name="T22" fmla="*/ 0 w 12"/>
                <a:gd name="T23" fmla="*/ 37 h 37"/>
                <a:gd name="T24" fmla="*/ 0 w 12"/>
                <a:gd name="T25" fmla="*/ 37 h 37"/>
                <a:gd name="T26" fmla="*/ 1 w 12"/>
                <a:gd name="T27" fmla="*/ 34 h 37"/>
                <a:gd name="T28" fmla="*/ 1 w 12"/>
                <a:gd name="T29" fmla="*/ 34 h 37"/>
                <a:gd name="T30" fmla="*/ 3 w 12"/>
                <a:gd name="T31" fmla="*/ 24 h 37"/>
                <a:gd name="T32" fmla="*/ 5 w 12"/>
                <a:gd name="T33" fmla="*/ 16 h 37"/>
                <a:gd name="T34" fmla="*/ 12 w 12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37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9" y="6"/>
                    <a:pt x="7" y="10"/>
                  </a:cubicBezTo>
                  <a:cubicBezTo>
                    <a:pt x="6" y="11"/>
                    <a:pt x="6" y="13"/>
                    <a:pt x="5" y="15"/>
                  </a:cubicBezTo>
                  <a:cubicBezTo>
                    <a:pt x="5" y="16"/>
                    <a:pt x="4" y="17"/>
                    <a:pt x="3" y="19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0"/>
                    <a:pt x="0" y="31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1"/>
                    <a:pt x="2" y="27"/>
                    <a:pt x="3" y="24"/>
                  </a:cubicBezTo>
                  <a:cubicBezTo>
                    <a:pt x="3" y="22"/>
                    <a:pt x="4" y="19"/>
                    <a:pt x="5" y="16"/>
                  </a:cubicBezTo>
                  <a:cubicBezTo>
                    <a:pt x="8" y="11"/>
                    <a:pt x="10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40"/>
            <p:cNvSpPr>
              <a:spLocks noEditPoints="1"/>
            </p:cNvSpPr>
            <p:nvPr/>
          </p:nvSpPr>
          <p:spPr bwMode="auto">
            <a:xfrm>
              <a:off x="-906462" y="5287963"/>
              <a:ext cx="47625" cy="149225"/>
            </a:xfrm>
            <a:custGeom>
              <a:avLst/>
              <a:gdLst>
                <a:gd name="T0" fmla="*/ 0 w 12"/>
                <a:gd name="T1" fmla="*/ 36 h 37"/>
                <a:gd name="T2" fmla="*/ 0 w 12"/>
                <a:gd name="T3" fmla="*/ 36 h 37"/>
                <a:gd name="T4" fmla="*/ 0 w 12"/>
                <a:gd name="T5" fmla="*/ 36 h 37"/>
                <a:gd name="T6" fmla="*/ 12 w 12"/>
                <a:gd name="T7" fmla="*/ 0 h 37"/>
                <a:gd name="T8" fmla="*/ 12 w 12"/>
                <a:gd name="T9" fmla="*/ 0 h 37"/>
                <a:gd name="T10" fmla="*/ 12 w 12"/>
                <a:gd name="T11" fmla="*/ 0 h 37"/>
                <a:gd name="T12" fmla="*/ 10 w 12"/>
                <a:gd name="T13" fmla="*/ 5 h 37"/>
                <a:gd name="T14" fmla="*/ 7 w 12"/>
                <a:gd name="T15" fmla="*/ 16 h 37"/>
                <a:gd name="T16" fmla="*/ 3 w 12"/>
                <a:gd name="T17" fmla="*/ 28 h 37"/>
                <a:gd name="T18" fmla="*/ 1 w 12"/>
                <a:gd name="T19" fmla="*/ 33 h 37"/>
                <a:gd name="T20" fmla="*/ 0 w 12"/>
                <a:gd name="T21" fmla="*/ 36 h 37"/>
                <a:gd name="T22" fmla="*/ 0 w 12"/>
                <a:gd name="T23" fmla="*/ 36 h 37"/>
                <a:gd name="T24" fmla="*/ 0 w 12"/>
                <a:gd name="T25" fmla="*/ 37 h 37"/>
                <a:gd name="T26" fmla="*/ 0 w 12"/>
                <a:gd name="T27" fmla="*/ 37 h 37"/>
                <a:gd name="T28" fmla="*/ 1 w 12"/>
                <a:gd name="T29" fmla="*/ 34 h 37"/>
                <a:gd name="T30" fmla="*/ 3 w 12"/>
                <a:gd name="T31" fmla="*/ 29 h 37"/>
                <a:gd name="T32" fmla="*/ 7 w 12"/>
                <a:gd name="T33" fmla="*/ 16 h 37"/>
                <a:gd name="T34" fmla="*/ 10 w 12"/>
                <a:gd name="T35" fmla="*/ 5 h 37"/>
                <a:gd name="T36" fmla="*/ 12 w 12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37"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lose/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3"/>
                    <a:pt x="10" y="5"/>
                  </a:cubicBezTo>
                  <a:cubicBezTo>
                    <a:pt x="9" y="8"/>
                    <a:pt x="8" y="12"/>
                    <a:pt x="7" y="16"/>
                  </a:cubicBezTo>
                  <a:cubicBezTo>
                    <a:pt x="5" y="20"/>
                    <a:pt x="4" y="24"/>
                    <a:pt x="3" y="28"/>
                  </a:cubicBezTo>
                  <a:cubicBezTo>
                    <a:pt x="2" y="30"/>
                    <a:pt x="2" y="32"/>
                    <a:pt x="1" y="33"/>
                  </a:cubicBezTo>
                  <a:cubicBezTo>
                    <a:pt x="1" y="34"/>
                    <a:pt x="1" y="3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" y="35"/>
                    <a:pt x="1" y="34"/>
                  </a:cubicBezTo>
                  <a:cubicBezTo>
                    <a:pt x="2" y="32"/>
                    <a:pt x="3" y="31"/>
                    <a:pt x="3" y="29"/>
                  </a:cubicBezTo>
                  <a:cubicBezTo>
                    <a:pt x="5" y="25"/>
                    <a:pt x="6" y="21"/>
                    <a:pt x="7" y="16"/>
                  </a:cubicBezTo>
                  <a:cubicBezTo>
                    <a:pt x="8" y="13"/>
                    <a:pt x="9" y="9"/>
                    <a:pt x="10" y="5"/>
                  </a:cubicBezTo>
                  <a:cubicBezTo>
                    <a:pt x="11" y="3"/>
                    <a:pt x="11" y="1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41"/>
            <p:cNvSpPr/>
            <p:nvPr/>
          </p:nvSpPr>
          <p:spPr bwMode="auto">
            <a:xfrm>
              <a:off x="-990600" y="5245101"/>
              <a:ext cx="31750" cy="168275"/>
            </a:xfrm>
            <a:custGeom>
              <a:avLst/>
              <a:gdLst>
                <a:gd name="T0" fmla="*/ 8 w 8"/>
                <a:gd name="T1" fmla="*/ 0 h 42"/>
                <a:gd name="T2" fmla="*/ 4 w 8"/>
                <a:gd name="T3" fmla="*/ 20 h 42"/>
                <a:gd name="T4" fmla="*/ 3 w 8"/>
                <a:gd name="T5" fmla="*/ 25 h 42"/>
                <a:gd name="T6" fmla="*/ 2 w 8"/>
                <a:gd name="T7" fmla="*/ 31 h 42"/>
                <a:gd name="T8" fmla="*/ 0 w 8"/>
                <a:gd name="T9" fmla="*/ 42 h 42"/>
                <a:gd name="T10" fmla="*/ 0 w 8"/>
                <a:gd name="T11" fmla="*/ 42 h 42"/>
                <a:gd name="T12" fmla="*/ 3 w 8"/>
                <a:gd name="T13" fmla="*/ 21 h 42"/>
                <a:gd name="T14" fmla="*/ 4 w 8"/>
                <a:gd name="T15" fmla="*/ 16 h 42"/>
                <a:gd name="T16" fmla="*/ 6 w 8"/>
                <a:gd name="T17" fmla="*/ 10 h 42"/>
                <a:gd name="T18" fmla="*/ 8 w 8"/>
                <a:gd name="T19" fmla="*/ 0 h 42"/>
                <a:gd name="T20" fmla="*/ 8 w 8"/>
                <a:gd name="T21" fmla="*/ 0 h 42"/>
                <a:gd name="T22" fmla="*/ 8 w 8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2">
                  <a:moveTo>
                    <a:pt x="8" y="0"/>
                  </a:moveTo>
                  <a:cubicBezTo>
                    <a:pt x="7" y="7"/>
                    <a:pt x="6" y="14"/>
                    <a:pt x="4" y="20"/>
                  </a:cubicBezTo>
                  <a:cubicBezTo>
                    <a:pt x="4" y="22"/>
                    <a:pt x="4" y="24"/>
                    <a:pt x="3" y="25"/>
                  </a:cubicBezTo>
                  <a:cubicBezTo>
                    <a:pt x="3" y="27"/>
                    <a:pt x="3" y="29"/>
                    <a:pt x="2" y="31"/>
                  </a:cubicBezTo>
                  <a:cubicBezTo>
                    <a:pt x="1" y="35"/>
                    <a:pt x="0" y="38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35"/>
                    <a:pt x="2" y="28"/>
                    <a:pt x="3" y="21"/>
                  </a:cubicBezTo>
                  <a:cubicBezTo>
                    <a:pt x="3" y="19"/>
                    <a:pt x="4" y="18"/>
                    <a:pt x="4" y="16"/>
                  </a:cubicBezTo>
                  <a:cubicBezTo>
                    <a:pt x="5" y="14"/>
                    <a:pt x="5" y="12"/>
                    <a:pt x="6" y="10"/>
                  </a:cubicBezTo>
                  <a:cubicBezTo>
                    <a:pt x="6" y="7"/>
                    <a:pt x="7" y="3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42"/>
            <p:cNvSpPr/>
            <p:nvPr/>
          </p:nvSpPr>
          <p:spPr bwMode="auto">
            <a:xfrm>
              <a:off x="-1066800" y="5268913"/>
              <a:ext cx="73025" cy="123825"/>
            </a:xfrm>
            <a:custGeom>
              <a:avLst/>
              <a:gdLst>
                <a:gd name="T0" fmla="*/ 17 w 18"/>
                <a:gd name="T1" fmla="*/ 0 h 31"/>
                <a:gd name="T2" fmla="*/ 16 w 18"/>
                <a:gd name="T3" fmla="*/ 2 h 31"/>
                <a:gd name="T4" fmla="*/ 16 w 18"/>
                <a:gd name="T5" fmla="*/ 2 h 31"/>
                <a:gd name="T6" fmla="*/ 12 w 18"/>
                <a:gd name="T7" fmla="*/ 8 h 31"/>
                <a:gd name="T8" fmla="*/ 8 w 18"/>
                <a:gd name="T9" fmla="*/ 14 h 31"/>
                <a:gd name="T10" fmla="*/ 5 w 18"/>
                <a:gd name="T11" fmla="*/ 20 h 31"/>
                <a:gd name="T12" fmla="*/ 2 w 18"/>
                <a:gd name="T13" fmla="*/ 27 h 31"/>
                <a:gd name="T14" fmla="*/ 2 w 18"/>
                <a:gd name="T15" fmla="*/ 26 h 31"/>
                <a:gd name="T16" fmla="*/ 0 w 18"/>
                <a:gd name="T17" fmla="*/ 31 h 31"/>
                <a:gd name="T18" fmla="*/ 0 w 18"/>
                <a:gd name="T19" fmla="*/ 31 h 31"/>
                <a:gd name="T20" fmla="*/ 3 w 18"/>
                <a:gd name="T21" fmla="*/ 22 h 31"/>
                <a:gd name="T22" fmla="*/ 7 w 18"/>
                <a:gd name="T23" fmla="*/ 15 h 31"/>
                <a:gd name="T24" fmla="*/ 9 w 18"/>
                <a:gd name="T25" fmla="*/ 11 h 31"/>
                <a:gd name="T26" fmla="*/ 12 w 18"/>
                <a:gd name="T27" fmla="*/ 7 h 31"/>
                <a:gd name="T28" fmla="*/ 17 w 18"/>
                <a:gd name="T29" fmla="*/ 0 h 31"/>
                <a:gd name="T30" fmla="*/ 17 w 18"/>
                <a:gd name="T31" fmla="*/ 0 h 31"/>
                <a:gd name="T32" fmla="*/ 17 w 18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1">
                  <a:moveTo>
                    <a:pt x="17" y="0"/>
                  </a:moveTo>
                  <a:cubicBezTo>
                    <a:pt x="17" y="1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4"/>
                    <a:pt x="13" y="6"/>
                    <a:pt x="12" y="8"/>
                  </a:cubicBezTo>
                  <a:cubicBezTo>
                    <a:pt x="11" y="10"/>
                    <a:pt x="10" y="12"/>
                    <a:pt x="8" y="14"/>
                  </a:cubicBezTo>
                  <a:cubicBezTo>
                    <a:pt x="7" y="15"/>
                    <a:pt x="6" y="18"/>
                    <a:pt x="5" y="20"/>
                  </a:cubicBezTo>
                  <a:cubicBezTo>
                    <a:pt x="4" y="22"/>
                    <a:pt x="3" y="24"/>
                    <a:pt x="2" y="27"/>
                  </a:cubicBezTo>
                  <a:cubicBezTo>
                    <a:pt x="2" y="27"/>
                    <a:pt x="2" y="27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28"/>
                    <a:pt x="2" y="25"/>
                    <a:pt x="3" y="22"/>
                  </a:cubicBezTo>
                  <a:cubicBezTo>
                    <a:pt x="4" y="20"/>
                    <a:pt x="5" y="17"/>
                    <a:pt x="7" y="15"/>
                  </a:cubicBezTo>
                  <a:cubicBezTo>
                    <a:pt x="7" y="13"/>
                    <a:pt x="8" y="12"/>
                    <a:pt x="9" y="11"/>
                  </a:cubicBezTo>
                  <a:cubicBezTo>
                    <a:pt x="10" y="9"/>
                    <a:pt x="11" y="8"/>
                    <a:pt x="12" y="7"/>
                  </a:cubicBezTo>
                  <a:cubicBezTo>
                    <a:pt x="14" y="4"/>
                    <a:pt x="16" y="2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43"/>
            <p:cNvSpPr>
              <a:spLocks noEditPoints="1"/>
            </p:cNvSpPr>
            <p:nvPr/>
          </p:nvSpPr>
          <p:spPr bwMode="auto">
            <a:xfrm>
              <a:off x="-1409700" y="3929063"/>
              <a:ext cx="887413" cy="92075"/>
            </a:xfrm>
            <a:custGeom>
              <a:avLst/>
              <a:gdLst>
                <a:gd name="T0" fmla="*/ 10 w 222"/>
                <a:gd name="T1" fmla="*/ 1 h 23"/>
                <a:gd name="T2" fmla="*/ 10 w 222"/>
                <a:gd name="T3" fmla="*/ 1 h 23"/>
                <a:gd name="T4" fmla="*/ 10 w 222"/>
                <a:gd name="T5" fmla="*/ 1 h 23"/>
                <a:gd name="T6" fmla="*/ 98 w 222"/>
                <a:gd name="T7" fmla="*/ 15 h 23"/>
                <a:gd name="T8" fmla="*/ 98 w 222"/>
                <a:gd name="T9" fmla="*/ 15 h 23"/>
                <a:gd name="T10" fmla="*/ 98 w 222"/>
                <a:gd name="T11" fmla="*/ 15 h 23"/>
                <a:gd name="T12" fmla="*/ 98 w 222"/>
                <a:gd name="T13" fmla="*/ 15 h 23"/>
                <a:gd name="T14" fmla="*/ 13 w 222"/>
                <a:gd name="T15" fmla="*/ 0 h 23"/>
                <a:gd name="T16" fmla="*/ 0 w 222"/>
                <a:gd name="T17" fmla="*/ 0 h 23"/>
                <a:gd name="T18" fmla="*/ 0 w 222"/>
                <a:gd name="T19" fmla="*/ 0 h 23"/>
                <a:gd name="T20" fmla="*/ 10 w 222"/>
                <a:gd name="T21" fmla="*/ 1 h 23"/>
                <a:gd name="T22" fmla="*/ 10 w 222"/>
                <a:gd name="T23" fmla="*/ 1 h 23"/>
                <a:gd name="T24" fmla="*/ 32 w 222"/>
                <a:gd name="T25" fmla="*/ 5 h 23"/>
                <a:gd name="T26" fmla="*/ 56 w 222"/>
                <a:gd name="T27" fmla="*/ 10 h 23"/>
                <a:gd name="T28" fmla="*/ 79 w 222"/>
                <a:gd name="T29" fmla="*/ 16 h 23"/>
                <a:gd name="T30" fmla="*/ 102 w 222"/>
                <a:gd name="T31" fmla="*/ 20 h 23"/>
                <a:gd name="T32" fmla="*/ 114 w 222"/>
                <a:gd name="T33" fmla="*/ 21 h 23"/>
                <a:gd name="T34" fmla="*/ 126 w 222"/>
                <a:gd name="T35" fmla="*/ 22 h 23"/>
                <a:gd name="T36" fmla="*/ 175 w 222"/>
                <a:gd name="T37" fmla="*/ 21 h 23"/>
                <a:gd name="T38" fmla="*/ 198 w 222"/>
                <a:gd name="T39" fmla="*/ 19 h 23"/>
                <a:gd name="T40" fmla="*/ 222 w 222"/>
                <a:gd name="T41" fmla="*/ 15 h 23"/>
                <a:gd name="T42" fmla="*/ 222 w 222"/>
                <a:gd name="T43" fmla="*/ 14 h 23"/>
                <a:gd name="T44" fmla="*/ 190 w 222"/>
                <a:gd name="T45" fmla="*/ 17 h 23"/>
                <a:gd name="T46" fmla="*/ 159 w 222"/>
                <a:gd name="T47" fmla="*/ 18 h 23"/>
                <a:gd name="T48" fmla="*/ 128 w 222"/>
                <a:gd name="T49" fmla="*/ 17 h 23"/>
                <a:gd name="T50" fmla="*/ 98 w 222"/>
                <a:gd name="T51" fmla="*/ 15 h 23"/>
                <a:gd name="T52" fmla="*/ 98 w 222"/>
                <a:gd name="T53" fmla="*/ 15 h 23"/>
                <a:gd name="T54" fmla="*/ 98 w 222"/>
                <a:gd name="T55" fmla="*/ 15 h 23"/>
                <a:gd name="T56" fmla="*/ 98 w 222"/>
                <a:gd name="T57" fmla="*/ 15 h 23"/>
                <a:gd name="T58" fmla="*/ 98 w 222"/>
                <a:gd name="T59" fmla="*/ 15 h 23"/>
                <a:gd name="T60" fmla="*/ 73 w 222"/>
                <a:gd name="T61" fmla="*/ 11 h 23"/>
                <a:gd name="T62" fmla="*/ 49 w 222"/>
                <a:gd name="T63" fmla="*/ 6 h 23"/>
                <a:gd name="T64" fmla="*/ 24 w 222"/>
                <a:gd name="T65" fmla="*/ 2 h 23"/>
                <a:gd name="T66" fmla="*/ 13 w 222"/>
                <a:gd name="T6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2" h="23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lose/>
                  <a:moveTo>
                    <a:pt x="98" y="15"/>
                  </a:move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lose/>
                  <a:moveTo>
                    <a:pt x="13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2"/>
                    <a:pt x="25" y="3"/>
                    <a:pt x="32" y="5"/>
                  </a:cubicBezTo>
                  <a:cubicBezTo>
                    <a:pt x="40" y="6"/>
                    <a:pt x="48" y="8"/>
                    <a:pt x="56" y="10"/>
                  </a:cubicBezTo>
                  <a:cubicBezTo>
                    <a:pt x="63" y="12"/>
                    <a:pt x="71" y="14"/>
                    <a:pt x="79" y="16"/>
                  </a:cubicBezTo>
                  <a:cubicBezTo>
                    <a:pt x="87" y="18"/>
                    <a:pt x="94" y="19"/>
                    <a:pt x="102" y="20"/>
                  </a:cubicBezTo>
                  <a:cubicBezTo>
                    <a:pt x="106" y="21"/>
                    <a:pt x="110" y="21"/>
                    <a:pt x="114" y="21"/>
                  </a:cubicBezTo>
                  <a:cubicBezTo>
                    <a:pt x="118" y="22"/>
                    <a:pt x="122" y="22"/>
                    <a:pt x="126" y="22"/>
                  </a:cubicBezTo>
                  <a:cubicBezTo>
                    <a:pt x="142" y="23"/>
                    <a:pt x="158" y="22"/>
                    <a:pt x="175" y="21"/>
                  </a:cubicBezTo>
                  <a:cubicBezTo>
                    <a:pt x="183" y="21"/>
                    <a:pt x="190" y="20"/>
                    <a:pt x="198" y="19"/>
                  </a:cubicBezTo>
                  <a:cubicBezTo>
                    <a:pt x="206" y="18"/>
                    <a:pt x="214" y="16"/>
                    <a:pt x="222" y="15"/>
                  </a:cubicBezTo>
                  <a:cubicBezTo>
                    <a:pt x="222" y="15"/>
                    <a:pt x="222" y="14"/>
                    <a:pt x="222" y="14"/>
                  </a:cubicBezTo>
                  <a:cubicBezTo>
                    <a:pt x="211" y="16"/>
                    <a:pt x="201" y="17"/>
                    <a:pt x="190" y="17"/>
                  </a:cubicBezTo>
                  <a:cubicBezTo>
                    <a:pt x="180" y="18"/>
                    <a:pt x="169" y="18"/>
                    <a:pt x="159" y="18"/>
                  </a:cubicBezTo>
                  <a:cubicBezTo>
                    <a:pt x="149" y="18"/>
                    <a:pt x="138" y="18"/>
                    <a:pt x="128" y="17"/>
                  </a:cubicBezTo>
                  <a:cubicBezTo>
                    <a:pt x="118" y="17"/>
                    <a:pt x="108" y="16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89" y="14"/>
                    <a:pt x="81" y="12"/>
                    <a:pt x="73" y="11"/>
                  </a:cubicBezTo>
                  <a:cubicBezTo>
                    <a:pt x="65" y="9"/>
                    <a:pt x="57" y="7"/>
                    <a:pt x="49" y="6"/>
                  </a:cubicBezTo>
                  <a:cubicBezTo>
                    <a:pt x="41" y="4"/>
                    <a:pt x="32" y="3"/>
                    <a:pt x="24" y="2"/>
                  </a:cubicBezTo>
                  <a:cubicBezTo>
                    <a:pt x="20" y="1"/>
                    <a:pt x="16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44"/>
            <p:cNvSpPr>
              <a:spLocks noEditPoints="1"/>
            </p:cNvSpPr>
            <p:nvPr/>
          </p:nvSpPr>
          <p:spPr bwMode="auto">
            <a:xfrm>
              <a:off x="-1458912" y="4117976"/>
              <a:ext cx="863600" cy="104775"/>
            </a:xfrm>
            <a:custGeom>
              <a:avLst/>
              <a:gdLst>
                <a:gd name="T0" fmla="*/ 209 w 216"/>
                <a:gd name="T1" fmla="*/ 25 h 26"/>
                <a:gd name="T2" fmla="*/ 209 w 216"/>
                <a:gd name="T3" fmla="*/ 25 h 26"/>
                <a:gd name="T4" fmla="*/ 209 w 216"/>
                <a:gd name="T5" fmla="*/ 25 h 26"/>
                <a:gd name="T6" fmla="*/ 0 w 216"/>
                <a:gd name="T7" fmla="*/ 0 h 26"/>
                <a:gd name="T8" fmla="*/ 0 w 216"/>
                <a:gd name="T9" fmla="*/ 0 h 26"/>
                <a:gd name="T10" fmla="*/ 0 w 216"/>
                <a:gd name="T11" fmla="*/ 0 h 26"/>
                <a:gd name="T12" fmla="*/ 9 w 216"/>
                <a:gd name="T13" fmla="*/ 1 h 26"/>
                <a:gd name="T14" fmla="*/ 59 w 216"/>
                <a:gd name="T15" fmla="*/ 7 h 26"/>
                <a:gd name="T16" fmla="*/ 84 w 216"/>
                <a:gd name="T17" fmla="*/ 10 h 26"/>
                <a:gd name="T18" fmla="*/ 109 w 216"/>
                <a:gd name="T19" fmla="*/ 13 h 26"/>
                <a:gd name="T20" fmla="*/ 134 w 216"/>
                <a:gd name="T21" fmla="*/ 16 h 26"/>
                <a:gd name="T22" fmla="*/ 159 w 216"/>
                <a:gd name="T23" fmla="*/ 19 h 26"/>
                <a:gd name="T24" fmla="*/ 184 w 216"/>
                <a:gd name="T25" fmla="*/ 22 h 26"/>
                <a:gd name="T26" fmla="*/ 209 w 216"/>
                <a:gd name="T27" fmla="*/ 25 h 26"/>
                <a:gd name="T28" fmla="*/ 209 w 216"/>
                <a:gd name="T29" fmla="*/ 25 h 26"/>
                <a:gd name="T30" fmla="*/ 216 w 216"/>
                <a:gd name="T31" fmla="*/ 26 h 26"/>
                <a:gd name="T32" fmla="*/ 216 w 216"/>
                <a:gd name="T33" fmla="*/ 26 h 26"/>
                <a:gd name="T34" fmla="*/ 199 w 216"/>
                <a:gd name="T35" fmla="*/ 23 h 26"/>
                <a:gd name="T36" fmla="*/ 175 w 216"/>
                <a:gd name="T37" fmla="*/ 18 h 26"/>
                <a:gd name="T38" fmla="*/ 150 w 216"/>
                <a:gd name="T39" fmla="*/ 14 h 26"/>
                <a:gd name="T40" fmla="*/ 125 w 216"/>
                <a:gd name="T41" fmla="*/ 11 h 26"/>
                <a:gd name="T42" fmla="*/ 112 w 216"/>
                <a:gd name="T43" fmla="*/ 9 h 26"/>
                <a:gd name="T44" fmla="*/ 100 w 216"/>
                <a:gd name="T45" fmla="*/ 8 h 26"/>
                <a:gd name="T46" fmla="*/ 50 w 216"/>
                <a:gd name="T47" fmla="*/ 4 h 26"/>
                <a:gd name="T48" fmla="*/ 0 w 216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" h="26">
                  <a:moveTo>
                    <a:pt x="209" y="25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1"/>
                    <a:pt x="9" y="1"/>
                  </a:cubicBezTo>
                  <a:cubicBezTo>
                    <a:pt x="26" y="3"/>
                    <a:pt x="43" y="5"/>
                    <a:pt x="59" y="7"/>
                  </a:cubicBezTo>
                  <a:cubicBezTo>
                    <a:pt x="68" y="8"/>
                    <a:pt x="76" y="9"/>
                    <a:pt x="84" y="10"/>
                  </a:cubicBezTo>
                  <a:cubicBezTo>
                    <a:pt x="93" y="11"/>
                    <a:pt x="101" y="12"/>
                    <a:pt x="109" y="13"/>
                  </a:cubicBezTo>
                  <a:cubicBezTo>
                    <a:pt x="118" y="14"/>
                    <a:pt x="126" y="15"/>
                    <a:pt x="134" y="16"/>
                  </a:cubicBezTo>
                  <a:cubicBezTo>
                    <a:pt x="143" y="17"/>
                    <a:pt x="151" y="18"/>
                    <a:pt x="159" y="19"/>
                  </a:cubicBezTo>
                  <a:cubicBezTo>
                    <a:pt x="168" y="20"/>
                    <a:pt x="176" y="21"/>
                    <a:pt x="184" y="22"/>
                  </a:cubicBezTo>
                  <a:cubicBezTo>
                    <a:pt x="193" y="23"/>
                    <a:pt x="201" y="24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2" y="25"/>
                    <a:pt x="214" y="26"/>
                    <a:pt x="216" y="26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1" y="25"/>
                    <a:pt x="205" y="24"/>
                    <a:pt x="199" y="23"/>
                  </a:cubicBezTo>
                  <a:cubicBezTo>
                    <a:pt x="191" y="21"/>
                    <a:pt x="183" y="19"/>
                    <a:pt x="175" y="18"/>
                  </a:cubicBezTo>
                  <a:cubicBezTo>
                    <a:pt x="166" y="17"/>
                    <a:pt x="158" y="15"/>
                    <a:pt x="150" y="14"/>
                  </a:cubicBezTo>
                  <a:cubicBezTo>
                    <a:pt x="142" y="13"/>
                    <a:pt x="133" y="12"/>
                    <a:pt x="125" y="11"/>
                  </a:cubicBezTo>
                  <a:cubicBezTo>
                    <a:pt x="121" y="10"/>
                    <a:pt x="117" y="10"/>
                    <a:pt x="112" y="9"/>
                  </a:cubicBezTo>
                  <a:cubicBezTo>
                    <a:pt x="108" y="9"/>
                    <a:pt x="104" y="8"/>
                    <a:pt x="100" y="8"/>
                  </a:cubicBezTo>
                  <a:cubicBezTo>
                    <a:pt x="84" y="6"/>
                    <a:pt x="67" y="5"/>
                    <a:pt x="50" y="4"/>
                  </a:cubicBezTo>
                  <a:cubicBezTo>
                    <a:pt x="34" y="2"/>
                    <a:pt x="17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45"/>
            <p:cNvSpPr/>
            <p:nvPr/>
          </p:nvSpPr>
          <p:spPr bwMode="auto">
            <a:xfrm>
              <a:off x="-1462087" y="4367213"/>
              <a:ext cx="850900" cy="79375"/>
            </a:xfrm>
            <a:custGeom>
              <a:avLst/>
              <a:gdLst>
                <a:gd name="T0" fmla="*/ 96 w 213"/>
                <a:gd name="T1" fmla="*/ 2 h 20"/>
                <a:gd name="T2" fmla="*/ 108 w 213"/>
                <a:gd name="T3" fmla="*/ 3 h 20"/>
                <a:gd name="T4" fmla="*/ 121 w 213"/>
                <a:gd name="T5" fmla="*/ 4 h 20"/>
                <a:gd name="T6" fmla="*/ 145 w 213"/>
                <a:gd name="T7" fmla="*/ 8 h 20"/>
                <a:gd name="T8" fmla="*/ 193 w 213"/>
                <a:gd name="T9" fmla="*/ 16 h 20"/>
                <a:gd name="T10" fmla="*/ 213 w 213"/>
                <a:gd name="T11" fmla="*/ 20 h 20"/>
                <a:gd name="T12" fmla="*/ 213 w 213"/>
                <a:gd name="T13" fmla="*/ 20 h 20"/>
                <a:gd name="T14" fmla="*/ 186 w 213"/>
                <a:gd name="T15" fmla="*/ 17 h 20"/>
                <a:gd name="T16" fmla="*/ 157 w 213"/>
                <a:gd name="T17" fmla="*/ 13 h 20"/>
                <a:gd name="T18" fmla="*/ 158 w 213"/>
                <a:gd name="T19" fmla="*/ 13 h 20"/>
                <a:gd name="T20" fmla="*/ 119 w 213"/>
                <a:gd name="T21" fmla="*/ 8 h 20"/>
                <a:gd name="T22" fmla="*/ 109 w 213"/>
                <a:gd name="T23" fmla="*/ 7 h 20"/>
                <a:gd name="T24" fmla="*/ 99 w 213"/>
                <a:gd name="T25" fmla="*/ 6 h 20"/>
                <a:gd name="T26" fmla="*/ 79 w 213"/>
                <a:gd name="T27" fmla="*/ 4 h 20"/>
                <a:gd name="T28" fmla="*/ 40 w 213"/>
                <a:gd name="T29" fmla="*/ 2 h 20"/>
                <a:gd name="T30" fmla="*/ 0 w 213"/>
                <a:gd name="T31" fmla="*/ 4 h 20"/>
                <a:gd name="T32" fmla="*/ 0 w 213"/>
                <a:gd name="T33" fmla="*/ 4 h 20"/>
                <a:gd name="T34" fmla="*/ 47 w 213"/>
                <a:gd name="T35" fmla="*/ 0 h 20"/>
                <a:gd name="T36" fmla="*/ 55 w 213"/>
                <a:gd name="T37" fmla="*/ 0 h 20"/>
                <a:gd name="T38" fmla="*/ 96 w 213"/>
                <a:gd name="T3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20">
                  <a:moveTo>
                    <a:pt x="96" y="2"/>
                  </a:moveTo>
                  <a:cubicBezTo>
                    <a:pt x="100" y="2"/>
                    <a:pt x="104" y="2"/>
                    <a:pt x="108" y="3"/>
                  </a:cubicBezTo>
                  <a:cubicBezTo>
                    <a:pt x="112" y="3"/>
                    <a:pt x="116" y="4"/>
                    <a:pt x="121" y="4"/>
                  </a:cubicBezTo>
                  <a:cubicBezTo>
                    <a:pt x="129" y="5"/>
                    <a:pt x="137" y="6"/>
                    <a:pt x="145" y="8"/>
                  </a:cubicBezTo>
                  <a:cubicBezTo>
                    <a:pt x="161" y="10"/>
                    <a:pt x="177" y="13"/>
                    <a:pt x="193" y="16"/>
                  </a:cubicBezTo>
                  <a:cubicBezTo>
                    <a:pt x="199" y="17"/>
                    <a:pt x="206" y="19"/>
                    <a:pt x="213" y="20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04" y="19"/>
                    <a:pt x="195" y="18"/>
                    <a:pt x="186" y="17"/>
                  </a:cubicBezTo>
                  <a:cubicBezTo>
                    <a:pt x="176" y="16"/>
                    <a:pt x="167" y="14"/>
                    <a:pt x="157" y="13"/>
                  </a:cubicBezTo>
                  <a:cubicBezTo>
                    <a:pt x="157" y="13"/>
                    <a:pt x="158" y="13"/>
                    <a:pt x="158" y="13"/>
                  </a:cubicBezTo>
                  <a:cubicBezTo>
                    <a:pt x="145" y="11"/>
                    <a:pt x="132" y="10"/>
                    <a:pt x="119" y="8"/>
                  </a:cubicBezTo>
                  <a:cubicBezTo>
                    <a:pt x="115" y="8"/>
                    <a:pt x="112" y="7"/>
                    <a:pt x="109" y="7"/>
                  </a:cubicBezTo>
                  <a:cubicBezTo>
                    <a:pt x="106" y="7"/>
                    <a:pt x="102" y="6"/>
                    <a:pt x="99" y="6"/>
                  </a:cubicBezTo>
                  <a:cubicBezTo>
                    <a:pt x="92" y="5"/>
                    <a:pt x="85" y="5"/>
                    <a:pt x="79" y="4"/>
                  </a:cubicBezTo>
                  <a:cubicBezTo>
                    <a:pt x="66" y="3"/>
                    <a:pt x="53" y="2"/>
                    <a:pt x="40" y="2"/>
                  </a:cubicBezTo>
                  <a:cubicBezTo>
                    <a:pt x="26" y="2"/>
                    <a:pt x="13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6" y="2"/>
                    <a:pt x="32" y="1"/>
                    <a:pt x="47" y="0"/>
                  </a:cubicBezTo>
                  <a:cubicBezTo>
                    <a:pt x="50" y="0"/>
                    <a:pt x="52" y="0"/>
                    <a:pt x="55" y="0"/>
                  </a:cubicBezTo>
                  <a:cubicBezTo>
                    <a:pt x="69" y="0"/>
                    <a:pt x="82" y="1"/>
                    <a:pt x="9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46"/>
            <p:cNvSpPr/>
            <p:nvPr/>
          </p:nvSpPr>
          <p:spPr bwMode="auto">
            <a:xfrm>
              <a:off x="-1558925" y="4575176"/>
              <a:ext cx="931863" cy="120650"/>
            </a:xfrm>
            <a:custGeom>
              <a:avLst/>
              <a:gdLst>
                <a:gd name="T0" fmla="*/ 0 w 233"/>
                <a:gd name="T1" fmla="*/ 0 h 30"/>
                <a:gd name="T2" fmla="*/ 28 w 233"/>
                <a:gd name="T3" fmla="*/ 5 h 30"/>
                <a:gd name="T4" fmla="*/ 57 w 233"/>
                <a:gd name="T5" fmla="*/ 10 h 30"/>
                <a:gd name="T6" fmla="*/ 57 w 233"/>
                <a:gd name="T7" fmla="*/ 10 h 30"/>
                <a:gd name="T8" fmla="*/ 101 w 233"/>
                <a:gd name="T9" fmla="*/ 15 h 30"/>
                <a:gd name="T10" fmla="*/ 123 w 233"/>
                <a:gd name="T11" fmla="*/ 17 h 30"/>
                <a:gd name="T12" fmla="*/ 145 w 233"/>
                <a:gd name="T13" fmla="*/ 19 h 30"/>
                <a:gd name="T14" fmla="*/ 190 w 233"/>
                <a:gd name="T15" fmla="*/ 23 h 30"/>
                <a:gd name="T16" fmla="*/ 233 w 233"/>
                <a:gd name="T17" fmla="*/ 30 h 30"/>
                <a:gd name="T18" fmla="*/ 233 w 233"/>
                <a:gd name="T19" fmla="*/ 30 h 30"/>
                <a:gd name="T20" fmla="*/ 187 w 233"/>
                <a:gd name="T21" fmla="*/ 26 h 30"/>
                <a:gd name="T22" fmla="*/ 163 w 233"/>
                <a:gd name="T23" fmla="*/ 24 h 30"/>
                <a:gd name="T24" fmla="*/ 140 w 233"/>
                <a:gd name="T25" fmla="*/ 22 h 30"/>
                <a:gd name="T26" fmla="*/ 116 w 233"/>
                <a:gd name="T27" fmla="*/ 20 h 30"/>
                <a:gd name="T28" fmla="*/ 92 w 233"/>
                <a:gd name="T29" fmla="*/ 17 h 30"/>
                <a:gd name="T30" fmla="*/ 46 w 233"/>
                <a:gd name="T31" fmla="*/ 10 h 30"/>
                <a:gd name="T32" fmla="*/ 0 w 233"/>
                <a:gd name="T33" fmla="*/ 0 h 30"/>
                <a:gd name="T34" fmla="*/ 0 w 233"/>
                <a:gd name="T35" fmla="*/ 0 h 30"/>
                <a:gd name="T36" fmla="*/ 0 w 233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30">
                  <a:moveTo>
                    <a:pt x="0" y="0"/>
                  </a:moveTo>
                  <a:cubicBezTo>
                    <a:pt x="10" y="2"/>
                    <a:pt x="19" y="4"/>
                    <a:pt x="28" y="5"/>
                  </a:cubicBezTo>
                  <a:cubicBezTo>
                    <a:pt x="38" y="7"/>
                    <a:pt x="47" y="9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71" y="12"/>
                    <a:pt x="86" y="13"/>
                    <a:pt x="101" y="15"/>
                  </a:cubicBezTo>
                  <a:cubicBezTo>
                    <a:pt x="108" y="15"/>
                    <a:pt x="115" y="16"/>
                    <a:pt x="123" y="17"/>
                  </a:cubicBezTo>
                  <a:cubicBezTo>
                    <a:pt x="130" y="17"/>
                    <a:pt x="138" y="18"/>
                    <a:pt x="145" y="19"/>
                  </a:cubicBezTo>
                  <a:cubicBezTo>
                    <a:pt x="160" y="20"/>
                    <a:pt x="175" y="22"/>
                    <a:pt x="190" y="23"/>
                  </a:cubicBezTo>
                  <a:cubicBezTo>
                    <a:pt x="204" y="25"/>
                    <a:pt x="219" y="27"/>
                    <a:pt x="233" y="30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18" y="28"/>
                    <a:pt x="202" y="27"/>
                    <a:pt x="187" y="26"/>
                  </a:cubicBezTo>
                  <a:cubicBezTo>
                    <a:pt x="179" y="25"/>
                    <a:pt x="171" y="24"/>
                    <a:pt x="163" y="24"/>
                  </a:cubicBezTo>
                  <a:cubicBezTo>
                    <a:pt x="155" y="23"/>
                    <a:pt x="148" y="23"/>
                    <a:pt x="140" y="22"/>
                  </a:cubicBezTo>
                  <a:cubicBezTo>
                    <a:pt x="132" y="21"/>
                    <a:pt x="124" y="21"/>
                    <a:pt x="116" y="20"/>
                  </a:cubicBezTo>
                  <a:cubicBezTo>
                    <a:pt x="108" y="19"/>
                    <a:pt x="100" y="18"/>
                    <a:pt x="92" y="17"/>
                  </a:cubicBezTo>
                  <a:cubicBezTo>
                    <a:pt x="77" y="16"/>
                    <a:pt x="62" y="13"/>
                    <a:pt x="46" y="10"/>
                  </a:cubicBezTo>
                  <a:cubicBezTo>
                    <a:pt x="31" y="8"/>
                    <a:pt x="15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47"/>
            <p:cNvSpPr/>
            <p:nvPr/>
          </p:nvSpPr>
          <p:spPr bwMode="auto">
            <a:xfrm>
              <a:off x="-1538287" y="4887913"/>
              <a:ext cx="827088" cy="44450"/>
            </a:xfrm>
            <a:custGeom>
              <a:avLst/>
              <a:gdLst>
                <a:gd name="T0" fmla="*/ 100 w 207"/>
                <a:gd name="T1" fmla="*/ 0 h 11"/>
                <a:gd name="T2" fmla="*/ 125 w 207"/>
                <a:gd name="T3" fmla="*/ 1 h 11"/>
                <a:gd name="T4" fmla="*/ 150 w 207"/>
                <a:gd name="T5" fmla="*/ 3 h 11"/>
                <a:gd name="T6" fmla="*/ 199 w 207"/>
                <a:gd name="T7" fmla="*/ 9 h 11"/>
                <a:gd name="T8" fmla="*/ 207 w 207"/>
                <a:gd name="T9" fmla="*/ 11 h 11"/>
                <a:gd name="T10" fmla="*/ 207 w 207"/>
                <a:gd name="T11" fmla="*/ 11 h 11"/>
                <a:gd name="T12" fmla="*/ 182 w 207"/>
                <a:gd name="T13" fmla="*/ 9 h 11"/>
                <a:gd name="T14" fmla="*/ 157 w 207"/>
                <a:gd name="T15" fmla="*/ 7 h 11"/>
                <a:gd name="T16" fmla="*/ 107 w 207"/>
                <a:gd name="T17" fmla="*/ 4 h 11"/>
                <a:gd name="T18" fmla="*/ 82 w 207"/>
                <a:gd name="T19" fmla="*/ 3 h 11"/>
                <a:gd name="T20" fmla="*/ 57 w 207"/>
                <a:gd name="T21" fmla="*/ 2 h 11"/>
                <a:gd name="T22" fmla="*/ 7 w 207"/>
                <a:gd name="T23" fmla="*/ 1 h 11"/>
                <a:gd name="T24" fmla="*/ 0 w 207"/>
                <a:gd name="T25" fmla="*/ 1 h 11"/>
                <a:gd name="T26" fmla="*/ 0 w 207"/>
                <a:gd name="T27" fmla="*/ 1 h 11"/>
                <a:gd name="T28" fmla="*/ 50 w 207"/>
                <a:gd name="T29" fmla="*/ 0 h 11"/>
                <a:gd name="T30" fmla="*/ 67 w 207"/>
                <a:gd name="T31" fmla="*/ 0 h 11"/>
                <a:gd name="T32" fmla="*/ 100 w 207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1">
                  <a:moveTo>
                    <a:pt x="100" y="0"/>
                  </a:moveTo>
                  <a:cubicBezTo>
                    <a:pt x="108" y="0"/>
                    <a:pt x="117" y="1"/>
                    <a:pt x="125" y="1"/>
                  </a:cubicBezTo>
                  <a:cubicBezTo>
                    <a:pt x="133" y="2"/>
                    <a:pt x="142" y="2"/>
                    <a:pt x="150" y="3"/>
                  </a:cubicBezTo>
                  <a:cubicBezTo>
                    <a:pt x="166" y="5"/>
                    <a:pt x="183" y="7"/>
                    <a:pt x="199" y="9"/>
                  </a:cubicBezTo>
                  <a:cubicBezTo>
                    <a:pt x="202" y="10"/>
                    <a:pt x="205" y="10"/>
                    <a:pt x="207" y="11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99" y="10"/>
                    <a:pt x="190" y="9"/>
                    <a:pt x="182" y="9"/>
                  </a:cubicBezTo>
                  <a:cubicBezTo>
                    <a:pt x="174" y="8"/>
                    <a:pt x="165" y="7"/>
                    <a:pt x="157" y="7"/>
                  </a:cubicBezTo>
                  <a:cubicBezTo>
                    <a:pt x="140" y="6"/>
                    <a:pt x="124" y="5"/>
                    <a:pt x="107" y="4"/>
                  </a:cubicBezTo>
                  <a:cubicBezTo>
                    <a:pt x="99" y="4"/>
                    <a:pt x="91" y="3"/>
                    <a:pt x="82" y="3"/>
                  </a:cubicBezTo>
                  <a:cubicBezTo>
                    <a:pt x="74" y="3"/>
                    <a:pt x="65" y="2"/>
                    <a:pt x="57" y="2"/>
                  </a:cubicBezTo>
                  <a:cubicBezTo>
                    <a:pt x="40" y="2"/>
                    <a:pt x="24" y="1"/>
                    <a:pt x="7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0"/>
                    <a:pt x="33" y="0"/>
                    <a:pt x="50" y="0"/>
                  </a:cubicBezTo>
                  <a:cubicBezTo>
                    <a:pt x="56" y="0"/>
                    <a:pt x="62" y="0"/>
                    <a:pt x="67" y="0"/>
                  </a:cubicBezTo>
                  <a:cubicBezTo>
                    <a:pt x="78" y="0"/>
                    <a:pt x="8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48"/>
            <p:cNvSpPr>
              <a:spLocks noEditPoints="1"/>
            </p:cNvSpPr>
            <p:nvPr/>
          </p:nvSpPr>
          <p:spPr bwMode="auto">
            <a:xfrm>
              <a:off x="-1317625" y="2670176"/>
              <a:ext cx="282575" cy="385763"/>
            </a:xfrm>
            <a:custGeom>
              <a:avLst/>
              <a:gdLst>
                <a:gd name="T0" fmla="*/ 59 w 71"/>
                <a:gd name="T1" fmla="*/ 42 h 96"/>
                <a:gd name="T2" fmla="*/ 59 w 71"/>
                <a:gd name="T3" fmla="*/ 45 h 96"/>
                <a:gd name="T4" fmla="*/ 56 w 71"/>
                <a:gd name="T5" fmla="*/ 39 h 96"/>
                <a:gd name="T6" fmla="*/ 51 w 71"/>
                <a:gd name="T7" fmla="*/ 35 h 96"/>
                <a:gd name="T8" fmla="*/ 51 w 71"/>
                <a:gd name="T9" fmla="*/ 35 h 96"/>
                <a:gd name="T10" fmla="*/ 45 w 71"/>
                <a:gd name="T11" fmla="*/ 34 h 96"/>
                <a:gd name="T12" fmla="*/ 45 w 71"/>
                <a:gd name="T13" fmla="*/ 33 h 96"/>
                <a:gd name="T14" fmla="*/ 27 w 71"/>
                <a:gd name="T15" fmla="*/ 0 h 96"/>
                <a:gd name="T16" fmla="*/ 19 w 71"/>
                <a:gd name="T17" fmla="*/ 7 h 96"/>
                <a:gd name="T18" fmla="*/ 11 w 71"/>
                <a:gd name="T19" fmla="*/ 48 h 96"/>
                <a:gd name="T20" fmla="*/ 6 w 71"/>
                <a:gd name="T21" fmla="*/ 68 h 96"/>
                <a:gd name="T22" fmla="*/ 2 w 71"/>
                <a:gd name="T23" fmla="*/ 84 h 96"/>
                <a:gd name="T24" fmla="*/ 1 w 71"/>
                <a:gd name="T25" fmla="*/ 89 h 96"/>
                <a:gd name="T26" fmla="*/ 1 w 71"/>
                <a:gd name="T27" fmla="*/ 93 h 96"/>
                <a:gd name="T28" fmla="*/ 10 w 71"/>
                <a:gd name="T29" fmla="*/ 93 h 96"/>
                <a:gd name="T30" fmla="*/ 12 w 71"/>
                <a:gd name="T31" fmla="*/ 89 h 96"/>
                <a:gd name="T32" fmla="*/ 18 w 71"/>
                <a:gd name="T33" fmla="*/ 76 h 96"/>
                <a:gd name="T34" fmla="*/ 18 w 71"/>
                <a:gd name="T35" fmla="*/ 79 h 96"/>
                <a:gd name="T36" fmla="*/ 21 w 71"/>
                <a:gd name="T37" fmla="*/ 86 h 96"/>
                <a:gd name="T38" fmla="*/ 28 w 71"/>
                <a:gd name="T39" fmla="*/ 88 h 96"/>
                <a:gd name="T40" fmla="*/ 34 w 71"/>
                <a:gd name="T41" fmla="*/ 80 h 96"/>
                <a:gd name="T42" fmla="*/ 35 w 71"/>
                <a:gd name="T43" fmla="*/ 77 h 96"/>
                <a:gd name="T44" fmla="*/ 35 w 71"/>
                <a:gd name="T45" fmla="*/ 71 h 96"/>
                <a:gd name="T46" fmla="*/ 35 w 71"/>
                <a:gd name="T47" fmla="*/ 64 h 96"/>
                <a:gd name="T48" fmla="*/ 35 w 71"/>
                <a:gd name="T49" fmla="*/ 52 h 96"/>
                <a:gd name="T50" fmla="*/ 35 w 71"/>
                <a:gd name="T51" fmla="*/ 44 h 96"/>
                <a:gd name="T52" fmla="*/ 41 w 71"/>
                <a:gd name="T53" fmla="*/ 55 h 96"/>
                <a:gd name="T54" fmla="*/ 45 w 71"/>
                <a:gd name="T55" fmla="*/ 61 h 96"/>
                <a:gd name="T56" fmla="*/ 48 w 71"/>
                <a:gd name="T57" fmla="*/ 62 h 96"/>
                <a:gd name="T58" fmla="*/ 52 w 71"/>
                <a:gd name="T59" fmla="*/ 57 h 96"/>
                <a:gd name="T60" fmla="*/ 52 w 71"/>
                <a:gd name="T61" fmla="*/ 55 h 96"/>
                <a:gd name="T62" fmla="*/ 60 w 71"/>
                <a:gd name="T63" fmla="*/ 59 h 96"/>
                <a:gd name="T64" fmla="*/ 62 w 71"/>
                <a:gd name="T65" fmla="*/ 55 h 96"/>
                <a:gd name="T66" fmla="*/ 61 w 71"/>
                <a:gd name="T67" fmla="*/ 49 h 96"/>
                <a:gd name="T68" fmla="*/ 63 w 71"/>
                <a:gd name="T69" fmla="*/ 51 h 96"/>
                <a:gd name="T70" fmla="*/ 64 w 71"/>
                <a:gd name="T71" fmla="*/ 51 h 96"/>
                <a:gd name="T72" fmla="*/ 60 w 71"/>
                <a:gd name="T73" fmla="*/ 43 h 96"/>
                <a:gd name="T74" fmla="*/ 71 w 71"/>
                <a:gd name="T75" fmla="*/ 55 h 96"/>
                <a:gd name="T76" fmla="*/ 47 w 71"/>
                <a:gd name="T77" fmla="*/ 26 h 96"/>
                <a:gd name="T78" fmla="*/ 40 w 71"/>
                <a:gd name="T79" fmla="*/ 19 h 96"/>
                <a:gd name="T80" fmla="*/ 35 w 71"/>
                <a:gd name="T81" fmla="*/ 14 h 96"/>
                <a:gd name="T82" fmla="*/ 35 w 71"/>
                <a:gd name="T83" fmla="*/ 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96">
                  <a:moveTo>
                    <a:pt x="56" y="39"/>
                  </a:moveTo>
                  <a:cubicBezTo>
                    <a:pt x="57" y="40"/>
                    <a:pt x="58" y="41"/>
                    <a:pt x="59" y="42"/>
                  </a:cubicBezTo>
                  <a:cubicBezTo>
                    <a:pt x="60" y="44"/>
                    <a:pt x="61" y="46"/>
                    <a:pt x="62" y="48"/>
                  </a:cubicBezTo>
                  <a:cubicBezTo>
                    <a:pt x="61" y="47"/>
                    <a:pt x="60" y="46"/>
                    <a:pt x="59" y="45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8" y="42"/>
                    <a:pt x="57" y="41"/>
                    <a:pt x="56" y="39"/>
                  </a:cubicBezTo>
                  <a:close/>
                  <a:moveTo>
                    <a:pt x="51" y="35"/>
                  </a:move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lose/>
                  <a:moveTo>
                    <a:pt x="45" y="33"/>
                  </a:moveTo>
                  <a:cubicBezTo>
                    <a:pt x="45" y="33"/>
                    <a:pt x="45" y="33"/>
                    <a:pt x="45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lose/>
                  <a:moveTo>
                    <a:pt x="33" y="3"/>
                  </a:moveTo>
                  <a:cubicBezTo>
                    <a:pt x="31" y="1"/>
                    <a:pt x="29" y="0"/>
                    <a:pt x="27" y="0"/>
                  </a:cubicBezTo>
                  <a:cubicBezTo>
                    <a:pt x="25" y="0"/>
                    <a:pt x="22" y="1"/>
                    <a:pt x="21" y="3"/>
                  </a:cubicBezTo>
                  <a:cubicBezTo>
                    <a:pt x="20" y="4"/>
                    <a:pt x="19" y="5"/>
                    <a:pt x="19" y="7"/>
                  </a:cubicBezTo>
                  <a:cubicBezTo>
                    <a:pt x="16" y="14"/>
                    <a:pt x="15" y="21"/>
                    <a:pt x="14" y="28"/>
                  </a:cubicBezTo>
                  <a:cubicBezTo>
                    <a:pt x="12" y="35"/>
                    <a:pt x="12" y="42"/>
                    <a:pt x="11" y="48"/>
                  </a:cubicBezTo>
                  <a:cubicBezTo>
                    <a:pt x="10" y="49"/>
                    <a:pt x="10" y="50"/>
                    <a:pt x="10" y="51"/>
                  </a:cubicBezTo>
                  <a:cubicBezTo>
                    <a:pt x="9" y="57"/>
                    <a:pt x="8" y="63"/>
                    <a:pt x="6" y="68"/>
                  </a:cubicBezTo>
                  <a:cubicBezTo>
                    <a:pt x="5" y="72"/>
                    <a:pt x="5" y="75"/>
                    <a:pt x="4" y="79"/>
                  </a:cubicBezTo>
                  <a:cubicBezTo>
                    <a:pt x="3" y="81"/>
                    <a:pt x="3" y="83"/>
                    <a:pt x="2" y="84"/>
                  </a:cubicBezTo>
                  <a:cubicBezTo>
                    <a:pt x="2" y="85"/>
                    <a:pt x="2" y="86"/>
                    <a:pt x="2" y="87"/>
                  </a:cubicBezTo>
                  <a:cubicBezTo>
                    <a:pt x="1" y="88"/>
                    <a:pt x="1" y="89"/>
                    <a:pt x="1" y="89"/>
                  </a:cubicBezTo>
                  <a:cubicBezTo>
                    <a:pt x="0" y="90"/>
                    <a:pt x="0" y="91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5"/>
                    <a:pt x="3" y="95"/>
                    <a:pt x="4" y="96"/>
                  </a:cubicBezTo>
                  <a:cubicBezTo>
                    <a:pt x="6" y="96"/>
                    <a:pt x="9" y="95"/>
                    <a:pt x="10" y="93"/>
                  </a:cubicBezTo>
                  <a:cubicBezTo>
                    <a:pt x="10" y="93"/>
                    <a:pt x="11" y="92"/>
                    <a:pt x="11" y="91"/>
                  </a:cubicBezTo>
                  <a:cubicBezTo>
                    <a:pt x="12" y="90"/>
                    <a:pt x="12" y="89"/>
                    <a:pt x="12" y="89"/>
                  </a:cubicBezTo>
                  <a:cubicBezTo>
                    <a:pt x="13" y="87"/>
                    <a:pt x="14" y="85"/>
                    <a:pt x="15" y="83"/>
                  </a:cubicBezTo>
                  <a:cubicBezTo>
                    <a:pt x="16" y="81"/>
                    <a:pt x="17" y="78"/>
                    <a:pt x="18" y="76"/>
                  </a:cubicBezTo>
                  <a:cubicBezTo>
                    <a:pt x="18" y="76"/>
                    <a:pt x="18" y="77"/>
                    <a:pt x="18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9" y="82"/>
                  </a:cubicBezTo>
                  <a:cubicBezTo>
                    <a:pt x="19" y="84"/>
                    <a:pt x="20" y="85"/>
                    <a:pt x="21" y="86"/>
                  </a:cubicBezTo>
                  <a:cubicBezTo>
                    <a:pt x="21" y="86"/>
                    <a:pt x="22" y="87"/>
                    <a:pt x="22" y="87"/>
                  </a:cubicBezTo>
                  <a:cubicBezTo>
                    <a:pt x="24" y="88"/>
                    <a:pt x="26" y="89"/>
                    <a:pt x="28" y="88"/>
                  </a:cubicBezTo>
                  <a:cubicBezTo>
                    <a:pt x="31" y="87"/>
                    <a:pt x="32" y="86"/>
                    <a:pt x="33" y="84"/>
                  </a:cubicBezTo>
                  <a:cubicBezTo>
                    <a:pt x="34" y="83"/>
                    <a:pt x="34" y="82"/>
                    <a:pt x="34" y="80"/>
                  </a:cubicBezTo>
                  <a:cubicBezTo>
                    <a:pt x="35" y="79"/>
                    <a:pt x="35" y="79"/>
                    <a:pt x="35" y="78"/>
                  </a:cubicBezTo>
                  <a:cubicBezTo>
                    <a:pt x="35" y="78"/>
                    <a:pt x="35" y="77"/>
                    <a:pt x="35" y="77"/>
                  </a:cubicBezTo>
                  <a:cubicBezTo>
                    <a:pt x="35" y="76"/>
                    <a:pt x="35" y="76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ubicBezTo>
                    <a:pt x="34" y="69"/>
                    <a:pt x="34" y="67"/>
                    <a:pt x="34" y="65"/>
                  </a:cubicBezTo>
                  <a:cubicBezTo>
                    <a:pt x="35" y="65"/>
                    <a:pt x="35" y="65"/>
                    <a:pt x="35" y="64"/>
                  </a:cubicBezTo>
                  <a:cubicBezTo>
                    <a:pt x="35" y="62"/>
                    <a:pt x="35" y="60"/>
                    <a:pt x="35" y="58"/>
                  </a:cubicBezTo>
                  <a:cubicBezTo>
                    <a:pt x="35" y="56"/>
                    <a:pt x="35" y="54"/>
                    <a:pt x="35" y="52"/>
                  </a:cubicBezTo>
                  <a:cubicBezTo>
                    <a:pt x="35" y="51"/>
                    <a:pt x="35" y="51"/>
                    <a:pt x="35" y="50"/>
                  </a:cubicBezTo>
                  <a:cubicBezTo>
                    <a:pt x="35" y="48"/>
                    <a:pt x="35" y="46"/>
                    <a:pt x="35" y="44"/>
                  </a:cubicBezTo>
                  <a:cubicBezTo>
                    <a:pt x="36" y="46"/>
                    <a:pt x="37" y="49"/>
                    <a:pt x="38" y="51"/>
                  </a:cubicBezTo>
                  <a:cubicBezTo>
                    <a:pt x="39" y="52"/>
                    <a:pt x="40" y="54"/>
                    <a:pt x="41" y="55"/>
                  </a:cubicBezTo>
                  <a:cubicBezTo>
                    <a:pt x="42" y="57"/>
                    <a:pt x="42" y="58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5" y="61"/>
                    <a:pt x="46" y="62"/>
                    <a:pt x="46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50" y="61"/>
                    <a:pt x="51" y="61"/>
                    <a:pt x="51" y="60"/>
                  </a:cubicBezTo>
                  <a:cubicBezTo>
                    <a:pt x="52" y="59"/>
                    <a:pt x="52" y="58"/>
                    <a:pt x="52" y="57"/>
                  </a:cubicBezTo>
                  <a:cubicBezTo>
                    <a:pt x="52" y="57"/>
                    <a:pt x="52" y="56"/>
                    <a:pt x="52" y="5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3" y="56"/>
                    <a:pt x="54" y="57"/>
                    <a:pt x="55" y="59"/>
                  </a:cubicBezTo>
                  <a:cubicBezTo>
                    <a:pt x="57" y="60"/>
                    <a:pt x="59" y="60"/>
                    <a:pt x="60" y="59"/>
                  </a:cubicBezTo>
                  <a:cubicBezTo>
                    <a:pt x="61" y="59"/>
                    <a:pt x="62" y="58"/>
                    <a:pt x="62" y="57"/>
                  </a:cubicBezTo>
                  <a:cubicBezTo>
                    <a:pt x="62" y="56"/>
                    <a:pt x="62" y="55"/>
                    <a:pt x="62" y="55"/>
                  </a:cubicBezTo>
                  <a:cubicBezTo>
                    <a:pt x="62" y="54"/>
                    <a:pt x="62" y="52"/>
                    <a:pt x="61" y="51"/>
                  </a:cubicBezTo>
                  <a:cubicBezTo>
                    <a:pt x="61" y="51"/>
                    <a:pt x="61" y="50"/>
                    <a:pt x="61" y="49"/>
                  </a:cubicBezTo>
                  <a:cubicBezTo>
                    <a:pt x="61" y="49"/>
                    <a:pt x="60" y="49"/>
                    <a:pt x="60" y="48"/>
                  </a:cubicBezTo>
                  <a:cubicBezTo>
                    <a:pt x="61" y="49"/>
                    <a:pt x="62" y="50"/>
                    <a:pt x="63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49"/>
                    <a:pt x="62" y="47"/>
                    <a:pt x="61" y="45"/>
                  </a:cubicBezTo>
                  <a:cubicBezTo>
                    <a:pt x="61" y="44"/>
                    <a:pt x="60" y="43"/>
                    <a:pt x="60" y="43"/>
                  </a:cubicBezTo>
                  <a:cubicBezTo>
                    <a:pt x="64" y="47"/>
                    <a:pt x="67" y="51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4" y="46"/>
                    <a:pt x="58" y="38"/>
                    <a:pt x="50" y="30"/>
                  </a:cubicBezTo>
                  <a:cubicBezTo>
                    <a:pt x="49" y="29"/>
                    <a:pt x="48" y="28"/>
                    <a:pt x="47" y="26"/>
                  </a:cubicBezTo>
                  <a:cubicBezTo>
                    <a:pt x="46" y="25"/>
                    <a:pt x="45" y="24"/>
                    <a:pt x="44" y="23"/>
                  </a:cubicBezTo>
                  <a:cubicBezTo>
                    <a:pt x="43" y="22"/>
                    <a:pt x="42" y="20"/>
                    <a:pt x="40" y="19"/>
                  </a:cubicBezTo>
                  <a:cubicBezTo>
                    <a:pt x="40" y="19"/>
                    <a:pt x="39" y="18"/>
                    <a:pt x="38" y="17"/>
                  </a:cubicBezTo>
                  <a:cubicBezTo>
                    <a:pt x="37" y="16"/>
                    <a:pt x="36" y="15"/>
                    <a:pt x="35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1"/>
                    <a:pt x="35" y="10"/>
                    <a:pt x="35" y="9"/>
                  </a:cubicBezTo>
                  <a:cubicBezTo>
                    <a:pt x="35" y="7"/>
                    <a:pt x="34" y="4"/>
                    <a:pt x="3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49"/>
            <p:cNvSpPr>
              <a:spLocks noEditPoints="1"/>
            </p:cNvSpPr>
            <p:nvPr/>
          </p:nvSpPr>
          <p:spPr bwMode="auto">
            <a:xfrm>
              <a:off x="-646112" y="2754313"/>
              <a:ext cx="371475" cy="393700"/>
            </a:xfrm>
            <a:custGeom>
              <a:avLst/>
              <a:gdLst>
                <a:gd name="T0" fmla="*/ 79 w 93"/>
                <a:gd name="T1" fmla="*/ 91 h 98"/>
                <a:gd name="T2" fmla="*/ 79 w 93"/>
                <a:gd name="T3" fmla="*/ 92 h 98"/>
                <a:gd name="T4" fmla="*/ 74 w 93"/>
                <a:gd name="T5" fmla="*/ 17 h 98"/>
                <a:gd name="T6" fmla="*/ 70 w 93"/>
                <a:gd name="T7" fmla="*/ 20 h 98"/>
                <a:gd name="T8" fmla="*/ 66 w 93"/>
                <a:gd name="T9" fmla="*/ 21 h 98"/>
                <a:gd name="T10" fmla="*/ 75 w 93"/>
                <a:gd name="T11" fmla="*/ 16 h 98"/>
                <a:gd name="T12" fmla="*/ 89 w 93"/>
                <a:gd name="T13" fmla="*/ 6 h 98"/>
                <a:gd name="T14" fmla="*/ 89 w 93"/>
                <a:gd name="T15" fmla="*/ 6 h 98"/>
                <a:gd name="T16" fmla="*/ 91 w 93"/>
                <a:gd name="T17" fmla="*/ 0 h 98"/>
                <a:gd name="T18" fmla="*/ 85 w 93"/>
                <a:gd name="T19" fmla="*/ 5 h 98"/>
                <a:gd name="T20" fmla="*/ 78 w 93"/>
                <a:gd name="T21" fmla="*/ 8 h 98"/>
                <a:gd name="T22" fmla="*/ 67 w 93"/>
                <a:gd name="T23" fmla="*/ 18 h 98"/>
                <a:gd name="T24" fmla="*/ 51 w 93"/>
                <a:gd name="T25" fmla="*/ 25 h 98"/>
                <a:gd name="T26" fmla="*/ 24 w 93"/>
                <a:gd name="T27" fmla="*/ 34 h 98"/>
                <a:gd name="T28" fmla="*/ 42 w 93"/>
                <a:gd name="T29" fmla="*/ 30 h 98"/>
                <a:gd name="T30" fmla="*/ 38 w 93"/>
                <a:gd name="T31" fmla="*/ 33 h 98"/>
                <a:gd name="T32" fmla="*/ 26 w 93"/>
                <a:gd name="T33" fmla="*/ 37 h 98"/>
                <a:gd name="T34" fmla="*/ 20 w 93"/>
                <a:gd name="T35" fmla="*/ 40 h 98"/>
                <a:gd name="T36" fmla="*/ 0 w 93"/>
                <a:gd name="T37" fmla="*/ 44 h 98"/>
                <a:gd name="T38" fmla="*/ 25 w 93"/>
                <a:gd name="T39" fmla="*/ 41 h 98"/>
                <a:gd name="T40" fmla="*/ 33 w 93"/>
                <a:gd name="T41" fmla="*/ 40 h 98"/>
                <a:gd name="T42" fmla="*/ 47 w 93"/>
                <a:gd name="T43" fmla="*/ 35 h 98"/>
                <a:gd name="T44" fmla="*/ 56 w 93"/>
                <a:gd name="T45" fmla="*/ 36 h 98"/>
                <a:gd name="T46" fmla="*/ 45 w 93"/>
                <a:gd name="T47" fmla="*/ 47 h 98"/>
                <a:gd name="T48" fmla="*/ 41 w 93"/>
                <a:gd name="T49" fmla="*/ 52 h 98"/>
                <a:gd name="T50" fmla="*/ 42 w 93"/>
                <a:gd name="T51" fmla="*/ 54 h 98"/>
                <a:gd name="T52" fmla="*/ 45 w 93"/>
                <a:gd name="T53" fmla="*/ 54 h 98"/>
                <a:gd name="T54" fmla="*/ 55 w 93"/>
                <a:gd name="T55" fmla="*/ 45 h 98"/>
                <a:gd name="T56" fmla="*/ 64 w 93"/>
                <a:gd name="T57" fmla="*/ 36 h 98"/>
                <a:gd name="T58" fmla="*/ 57 w 93"/>
                <a:gd name="T59" fmla="*/ 48 h 98"/>
                <a:gd name="T60" fmla="*/ 53 w 93"/>
                <a:gd name="T61" fmla="*/ 56 h 98"/>
                <a:gd name="T62" fmla="*/ 51 w 93"/>
                <a:gd name="T63" fmla="*/ 60 h 98"/>
                <a:gd name="T64" fmla="*/ 53 w 93"/>
                <a:gd name="T65" fmla="*/ 66 h 98"/>
                <a:gd name="T66" fmla="*/ 58 w 93"/>
                <a:gd name="T67" fmla="*/ 66 h 98"/>
                <a:gd name="T68" fmla="*/ 57 w 93"/>
                <a:gd name="T69" fmla="*/ 74 h 98"/>
                <a:gd name="T70" fmla="*/ 57 w 93"/>
                <a:gd name="T71" fmla="*/ 76 h 98"/>
                <a:gd name="T72" fmla="*/ 60 w 93"/>
                <a:gd name="T73" fmla="*/ 84 h 98"/>
                <a:gd name="T74" fmla="*/ 69 w 93"/>
                <a:gd name="T75" fmla="*/ 87 h 98"/>
                <a:gd name="T76" fmla="*/ 70 w 93"/>
                <a:gd name="T77" fmla="*/ 91 h 98"/>
                <a:gd name="T78" fmla="*/ 70 w 93"/>
                <a:gd name="T79" fmla="*/ 96 h 98"/>
                <a:gd name="T80" fmla="*/ 74 w 93"/>
                <a:gd name="T81" fmla="*/ 98 h 98"/>
                <a:gd name="T82" fmla="*/ 79 w 93"/>
                <a:gd name="T83" fmla="*/ 94 h 98"/>
                <a:gd name="T84" fmla="*/ 79 w 93"/>
                <a:gd name="T85" fmla="*/ 92 h 98"/>
                <a:gd name="T86" fmla="*/ 79 w 93"/>
                <a:gd name="T87" fmla="*/ 92 h 98"/>
                <a:gd name="T88" fmla="*/ 82 w 93"/>
                <a:gd name="T89" fmla="*/ 70 h 98"/>
                <a:gd name="T90" fmla="*/ 88 w 93"/>
                <a:gd name="T91" fmla="*/ 38 h 98"/>
                <a:gd name="T92" fmla="*/ 91 w 93"/>
                <a:gd name="T93" fmla="*/ 26 h 98"/>
                <a:gd name="T94" fmla="*/ 91 w 93"/>
                <a:gd name="T95" fmla="*/ 25 h 98"/>
                <a:gd name="T96" fmla="*/ 93 w 93"/>
                <a:gd name="T97" fmla="*/ 14 h 98"/>
                <a:gd name="T98" fmla="*/ 93 w 93"/>
                <a:gd name="T99" fmla="*/ 2 h 98"/>
                <a:gd name="T100" fmla="*/ 91 w 93"/>
                <a:gd name="T10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98">
                  <a:moveTo>
                    <a:pt x="79" y="92"/>
                  </a:moveTo>
                  <a:cubicBezTo>
                    <a:pt x="79" y="92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92"/>
                    <a:pt x="79" y="92"/>
                    <a:pt x="79" y="92"/>
                  </a:cubicBezTo>
                  <a:close/>
                  <a:moveTo>
                    <a:pt x="75" y="16"/>
                  </a:moveTo>
                  <a:cubicBezTo>
                    <a:pt x="75" y="16"/>
                    <a:pt x="74" y="17"/>
                    <a:pt x="74" y="17"/>
                  </a:cubicBezTo>
                  <a:cubicBezTo>
                    <a:pt x="74" y="18"/>
                    <a:pt x="73" y="19"/>
                    <a:pt x="72" y="20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70" y="20"/>
                    <a:pt x="69" y="20"/>
                    <a:pt x="69" y="21"/>
                  </a:cubicBezTo>
                  <a:cubicBezTo>
                    <a:pt x="68" y="21"/>
                    <a:pt x="67" y="21"/>
                    <a:pt x="66" y="21"/>
                  </a:cubicBezTo>
                  <a:cubicBezTo>
                    <a:pt x="64" y="22"/>
                    <a:pt x="63" y="23"/>
                    <a:pt x="61" y="23"/>
                  </a:cubicBezTo>
                  <a:cubicBezTo>
                    <a:pt x="66" y="21"/>
                    <a:pt x="70" y="19"/>
                    <a:pt x="75" y="16"/>
                  </a:cubicBezTo>
                  <a:close/>
                  <a:moveTo>
                    <a:pt x="89" y="6"/>
                  </a:move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0" y="1"/>
                    <a:pt x="90" y="1"/>
                  </a:cubicBezTo>
                  <a:cubicBezTo>
                    <a:pt x="88" y="2"/>
                    <a:pt x="86" y="4"/>
                    <a:pt x="85" y="5"/>
                  </a:cubicBezTo>
                  <a:cubicBezTo>
                    <a:pt x="85" y="5"/>
                    <a:pt x="84" y="5"/>
                    <a:pt x="84" y="5"/>
                  </a:cubicBezTo>
                  <a:cubicBezTo>
                    <a:pt x="82" y="5"/>
                    <a:pt x="80" y="6"/>
                    <a:pt x="78" y="8"/>
                  </a:cubicBezTo>
                  <a:cubicBezTo>
                    <a:pt x="77" y="9"/>
                    <a:pt x="77" y="10"/>
                    <a:pt x="76" y="11"/>
                  </a:cubicBezTo>
                  <a:cubicBezTo>
                    <a:pt x="73" y="14"/>
                    <a:pt x="70" y="16"/>
                    <a:pt x="67" y="18"/>
                  </a:cubicBezTo>
                  <a:cubicBezTo>
                    <a:pt x="62" y="21"/>
                    <a:pt x="56" y="23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7" y="27"/>
                    <a:pt x="42" y="29"/>
                    <a:pt x="38" y="30"/>
                  </a:cubicBezTo>
                  <a:cubicBezTo>
                    <a:pt x="33" y="32"/>
                    <a:pt x="28" y="33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30" y="33"/>
                    <a:pt x="36" y="32"/>
                    <a:pt x="42" y="30"/>
                  </a:cubicBezTo>
                  <a:cubicBezTo>
                    <a:pt x="44" y="30"/>
                    <a:pt x="47" y="29"/>
                    <a:pt x="49" y="28"/>
                  </a:cubicBezTo>
                  <a:cubicBezTo>
                    <a:pt x="45" y="30"/>
                    <a:pt x="42" y="31"/>
                    <a:pt x="38" y="33"/>
                  </a:cubicBezTo>
                  <a:cubicBezTo>
                    <a:pt x="34" y="34"/>
                    <a:pt x="31" y="35"/>
                    <a:pt x="28" y="36"/>
                  </a:cubicBezTo>
                  <a:cubicBezTo>
                    <a:pt x="27" y="37"/>
                    <a:pt x="27" y="37"/>
                    <a:pt x="26" y="37"/>
                  </a:cubicBezTo>
                  <a:cubicBezTo>
                    <a:pt x="25" y="37"/>
                    <a:pt x="25" y="38"/>
                    <a:pt x="24" y="38"/>
                  </a:cubicBezTo>
                  <a:cubicBezTo>
                    <a:pt x="23" y="39"/>
                    <a:pt x="21" y="39"/>
                    <a:pt x="20" y="40"/>
                  </a:cubicBezTo>
                  <a:cubicBezTo>
                    <a:pt x="13" y="41"/>
                    <a:pt x="7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8" y="43"/>
                    <a:pt x="16" y="42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9" y="41"/>
                    <a:pt x="31" y="40"/>
                    <a:pt x="33" y="40"/>
                  </a:cubicBezTo>
                  <a:cubicBezTo>
                    <a:pt x="34" y="39"/>
                    <a:pt x="36" y="39"/>
                    <a:pt x="37" y="38"/>
                  </a:cubicBezTo>
                  <a:cubicBezTo>
                    <a:pt x="41" y="37"/>
                    <a:pt x="44" y="36"/>
                    <a:pt x="47" y="35"/>
                  </a:cubicBezTo>
                  <a:cubicBezTo>
                    <a:pt x="53" y="32"/>
                    <a:pt x="59" y="30"/>
                    <a:pt x="65" y="27"/>
                  </a:cubicBezTo>
                  <a:cubicBezTo>
                    <a:pt x="62" y="30"/>
                    <a:pt x="59" y="33"/>
                    <a:pt x="56" y="36"/>
                  </a:cubicBezTo>
                  <a:cubicBezTo>
                    <a:pt x="54" y="39"/>
                    <a:pt x="51" y="41"/>
                    <a:pt x="49" y="43"/>
                  </a:cubicBezTo>
                  <a:cubicBezTo>
                    <a:pt x="48" y="45"/>
                    <a:pt x="46" y="46"/>
                    <a:pt x="45" y="47"/>
                  </a:cubicBezTo>
                  <a:cubicBezTo>
                    <a:pt x="44" y="48"/>
                    <a:pt x="43" y="50"/>
                    <a:pt x="42" y="51"/>
                  </a:cubicBezTo>
                  <a:cubicBezTo>
                    <a:pt x="42" y="51"/>
                    <a:pt x="42" y="51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3"/>
                    <a:pt x="42" y="54"/>
                    <a:pt x="42" y="54"/>
                  </a:cubicBezTo>
                  <a:cubicBezTo>
                    <a:pt x="42" y="54"/>
                    <a:pt x="43" y="55"/>
                    <a:pt x="44" y="55"/>
                  </a:cubicBezTo>
                  <a:cubicBezTo>
                    <a:pt x="44" y="55"/>
                    <a:pt x="45" y="54"/>
                    <a:pt x="45" y="54"/>
                  </a:cubicBezTo>
                  <a:cubicBezTo>
                    <a:pt x="47" y="53"/>
                    <a:pt x="49" y="51"/>
                    <a:pt x="50" y="50"/>
                  </a:cubicBezTo>
                  <a:cubicBezTo>
                    <a:pt x="52" y="48"/>
                    <a:pt x="53" y="47"/>
                    <a:pt x="55" y="45"/>
                  </a:cubicBezTo>
                  <a:cubicBezTo>
                    <a:pt x="58" y="42"/>
                    <a:pt x="61" y="40"/>
                    <a:pt x="64" y="37"/>
                  </a:cubicBezTo>
                  <a:cubicBezTo>
                    <a:pt x="64" y="37"/>
                    <a:pt x="64" y="36"/>
                    <a:pt x="64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40"/>
                    <a:pt x="59" y="44"/>
                    <a:pt x="57" y="48"/>
                  </a:cubicBezTo>
                  <a:cubicBezTo>
                    <a:pt x="56" y="50"/>
                    <a:pt x="56" y="51"/>
                    <a:pt x="55" y="53"/>
                  </a:cubicBezTo>
                  <a:cubicBezTo>
                    <a:pt x="54" y="54"/>
                    <a:pt x="54" y="55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8"/>
                    <a:pt x="51" y="60"/>
                  </a:cubicBezTo>
                  <a:cubicBezTo>
                    <a:pt x="51" y="61"/>
                    <a:pt x="50" y="62"/>
                    <a:pt x="51" y="63"/>
                  </a:cubicBezTo>
                  <a:cubicBezTo>
                    <a:pt x="51" y="64"/>
                    <a:pt x="52" y="66"/>
                    <a:pt x="53" y="66"/>
                  </a:cubicBezTo>
                  <a:cubicBezTo>
                    <a:pt x="54" y="67"/>
                    <a:pt x="56" y="67"/>
                    <a:pt x="57" y="67"/>
                  </a:cubicBezTo>
                  <a:cubicBezTo>
                    <a:pt x="57" y="66"/>
                    <a:pt x="58" y="66"/>
                    <a:pt x="58" y="66"/>
                  </a:cubicBezTo>
                  <a:cubicBezTo>
                    <a:pt x="58" y="67"/>
                    <a:pt x="58" y="69"/>
                    <a:pt x="58" y="70"/>
                  </a:cubicBezTo>
                  <a:cubicBezTo>
                    <a:pt x="57" y="72"/>
                    <a:pt x="57" y="73"/>
                    <a:pt x="57" y="74"/>
                  </a:cubicBezTo>
                  <a:cubicBezTo>
                    <a:pt x="57" y="75"/>
                    <a:pt x="57" y="75"/>
                    <a:pt x="57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7"/>
                    <a:pt x="57" y="77"/>
                    <a:pt x="57" y="78"/>
                  </a:cubicBezTo>
                  <a:cubicBezTo>
                    <a:pt x="57" y="80"/>
                    <a:pt x="58" y="83"/>
                    <a:pt x="60" y="84"/>
                  </a:cubicBezTo>
                  <a:cubicBezTo>
                    <a:pt x="62" y="86"/>
                    <a:pt x="64" y="87"/>
                    <a:pt x="66" y="87"/>
                  </a:cubicBezTo>
                  <a:cubicBezTo>
                    <a:pt x="67" y="87"/>
                    <a:pt x="68" y="87"/>
                    <a:pt x="69" y="87"/>
                  </a:cubicBezTo>
                  <a:cubicBezTo>
                    <a:pt x="69" y="87"/>
                    <a:pt x="69" y="88"/>
                    <a:pt x="69" y="89"/>
                  </a:cubicBezTo>
                  <a:cubicBezTo>
                    <a:pt x="69" y="90"/>
                    <a:pt x="69" y="91"/>
                    <a:pt x="70" y="91"/>
                  </a:cubicBezTo>
                  <a:cubicBezTo>
                    <a:pt x="70" y="92"/>
                    <a:pt x="70" y="93"/>
                    <a:pt x="70" y="93"/>
                  </a:cubicBezTo>
                  <a:cubicBezTo>
                    <a:pt x="70" y="94"/>
                    <a:pt x="70" y="95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7"/>
                    <a:pt x="73" y="98"/>
                    <a:pt x="74" y="98"/>
                  </a:cubicBezTo>
                  <a:cubicBezTo>
                    <a:pt x="75" y="98"/>
                    <a:pt x="77" y="97"/>
                    <a:pt x="77" y="96"/>
                  </a:cubicBezTo>
                  <a:cubicBezTo>
                    <a:pt x="78" y="96"/>
                    <a:pt x="78" y="95"/>
                    <a:pt x="79" y="94"/>
                  </a:cubicBezTo>
                  <a:cubicBezTo>
                    <a:pt x="79" y="94"/>
                    <a:pt x="79" y="94"/>
                    <a:pt x="79" y="93"/>
                  </a:cubicBezTo>
                  <a:cubicBezTo>
                    <a:pt x="79" y="93"/>
                    <a:pt x="79" y="93"/>
                    <a:pt x="79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9" y="92"/>
                    <a:pt x="79" y="92"/>
                    <a:pt x="79" y="91"/>
                  </a:cubicBezTo>
                  <a:cubicBezTo>
                    <a:pt x="80" y="84"/>
                    <a:pt x="81" y="77"/>
                    <a:pt x="82" y="70"/>
                  </a:cubicBezTo>
                  <a:cubicBezTo>
                    <a:pt x="84" y="62"/>
                    <a:pt x="85" y="55"/>
                    <a:pt x="86" y="47"/>
                  </a:cubicBezTo>
                  <a:cubicBezTo>
                    <a:pt x="87" y="44"/>
                    <a:pt x="87" y="41"/>
                    <a:pt x="88" y="38"/>
                  </a:cubicBezTo>
                  <a:cubicBezTo>
                    <a:pt x="88" y="37"/>
                    <a:pt x="88" y="36"/>
                    <a:pt x="89" y="34"/>
                  </a:cubicBezTo>
                  <a:cubicBezTo>
                    <a:pt x="89" y="32"/>
                    <a:pt x="90" y="29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4"/>
                    <a:pt x="91" y="23"/>
                    <a:pt x="92" y="22"/>
                  </a:cubicBezTo>
                  <a:cubicBezTo>
                    <a:pt x="92" y="19"/>
                    <a:pt x="93" y="17"/>
                    <a:pt x="93" y="14"/>
                  </a:cubicBezTo>
                  <a:cubicBezTo>
                    <a:pt x="93" y="12"/>
                    <a:pt x="93" y="11"/>
                    <a:pt x="92" y="10"/>
                  </a:cubicBezTo>
                  <a:cubicBezTo>
                    <a:pt x="92" y="7"/>
                    <a:pt x="92" y="5"/>
                    <a:pt x="93" y="2"/>
                  </a:cubicBezTo>
                  <a:cubicBezTo>
                    <a:pt x="93" y="2"/>
                    <a:pt x="92" y="1"/>
                    <a:pt x="92" y="1"/>
                  </a:cubicBezTo>
                  <a:cubicBezTo>
                    <a:pt x="92" y="1"/>
                    <a:pt x="92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50"/>
            <p:cNvSpPr>
              <a:spLocks noEditPoints="1"/>
            </p:cNvSpPr>
            <p:nvPr/>
          </p:nvSpPr>
          <p:spPr bwMode="auto">
            <a:xfrm>
              <a:off x="-546100" y="2827338"/>
              <a:ext cx="219075" cy="196850"/>
            </a:xfrm>
            <a:custGeom>
              <a:avLst/>
              <a:gdLst>
                <a:gd name="T0" fmla="*/ 32 w 55"/>
                <a:gd name="T1" fmla="*/ 17 h 49"/>
                <a:gd name="T2" fmla="*/ 32 w 55"/>
                <a:gd name="T3" fmla="*/ 17 h 49"/>
                <a:gd name="T4" fmla="*/ 32 w 55"/>
                <a:gd name="T5" fmla="*/ 17 h 49"/>
                <a:gd name="T6" fmla="*/ 32 w 55"/>
                <a:gd name="T7" fmla="*/ 17 h 49"/>
                <a:gd name="T8" fmla="*/ 48 w 55"/>
                <a:gd name="T9" fmla="*/ 8 h 49"/>
                <a:gd name="T10" fmla="*/ 49 w 55"/>
                <a:gd name="T11" fmla="*/ 8 h 49"/>
                <a:gd name="T12" fmla="*/ 53 w 55"/>
                <a:gd name="T13" fmla="*/ 0 h 49"/>
                <a:gd name="T14" fmla="*/ 46 w 55"/>
                <a:gd name="T15" fmla="*/ 3 h 49"/>
                <a:gd name="T16" fmla="*/ 26 w 55"/>
                <a:gd name="T17" fmla="*/ 13 h 49"/>
                <a:gd name="T18" fmla="*/ 15 w 55"/>
                <a:gd name="T19" fmla="*/ 18 h 49"/>
                <a:gd name="T20" fmla="*/ 13 w 55"/>
                <a:gd name="T21" fmla="*/ 17 h 49"/>
                <a:gd name="T22" fmla="*/ 10 w 55"/>
                <a:gd name="T23" fmla="*/ 17 h 49"/>
                <a:gd name="T24" fmla="*/ 7 w 55"/>
                <a:gd name="T25" fmla="*/ 19 h 49"/>
                <a:gd name="T26" fmla="*/ 7 w 55"/>
                <a:gd name="T27" fmla="*/ 22 h 49"/>
                <a:gd name="T28" fmla="*/ 8 w 55"/>
                <a:gd name="T29" fmla="*/ 23 h 49"/>
                <a:gd name="T30" fmla="*/ 6 w 55"/>
                <a:gd name="T31" fmla="*/ 23 h 49"/>
                <a:gd name="T32" fmla="*/ 4 w 55"/>
                <a:gd name="T33" fmla="*/ 25 h 49"/>
                <a:gd name="T34" fmla="*/ 0 w 55"/>
                <a:gd name="T35" fmla="*/ 27 h 49"/>
                <a:gd name="T36" fmla="*/ 3 w 55"/>
                <a:gd name="T37" fmla="*/ 26 h 49"/>
                <a:gd name="T38" fmla="*/ 5 w 55"/>
                <a:gd name="T39" fmla="*/ 30 h 49"/>
                <a:gd name="T40" fmla="*/ 4 w 55"/>
                <a:gd name="T41" fmla="*/ 31 h 49"/>
                <a:gd name="T42" fmla="*/ 9 w 55"/>
                <a:gd name="T43" fmla="*/ 31 h 49"/>
                <a:gd name="T44" fmla="*/ 12 w 55"/>
                <a:gd name="T45" fmla="*/ 31 h 49"/>
                <a:gd name="T46" fmla="*/ 19 w 55"/>
                <a:gd name="T47" fmla="*/ 30 h 49"/>
                <a:gd name="T48" fmla="*/ 13 w 55"/>
                <a:gd name="T49" fmla="*/ 39 h 49"/>
                <a:gd name="T50" fmla="*/ 11 w 55"/>
                <a:gd name="T51" fmla="*/ 43 h 49"/>
                <a:gd name="T52" fmla="*/ 17 w 55"/>
                <a:gd name="T53" fmla="*/ 49 h 49"/>
                <a:gd name="T54" fmla="*/ 28 w 55"/>
                <a:gd name="T55" fmla="*/ 40 h 49"/>
                <a:gd name="T56" fmla="*/ 31 w 55"/>
                <a:gd name="T57" fmla="*/ 38 h 49"/>
                <a:gd name="T58" fmla="*/ 31 w 55"/>
                <a:gd name="T59" fmla="*/ 36 h 49"/>
                <a:gd name="T60" fmla="*/ 36 w 55"/>
                <a:gd name="T61" fmla="*/ 35 h 49"/>
                <a:gd name="T62" fmla="*/ 39 w 55"/>
                <a:gd name="T63" fmla="*/ 33 h 49"/>
                <a:gd name="T64" fmla="*/ 38 w 55"/>
                <a:gd name="T65" fmla="*/ 30 h 49"/>
                <a:gd name="T66" fmla="*/ 47 w 55"/>
                <a:gd name="T67" fmla="*/ 21 h 49"/>
                <a:gd name="T68" fmla="*/ 48 w 55"/>
                <a:gd name="T69" fmla="*/ 18 h 49"/>
                <a:gd name="T70" fmla="*/ 46 w 55"/>
                <a:gd name="T71" fmla="*/ 13 h 49"/>
                <a:gd name="T72" fmla="*/ 52 w 55"/>
                <a:gd name="T73" fmla="*/ 8 h 49"/>
                <a:gd name="T74" fmla="*/ 55 w 55"/>
                <a:gd name="T75" fmla="*/ 4 h 49"/>
                <a:gd name="T76" fmla="*/ 54 w 55"/>
                <a:gd name="T77" fmla="*/ 2 h 49"/>
                <a:gd name="T78" fmla="*/ 54 w 55"/>
                <a:gd name="T7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49">
                  <a:moveTo>
                    <a:pt x="32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32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49" y="8"/>
                  </a:moveTo>
                  <a:cubicBezTo>
                    <a:pt x="49" y="8"/>
                    <a:pt x="48" y="8"/>
                    <a:pt x="48" y="8"/>
                  </a:cubicBezTo>
                  <a:cubicBezTo>
                    <a:pt x="48" y="8"/>
                    <a:pt x="48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0" y="1"/>
                    <a:pt x="48" y="2"/>
                    <a:pt x="46" y="3"/>
                  </a:cubicBezTo>
                  <a:cubicBezTo>
                    <a:pt x="44" y="4"/>
                    <a:pt x="42" y="5"/>
                    <a:pt x="39" y="6"/>
                  </a:cubicBezTo>
                  <a:cubicBezTo>
                    <a:pt x="35" y="8"/>
                    <a:pt x="30" y="11"/>
                    <a:pt x="26" y="13"/>
                  </a:cubicBezTo>
                  <a:cubicBezTo>
                    <a:pt x="23" y="15"/>
                    <a:pt x="20" y="17"/>
                    <a:pt x="17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3" y="17"/>
                    <a:pt x="13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9" y="17"/>
                    <a:pt x="8" y="18"/>
                    <a:pt x="8" y="18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2"/>
                    <a:pt x="7" y="22"/>
                  </a:cubicBezTo>
                  <a:cubicBezTo>
                    <a:pt x="7" y="22"/>
                    <a:pt x="7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5"/>
                    <a:pt x="3" y="25"/>
                  </a:cubicBezTo>
                  <a:cubicBezTo>
                    <a:pt x="2" y="26"/>
                    <a:pt x="1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4" y="29"/>
                    <a:pt x="4" y="29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7" y="32"/>
                    <a:pt x="8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4" y="31"/>
                    <a:pt x="16" y="31"/>
                    <a:pt x="18" y="31"/>
                  </a:cubicBezTo>
                  <a:cubicBezTo>
                    <a:pt x="18" y="30"/>
                    <a:pt x="18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3"/>
                    <a:pt x="15" y="36"/>
                    <a:pt x="13" y="39"/>
                  </a:cubicBezTo>
                  <a:cubicBezTo>
                    <a:pt x="12" y="39"/>
                    <a:pt x="11" y="40"/>
                    <a:pt x="11" y="41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1" y="44"/>
                    <a:pt x="12" y="46"/>
                    <a:pt x="13" y="47"/>
                  </a:cubicBezTo>
                  <a:cubicBezTo>
                    <a:pt x="14" y="48"/>
                    <a:pt x="15" y="49"/>
                    <a:pt x="17" y="49"/>
                  </a:cubicBezTo>
                  <a:cubicBezTo>
                    <a:pt x="18" y="49"/>
                    <a:pt x="20" y="48"/>
                    <a:pt x="21" y="47"/>
                  </a:cubicBezTo>
                  <a:cubicBezTo>
                    <a:pt x="23" y="44"/>
                    <a:pt x="26" y="42"/>
                    <a:pt x="28" y="40"/>
                  </a:cubicBezTo>
                  <a:cubicBezTo>
                    <a:pt x="28" y="40"/>
                    <a:pt x="29" y="39"/>
                    <a:pt x="29" y="39"/>
                  </a:cubicBezTo>
                  <a:cubicBezTo>
                    <a:pt x="30" y="39"/>
                    <a:pt x="31" y="38"/>
                    <a:pt x="31" y="38"/>
                  </a:cubicBezTo>
                  <a:cubicBezTo>
                    <a:pt x="31" y="37"/>
                    <a:pt x="31" y="37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6" y="35"/>
                    <a:pt x="37" y="35"/>
                    <a:pt x="38" y="35"/>
                  </a:cubicBezTo>
                  <a:cubicBezTo>
                    <a:pt x="39" y="34"/>
                    <a:pt x="39" y="34"/>
                    <a:pt x="39" y="33"/>
                  </a:cubicBezTo>
                  <a:cubicBezTo>
                    <a:pt x="39" y="32"/>
                    <a:pt x="39" y="31"/>
                    <a:pt x="39" y="31"/>
                  </a:cubicBezTo>
                  <a:cubicBezTo>
                    <a:pt x="39" y="30"/>
                    <a:pt x="39" y="30"/>
                    <a:pt x="38" y="30"/>
                  </a:cubicBezTo>
                  <a:cubicBezTo>
                    <a:pt x="39" y="29"/>
                    <a:pt x="40" y="28"/>
                    <a:pt x="41" y="27"/>
                  </a:cubicBezTo>
                  <a:cubicBezTo>
                    <a:pt x="43" y="25"/>
                    <a:pt x="45" y="23"/>
                    <a:pt x="47" y="21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6"/>
                    <a:pt x="48" y="15"/>
                    <a:pt x="47" y="14"/>
                  </a:cubicBezTo>
                  <a:cubicBezTo>
                    <a:pt x="46" y="14"/>
                    <a:pt x="46" y="13"/>
                    <a:pt x="46" y="13"/>
                  </a:cubicBezTo>
                  <a:cubicBezTo>
                    <a:pt x="47" y="12"/>
                    <a:pt x="48" y="11"/>
                    <a:pt x="50" y="10"/>
                  </a:cubicBezTo>
                  <a:cubicBezTo>
                    <a:pt x="51" y="9"/>
                    <a:pt x="51" y="8"/>
                    <a:pt x="52" y="8"/>
                  </a:cubicBezTo>
                  <a:cubicBezTo>
                    <a:pt x="53" y="7"/>
                    <a:pt x="53" y="6"/>
                    <a:pt x="54" y="6"/>
                  </a:cubicBezTo>
                  <a:cubicBezTo>
                    <a:pt x="54" y="5"/>
                    <a:pt x="55" y="4"/>
                    <a:pt x="55" y="4"/>
                  </a:cubicBezTo>
                  <a:cubicBezTo>
                    <a:pt x="55" y="3"/>
                    <a:pt x="55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0"/>
                    <a:pt x="54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51"/>
            <p:cNvSpPr>
              <a:spLocks noEditPoints="1"/>
            </p:cNvSpPr>
            <p:nvPr/>
          </p:nvSpPr>
          <p:spPr bwMode="auto">
            <a:xfrm>
              <a:off x="-1217612" y="2770188"/>
              <a:ext cx="166688" cy="177800"/>
            </a:xfrm>
            <a:custGeom>
              <a:avLst/>
              <a:gdLst>
                <a:gd name="T0" fmla="*/ 32 w 42"/>
                <a:gd name="T1" fmla="*/ 21 h 44"/>
                <a:gd name="T2" fmla="*/ 33 w 42"/>
                <a:gd name="T3" fmla="*/ 21 h 44"/>
                <a:gd name="T4" fmla="*/ 7 w 42"/>
                <a:gd name="T5" fmla="*/ 25 h 44"/>
                <a:gd name="T6" fmla="*/ 7 w 42"/>
                <a:gd name="T7" fmla="*/ 25 h 44"/>
                <a:gd name="T8" fmla="*/ 34 w 42"/>
                <a:gd name="T9" fmla="*/ 24 h 44"/>
                <a:gd name="T10" fmla="*/ 36 w 42"/>
                <a:gd name="T11" fmla="*/ 25 h 44"/>
                <a:gd name="T12" fmla="*/ 32 w 42"/>
                <a:gd name="T13" fmla="*/ 23 h 44"/>
                <a:gd name="T14" fmla="*/ 32 w 42"/>
                <a:gd name="T15" fmla="*/ 23 h 44"/>
                <a:gd name="T16" fmla="*/ 8 w 42"/>
                <a:gd name="T17" fmla="*/ 22 h 44"/>
                <a:gd name="T18" fmla="*/ 9 w 42"/>
                <a:gd name="T19" fmla="*/ 21 h 44"/>
                <a:gd name="T20" fmla="*/ 9 w 42"/>
                <a:gd name="T21" fmla="*/ 21 h 44"/>
                <a:gd name="T22" fmla="*/ 10 w 42"/>
                <a:gd name="T23" fmla="*/ 20 h 44"/>
                <a:gd name="T24" fmla="*/ 19 w 42"/>
                <a:gd name="T25" fmla="*/ 21 h 44"/>
                <a:gd name="T26" fmla="*/ 24 w 42"/>
                <a:gd name="T27" fmla="*/ 25 h 44"/>
                <a:gd name="T28" fmla="*/ 22 w 42"/>
                <a:gd name="T29" fmla="*/ 25 h 44"/>
                <a:gd name="T30" fmla="*/ 15 w 42"/>
                <a:gd name="T31" fmla="*/ 20 h 44"/>
                <a:gd name="T32" fmla="*/ 21 w 42"/>
                <a:gd name="T33" fmla="*/ 18 h 44"/>
                <a:gd name="T34" fmla="*/ 22 w 42"/>
                <a:gd name="T35" fmla="*/ 19 h 44"/>
                <a:gd name="T36" fmla="*/ 32 w 42"/>
                <a:gd name="T37" fmla="*/ 18 h 44"/>
                <a:gd name="T38" fmla="*/ 32 w 42"/>
                <a:gd name="T39" fmla="*/ 18 h 44"/>
                <a:gd name="T40" fmla="*/ 22 w 42"/>
                <a:gd name="T41" fmla="*/ 8 h 44"/>
                <a:gd name="T42" fmla="*/ 22 w 42"/>
                <a:gd name="T43" fmla="*/ 8 h 44"/>
                <a:gd name="T44" fmla="*/ 17 w 42"/>
                <a:gd name="T45" fmla="*/ 0 h 44"/>
                <a:gd name="T46" fmla="*/ 15 w 42"/>
                <a:gd name="T47" fmla="*/ 0 h 44"/>
                <a:gd name="T48" fmla="*/ 14 w 42"/>
                <a:gd name="T49" fmla="*/ 2 h 44"/>
                <a:gd name="T50" fmla="*/ 20 w 42"/>
                <a:gd name="T51" fmla="*/ 7 h 44"/>
                <a:gd name="T52" fmla="*/ 32 w 42"/>
                <a:gd name="T53" fmla="*/ 21 h 44"/>
                <a:gd name="T54" fmla="*/ 32 w 42"/>
                <a:gd name="T55" fmla="*/ 21 h 44"/>
                <a:gd name="T56" fmla="*/ 33 w 42"/>
                <a:gd name="T57" fmla="*/ 21 h 44"/>
                <a:gd name="T58" fmla="*/ 33 w 42"/>
                <a:gd name="T59" fmla="*/ 21 h 44"/>
                <a:gd name="T60" fmla="*/ 32 w 42"/>
                <a:gd name="T61" fmla="*/ 21 h 44"/>
                <a:gd name="T62" fmla="*/ 11 w 42"/>
                <a:gd name="T63" fmla="*/ 4 h 44"/>
                <a:gd name="T64" fmla="*/ 9 w 42"/>
                <a:gd name="T65" fmla="*/ 5 h 44"/>
                <a:gd name="T66" fmla="*/ 14 w 42"/>
                <a:gd name="T67" fmla="*/ 11 h 44"/>
                <a:gd name="T68" fmla="*/ 17 w 42"/>
                <a:gd name="T69" fmla="*/ 17 h 44"/>
                <a:gd name="T70" fmla="*/ 11 w 42"/>
                <a:gd name="T71" fmla="*/ 17 h 44"/>
                <a:gd name="T72" fmla="*/ 0 w 42"/>
                <a:gd name="T73" fmla="*/ 10 h 44"/>
                <a:gd name="T74" fmla="*/ 10 w 42"/>
                <a:gd name="T75" fmla="*/ 17 h 44"/>
                <a:gd name="T76" fmla="*/ 9 w 42"/>
                <a:gd name="T77" fmla="*/ 18 h 44"/>
                <a:gd name="T78" fmla="*/ 7 w 42"/>
                <a:gd name="T79" fmla="*/ 20 h 44"/>
                <a:gd name="T80" fmla="*/ 5 w 42"/>
                <a:gd name="T81" fmla="*/ 25 h 44"/>
                <a:gd name="T82" fmla="*/ 6 w 42"/>
                <a:gd name="T83" fmla="*/ 44 h 44"/>
                <a:gd name="T84" fmla="*/ 6 w 42"/>
                <a:gd name="T85" fmla="*/ 32 h 44"/>
                <a:gd name="T86" fmla="*/ 7 w 42"/>
                <a:gd name="T87" fmla="*/ 31 h 44"/>
                <a:gd name="T88" fmla="*/ 7 w 42"/>
                <a:gd name="T89" fmla="*/ 25 h 44"/>
                <a:gd name="T90" fmla="*/ 7 w 42"/>
                <a:gd name="T91" fmla="*/ 24 h 44"/>
                <a:gd name="T92" fmla="*/ 8 w 42"/>
                <a:gd name="T93" fmla="*/ 22 h 44"/>
                <a:gd name="T94" fmla="*/ 9 w 42"/>
                <a:gd name="T95" fmla="*/ 20 h 44"/>
                <a:gd name="T96" fmla="*/ 11 w 42"/>
                <a:gd name="T97" fmla="*/ 19 h 44"/>
                <a:gd name="T98" fmla="*/ 19 w 42"/>
                <a:gd name="T99" fmla="*/ 25 h 44"/>
                <a:gd name="T100" fmla="*/ 28 w 42"/>
                <a:gd name="T101" fmla="*/ 32 h 44"/>
                <a:gd name="T102" fmla="*/ 29 w 42"/>
                <a:gd name="T103" fmla="*/ 32 h 44"/>
                <a:gd name="T104" fmla="*/ 27 w 42"/>
                <a:gd name="T105" fmla="*/ 27 h 44"/>
                <a:gd name="T106" fmla="*/ 24 w 42"/>
                <a:gd name="T107" fmla="*/ 22 h 44"/>
                <a:gd name="T108" fmla="*/ 28 w 42"/>
                <a:gd name="T109" fmla="*/ 23 h 44"/>
                <a:gd name="T110" fmla="*/ 40 w 42"/>
                <a:gd name="T111" fmla="*/ 32 h 44"/>
                <a:gd name="T112" fmla="*/ 42 w 42"/>
                <a:gd name="T113" fmla="*/ 31 h 44"/>
                <a:gd name="T114" fmla="*/ 38 w 42"/>
                <a:gd name="T115" fmla="*/ 23 h 44"/>
                <a:gd name="T116" fmla="*/ 38 w 42"/>
                <a:gd name="T117" fmla="*/ 22 h 44"/>
                <a:gd name="T118" fmla="*/ 34 w 42"/>
                <a:gd name="T119" fmla="*/ 15 h 44"/>
                <a:gd name="T120" fmla="*/ 23 w 42"/>
                <a:gd name="T121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4">
                  <a:moveTo>
                    <a:pt x="32" y="21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1"/>
                  </a:cubicBezTo>
                  <a:close/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lose/>
                  <a:moveTo>
                    <a:pt x="34" y="24"/>
                  </a:moveTo>
                  <a:cubicBezTo>
                    <a:pt x="34" y="24"/>
                    <a:pt x="35" y="24"/>
                    <a:pt x="35" y="24"/>
                  </a:cubicBezTo>
                  <a:cubicBezTo>
                    <a:pt x="35" y="25"/>
                    <a:pt x="35" y="25"/>
                    <a:pt x="36" y="25"/>
                  </a:cubicBezTo>
                  <a:cubicBezTo>
                    <a:pt x="35" y="25"/>
                    <a:pt x="35" y="25"/>
                    <a:pt x="34" y="24"/>
                  </a:cubicBezTo>
                  <a:close/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lose/>
                  <a:moveTo>
                    <a:pt x="19" y="21"/>
                  </a:moveTo>
                  <a:cubicBezTo>
                    <a:pt x="20" y="21"/>
                    <a:pt x="20" y="21"/>
                    <a:pt x="21" y="21"/>
                  </a:cubicBezTo>
                  <a:cubicBezTo>
                    <a:pt x="22" y="22"/>
                    <a:pt x="23" y="24"/>
                    <a:pt x="24" y="25"/>
                  </a:cubicBezTo>
                  <a:cubicBezTo>
                    <a:pt x="24" y="26"/>
                    <a:pt x="24" y="26"/>
                    <a:pt x="25" y="27"/>
                  </a:cubicBezTo>
                  <a:cubicBezTo>
                    <a:pt x="24" y="26"/>
                    <a:pt x="23" y="25"/>
                    <a:pt x="22" y="25"/>
                  </a:cubicBezTo>
                  <a:cubicBezTo>
                    <a:pt x="20" y="23"/>
                    <a:pt x="18" y="21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7" y="20"/>
                    <a:pt x="18" y="20"/>
                    <a:pt x="19" y="21"/>
                  </a:cubicBezTo>
                  <a:close/>
                  <a:moveTo>
                    <a:pt x="21" y="18"/>
                  </a:moveTo>
                  <a:cubicBezTo>
                    <a:pt x="22" y="18"/>
                    <a:pt x="22" y="18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1" y="18"/>
                  </a:cubicBezTo>
                  <a:close/>
                  <a:moveTo>
                    <a:pt x="32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lose/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5" y="3"/>
                  </a:cubicBezTo>
                  <a:cubicBezTo>
                    <a:pt x="16" y="4"/>
                    <a:pt x="18" y="6"/>
                    <a:pt x="20" y="7"/>
                  </a:cubicBezTo>
                  <a:cubicBezTo>
                    <a:pt x="21" y="9"/>
                    <a:pt x="23" y="10"/>
                    <a:pt x="24" y="11"/>
                  </a:cubicBezTo>
                  <a:cubicBezTo>
                    <a:pt x="27" y="14"/>
                    <a:pt x="30" y="18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0" y="21"/>
                    <a:pt x="29" y="21"/>
                  </a:cubicBezTo>
                  <a:cubicBezTo>
                    <a:pt x="23" y="15"/>
                    <a:pt x="17" y="10"/>
                    <a:pt x="11" y="4"/>
                  </a:cubicBezTo>
                  <a:cubicBezTo>
                    <a:pt x="11" y="3"/>
                    <a:pt x="10" y="3"/>
                    <a:pt x="10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10" y="6"/>
                    <a:pt x="11" y="7"/>
                    <a:pt x="11" y="8"/>
                  </a:cubicBezTo>
                  <a:cubicBezTo>
                    <a:pt x="12" y="9"/>
                    <a:pt x="13" y="10"/>
                    <a:pt x="14" y="11"/>
                  </a:cubicBezTo>
                  <a:cubicBezTo>
                    <a:pt x="15" y="13"/>
                    <a:pt x="17" y="15"/>
                    <a:pt x="19" y="18"/>
                  </a:cubicBezTo>
                  <a:cubicBezTo>
                    <a:pt x="18" y="18"/>
                    <a:pt x="17" y="17"/>
                    <a:pt x="17" y="17"/>
                  </a:cubicBezTo>
                  <a:cubicBezTo>
                    <a:pt x="15" y="17"/>
                    <a:pt x="14" y="17"/>
                    <a:pt x="13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8" y="15"/>
                    <a:pt x="4" y="12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7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7"/>
                    <a:pt x="9" y="18"/>
                  </a:cubicBezTo>
                  <a:cubicBezTo>
                    <a:pt x="9" y="18"/>
                    <a:pt x="8" y="18"/>
                    <a:pt x="8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6" y="21"/>
                    <a:pt x="6" y="23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32"/>
                    <a:pt x="6" y="38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0"/>
                    <a:pt x="6" y="36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7" y="31"/>
                    <a:pt x="7" y="31"/>
                  </a:cubicBezTo>
                  <a:cubicBezTo>
                    <a:pt x="7" y="29"/>
                    <a:pt x="7" y="27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8" y="24"/>
                    <a:pt x="8" y="23"/>
                    <a:pt x="8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5" y="21"/>
                    <a:pt x="17" y="23"/>
                    <a:pt x="19" y="25"/>
                  </a:cubicBezTo>
                  <a:cubicBezTo>
                    <a:pt x="21" y="26"/>
                    <a:pt x="22" y="27"/>
                    <a:pt x="24" y="28"/>
                  </a:cubicBezTo>
                  <a:cubicBezTo>
                    <a:pt x="25" y="30"/>
                    <a:pt x="26" y="31"/>
                    <a:pt x="28" y="32"/>
                  </a:cubicBezTo>
                  <a:cubicBezTo>
                    <a:pt x="28" y="32"/>
                    <a:pt x="28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0" y="32"/>
                    <a:pt x="30" y="31"/>
                    <a:pt x="29" y="31"/>
                  </a:cubicBezTo>
                  <a:cubicBezTo>
                    <a:pt x="29" y="30"/>
                    <a:pt x="28" y="28"/>
                    <a:pt x="27" y="27"/>
                  </a:cubicBezTo>
                  <a:cubicBezTo>
                    <a:pt x="27" y="26"/>
                    <a:pt x="26" y="25"/>
                    <a:pt x="25" y="23"/>
                  </a:cubicBezTo>
                  <a:cubicBezTo>
                    <a:pt x="25" y="23"/>
                    <a:pt x="25" y="23"/>
                    <a:pt x="24" y="22"/>
                  </a:cubicBezTo>
                  <a:cubicBezTo>
                    <a:pt x="25" y="22"/>
                    <a:pt x="25" y="22"/>
                    <a:pt x="25" y="23"/>
                  </a:cubicBezTo>
                  <a:cubicBezTo>
                    <a:pt x="26" y="23"/>
                    <a:pt x="27" y="23"/>
                    <a:pt x="28" y="23"/>
                  </a:cubicBezTo>
                  <a:cubicBezTo>
                    <a:pt x="29" y="24"/>
                    <a:pt x="31" y="26"/>
                    <a:pt x="32" y="27"/>
                  </a:cubicBezTo>
                  <a:cubicBezTo>
                    <a:pt x="35" y="29"/>
                    <a:pt x="37" y="30"/>
                    <a:pt x="40" y="32"/>
                  </a:cubicBezTo>
                  <a:cubicBezTo>
                    <a:pt x="40" y="33"/>
                    <a:pt x="41" y="33"/>
                    <a:pt x="42" y="32"/>
                  </a:cubicBezTo>
                  <a:cubicBezTo>
                    <a:pt x="42" y="32"/>
                    <a:pt x="42" y="31"/>
                    <a:pt x="42" y="31"/>
                  </a:cubicBezTo>
                  <a:cubicBezTo>
                    <a:pt x="42" y="31"/>
                    <a:pt x="42" y="30"/>
                    <a:pt x="42" y="30"/>
                  </a:cubicBezTo>
                  <a:cubicBezTo>
                    <a:pt x="41" y="28"/>
                    <a:pt x="40" y="25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19"/>
                    <a:pt x="36" y="18"/>
                  </a:cubicBezTo>
                  <a:cubicBezTo>
                    <a:pt x="35" y="17"/>
                    <a:pt x="35" y="16"/>
                    <a:pt x="34" y="15"/>
                  </a:cubicBezTo>
                  <a:cubicBezTo>
                    <a:pt x="32" y="13"/>
                    <a:pt x="30" y="11"/>
                    <a:pt x="29" y="9"/>
                  </a:cubicBezTo>
                  <a:cubicBezTo>
                    <a:pt x="27" y="8"/>
                    <a:pt x="25" y="6"/>
                    <a:pt x="23" y="4"/>
                  </a:cubicBezTo>
                  <a:cubicBezTo>
                    <a:pt x="21" y="3"/>
                    <a:pt x="19" y="1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52"/>
            <p:cNvSpPr>
              <a:spLocks noEditPoints="1"/>
            </p:cNvSpPr>
            <p:nvPr/>
          </p:nvSpPr>
          <p:spPr bwMode="auto">
            <a:xfrm>
              <a:off x="-1198562" y="3379788"/>
              <a:ext cx="631825" cy="273050"/>
            </a:xfrm>
            <a:custGeom>
              <a:avLst/>
              <a:gdLst>
                <a:gd name="T0" fmla="*/ 28 w 158"/>
                <a:gd name="T1" fmla="*/ 48 h 68"/>
                <a:gd name="T2" fmla="*/ 116 w 158"/>
                <a:gd name="T3" fmla="*/ 60 h 68"/>
                <a:gd name="T4" fmla="*/ 89 w 158"/>
                <a:gd name="T5" fmla="*/ 62 h 68"/>
                <a:gd name="T6" fmla="*/ 38 w 158"/>
                <a:gd name="T7" fmla="*/ 51 h 68"/>
                <a:gd name="T8" fmla="*/ 74 w 158"/>
                <a:gd name="T9" fmla="*/ 45 h 68"/>
                <a:gd name="T10" fmla="*/ 77 w 158"/>
                <a:gd name="T11" fmla="*/ 12 h 68"/>
                <a:gd name="T12" fmla="*/ 73 w 158"/>
                <a:gd name="T13" fmla="*/ 8 h 68"/>
                <a:gd name="T14" fmla="*/ 76 w 158"/>
                <a:gd name="T15" fmla="*/ 10 h 68"/>
                <a:gd name="T16" fmla="*/ 78 w 158"/>
                <a:gd name="T17" fmla="*/ 14 h 68"/>
                <a:gd name="T18" fmla="*/ 71 w 158"/>
                <a:gd name="T19" fmla="*/ 31 h 68"/>
                <a:gd name="T20" fmla="*/ 70 w 158"/>
                <a:gd name="T21" fmla="*/ 14 h 68"/>
                <a:gd name="T22" fmla="*/ 72 w 158"/>
                <a:gd name="T23" fmla="*/ 9 h 68"/>
                <a:gd name="T24" fmla="*/ 4 w 158"/>
                <a:gd name="T25" fmla="*/ 0 h 68"/>
                <a:gd name="T26" fmla="*/ 3 w 158"/>
                <a:gd name="T27" fmla="*/ 1 h 68"/>
                <a:gd name="T28" fmla="*/ 0 w 158"/>
                <a:gd name="T29" fmla="*/ 17 h 68"/>
                <a:gd name="T30" fmla="*/ 15 w 158"/>
                <a:gd name="T31" fmla="*/ 44 h 68"/>
                <a:gd name="T32" fmla="*/ 38 w 158"/>
                <a:gd name="T33" fmla="*/ 55 h 68"/>
                <a:gd name="T34" fmla="*/ 52 w 158"/>
                <a:gd name="T35" fmla="*/ 54 h 68"/>
                <a:gd name="T36" fmla="*/ 64 w 158"/>
                <a:gd name="T37" fmla="*/ 46 h 68"/>
                <a:gd name="T38" fmla="*/ 70 w 158"/>
                <a:gd name="T39" fmla="*/ 48 h 68"/>
                <a:gd name="T40" fmla="*/ 83 w 158"/>
                <a:gd name="T41" fmla="*/ 63 h 68"/>
                <a:gd name="T42" fmla="*/ 105 w 158"/>
                <a:gd name="T43" fmla="*/ 67 h 68"/>
                <a:gd name="T44" fmla="*/ 140 w 158"/>
                <a:gd name="T45" fmla="*/ 47 h 68"/>
                <a:gd name="T46" fmla="*/ 149 w 158"/>
                <a:gd name="T47" fmla="*/ 37 h 68"/>
                <a:gd name="T48" fmla="*/ 116 w 158"/>
                <a:gd name="T49" fmla="*/ 60 h 68"/>
                <a:gd name="T50" fmla="*/ 116 w 158"/>
                <a:gd name="T51" fmla="*/ 60 h 68"/>
                <a:gd name="T52" fmla="*/ 103 w 158"/>
                <a:gd name="T53" fmla="*/ 63 h 68"/>
                <a:gd name="T54" fmla="*/ 86 w 158"/>
                <a:gd name="T55" fmla="*/ 61 h 68"/>
                <a:gd name="T56" fmla="*/ 81 w 158"/>
                <a:gd name="T57" fmla="*/ 57 h 68"/>
                <a:gd name="T58" fmla="*/ 74 w 158"/>
                <a:gd name="T59" fmla="*/ 45 h 68"/>
                <a:gd name="T60" fmla="*/ 71 w 158"/>
                <a:gd name="T61" fmla="*/ 38 h 68"/>
                <a:gd name="T62" fmla="*/ 80 w 158"/>
                <a:gd name="T63" fmla="*/ 26 h 68"/>
                <a:gd name="T64" fmla="*/ 82 w 158"/>
                <a:gd name="T65" fmla="*/ 18 h 68"/>
                <a:gd name="T66" fmla="*/ 82 w 158"/>
                <a:gd name="T67" fmla="*/ 11 h 68"/>
                <a:gd name="T68" fmla="*/ 78 w 158"/>
                <a:gd name="T69" fmla="*/ 6 h 68"/>
                <a:gd name="T70" fmla="*/ 71 w 158"/>
                <a:gd name="T71" fmla="*/ 4 h 68"/>
                <a:gd name="T72" fmla="*/ 68 w 158"/>
                <a:gd name="T73" fmla="*/ 7 h 68"/>
                <a:gd name="T74" fmla="*/ 66 w 158"/>
                <a:gd name="T75" fmla="*/ 15 h 68"/>
                <a:gd name="T76" fmla="*/ 67 w 158"/>
                <a:gd name="T77" fmla="*/ 36 h 68"/>
                <a:gd name="T78" fmla="*/ 51 w 158"/>
                <a:gd name="T79" fmla="*/ 50 h 68"/>
                <a:gd name="T80" fmla="*/ 48 w 158"/>
                <a:gd name="T81" fmla="*/ 51 h 68"/>
                <a:gd name="T82" fmla="*/ 33 w 158"/>
                <a:gd name="T83" fmla="*/ 50 h 68"/>
                <a:gd name="T84" fmla="*/ 28 w 158"/>
                <a:gd name="T85" fmla="*/ 48 h 68"/>
                <a:gd name="T86" fmla="*/ 21 w 158"/>
                <a:gd name="T87" fmla="*/ 45 h 68"/>
                <a:gd name="T88" fmla="*/ 8 w 158"/>
                <a:gd name="T89" fmla="*/ 33 h 68"/>
                <a:gd name="T90" fmla="*/ 4 w 158"/>
                <a:gd name="T91" fmla="*/ 26 h 68"/>
                <a:gd name="T92" fmla="*/ 1 w 158"/>
                <a:gd name="T93" fmla="*/ 16 h 68"/>
                <a:gd name="T94" fmla="*/ 1 w 158"/>
                <a:gd name="T95" fmla="*/ 7 h 68"/>
                <a:gd name="T96" fmla="*/ 2 w 158"/>
                <a:gd name="T97" fmla="*/ 3 h 68"/>
                <a:gd name="T98" fmla="*/ 3 w 158"/>
                <a:gd name="T9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68">
                  <a:moveTo>
                    <a:pt x="28" y="48"/>
                  </a:moveTo>
                  <a:cubicBezTo>
                    <a:pt x="28" y="48"/>
                    <a:pt x="28" y="48"/>
                    <a:pt x="27" y="48"/>
                  </a:cubicBezTo>
                  <a:cubicBezTo>
                    <a:pt x="27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116" y="60"/>
                  </a:move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lose/>
                  <a:moveTo>
                    <a:pt x="89" y="62"/>
                  </a:moveTo>
                  <a:cubicBezTo>
                    <a:pt x="89" y="62"/>
                    <a:pt x="89" y="62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lose/>
                  <a:moveTo>
                    <a:pt x="38" y="51"/>
                  </a:moveTo>
                  <a:cubicBezTo>
                    <a:pt x="38" y="51"/>
                    <a:pt x="38" y="51"/>
                    <a:pt x="39" y="51"/>
                  </a:cubicBezTo>
                  <a:cubicBezTo>
                    <a:pt x="38" y="51"/>
                    <a:pt x="38" y="51"/>
                    <a:pt x="38" y="51"/>
                  </a:cubicBezTo>
                  <a:close/>
                  <a:moveTo>
                    <a:pt x="74" y="45"/>
                  </a:move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lose/>
                  <a:moveTo>
                    <a:pt x="77" y="12"/>
                  </a:move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lose/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4" y="9"/>
                    <a:pt x="74" y="9"/>
                  </a:cubicBezTo>
                  <a:cubicBezTo>
                    <a:pt x="74" y="9"/>
                    <a:pt x="75" y="9"/>
                    <a:pt x="76" y="10"/>
                  </a:cubicBezTo>
                  <a:cubicBezTo>
                    <a:pt x="76" y="10"/>
                    <a:pt x="76" y="10"/>
                    <a:pt x="77" y="11"/>
                  </a:cubicBezTo>
                  <a:cubicBezTo>
                    <a:pt x="77" y="11"/>
                    <a:pt x="77" y="12"/>
                    <a:pt x="78" y="12"/>
                  </a:cubicBezTo>
                  <a:cubicBezTo>
                    <a:pt x="78" y="13"/>
                    <a:pt x="78" y="13"/>
                    <a:pt x="78" y="14"/>
                  </a:cubicBezTo>
                  <a:cubicBezTo>
                    <a:pt x="78" y="15"/>
                    <a:pt x="78" y="15"/>
                    <a:pt x="78" y="16"/>
                  </a:cubicBezTo>
                  <a:cubicBezTo>
                    <a:pt x="78" y="18"/>
                    <a:pt x="77" y="20"/>
                    <a:pt x="77" y="21"/>
                  </a:cubicBezTo>
                  <a:cubicBezTo>
                    <a:pt x="75" y="25"/>
                    <a:pt x="73" y="28"/>
                    <a:pt x="71" y="31"/>
                  </a:cubicBezTo>
                  <a:cubicBezTo>
                    <a:pt x="70" y="29"/>
                    <a:pt x="70" y="26"/>
                    <a:pt x="70" y="23"/>
                  </a:cubicBezTo>
                  <a:cubicBezTo>
                    <a:pt x="70" y="20"/>
                    <a:pt x="70" y="17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3"/>
                    <a:pt x="71" y="11"/>
                    <a:pt x="71" y="10"/>
                  </a:cubicBezTo>
                  <a:cubicBezTo>
                    <a:pt x="71" y="10"/>
                    <a:pt x="71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2" y="8"/>
                  </a:cubicBezTo>
                  <a:cubicBezTo>
                    <a:pt x="73" y="8"/>
                    <a:pt x="73" y="8"/>
                    <a:pt x="73" y="8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10"/>
                    <a:pt x="0" y="14"/>
                    <a:pt x="0" y="17"/>
                  </a:cubicBezTo>
                  <a:cubicBezTo>
                    <a:pt x="0" y="19"/>
                    <a:pt x="1" y="22"/>
                    <a:pt x="1" y="24"/>
                  </a:cubicBezTo>
                  <a:cubicBezTo>
                    <a:pt x="2" y="27"/>
                    <a:pt x="3" y="29"/>
                    <a:pt x="4" y="31"/>
                  </a:cubicBezTo>
                  <a:cubicBezTo>
                    <a:pt x="7" y="36"/>
                    <a:pt x="10" y="40"/>
                    <a:pt x="15" y="44"/>
                  </a:cubicBezTo>
                  <a:cubicBezTo>
                    <a:pt x="17" y="46"/>
                    <a:pt x="20" y="47"/>
                    <a:pt x="22" y="49"/>
                  </a:cubicBezTo>
                  <a:cubicBezTo>
                    <a:pt x="25" y="50"/>
                    <a:pt x="27" y="51"/>
                    <a:pt x="30" y="52"/>
                  </a:cubicBezTo>
                  <a:cubicBezTo>
                    <a:pt x="33" y="54"/>
                    <a:pt x="35" y="54"/>
                    <a:pt x="38" y="55"/>
                  </a:cubicBezTo>
                  <a:cubicBezTo>
                    <a:pt x="41" y="55"/>
                    <a:pt x="44" y="55"/>
                    <a:pt x="46" y="55"/>
                  </a:cubicBezTo>
                  <a:cubicBezTo>
                    <a:pt x="48" y="55"/>
                    <a:pt x="49" y="55"/>
                    <a:pt x="51" y="55"/>
                  </a:cubicBezTo>
                  <a:cubicBezTo>
                    <a:pt x="51" y="55"/>
                    <a:pt x="52" y="54"/>
                    <a:pt x="52" y="54"/>
                  </a:cubicBezTo>
                  <a:cubicBezTo>
                    <a:pt x="53" y="54"/>
                    <a:pt x="55" y="53"/>
                    <a:pt x="56" y="53"/>
                  </a:cubicBezTo>
                  <a:cubicBezTo>
                    <a:pt x="57" y="52"/>
                    <a:pt x="58" y="51"/>
                    <a:pt x="60" y="50"/>
                  </a:cubicBezTo>
                  <a:cubicBezTo>
                    <a:pt x="61" y="48"/>
                    <a:pt x="62" y="47"/>
                    <a:pt x="64" y="46"/>
                  </a:cubicBezTo>
                  <a:cubicBezTo>
                    <a:pt x="65" y="45"/>
                    <a:pt x="67" y="43"/>
                    <a:pt x="68" y="42"/>
                  </a:cubicBezTo>
                  <a:cubicBezTo>
                    <a:pt x="68" y="42"/>
                    <a:pt x="69" y="43"/>
                    <a:pt x="69" y="44"/>
                  </a:cubicBezTo>
                  <a:cubicBezTo>
                    <a:pt x="69" y="45"/>
                    <a:pt x="70" y="46"/>
                    <a:pt x="70" y="48"/>
                  </a:cubicBezTo>
                  <a:cubicBezTo>
                    <a:pt x="71" y="50"/>
                    <a:pt x="73" y="52"/>
                    <a:pt x="74" y="54"/>
                  </a:cubicBezTo>
                  <a:cubicBezTo>
                    <a:pt x="75" y="56"/>
                    <a:pt x="77" y="58"/>
                    <a:pt x="78" y="60"/>
                  </a:cubicBezTo>
                  <a:cubicBezTo>
                    <a:pt x="80" y="61"/>
                    <a:pt x="81" y="62"/>
                    <a:pt x="83" y="63"/>
                  </a:cubicBezTo>
                  <a:cubicBezTo>
                    <a:pt x="85" y="64"/>
                    <a:pt x="86" y="65"/>
                    <a:pt x="88" y="66"/>
                  </a:cubicBezTo>
                  <a:cubicBezTo>
                    <a:pt x="90" y="67"/>
                    <a:pt x="92" y="67"/>
                    <a:pt x="93" y="67"/>
                  </a:cubicBezTo>
                  <a:cubicBezTo>
                    <a:pt x="98" y="68"/>
                    <a:pt x="101" y="68"/>
                    <a:pt x="105" y="67"/>
                  </a:cubicBezTo>
                  <a:cubicBezTo>
                    <a:pt x="110" y="66"/>
                    <a:pt x="113" y="64"/>
                    <a:pt x="117" y="63"/>
                  </a:cubicBezTo>
                  <a:cubicBezTo>
                    <a:pt x="122" y="61"/>
                    <a:pt x="126" y="58"/>
                    <a:pt x="129" y="56"/>
                  </a:cubicBezTo>
                  <a:cubicBezTo>
                    <a:pt x="133" y="53"/>
                    <a:pt x="137" y="50"/>
                    <a:pt x="140" y="47"/>
                  </a:cubicBezTo>
                  <a:cubicBezTo>
                    <a:pt x="147" y="41"/>
                    <a:pt x="153" y="35"/>
                    <a:pt x="157" y="28"/>
                  </a:cubicBezTo>
                  <a:cubicBezTo>
                    <a:pt x="158" y="28"/>
                    <a:pt x="157" y="28"/>
                    <a:pt x="157" y="28"/>
                  </a:cubicBezTo>
                  <a:cubicBezTo>
                    <a:pt x="155" y="31"/>
                    <a:pt x="152" y="34"/>
                    <a:pt x="149" y="37"/>
                  </a:cubicBezTo>
                  <a:cubicBezTo>
                    <a:pt x="145" y="41"/>
                    <a:pt x="141" y="44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1" y="52"/>
                    <a:pt x="124" y="56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4" y="61"/>
                    <a:pt x="111" y="62"/>
                    <a:pt x="109" y="62"/>
                  </a:cubicBezTo>
                  <a:cubicBezTo>
                    <a:pt x="107" y="63"/>
                    <a:pt x="105" y="63"/>
                    <a:pt x="103" y="63"/>
                  </a:cubicBezTo>
                  <a:cubicBezTo>
                    <a:pt x="100" y="64"/>
                    <a:pt x="98" y="64"/>
                    <a:pt x="95" y="64"/>
                  </a:cubicBezTo>
                  <a:cubicBezTo>
                    <a:pt x="93" y="63"/>
                    <a:pt x="91" y="63"/>
                    <a:pt x="89" y="62"/>
                  </a:cubicBezTo>
                  <a:cubicBezTo>
                    <a:pt x="88" y="61"/>
                    <a:pt x="87" y="61"/>
                    <a:pt x="86" y="61"/>
                  </a:cubicBezTo>
                  <a:cubicBezTo>
                    <a:pt x="85" y="60"/>
                    <a:pt x="84" y="59"/>
                    <a:pt x="83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8"/>
                    <a:pt x="82" y="58"/>
                    <a:pt x="81" y="57"/>
                  </a:cubicBezTo>
                  <a:cubicBezTo>
                    <a:pt x="80" y="56"/>
                    <a:pt x="80" y="55"/>
                    <a:pt x="79" y="54"/>
                  </a:cubicBezTo>
                  <a:cubicBezTo>
                    <a:pt x="78" y="53"/>
                    <a:pt x="77" y="52"/>
                    <a:pt x="76" y="50"/>
                  </a:cubicBezTo>
                  <a:cubicBezTo>
                    <a:pt x="76" y="49"/>
                    <a:pt x="75" y="47"/>
                    <a:pt x="74" y="45"/>
                  </a:cubicBezTo>
                  <a:cubicBezTo>
                    <a:pt x="73" y="43"/>
                    <a:pt x="73" y="42"/>
                    <a:pt x="72" y="39"/>
                  </a:cubicBezTo>
                  <a:cubicBezTo>
                    <a:pt x="72" y="39"/>
                    <a:pt x="72" y="39"/>
                    <a:pt x="72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4" y="35"/>
                    <a:pt x="75" y="33"/>
                    <a:pt x="76" y="31"/>
                  </a:cubicBezTo>
                  <a:cubicBezTo>
                    <a:pt x="78" y="30"/>
                    <a:pt x="79" y="28"/>
                    <a:pt x="80" y="26"/>
                  </a:cubicBezTo>
                  <a:cubicBezTo>
                    <a:pt x="80" y="25"/>
                    <a:pt x="80" y="24"/>
                    <a:pt x="81" y="23"/>
                  </a:cubicBezTo>
                  <a:cubicBezTo>
                    <a:pt x="81" y="22"/>
                    <a:pt x="82" y="22"/>
                    <a:pt x="82" y="21"/>
                  </a:cubicBezTo>
                  <a:cubicBezTo>
                    <a:pt x="82" y="20"/>
                    <a:pt x="82" y="19"/>
                    <a:pt x="82" y="18"/>
                  </a:cubicBezTo>
                  <a:cubicBezTo>
                    <a:pt x="83" y="18"/>
                    <a:pt x="83" y="17"/>
                    <a:pt x="83" y="16"/>
                  </a:cubicBezTo>
                  <a:cubicBezTo>
                    <a:pt x="83" y="15"/>
                    <a:pt x="83" y="14"/>
                    <a:pt x="83" y="13"/>
                  </a:cubicBezTo>
                  <a:cubicBezTo>
                    <a:pt x="83" y="13"/>
                    <a:pt x="82" y="12"/>
                    <a:pt x="82" y="11"/>
                  </a:cubicBezTo>
                  <a:cubicBezTo>
                    <a:pt x="82" y="11"/>
                    <a:pt x="82" y="10"/>
                    <a:pt x="81" y="9"/>
                  </a:cubicBezTo>
                  <a:cubicBezTo>
                    <a:pt x="81" y="9"/>
                    <a:pt x="80" y="8"/>
                    <a:pt x="80" y="7"/>
                  </a:cubicBezTo>
                  <a:cubicBezTo>
                    <a:pt x="79" y="7"/>
                    <a:pt x="78" y="6"/>
                    <a:pt x="78" y="6"/>
                  </a:cubicBezTo>
                  <a:cubicBezTo>
                    <a:pt x="77" y="5"/>
                    <a:pt x="76" y="5"/>
                    <a:pt x="75" y="5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2" y="4"/>
                    <a:pt x="71" y="4"/>
                  </a:cubicBezTo>
                  <a:cubicBezTo>
                    <a:pt x="71" y="4"/>
                    <a:pt x="70" y="5"/>
                    <a:pt x="70" y="5"/>
                  </a:cubicBezTo>
                  <a:cubicBezTo>
                    <a:pt x="69" y="5"/>
                    <a:pt x="69" y="5"/>
                    <a:pt x="69" y="6"/>
                  </a:cubicBezTo>
                  <a:cubicBezTo>
                    <a:pt x="68" y="6"/>
                    <a:pt x="68" y="6"/>
                    <a:pt x="68" y="7"/>
                  </a:cubicBezTo>
                  <a:cubicBezTo>
                    <a:pt x="68" y="7"/>
                    <a:pt x="67" y="8"/>
                    <a:pt x="67" y="8"/>
                  </a:cubicBezTo>
                  <a:cubicBezTo>
                    <a:pt x="67" y="9"/>
                    <a:pt x="67" y="9"/>
                    <a:pt x="66" y="10"/>
                  </a:cubicBezTo>
                  <a:cubicBezTo>
                    <a:pt x="66" y="12"/>
                    <a:pt x="66" y="14"/>
                    <a:pt x="66" y="15"/>
                  </a:cubicBezTo>
                  <a:cubicBezTo>
                    <a:pt x="65" y="17"/>
                    <a:pt x="65" y="19"/>
                    <a:pt x="65" y="21"/>
                  </a:cubicBezTo>
                  <a:cubicBezTo>
                    <a:pt x="65" y="25"/>
                    <a:pt x="66" y="29"/>
                    <a:pt x="66" y="33"/>
                  </a:cubicBezTo>
                  <a:cubicBezTo>
                    <a:pt x="66" y="34"/>
                    <a:pt x="67" y="35"/>
                    <a:pt x="67" y="36"/>
                  </a:cubicBezTo>
                  <a:cubicBezTo>
                    <a:pt x="65" y="38"/>
                    <a:pt x="64" y="40"/>
                    <a:pt x="62" y="41"/>
                  </a:cubicBezTo>
                  <a:cubicBezTo>
                    <a:pt x="60" y="44"/>
                    <a:pt x="57" y="46"/>
                    <a:pt x="55" y="48"/>
                  </a:cubicBezTo>
                  <a:cubicBezTo>
                    <a:pt x="54" y="49"/>
                    <a:pt x="52" y="50"/>
                    <a:pt x="51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49" y="51"/>
                    <a:pt x="48" y="51"/>
                    <a:pt x="47" y="51"/>
                  </a:cubicBezTo>
                  <a:cubicBezTo>
                    <a:pt x="47" y="51"/>
                    <a:pt x="47" y="51"/>
                    <a:pt x="48" y="51"/>
                  </a:cubicBezTo>
                  <a:cubicBezTo>
                    <a:pt x="46" y="51"/>
                    <a:pt x="45" y="51"/>
                    <a:pt x="43" y="51"/>
                  </a:cubicBezTo>
                  <a:cubicBezTo>
                    <a:pt x="42" y="51"/>
                    <a:pt x="40" y="51"/>
                    <a:pt x="39" y="51"/>
                  </a:cubicBezTo>
                  <a:cubicBezTo>
                    <a:pt x="37" y="51"/>
                    <a:pt x="35" y="50"/>
                    <a:pt x="33" y="50"/>
                  </a:cubicBezTo>
                  <a:cubicBezTo>
                    <a:pt x="31" y="49"/>
                    <a:pt x="29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3" y="46"/>
                    <a:pt x="21" y="45"/>
                  </a:cubicBezTo>
                  <a:cubicBezTo>
                    <a:pt x="19" y="43"/>
                    <a:pt x="18" y="42"/>
                    <a:pt x="16" y="41"/>
                  </a:cubicBezTo>
                  <a:cubicBezTo>
                    <a:pt x="15" y="40"/>
                    <a:pt x="13" y="38"/>
                    <a:pt x="12" y="37"/>
                  </a:cubicBezTo>
                  <a:cubicBezTo>
                    <a:pt x="10" y="36"/>
                    <a:pt x="9" y="34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6" y="31"/>
                    <a:pt x="5" y="29"/>
                  </a:cubicBezTo>
                  <a:cubicBezTo>
                    <a:pt x="5" y="28"/>
                    <a:pt x="4" y="27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3"/>
                    <a:pt x="1" y="19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1" y="13"/>
                    <a:pt x="1" y="11"/>
                  </a:cubicBezTo>
                  <a:cubicBezTo>
                    <a:pt x="1" y="10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53"/>
            <p:cNvSpPr>
              <a:spLocks noEditPoints="1"/>
            </p:cNvSpPr>
            <p:nvPr/>
          </p:nvSpPr>
          <p:spPr bwMode="auto">
            <a:xfrm>
              <a:off x="-946150" y="3400426"/>
              <a:ext cx="71438" cy="112713"/>
            </a:xfrm>
            <a:custGeom>
              <a:avLst/>
              <a:gdLst>
                <a:gd name="T0" fmla="*/ 7 w 18"/>
                <a:gd name="T1" fmla="*/ 14 h 28"/>
                <a:gd name="T2" fmla="*/ 7 w 18"/>
                <a:gd name="T3" fmla="*/ 14 h 28"/>
                <a:gd name="T4" fmla="*/ 7 w 18"/>
                <a:gd name="T5" fmla="*/ 14 h 28"/>
                <a:gd name="T6" fmla="*/ 6 w 18"/>
                <a:gd name="T7" fmla="*/ 15 h 28"/>
                <a:gd name="T8" fmla="*/ 7 w 18"/>
                <a:gd name="T9" fmla="*/ 14 h 28"/>
                <a:gd name="T10" fmla="*/ 12 w 18"/>
                <a:gd name="T11" fmla="*/ 7 h 28"/>
                <a:gd name="T12" fmla="*/ 12 w 18"/>
                <a:gd name="T13" fmla="*/ 8 h 28"/>
                <a:gd name="T14" fmla="*/ 12 w 18"/>
                <a:gd name="T15" fmla="*/ 7 h 28"/>
                <a:gd name="T16" fmla="*/ 12 w 18"/>
                <a:gd name="T17" fmla="*/ 7 h 28"/>
                <a:gd name="T18" fmla="*/ 8 w 18"/>
                <a:gd name="T19" fmla="*/ 7 h 28"/>
                <a:gd name="T20" fmla="*/ 8 w 18"/>
                <a:gd name="T21" fmla="*/ 7 h 28"/>
                <a:gd name="T22" fmla="*/ 8 w 18"/>
                <a:gd name="T23" fmla="*/ 7 h 28"/>
                <a:gd name="T24" fmla="*/ 8 w 18"/>
                <a:gd name="T25" fmla="*/ 8 h 28"/>
                <a:gd name="T26" fmla="*/ 7 w 18"/>
                <a:gd name="T27" fmla="*/ 8 h 28"/>
                <a:gd name="T28" fmla="*/ 7 w 18"/>
                <a:gd name="T29" fmla="*/ 7 h 28"/>
                <a:gd name="T30" fmla="*/ 7 w 18"/>
                <a:gd name="T31" fmla="*/ 7 h 28"/>
                <a:gd name="T32" fmla="*/ 8 w 18"/>
                <a:gd name="T33" fmla="*/ 7 h 28"/>
                <a:gd name="T34" fmla="*/ 13 w 18"/>
                <a:gd name="T35" fmla="*/ 0 h 28"/>
                <a:gd name="T36" fmla="*/ 13 w 18"/>
                <a:gd name="T37" fmla="*/ 0 h 28"/>
                <a:gd name="T38" fmla="*/ 11 w 18"/>
                <a:gd name="T39" fmla="*/ 0 h 28"/>
                <a:gd name="T40" fmla="*/ 10 w 18"/>
                <a:gd name="T41" fmla="*/ 1 h 28"/>
                <a:gd name="T42" fmla="*/ 10 w 18"/>
                <a:gd name="T43" fmla="*/ 1 h 28"/>
                <a:gd name="T44" fmla="*/ 9 w 18"/>
                <a:gd name="T45" fmla="*/ 2 h 28"/>
                <a:gd name="T46" fmla="*/ 8 w 18"/>
                <a:gd name="T47" fmla="*/ 1 h 28"/>
                <a:gd name="T48" fmla="*/ 7 w 18"/>
                <a:gd name="T49" fmla="*/ 1 h 28"/>
                <a:gd name="T50" fmla="*/ 6 w 18"/>
                <a:gd name="T51" fmla="*/ 2 h 28"/>
                <a:gd name="T52" fmla="*/ 5 w 18"/>
                <a:gd name="T53" fmla="*/ 2 h 28"/>
                <a:gd name="T54" fmla="*/ 4 w 18"/>
                <a:gd name="T55" fmla="*/ 4 h 28"/>
                <a:gd name="T56" fmla="*/ 2 w 18"/>
                <a:gd name="T57" fmla="*/ 7 h 28"/>
                <a:gd name="T58" fmla="*/ 0 w 18"/>
                <a:gd name="T59" fmla="*/ 12 h 28"/>
                <a:gd name="T60" fmla="*/ 0 w 18"/>
                <a:gd name="T61" fmla="*/ 16 h 28"/>
                <a:gd name="T62" fmla="*/ 0 w 18"/>
                <a:gd name="T63" fmla="*/ 18 h 28"/>
                <a:gd name="T64" fmla="*/ 0 w 18"/>
                <a:gd name="T65" fmla="*/ 20 h 28"/>
                <a:gd name="T66" fmla="*/ 1 w 18"/>
                <a:gd name="T67" fmla="*/ 22 h 28"/>
                <a:gd name="T68" fmla="*/ 1 w 18"/>
                <a:gd name="T69" fmla="*/ 24 h 28"/>
                <a:gd name="T70" fmla="*/ 2 w 18"/>
                <a:gd name="T71" fmla="*/ 24 h 28"/>
                <a:gd name="T72" fmla="*/ 2 w 18"/>
                <a:gd name="T73" fmla="*/ 25 h 28"/>
                <a:gd name="T74" fmla="*/ 3 w 18"/>
                <a:gd name="T75" fmla="*/ 26 h 28"/>
                <a:gd name="T76" fmla="*/ 4 w 18"/>
                <a:gd name="T77" fmla="*/ 26 h 28"/>
                <a:gd name="T78" fmla="*/ 5 w 18"/>
                <a:gd name="T79" fmla="*/ 26 h 28"/>
                <a:gd name="T80" fmla="*/ 6 w 18"/>
                <a:gd name="T81" fmla="*/ 27 h 28"/>
                <a:gd name="T82" fmla="*/ 7 w 18"/>
                <a:gd name="T83" fmla="*/ 27 h 28"/>
                <a:gd name="T84" fmla="*/ 8 w 18"/>
                <a:gd name="T85" fmla="*/ 28 h 28"/>
                <a:gd name="T86" fmla="*/ 9 w 18"/>
                <a:gd name="T87" fmla="*/ 27 h 28"/>
                <a:gd name="T88" fmla="*/ 10 w 18"/>
                <a:gd name="T89" fmla="*/ 27 h 28"/>
                <a:gd name="T90" fmla="*/ 12 w 18"/>
                <a:gd name="T91" fmla="*/ 26 h 28"/>
                <a:gd name="T92" fmla="*/ 13 w 18"/>
                <a:gd name="T93" fmla="*/ 24 h 28"/>
                <a:gd name="T94" fmla="*/ 16 w 18"/>
                <a:gd name="T95" fmla="*/ 21 h 28"/>
                <a:gd name="T96" fmla="*/ 17 w 18"/>
                <a:gd name="T97" fmla="*/ 18 h 28"/>
                <a:gd name="T98" fmla="*/ 18 w 18"/>
                <a:gd name="T99" fmla="*/ 13 h 28"/>
                <a:gd name="T100" fmla="*/ 18 w 18"/>
                <a:gd name="T101" fmla="*/ 9 h 28"/>
                <a:gd name="T102" fmla="*/ 17 w 18"/>
                <a:gd name="T103" fmla="*/ 6 h 28"/>
                <a:gd name="T104" fmla="*/ 16 w 18"/>
                <a:gd name="T105" fmla="*/ 4 h 28"/>
                <a:gd name="T106" fmla="*/ 15 w 18"/>
                <a:gd name="T107" fmla="*/ 3 h 28"/>
                <a:gd name="T108" fmla="*/ 15 w 18"/>
                <a:gd name="T109" fmla="*/ 1 h 28"/>
                <a:gd name="T110" fmla="*/ 13 w 18"/>
                <a:gd name="T1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" h="28"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6" y="15"/>
                    <a:pt x="6" y="14"/>
                    <a:pt x="7" y="14"/>
                  </a:cubicBezTo>
                  <a:close/>
                  <a:moveTo>
                    <a:pt x="12" y="7"/>
                  </a:moveTo>
                  <a:cubicBezTo>
                    <a:pt x="12" y="7"/>
                    <a:pt x="12" y="8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1" y="22"/>
                    <a:pt x="1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8" y="28"/>
                    <a:pt x="9" y="27"/>
                    <a:pt x="9" y="27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3" y="25"/>
                    <a:pt x="13" y="25"/>
                    <a:pt x="13" y="24"/>
                  </a:cubicBezTo>
                  <a:cubicBezTo>
                    <a:pt x="14" y="23"/>
                    <a:pt x="15" y="22"/>
                    <a:pt x="16" y="21"/>
                  </a:cubicBezTo>
                  <a:cubicBezTo>
                    <a:pt x="16" y="20"/>
                    <a:pt x="17" y="19"/>
                    <a:pt x="17" y="18"/>
                  </a:cubicBezTo>
                  <a:cubicBezTo>
                    <a:pt x="18" y="16"/>
                    <a:pt x="18" y="15"/>
                    <a:pt x="18" y="13"/>
                  </a:cubicBezTo>
                  <a:cubicBezTo>
                    <a:pt x="18" y="12"/>
                    <a:pt x="18" y="11"/>
                    <a:pt x="18" y="9"/>
                  </a:cubicBezTo>
                  <a:cubicBezTo>
                    <a:pt x="18" y="8"/>
                    <a:pt x="18" y="7"/>
                    <a:pt x="17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6" y="4"/>
                    <a:pt x="16" y="4"/>
                    <a:pt x="15" y="3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54"/>
            <p:cNvSpPr/>
            <p:nvPr/>
          </p:nvSpPr>
          <p:spPr bwMode="auto">
            <a:xfrm>
              <a:off x="-2286000" y="3300413"/>
              <a:ext cx="1223963" cy="111125"/>
            </a:xfrm>
            <a:custGeom>
              <a:avLst/>
              <a:gdLst>
                <a:gd name="T0" fmla="*/ 90 w 306"/>
                <a:gd name="T1" fmla="*/ 0 h 28"/>
                <a:gd name="T2" fmla="*/ 105 w 306"/>
                <a:gd name="T3" fmla="*/ 0 h 28"/>
                <a:gd name="T4" fmla="*/ 111 w 306"/>
                <a:gd name="T5" fmla="*/ 1 h 28"/>
                <a:gd name="T6" fmla="*/ 119 w 306"/>
                <a:gd name="T7" fmla="*/ 1 h 28"/>
                <a:gd name="T8" fmla="*/ 143 w 306"/>
                <a:gd name="T9" fmla="*/ 1 h 28"/>
                <a:gd name="T10" fmla="*/ 166 w 306"/>
                <a:gd name="T11" fmla="*/ 2 h 28"/>
                <a:gd name="T12" fmla="*/ 213 w 306"/>
                <a:gd name="T13" fmla="*/ 8 h 28"/>
                <a:gd name="T14" fmla="*/ 259 w 306"/>
                <a:gd name="T15" fmla="*/ 16 h 28"/>
                <a:gd name="T16" fmla="*/ 306 w 306"/>
                <a:gd name="T17" fmla="*/ 28 h 28"/>
                <a:gd name="T18" fmla="*/ 306 w 306"/>
                <a:gd name="T19" fmla="*/ 28 h 28"/>
                <a:gd name="T20" fmla="*/ 221 w 306"/>
                <a:gd name="T21" fmla="*/ 13 h 28"/>
                <a:gd name="T22" fmla="*/ 221 w 306"/>
                <a:gd name="T23" fmla="*/ 13 h 28"/>
                <a:gd name="T24" fmla="*/ 173 w 306"/>
                <a:gd name="T25" fmla="*/ 8 h 28"/>
                <a:gd name="T26" fmla="*/ 149 w 306"/>
                <a:gd name="T27" fmla="*/ 7 h 28"/>
                <a:gd name="T28" fmla="*/ 124 w 306"/>
                <a:gd name="T29" fmla="*/ 5 h 28"/>
                <a:gd name="T30" fmla="*/ 114 w 306"/>
                <a:gd name="T31" fmla="*/ 5 h 28"/>
                <a:gd name="T32" fmla="*/ 108 w 306"/>
                <a:gd name="T33" fmla="*/ 5 h 28"/>
                <a:gd name="T34" fmla="*/ 93 w 306"/>
                <a:gd name="T35" fmla="*/ 4 h 28"/>
                <a:gd name="T36" fmla="*/ 60 w 306"/>
                <a:gd name="T37" fmla="*/ 2 h 28"/>
                <a:gd name="T38" fmla="*/ 30 w 306"/>
                <a:gd name="T39" fmla="*/ 4 h 28"/>
                <a:gd name="T40" fmla="*/ 30 w 306"/>
                <a:gd name="T41" fmla="*/ 4 h 28"/>
                <a:gd name="T42" fmla="*/ 10 w 306"/>
                <a:gd name="T43" fmla="*/ 9 h 28"/>
                <a:gd name="T44" fmla="*/ 10 w 306"/>
                <a:gd name="T45" fmla="*/ 9 h 28"/>
                <a:gd name="T46" fmla="*/ 5 w 306"/>
                <a:gd name="T47" fmla="*/ 11 h 28"/>
                <a:gd name="T48" fmla="*/ 1 w 306"/>
                <a:gd name="T49" fmla="*/ 14 h 28"/>
                <a:gd name="T50" fmla="*/ 1 w 306"/>
                <a:gd name="T51" fmla="*/ 14 h 28"/>
                <a:gd name="T52" fmla="*/ 0 w 306"/>
                <a:gd name="T53" fmla="*/ 15 h 28"/>
                <a:gd name="T54" fmla="*/ 0 w 306"/>
                <a:gd name="T55" fmla="*/ 14 h 28"/>
                <a:gd name="T56" fmla="*/ 11 w 306"/>
                <a:gd name="T57" fmla="*/ 8 h 28"/>
                <a:gd name="T58" fmla="*/ 24 w 306"/>
                <a:gd name="T59" fmla="*/ 4 h 28"/>
                <a:gd name="T60" fmla="*/ 39 w 306"/>
                <a:gd name="T61" fmla="*/ 1 h 28"/>
                <a:gd name="T62" fmla="*/ 56 w 306"/>
                <a:gd name="T63" fmla="*/ 0 h 28"/>
                <a:gd name="T64" fmla="*/ 69 w 306"/>
                <a:gd name="T65" fmla="*/ 0 h 28"/>
                <a:gd name="T66" fmla="*/ 90 w 306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" h="28">
                  <a:moveTo>
                    <a:pt x="90" y="0"/>
                  </a:moveTo>
                  <a:cubicBezTo>
                    <a:pt x="95" y="0"/>
                    <a:pt x="100" y="0"/>
                    <a:pt x="105" y="0"/>
                  </a:cubicBezTo>
                  <a:cubicBezTo>
                    <a:pt x="107" y="1"/>
                    <a:pt x="109" y="1"/>
                    <a:pt x="111" y="1"/>
                  </a:cubicBezTo>
                  <a:cubicBezTo>
                    <a:pt x="114" y="1"/>
                    <a:pt x="117" y="1"/>
                    <a:pt x="119" y="1"/>
                  </a:cubicBezTo>
                  <a:cubicBezTo>
                    <a:pt x="127" y="1"/>
                    <a:pt x="135" y="1"/>
                    <a:pt x="143" y="1"/>
                  </a:cubicBezTo>
                  <a:cubicBezTo>
                    <a:pt x="151" y="1"/>
                    <a:pt x="159" y="2"/>
                    <a:pt x="166" y="2"/>
                  </a:cubicBezTo>
                  <a:cubicBezTo>
                    <a:pt x="182" y="3"/>
                    <a:pt x="197" y="5"/>
                    <a:pt x="213" y="8"/>
                  </a:cubicBezTo>
                  <a:cubicBezTo>
                    <a:pt x="228" y="10"/>
                    <a:pt x="244" y="13"/>
                    <a:pt x="259" y="16"/>
                  </a:cubicBezTo>
                  <a:cubicBezTo>
                    <a:pt x="275" y="20"/>
                    <a:pt x="290" y="24"/>
                    <a:pt x="306" y="28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278" y="22"/>
                    <a:pt x="249" y="17"/>
                    <a:pt x="221" y="13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05" y="11"/>
                    <a:pt x="189" y="9"/>
                    <a:pt x="173" y="8"/>
                  </a:cubicBezTo>
                  <a:cubicBezTo>
                    <a:pt x="165" y="7"/>
                    <a:pt x="157" y="7"/>
                    <a:pt x="149" y="7"/>
                  </a:cubicBezTo>
                  <a:cubicBezTo>
                    <a:pt x="141" y="6"/>
                    <a:pt x="132" y="6"/>
                    <a:pt x="124" y="5"/>
                  </a:cubicBezTo>
                  <a:cubicBezTo>
                    <a:pt x="121" y="5"/>
                    <a:pt x="118" y="5"/>
                    <a:pt x="114" y="5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3" y="5"/>
                    <a:pt x="98" y="4"/>
                    <a:pt x="93" y="4"/>
                  </a:cubicBezTo>
                  <a:cubicBezTo>
                    <a:pt x="82" y="3"/>
                    <a:pt x="71" y="3"/>
                    <a:pt x="60" y="2"/>
                  </a:cubicBezTo>
                  <a:cubicBezTo>
                    <a:pt x="50" y="2"/>
                    <a:pt x="40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4" y="5"/>
                    <a:pt x="16" y="6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10"/>
                    <a:pt x="7" y="10"/>
                    <a:pt x="5" y="11"/>
                  </a:cubicBezTo>
                  <a:cubicBezTo>
                    <a:pt x="4" y="12"/>
                    <a:pt x="2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3" y="12"/>
                    <a:pt x="7" y="10"/>
                    <a:pt x="11" y="8"/>
                  </a:cubicBezTo>
                  <a:cubicBezTo>
                    <a:pt x="15" y="6"/>
                    <a:pt x="19" y="5"/>
                    <a:pt x="24" y="4"/>
                  </a:cubicBezTo>
                  <a:cubicBezTo>
                    <a:pt x="29" y="2"/>
                    <a:pt x="34" y="2"/>
                    <a:pt x="39" y="1"/>
                  </a:cubicBezTo>
                  <a:cubicBezTo>
                    <a:pt x="45" y="0"/>
                    <a:pt x="51" y="0"/>
                    <a:pt x="56" y="0"/>
                  </a:cubicBezTo>
                  <a:cubicBezTo>
                    <a:pt x="60" y="0"/>
                    <a:pt x="65" y="0"/>
                    <a:pt x="69" y="0"/>
                  </a:cubicBezTo>
                  <a:cubicBezTo>
                    <a:pt x="76" y="0"/>
                    <a:pt x="83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55"/>
            <p:cNvSpPr>
              <a:spLocks noEditPoints="1"/>
            </p:cNvSpPr>
            <p:nvPr/>
          </p:nvSpPr>
          <p:spPr bwMode="auto">
            <a:xfrm>
              <a:off x="-2174875" y="3421063"/>
              <a:ext cx="1139825" cy="58738"/>
            </a:xfrm>
            <a:custGeom>
              <a:avLst/>
              <a:gdLst>
                <a:gd name="T0" fmla="*/ 11 w 285"/>
                <a:gd name="T1" fmla="*/ 3 h 15"/>
                <a:gd name="T2" fmla="*/ 11 w 285"/>
                <a:gd name="T3" fmla="*/ 3 h 15"/>
                <a:gd name="T4" fmla="*/ 11 w 285"/>
                <a:gd name="T5" fmla="*/ 3 h 15"/>
                <a:gd name="T6" fmla="*/ 69 w 285"/>
                <a:gd name="T7" fmla="*/ 0 h 15"/>
                <a:gd name="T8" fmla="*/ 46 w 285"/>
                <a:gd name="T9" fmla="*/ 0 h 15"/>
                <a:gd name="T10" fmla="*/ 45 w 285"/>
                <a:gd name="T11" fmla="*/ 0 h 15"/>
                <a:gd name="T12" fmla="*/ 0 w 285"/>
                <a:gd name="T13" fmla="*/ 5 h 15"/>
                <a:gd name="T14" fmla="*/ 0 w 285"/>
                <a:gd name="T15" fmla="*/ 5 h 15"/>
                <a:gd name="T16" fmla="*/ 11 w 285"/>
                <a:gd name="T17" fmla="*/ 3 h 15"/>
                <a:gd name="T18" fmla="*/ 11 w 285"/>
                <a:gd name="T19" fmla="*/ 3 h 15"/>
                <a:gd name="T20" fmla="*/ 28 w 285"/>
                <a:gd name="T21" fmla="*/ 1 h 15"/>
                <a:gd name="T22" fmla="*/ 46 w 285"/>
                <a:gd name="T23" fmla="*/ 1 h 15"/>
                <a:gd name="T24" fmla="*/ 64 w 285"/>
                <a:gd name="T25" fmla="*/ 2 h 15"/>
                <a:gd name="T26" fmla="*/ 83 w 285"/>
                <a:gd name="T27" fmla="*/ 2 h 15"/>
                <a:gd name="T28" fmla="*/ 134 w 285"/>
                <a:gd name="T29" fmla="*/ 4 h 15"/>
                <a:gd name="T30" fmla="*/ 184 w 285"/>
                <a:gd name="T31" fmla="*/ 7 h 15"/>
                <a:gd name="T32" fmla="*/ 285 w 285"/>
                <a:gd name="T33" fmla="*/ 15 h 15"/>
                <a:gd name="T34" fmla="*/ 285 w 285"/>
                <a:gd name="T35" fmla="*/ 15 h 15"/>
                <a:gd name="T36" fmla="*/ 195 w 285"/>
                <a:gd name="T37" fmla="*/ 6 h 15"/>
                <a:gd name="T38" fmla="*/ 145 w 285"/>
                <a:gd name="T39" fmla="*/ 2 h 15"/>
                <a:gd name="T40" fmla="*/ 119 w 285"/>
                <a:gd name="T41" fmla="*/ 1 h 15"/>
                <a:gd name="T42" fmla="*/ 94 w 285"/>
                <a:gd name="T43" fmla="*/ 0 h 15"/>
                <a:gd name="T44" fmla="*/ 81 w 285"/>
                <a:gd name="T45" fmla="*/ 0 h 15"/>
                <a:gd name="T46" fmla="*/ 69 w 285"/>
                <a:gd name="T4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15"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69" y="0"/>
                  </a:moveTo>
                  <a:cubicBezTo>
                    <a:pt x="61" y="0"/>
                    <a:pt x="54" y="0"/>
                    <a:pt x="46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30" y="0"/>
                    <a:pt x="1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4"/>
                    <a:pt x="7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7" y="2"/>
                    <a:pt x="22" y="2"/>
                    <a:pt x="28" y="1"/>
                  </a:cubicBezTo>
                  <a:cubicBezTo>
                    <a:pt x="34" y="1"/>
                    <a:pt x="40" y="1"/>
                    <a:pt x="46" y="1"/>
                  </a:cubicBezTo>
                  <a:cubicBezTo>
                    <a:pt x="52" y="1"/>
                    <a:pt x="58" y="2"/>
                    <a:pt x="64" y="2"/>
                  </a:cubicBezTo>
                  <a:cubicBezTo>
                    <a:pt x="70" y="2"/>
                    <a:pt x="77" y="2"/>
                    <a:pt x="83" y="2"/>
                  </a:cubicBezTo>
                  <a:cubicBezTo>
                    <a:pt x="100" y="3"/>
                    <a:pt x="117" y="3"/>
                    <a:pt x="134" y="4"/>
                  </a:cubicBezTo>
                  <a:cubicBezTo>
                    <a:pt x="150" y="5"/>
                    <a:pt x="167" y="6"/>
                    <a:pt x="184" y="7"/>
                  </a:cubicBezTo>
                  <a:cubicBezTo>
                    <a:pt x="218" y="9"/>
                    <a:pt x="252" y="12"/>
                    <a:pt x="285" y="15"/>
                  </a:cubicBezTo>
                  <a:cubicBezTo>
                    <a:pt x="285" y="15"/>
                    <a:pt x="285" y="15"/>
                    <a:pt x="285" y="15"/>
                  </a:cubicBezTo>
                  <a:cubicBezTo>
                    <a:pt x="255" y="12"/>
                    <a:pt x="225" y="9"/>
                    <a:pt x="195" y="6"/>
                  </a:cubicBezTo>
                  <a:cubicBezTo>
                    <a:pt x="178" y="5"/>
                    <a:pt x="162" y="3"/>
                    <a:pt x="145" y="2"/>
                  </a:cubicBezTo>
                  <a:cubicBezTo>
                    <a:pt x="136" y="2"/>
                    <a:pt x="128" y="1"/>
                    <a:pt x="119" y="1"/>
                  </a:cubicBezTo>
                  <a:cubicBezTo>
                    <a:pt x="111" y="1"/>
                    <a:pt x="102" y="0"/>
                    <a:pt x="94" y="0"/>
                  </a:cubicBezTo>
                  <a:cubicBezTo>
                    <a:pt x="89" y="0"/>
                    <a:pt x="85" y="0"/>
                    <a:pt x="81" y="0"/>
                  </a:cubicBezTo>
                  <a:cubicBezTo>
                    <a:pt x="77" y="0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56"/>
            <p:cNvSpPr>
              <a:spLocks noEditPoints="1"/>
            </p:cNvSpPr>
            <p:nvPr/>
          </p:nvSpPr>
          <p:spPr bwMode="auto">
            <a:xfrm>
              <a:off x="-766762" y="3460751"/>
              <a:ext cx="879475" cy="252413"/>
            </a:xfrm>
            <a:custGeom>
              <a:avLst/>
              <a:gdLst>
                <a:gd name="T0" fmla="*/ 64 w 220"/>
                <a:gd name="T1" fmla="*/ 5 h 63"/>
                <a:gd name="T2" fmla="*/ 64 w 220"/>
                <a:gd name="T3" fmla="*/ 5 h 63"/>
                <a:gd name="T4" fmla="*/ 64 w 220"/>
                <a:gd name="T5" fmla="*/ 5 h 63"/>
                <a:gd name="T6" fmla="*/ 46 w 220"/>
                <a:gd name="T7" fmla="*/ 1 h 63"/>
                <a:gd name="T8" fmla="*/ 33 w 220"/>
                <a:gd name="T9" fmla="*/ 0 h 63"/>
                <a:gd name="T10" fmla="*/ 0 w 220"/>
                <a:gd name="T11" fmla="*/ 2 h 63"/>
                <a:gd name="T12" fmla="*/ 0 w 220"/>
                <a:gd name="T13" fmla="*/ 2 h 63"/>
                <a:gd name="T14" fmla="*/ 34 w 220"/>
                <a:gd name="T15" fmla="*/ 3 h 63"/>
                <a:gd name="T16" fmla="*/ 63 w 220"/>
                <a:gd name="T17" fmla="*/ 5 h 63"/>
                <a:gd name="T18" fmla="*/ 100 w 220"/>
                <a:gd name="T19" fmla="*/ 12 h 63"/>
                <a:gd name="T20" fmla="*/ 119 w 220"/>
                <a:gd name="T21" fmla="*/ 17 h 63"/>
                <a:gd name="T22" fmla="*/ 137 w 220"/>
                <a:gd name="T23" fmla="*/ 22 h 63"/>
                <a:gd name="T24" fmla="*/ 157 w 220"/>
                <a:gd name="T25" fmla="*/ 29 h 63"/>
                <a:gd name="T26" fmla="*/ 166 w 220"/>
                <a:gd name="T27" fmla="*/ 32 h 63"/>
                <a:gd name="T28" fmla="*/ 171 w 220"/>
                <a:gd name="T29" fmla="*/ 34 h 63"/>
                <a:gd name="T30" fmla="*/ 174 w 220"/>
                <a:gd name="T31" fmla="*/ 35 h 63"/>
                <a:gd name="T32" fmla="*/ 185 w 220"/>
                <a:gd name="T33" fmla="*/ 39 h 63"/>
                <a:gd name="T34" fmla="*/ 198 w 220"/>
                <a:gd name="T35" fmla="*/ 44 h 63"/>
                <a:gd name="T36" fmla="*/ 197 w 220"/>
                <a:gd name="T37" fmla="*/ 44 h 63"/>
                <a:gd name="T38" fmla="*/ 212 w 220"/>
                <a:gd name="T39" fmla="*/ 52 h 63"/>
                <a:gd name="T40" fmla="*/ 212 w 220"/>
                <a:gd name="T41" fmla="*/ 52 h 63"/>
                <a:gd name="T42" fmla="*/ 215 w 220"/>
                <a:gd name="T43" fmla="*/ 54 h 63"/>
                <a:gd name="T44" fmla="*/ 217 w 220"/>
                <a:gd name="T45" fmla="*/ 57 h 63"/>
                <a:gd name="T46" fmla="*/ 218 w 220"/>
                <a:gd name="T47" fmla="*/ 59 h 63"/>
                <a:gd name="T48" fmla="*/ 219 w 220"/>
                <a:gd name="T49" fmla="*/ 60 h 63"/>
                <a:gd name="T50" fmla="*/ 219 w 220"/>
                <a:gd name="T51" fmla="*/ 60 h 63"/>
                <a:gd name="T52" fmla="*/ 220 w 220"/>
                <a:gd name="T53" fmla="*/ 63 h 63"/>
                <a:gd name="T54" fmla="*/ 220 w 220"/>
                <a:gd name="T55" fmla="*/ 63 h 63"/>
                <a:gd name="T56" fmla="*/ 218 w 220"/>
                <a:gd name="T57" fmla="*/ 57 h 63"/>
                <a:gd name="T58" fmla="*/ 214 w 220"/>
                <a:gd name="T59" fmla="*/ 52 h 63"/>
                <a:gd name="T60" fmla="*/ 202 w 220"/>
                <a:gd name="T61" fmla="*/ 44 h 63"/>
                <a:gd name="T62" fmla="*/ 187 w 220"/>
                <a:gd name="T63" fmla="*/ 37 h 63"/>
                <a:gd name="T64" fmla="*/ 174 w 220"/>
                <a:gd name="T65" fmla="*/ 32 h 63"/>
                <a:gd name="T66" fmla="*/ 175 w 220"/>
                <a:gd name="T67" fmla="*/ 33 h 63"/>
                <a:gd name="T68" fmla="*/ 171 w 220"/>
                <a:gd name="T69" fmla="*/ 31 h 63"/>
                <a:gd name="T70" fmla="*/ 129 w 220"/>
                <a:gd name="T71" fmla="*/ 15 h 63"/>
                <a:gd name="T72" fmla="*/ 108 w 220"/>
                <a:gd name="T73" fmla="*/ 9 h 63"/>
                <a:gd name="T74" fmla="*/ 88 w 220"/>
                <a:gd name="T75" fmla="*/ 5 h 63"/>
                <a:gd name="T76" fmla="*/ 46 w 220"/>
                <a:gd name="T7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0" h="63"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46" y="1"/>
                  </a:moveTo>
                  <a:cubicBezTo>
                    <a:pt x="42" y="0"/>
                    <a:pt x="37" y="0"/>
                    <a:pt x="33" y="0"/>
                  </a:cubicBezTo>
                  <a:cubicBezTo>
                    <a:pt x="22" y="0"/>
                    <a:pt x="1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2"/>
                    <a:pt x="23" y="2"/>
                    <a:pt x="34" y="3"/>
                  </a:cubicBezTo>
                  <a:cubicBezTo>
                    <a:pt x="43" y="3"/>
                    <a:pt x="54" y="4"/>
                    <a:pt x="63" y="5"/>
                  </a:cubicBezTo>
                  <a:cubicBezTo>
                    <a:pt x="76" y="7"/>
                    <a:pt x="88" y="9"/>
                    <a:pt x="100" y="12"/>
                  </a:cubicBezTo>
                  <a:cubicBezTo>
                    <a:pt x="107" y="14"/>
                    <a:pt x="113" y="15"/>
                    <a:pt x="119" y="17"/>
                  </a:cubicBezTo>
                  <a:cubicBezTo>
                    <a:pt x="125" y="19"/>
                    <a:pt x="131" y="20"/>
                    <a:pt x="137" y="22"/>
                  </a:cubicBezTo>
                  <a:cubicBezTo>
                    <a:pt x="144" y="25"/>
                    <a:pt x="150" y="27"/>
                    <a:pt x="157" y="29"/>
                  </a:cubicBezTo>
                  <a:cubicBezTo>
                    <a:pt x="160" y="30"/>
                    <a:pt x="163" y="31"/>
                    <a:pt x="166" y="32"/>
                  </a:cubicBezTo>
                  <a:cubicBezTo>
                    <a:pt x="168" y="33"/>
                    <a:pt x="170" y="34"/>
                    <a:pt x="171" y="34"/>
                  </a:cubicBezTo>
                  <a:cubicBezTo>
                    <a:pt x="173" y="35"/>
                    <a:pt x="173" y="35"/>
                    <a:pt x="174" y="35"/>
                  </a:cubicBezTo>
                  <a:cubicBezTo>
                    <a:pt x="178" y="37"/>
                    <a:pt x="181" y="38"/>
                    <a:pt x="185" y="39"/>
                  </a:cubicBezTo>
                  <a:cubicBezTo>
                    <a:pt x="189" y="41"/>
                    <a:pt x="193" y="42"/>
                    <a:pt x="198" y="44"/>
                  </a:cubicBezTo>
                  <a:cubicBezTo>
                    <a:pt x="198" y="44"/>
                    <a:pt x="197" y="44"/>
                    <a:pt x="197" y="44"/>
                  </a:cubicBezTo>
                  <a:cubicBezTo>
                    <a:pt x="203" y="46"/>
                    <a:pt x="208" y="48"/>
                    <a:pt x="212" y="52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213" y="53"/>
                    <a:pt x="214" y="53"/>
                    <a:pt x="215" y="54"/>
                  </a:cubicBezTo>
                  <a:cubicBezTo>
                    <a:pt x="216" y="55"/>
                    <a:pt x="216" y="56"/>
                    <a:pt x="217" y="57"/>
                  </a:cubicBezTo>
                  <a:cubicBezTo>
                    <a:pt x="217" y="57"/>
                    <a:pt x="218" y="58"/>
                    <a:pt x="218" y="59"/>
                  </a:cubicBezTo>
                  <a:cubicBezTo>
                    <a:pt x="218" y="59"/>
                    <a:pt x="219" y="60"/>
                    <a:pt x="219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19" y="61"/>
                    <a:pt x="220" y="62"/>
                    <a:pt x="220" y="63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0" y="61"/>
                    <a:pt x="219" y="59"/>
                    <a:pt x="218" y="57"/>
                  </a:cubicBezTo>
                  <a:cubicBezTo>
                    <a:pt x="217" y="55"/>
                    <a:pt x="215" y="54"/>
                    <a:pt x="214" y="52"/>
                  </a:cubicBezTo>
                  <a:cubicBezTo>
                    <a:pt x="210" y="49"/>
                    <a:pt x="206" y="46"/>
                    <a:pt x="202" y="44"/>
                  </a:cubicBezTo>
                  <a:cubicBezTo>
                    <a:pt x="197" y="41"/>
                    <a:pt x="192" y="39"/>
                    <a:pt x="187" y="37"/>
                  </a:cubicBezTo>
                  <a:cubicBezTo>
                    <a:pt x="183" y="36"/>
                    <a:pt x="178" y="34"/>
                    <a:pt x="174" y="32"/>
                  </a:cubicBezTo>
                  <a:cubicBezTo>
                    <a:pt x="175" y="32"/>
                    <a:pt x="175" y="33"/>
                    <a:pt x="175" y="33"/>
                  </a:cubicBezTo>
                  <a:cubicBezTo>
                    <a:pt x="174" y="32"/>
                    <a:pt x="173" y="32"/>
                    <a:pt x="171" y="31"/>
                  </a:cubicBezTo>
                  <a:cubicBezTo>
                    <a:pt x="158" y="25"/>
                    <a:pt x="143" y="20"/>
                    <a:pt x="129" y="15"/>
                  </a:cubicBezTo>
                  <a:cubicBezTo>
                    <a:pt x="122" y="13"/>
                    <a:pt x="115" y="11"/>
                    <a:pt x="108" y="9"/>
                  </a:cubicBezTo>
                  <a:cubicBezTo>
                    <a:pt x="101" y="8"/>
                    <a:pt x="95" y="6"/>
                    <a:pt x="88" y="5"/>
                  </a:cubicBezTo>
                  <a:cubicBezTo>
                    <a:pt x="74" y="3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57"/>
            <p:cNvSpPr>
              <a:spLocks noEditPoints="1"/>
            </p:cNvSpPr>
            <p:nvPr/>
          </p:nvSpPr>
          <p:spPr bwMode="auto">
            <a:xfrm>
              <a:off x="-754062" y="3524251"/>
              <a:ext cx="931863" cy="369888"/>
            </a:xfrm>
            <a:custGeom>
              <a:avLst/>
              <a:gdLst>
                <a:gd name="T0" fmla="*/ 145 w 233"/>
                <a:gd name="T1" fmla="*/ 35 h 92"/>
                <a:gd name="T2" fmla="*/ 144 w 233"/>
                <a:gd name="T3" fmla="*/ 35 h 92"/>
                <a:gd name="T4" fmla="*/ 145 w 233"/>
                <a:gd name="T5" fmla="*/ 35 h 92"/>
                <a:gd name="T6" fmla="*/ 41 w 233"/>
                <a:gd name="T7" fmla="*/ 2 h 92"/>
                <a:gd name="T8" fmla="*/ 0 w 233"/>
                <a:gd name="T9" fmla="*/ 0 h 92"/>
                <a:gd name="T10" fmla="*/ 0 w 233"/>
                <a:gd name="T11" fmla="*/ 0 h 92"/>
                <a:gd name="T12" fmla="*/ 24 w 233"/>
                <a:gd name="T13" fmla="*/ 3 h 92"/>
                <a:gd name="T14" fmla="*/ 24 w 233"/>
                <a:gd name="T15" fmla="*/ 3 h 92"/>
                <a:gd name="T16" fmla="*/ 85 w 233"/>
                <a:gd name="T17" fmla="*/ 15 h 92"/>
                <a:gd name="T18" fmla="*/ 116 w 233"/>
                <a:gd name="T19" fmla="*/ 24 h 92"/>
                <a:gd name="T20" fmla="*/ 131 w 233"/>
                <a:gd name="T21" fmla="*/ 30 h 92"/>
                <a:gd name="T22" fmla="*/ 144 w 233"/>
                <a:gd name="T23" fmla="*/ 35 h 92"/>
                <a:gd name="T24" fmla="*/ 144 w 233"/>
                <a:gd name="T25" fmla="*/ 35 h 92"/>
                <a:gd name="T26" fmla="*/ 184 w 233"/>
                <a:gd name="T27" fmla="*/ 55 h 92"/>
                <a:gd name="T28" fmla="*/ 202 w 233"/>
                <a:gd name="T29" fmla="*/ 66 h 92"/>
                <a:gd name="T30" fmla="*/ 220 w 233"/>
                <a:gd name="T31" fmla="*/ 79 h 92"/>
                <a:gd name="T32" fmla="*/ 220 w 233"/>
                <a:gd name="T33" fmla="*/ 79 h 92"/>
                <a:gd name="T34" fmla="*/ 233 w 233"/>
                <a:gd name="T35" fmla="*/ 89 h 92"/>
                <a:gd name="T36" fmla="*/ 232 w 233"/>
                <a:gd name="T37" fmla="*/ 90 h 92"/>
                <a:gd name="T38" fmla="*/ 232 w 233"/>
                <a:gd name="T39" fmla="*/ 90 h 92"/>
                <a:gd name="T40" fmla="*/ 232 w 233"/>
                <a:gd name="T41" fmla="*/ 91 h 92"/>
                <a:gd name="T42" fmla="*/ 232 w 233"/>
                <a:gd name="T43" fmla="*/ 91 h 92"/>
                <a:gd name="T44" fmla="*/ 232 w 233"/>
                <a:gd name="T45" fmla="*/ 91 h 92"/>
                <a:gd name="T46" fmla="*/ 232 w 233"/>
                <a:gd name="T47" fmla="*/ 91 h 92"/>
                <a:gd name="T48" fmla="*/ 231 w 233"/>
                <a:gd name="T49" fmla="*/ 92 h 92"/>
                <a:gd name="T50" fmla="*/ 231 w 233"/>
                <a:gd name="T51" fmla="*/ 92 h 92"/>
                <a:gd name="T52" fmla="*/ 231 w 233"/>
                <a:gd name="T53" fmla="*/ 92 h 92"/>
                <a:gd name="T54" fmla="*/ 231 w 233"/>
                <a:gd name="T55" fmla="*/ 92 h 92"/>
                <a:gd name="T56" fmla="*/ 229 w 233"/>
                <a:gd name="T57" fmla="*/ 92 h 92"/>
                <a:gd name="T58" fmla="*/ 229 w 233"/>
                <a:gd name="T59" fmla="*/ 92 h 92"/>
                <a:gd name="T60" fmla="*/ 228 w 233"/>
                <a:gd name="T61" fmla="*/ 91 h 92"/>
                <a:gd name="T62" fmla="*/ 227 w 233"/>
                <a:gd name="T63" fmla="*/ 91 h 92"/>
                <a:gd name="T64" fmla="*/ 227 w 233"/>
                <a:gd name="T65" fmla="*/ 91 h 92"/>
                <a:gd name="T66" fmla="*/ 229 w 233"/>
                <a:gd name="T67" fmla="*/ 92 h 92"/>
                <a:gd name="T68" fmla="*/ 229 w 233"/>
                <a:gd name="T69" fmla="*/ 92 h 92"/>
                <a:gd name="T70" fmla="*/ 230 w 233"/>
                <a:gd name="T71" fmla="*/ 92 h 92"/>
                <a:gd name="T72" fmla="*/ 232 w 233"/>
                <a:gd name="T73" fmla="*/ 92 h 92"/>
                <a:gd name="T74" fmla="*/ 233 w 233"/>
                <a:gd name="T75" fmla="*/ 91 h 92"/>
                <a:gd name="T76" fmla="*/ 233 w 233"/>
                <a:gd name="T77" fmla="*/ 90 h 92"/>
                <a:gd name="T78" fmla="*/ 233 w 233"/>
                <a:gd name="T79" fmla="*/ 89 h 92"/>
                <a:gd name="T80" fmla="*/ 233 w 233"/>
                <a:gd name="T81" fmla="*/ 89 h 92"/>
                <a:gd name="T82" fmla="*/ 160 w 233"/>
                <a:gd name="T83" fmla="*/ 37 h 92"/>
                <a:gd name="T84" fmla="*/ 141 w 233"/>
                <a:gd name="T85" fmla="*/ 28 h 92"/>
                <a:gd name="T86" fmla="*/ 122 w 233"/>
                <a:gd name="T87" fmla="*/ 21 h 92"/>
                <a:gd name="T88" fmla="*/ 82 w 233"/>
                <a:gd name="T89" fmla="*/ 9 h 92"/>
                <a:gd name="T90" fmla="*/ 41 w 233"/>
                <a:gd name="T91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3" h="92">
                  <a:moveTo>
                    <a:pt x="145" y="35"/>
                  </a:moveTo>
                  <a:cubicBezTo>
                    <a:pt x="145" y="35"/>
                    <a:pt x="144" y="35"/>
                    <a:pt x="144" y="35"/>
                  </a:cubicBezTo>
                  <a:cubicBezTo>
                    <a:pt x="144" y="35"/>
                    <a:pt x="145" y="35"/>
                    <a:pt x="145" y="35"/>
                  </a:cubicBezTo>
                  <a:close/>
                  <a:moveTo>
                    <a:pt x="41" y="2"/>
                  </a:moveTo>
                  <a:cubicBezTo>
                    <a:pt x="27" y="1"/>
                    <a:pt x="1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16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5" y="6"/>
                    <a:pt x="65" y="9"/>
                    <a:pt x="85" y="15"/>
                  </a:cubicBezTo>
                  <a:cubicBezTo>
                    <a:pt x="96" y="18"/>
                    <a:pt x="106" y="21"/>
                    <a:pt x="116" y="24"/>
                  </a:cubicBezTo>
                  <a:cubicBezTo>
                    <a:pt x="121" y="26"/>
                    <a:pt x="126" y="28"/>
                    <a:pt x="131" y="30"/>
                  </a:cubicBezTo>
                  <a:cubicBezTo>
                    <a:pt x="135" y="32"/>
                    <a:pt x="140" y="33"/>
                    <a:pt x="144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58" y="41"/>
                    <a:pt x="171" y="47"/>
                    <a:pt x="184" y="55"/>
                  </a:cubicBezTo>
                  <a:cubicBezTo>
                    <a:pt x="190" y="58"/>
                    <a:pt x="196" y="62"/>
                    <a:pt x="202" y="66"/>
                  </a:cubicBezTo>
                  <a:cubicBezTo>
                    <a:pt x="208" y="70"/>
                    <a:pt x="214" y="74"/>
                    <a:pt x="220" y="79"/>
                  </a:cubicBezTo>
                  <a:cubicBezTo>
                    <a:pt x="220" y="79"/>
                    <a:pt x="220" y="79"/>
                    <a:pt x="220" y="79"/>
                  </a:cubicBezTo>
                  <a:cubicBezTo>
                    <a:pt x="224" y="82"/>
                    <a:pt x="229" y="86"/>
                    <a:pt x="233" y="89"/>
                  </a:cubicBezTo>
                  <a:cubicBezTo>
                    <a:pt x="233" y="90"/>
                    <a:pt x="233" y="90"/>
                    <a:pt x="232" y="90"/>
                  </a:cubicBezTo>
                  <a:cubicBezTo>
                    <a:pt x="232" y="90"/>
                    <a:pt x="232" y="90"/>
                    <a:pt x="232" y="90"/>
                  </a:cubicBezTo>
                  <a:cubicBezTo>
                    <a:pt x="232" y="90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1" y="92"/>
                    <a:pt x="231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0" y="92"/>
                    <a:pt x="230" y="92"/>
                    <a:pt x="229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29" y="92"/>
                    <a:pt x="229" y="92"/>
                    <a:pt x="228" y="91"/>
                  </a:cubicBezTo>
                  <a:cubicBezTo>
                    <a:pt x="228" y="91"/>
                    <a:pt x="228" y="91"/>
                    <a:pt x="227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8" y="92"/>
                    <a:pt x="228" y="92"/>
                    <a:pt x="229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31" y="92"/>
                    <a:pt x="231" y="92"/>
                    <a:pt x="232" y="92"/>
                  </a:cubicBezTo>
                  <a:cubicBezTo>
                    <a:pt x="232" y="92"/>
                    <a:pt x="232" y="91"/>
                    <a:pt x="233" y="91"/>
                  </a:cubicBezTo>
                  <a:cubicBezTo>
                    <a:pt x="233" y="91"/>
                    <a:pt x="233" y="90"/>
                    <a:pt x="233" y="90"/>
                  </a:cubicBezTo>
                  <a:cubicBezTo>
                    <a:pt x="233" y="90"/>
                    <a:pt x="233" y="90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12" y="68"/>
                    <a:pt x="187" y="51"/>
                    <a:pt x="160" y="37"/>
                  </a:cubicBezTo>
                  <a:cubicBezTo>
                    <a:pt x="154" y="34"/>
                    <a:pt x="148" y="31"/>
                    <a:pt x="141" y="28"/>
                  </a:cubicBezTo>
                  <a:cubicBezTo>
                    <a:pt x="135" y="25"/>
                    <a:pt x="129" y="23"/>
                    <a:pt x="122" y="21"/>
                  </a:cubicBezTo>
                  <a:cubicBezTo>
                    <a:pt x="109" y="16"/>
                    <a:pt x="95" y="12"/>
                    <a:pt x="82" y="9"/>
                  </a:cubicBezTo>
                  <a:cubicBezTo>
                    <a:pt x="68" y="6"/>
                    <a:pt x="55" y="4"/>
                    <a:pt x="4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58"/>
            <p:cNvSpPr>
              <a:spLocks noEditPoints="1"/>
            </p:cNvSpPr>
            <p:nvPr/>
          </p:nvSpPr>
          <p:spPr bwMode="auto">
            <a:xfrm>
              <a:off x="-722312" y="3556001"/>
              <a:ext cx="831850" cy="473075"/>
            </a:xfrm>
            <a:custGeom>
              <a:avLst/>
              <a:gdLst>
                <a:gd name="T0" fmla="*/ 78 w 208"/>
                <a:gd name="T1" fmla="*/ 28 h 118"/>
                <a:gd name="T2" fmla="*/ 78 w 208"/>
                <a:gd name="T3" fmla="*/ 28 h 118"/>
                <a:gd name="T4" fmla="*/ 78 w 208"/>
                <a:gd name="T5" fmla="*/ 28 h 118"/>
                <a:gd name="T6" fmla="*/ 78 w 208"/>
                <a:gd name="T7" fmla="*/ 28 h 118"/>
                <a:gd name="T8" fmla="*/ 78 w 208"/>
                <a:gd name="T9" fmla="*/ 28 h 118"/>
                <a:gd name="T10" fmla="*/ 78 w 208"/>
                <a:gd name="T11" fmla="*/ 28 h 118"/>
                <a:gd name="T12" fmla="*/ 0 w 208"/>
                <a:gd name="T13" fmla="*/ 0 h 118"/>
                <a:gd name="T14" fmla="*/ 0 w 208"/>
                <a:gd name="T15" fmla="*/ 0 h 118"/>
                <a:gd name="T16" fmla="*/ 0 w 208"/>
                <a:gd name="T17" fmla="*/ 0 h 118"/>
                <a:gd name="T18" fmla="*/ 40 w 208"/>
                <a:gd name="T19" fmla="*/ 13 h 118"/>
                <a:gd name="T20" fmla="*/ 60 w 208"/>
                <a:gd name="T21" fmla="*/ 21 h 118"/>
                <a:gd name="T22" fmla="*/ 78 w 208"/>
                <a:gd name="T23" fmla="*/ 28 h 118"/>
                <a:gd name="T24" fmla="*/ 78 w 208"/>
                <a:gd name="T25" fmla="*/ 28 h 118"/>
                <a:gd name="T26" fmla="*/ 109 w 208"/>
                <a:gd name="T27" fmla="*/ 42 h 118"/>
                <a:gd name="T28" fmla="*/ 139 w 208"/>
                <a:gd name="T29" fmla="*/ 58 h 118"/>
                <a:gd name="T30" fmla="*/ 147 w 208"/>
                <a:gd name="T31" fmla="*/ 63 h 118"/>
                <a:gd name="T32" fmla="*/ 152 w 208"/>
                <a:gd name="T33" fmla="*/ 66 h 118"/>
                <a:gd name="T34" fmla="*/ 162 w 208"/>
                <a:gd name="T35" fmla="*/ 72 h 118"/>
                <a:gd name="T36" fmla="*/ 183 w 208"/>
                <a:gd name="T37" fmla="*/ 86 h 118"/>
                <a:gd name="T38" fmla="*/ 183 w 208"/>
                <a:gd name="T39" fmla="*/ 86 h 118"/>
                <a:gd name="T40" fmla="*/ 200 w 208"/>
                <a:gd name="T41" fmla="*/ 102 h 118"/>
                <a:gd name="T42" fmla="*/ 200 w 208"/>
                <a:gd name="T43" fmla="*/ 102 h 118"/>
                <a:gd name="T44" fmla="*/ 203 w 208"/>
                <a:gd name="T45" fmla="*/ 107 h 118"/>
                <a:gd name="T46" fmla="*/ 206 w 208"/>
                <a:gd name="T47" fmla="*/ 112 h 118"/>
                <a:gd name="T48" fmla="*/ 206 w 208"/>
                <a:gd name="T49" fmla="*/ 111 h 118"/>
                <a:gd name="T50" fmla="*/ 208 w 208"/>
                <a:gd name="T51" fmla="*/ 118 h 118"/>
                <a:gd name="T52" fmla="*/ 208 w 208"/>
                <a:gd name="T53" fmla="*/ 118 h 118"/>
                <a:gd name="T54" fmla="*/ 207 w 208"/>
                <a:gd name="T55" fmla="*/ 114 h 118"/>
                <a:gd name="T56" fmla="*/ 205 w 208"/>
                <a:gd name="T57" fmla="*/ 110 h 118"/>
                <a:gd name="T58" fmla="*/ 202 w 208"/>
                <a:gd name="T59" fmla="*/ 103 h 118"/>
                <a:gd name="T60" fmla="*/ 190 w 208"/>
                <a:gd name="T61" fmla="*/ 90 h 118"/>
                <a:gd name="T62" fmla="*/ 161 w 208"/>
                <a:gd name="T63" fmla="*/ 68 h 118"/>
                <a:gd name="T64" fmla="*/ 154 w 208"/>
                <a:gd name="T65" fmla="*/ 63 h 118"/>
                <a:gd name="T66" fmla="*/ 147 w 208"/>
                <a:gd name="T67" fmla="*/ 59 h 118"/>
                <a:gd name="T68" fmla="*/ 128 w 208"/>
                <a:gd name="T69" fmla="*/ 47 h 118"/>
                <a:gd name="T70" fmla="*/ 117 w 208"/>
                <a:gd name="T71" fmla="*/ 41 h 118"/>
                <a:gd name="T72" fmla="*/ 108 w 208"/>
                <a:gd name="T73" fmla="*/ 36 h 118"/>
                <a:gd name="T74" fmla="*/ 87 w 208"/>
                <a:gd name="T75" fmla="*/ 27 h 118"/>
                <a:gd name="T76" fmla="*/ 44 w 208"/>
                <a:gd name="T77" fmla="*/ 12 h 118"/>
                <a:gd name="T78" fmla="*/ 0 w 208"/>
                <a:gd name="T7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118">
                  <a:moveTo>
                    <a:pt x="78" y="28"/>
                  </a:move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lose/>
                  <a:moveTo>
                    <a:pt x="78" y="28"/>
                  </a:move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4"/>
                    <a:pt x="27" y="9"/>
                    <a:pt x="40" y="13"/>
                  </a:cubicBezTo>
                  <a:cubicBezTo>
                    <a:pt x="47" y="16"/>
                    <a:pt x="53" y="18"/>
                    <a:pt x="60" y="21"/>
                  </a:cubicBezTo>
                  <a:cubicBezTo>
                    <a:pt x="66" y="23"/>
                    <a:pt x="72" y="26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9" y="33"/>
                    <a:pt x="99" y="37"/>
                    <a:pt x="109" y="42"/>
                  </a:cubicBezTo>
                  <a:cubicBezTo>
                    <a:pt x="119" y="47"/>
                    <a:pt x="129" y="53"/>
                    <a:pt x="139" y="58"/>
                  </a:cubicBezTo>
                  <a:cubicBezTo>
                    <a:pt x="142" y="60"/>
                    <a:pt x="145" y="61"/>
                    <a:pt x="147" y="63"/>
                  </a:cubicBezTo>
                  <a:cubicBezTo>
                    <a:pt x="149" y="64"/>
                    <a:pt x="151" y="65"/>
                    <a:pt x="152" y="66"/>
                  </a:cubicBezTo>
                  <a:cubicBezTo>
                    <a:pt x="156" y="68"/>
                    <a:pt x="159" y="70"/>
                    <a:pt x="162" y="72"/>
                  </a:cubicBezTo>
                  <a:cubicBezTo>
                    <a:pt x="169" y="76"/>
                    <a:pt x="177" y="81"/>
                    <a:pt x="183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9" y="91"/>
                    <a:pt x="195" y="96"/>
                    <a:pt x="200" y="102"/>
                  </a:cubicBezTo>
                  <a:cubicBezTo>
                    <a:pt x="200" y="102"/>
                    <a:pt x="200" y="102"/>
                    <a:pt x="200" y="102"/>
                  </a:cubicBezTo>
                  <a:cubicBezTo>
                    <a:pt x="201" y="103"/>
                    <a:pt x="202" y="105"/>
                    <a:pt x="203" y="107"/>
                  </a:cubicBezTo>
                  <a:cubicBezTo>
                    <a:pt x="204" y="108"/>
                    <a:pt x="205" y="110"/>
                    <a:pt x="206" y="112"/>
                  </a:cubicBezTo>
                  <a:cubicBezTo>
                    <a:pt x="206" y="112"/>
                    <a:pt x="206" y="112"/>
                    <a:pt x="206" y="111"/>
                  </a:cubicBezTo>
                  <a:cubicBezTo>
                    <a:pt x="206" y="114"/>
                    <a:pt x="207" y="116"/>
                    <a:pt x="208" y="118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6"/>
                    <a:pt x="207" y="115"/>
                    <a:pt x="207" y="114"/>
                  </a:cubicBezTo>
                  <a:cubicBezTo>
                    <a:pt x="206" y="112"/>
                    <a:pt x="206" y="111"/>
                    <a:pt x="205" y="110"/>
                  </a:cubicBezTo>
                  <a:cubicBezTo>
                    <a:pt x="204" y="107"/>
                    <a:pt x="203" y="105"/>
                    <a:pt x="202" y="103"/>
                  </a:cubicBezTo>
                  <a:cubicBezTo>
                    <a:pt x="199" y="98"/>
                    <a:pt x="195" y="94"/>
                    <a:pt x="190" y="90"/>
                  </a:cubicBezTo>
                  <a:cubicBezTo>
                    <a:pt x="181" y="81"/>
                    <a:pt x="171" y="74"/>
                    <a:pt x="161" y="68"/>
                  </a:cubicBezTo>
                  <a:cubicBezTo>
                    <a:pt x="159" y="66"/>
                    <a:pt x="156" y="65"/>
                    <a:pt x="154" y="63"/>
                  </a:cubicBezTo>
                  <a:cubicBezTo>
                    <a:pt x="152" y="62"/>
                    <a:pt x="150" y="60"/>
                    <a:pt x="147" y="59"/>
                  </a:cubicBezTo>
                  <a:cubicBezTo>
                    <a:pt x="141" y="55"/>
                    <a:pt x="135" y="51"/>
                    <a:pt x="128" y="47"/>
                  </a:cubicBezTo>
                  <a:cubicBezTo>
                    <a:pt x="124" y="45"/>
                    <a:pt x="121" y="43"/>
                    <a:pt x="117" y="41"/>
                  </a:cubicBezTo>
                  <a:cubicBezTo>
                    <a:pt x="114" y="40"/>
                    <a:pt x="111" y="38"/>
                    <a:pt x="108" y="36"/>
                  </a:cubicBezTo>
                  <a:cubicBezTo>
                    <a:pt x="101" y="33"/>
                    <a:pt x="94" y="30"/>
                    <a:pt x="87" y="27"/>
                  </a:cubicBezTo>
                  <a:cubicBezTo>
                    <a:pt x="73" y="21"/>
                    <a:pt x="59" y="16"/>
                    <a:pt x="44" y="12"/>
                  </a:cubicBezTo>
                  <a:cubicBezTo>
                    <a:pt x="30" y="7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59"/>
            <p:cNvSpPr/>
            <p:nvPr/>
          </p:nvSpPr>
          <p:spPr bwMode="auto">
            <a:xfrm>
              <a:off x="-2054225" y="3516313"/>
              <a:ext cx="1008063" cy="160338"/>
            </a:xfrm>
            <a:custGeom>
              <a:avLst/>
              <a:gdLst>
                <a:gd name="T0" fmla="*/ 202 w 252"/>
                <a:gd name="T1" fmla="*/ 0 h 40"/>
                <a:gd name="T2" fmla="*/ 252 w 252"/>
                <a:gd name="T3" fmla="*/ 1 h 40"/>
                <a:gd name="T4" fmla="*/ 252 w 252"/>
                <a:gd name="T5" fmla="*/ 1 h 40"/>
                <a:gd name="T6" fmla="*/ 216 w 252"/>
                <a:gd name="T7" fmla="*/ 2 h 40"/>
                <a:gd name="T8" fmla="*/ 177 w 252"/>
                <a:gd name="T9" fmla="*/ 3 h 40"/>
                <a:gd name="T10" fmla="*/ 136 w 252"/>
                <a:gd name="T11" fmla="*/ 5 h 40"/>
                <a:gd name="T12" fmla="*/ 116 w 252"/>
                <a:gd name="T13" fmla="*/ 7 h 40"/>
                <a:gd name="T14" fmla="*/ 96 w 252"/>
                <a:gd name="T15" fmla="*/ 9 h 40"/>
                <a:gd name="T16" fmla="*/ 95 w 252"/>
                <a:gd name="T17" fmla="*/ 9 h 40"/>
                <a:gd name="T18" fmla="*/ 95 w 252"/>
                <a:gd name="T19" fmla="*/ 9 h 40"/>
                <a:gd name="T20" fmla="*/ 59 w 252"/>
                <a:gd name="T21" fmla="*/ 16 h 40"/>
                <a:gd name="T22" fmla="*/ 25 w 252"/>
                <a:gd name="T23" fmla="*/ 27 h 40"/>
                <a:gd name="T24" fmla="*/ 25 w 252"/>
                <a:gd name="T25" fmla="*/ 27 h 40"/>
                <a:gd name="T26" fmla="*/ 12 w 252"/>
                <a:gd name="T27" fmla="*/ 33 h 40"/>
                <a:gd name="T28" fmla="*/ 0 w 252"/>
                <a:gd name="T29" fmla="*/ 40 h 40"/>
                <a:gd name="T30" fmla="*/ 0 w 252"/>
                <a:gd name="T31" fmla="*/ 40 h 40"/>
                <a:gd name="T32" fmla="*/ 32 w 252"/>
                <a:gd name="T33" fmla="*/ 22 h 40"/>
                <a:gd name="T34" fmla="*/ 50 w 252"/>
                <a:gd name="T35" fmla="*/ 16 h 40"/>
                <a:gd name="T36" fmla="*/ 69 w 252"/>
                <a:gd name="T37" fmla="*/ 10 h 40"/>
                <a:gd name="T38" fmla="*/ 108 w 252"/>
                <a:gd name="T39" fmla="*/ 3 h 40"/>
                <a:gd name="T40" fmla="*/ 128 w 252"/>
                <a:gd name="T41" fmla="*/ 1 h 40"/>
                <a:gd name="T42" fmla="*/ 148 w 252"/>
                <a:gd name="T43" fmla="*/ 0 h 40"/>
                <a:gd name="T44" fmla="*/ 175 w 252"/>
                <a:gd name="T45" fmla="*/ 0 h 40"/>
                <a:gd name="T46" fmla="*/ 182 w 252"/>
                <a:gd name="T47" fmla="*/ 0 h 40"/>
                <a:gd name="T48" fmla="*/ 202 w 252"/>
                <a:gd name="T4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2" h="40">
                  <a:moveTo>
                    <a:pt x="202" y="0"/>
                  </a:moveTo>
                  <a:cubicBezTo>
                    <a:pt x="219" y="0"/>
                    <a:pt x="236" y="1"/>
                    <a:pt x="252" y="1"/>
                  </a:cubicBezTo>
                  <a:cubicBezTo>
                    <a:pt x="252" y="1"/>
                    <a:pt x="252" y="1"/>
                    <a:pt x="252" y="1"/>
                  </a:cubicBezTo>
                  <a:cubicBezTo>
                    <a:pt x="240" y="2"/>
                    <a:pt x="228" y="2"/>
                    <a:pt x="216" y="2"/>
                  </a:cubicBezTo>
                  <a:cubicBezTo>
                    <a:pt x="203" y="3"/>
                    <a:pt x="190" y="3"/>
                    <a:pt x="177" y="3"/>
                  </a:cubicBezTo>
                  <a:cubicBezTo>
                    <a:pt x="163" y="4"/>
                    <a:pt x="150" y="4"/>
                    <a:pt x="136" y="5"/>
                  </a:cubicBezTo>
                  <a:cubicBezTo>
                    <a:pt x="130" y="6"/>
                    <a:pt x="123" y="6"/>
                    <a:pt x="116" y="7"/>
                  </a:cubicBezTo>
                  <a:cubicBezTo>
                    <a:pt x="110" y="7"/>
                    <a:pt x="103" y="8"/>
                    <a:pt x="96" y="9"/>
                  </a:cubicBezTo>
                  <a:cubicBezTo>
                    <a:pt x="96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83" y="11"/>
                    <a:pt x="71" y="13"/>
                    <a:pt x="59" y="16"/>
                  </a:cubicBezTo>
                  <a:cubicBezTo>
                    <a:pt x="47" y="19"/>
                    <a:pt x="36" y="22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1" y="29"/>
                    <a:pt x="16" y="31"/>
                    <a:pt x="12" y="33"/>
                  </a:cubicBezTo>
                  <a:cubicBezTo>
                    <a:pt x="8" y="35"/>
                    <a:pt x="4" y="38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0" y="33"/>
                    <a:pt x="21" y="27"/>
                    <a:pt x="32" y="22"/>
                  </a:cubicBezTo>
                  <a:cubicBezTo>
                    <a:pt x="38" y="20"/>
                    <a:pt x="44" y="18"/>
                    <a:pt x="50" y="16"/>
                  </a:cubicBezTo>
                  <a:cubicBezTo>
                    <a:pt x="56" y="14"/>
                    <a:pt x="63" y="12"/>
                    <a:pt x="69" y="10"/>
                  </a:cubicBezTo>
                  <a:cubicBezTo>
                    <a:pt x="82" y="7"/>
                    <a:pt x="95" y="5"/>
                    <a:pt x="108" y="3"/>
                  </a:cubicBezTo>
                  <a:cubicBezTo>
                    <a:pt x="114" y="3"/>
                    <a:pt x="121" y="2"/>
                    <a:pt x="128" y="1"/>
                  </a:cubicBezTo>
                  <a:cubicBezTo>
                    <a:pt x="134" y="1"/>
                    <a:pt x="141" y="1"/>
                    <a:pt x="148" y="0"/>
                  </a:cubicBezTo>
                  <a:cubicBezTo>
                    <a:pt x="157" y="0"/>
                    <a:pt x="166" y="0"/>
                    <a:pt x="175" y="0"/>
                  </a:cubicBezTo>
                  <a:cubicBezTo>
                    <a:pt x="177" y="0"/>
                    <a:pt x="180" y="0"/>
                    <a:pt x="182" y="0"/>
                  </a:cubicBezTo>
                  <a:cubicBezTo>
                    <a:pt x="189" y="0"/>
                    <a:pt x="195" y="0"/>
                    <a:pt x="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60"/>
            <p:cNvSpPr>
              <a:spLocks noEditPoints="1"/>
            </p:cNvSpPr>
            <p:nvPr/>
          </p:nvSpPr>
          <p:spPr bwMode="auto">
            <a:xfrm>
              <a:off x="-1114425" y="3048001"/>
              <a:ext cx="195263" cy="239713"/>
            </a:xfrm>
            <a:custGeom>
              <a:avLst/>
              <a:gdLst>
                <a:gd name="T0" fmla="*/ 4 w 49"/>
                <a:gd name="T1" fmla="*/ 24 h 60"/>
                <a:gd name="T2" fmla="*/ 21 w 49"/>
                <a:gd name="T3" fmla="*/ 45 h 60"/>
                <a:gd name="T4" fmla="*/ 26 w 49"/>
                <a:gd name="T5" fmla="*/ 49 h 60"/>
                <a:gd name="T6" fmla="*/ 26 w 49"/>
                <a:gd name="T7" fmla="*/ 49 h 60"/>
                <a:gd name="T8" fmla="*/ 26 w 49"/>
                <a:gd name="T9" fmla="*/ 49 h 60"/>
                <a:gd name="T10" fmla="*/ 26 w 49"/>
                <a:gd name="T11" fmla="*/ 48 h 60"/>
                <a:gd name="T12" fmla="*/ 22 w 49"/>
                <a:gd name="T13" fmla="*/ 45 h 60"/>
                <a:gd name="T14" fmla="*/ 23 w 49"/>
                <a:gd name="T15" fmla="*/ 46 h 60"/>
                <a:gd name="T16" fmla="*/ 31 w 49"/>
                <a:gd name="T17" fmla="*/ 45 h 60"/>
                <a:gd name="T18" fmla="*/ 23 w 49"/>
                <a:gd name="T19" fmla="*/ 45 h 60"/>
                <a:gd name="T20" fmla="*/ 23 w 49"/>
                <a:gd name="T21" fmla="*/ 46 h 60"/>
                <a:gd name="T22" fmla="*/ 22 w 49"/>
                <a:gd name="T23" fmla="*/ 46 h 60"/>
                <a:gd name="T24" fmla="*/ 21 w 49"/>
                <a:gd name="T25" fmla="*/ 45 h 60"/>
                <a:gd name="T26" fmla="*/ 21 w 49"/>
                <a:gd name="T27" fmla="*/ 45 h 60"/>
                <a:gd name="T28" fmla="*/ 22 w 49"/>
                <a:gd name="T29" fmla="*/ 43 h 60"/>
                <a:gd name="T30" fmla="*/ 30 w 49"/>
                <a:gd name="T31" fmla="*/ 41 h 60"/>
                <a:gd name="T32" fmla="*/ 29 w 49"/>
                <a:gd name="T33" fmla="*/ 40 h 60"/>
                <a:gd name="T34" fmla="*/ 40 w 49"/>
                <a:gd name="T35" fmla="*/ 39 h 60"/>
                <a:gd name="T36" fmla="*/ 36 w 49"/>
                <a:gd name="T37" fmla="*/ 39 h 60"/>
                <a:gd name="T38" fmla="*/ 29 w 49"/>
                <a:gd name="T39" fmla="*/ 40 h 60"/>
                <a:gd name="T40" fmla="*/ 31 w 49"/>
                <a:gd name="T41" fmla="*/ 42 h 60"/>
                <a:gd name="T42" fmla="*/ 31 w 49"/>
                <a:gd name="T43" fmla="*/ 44 h 60"/>
                <a:gd name="T44" fmla="*/ 29 w 49"/>
                <a:gd name="T45" fmla="*/ 48 h 60"/>
                <a:gd name="T46" fmla="*/ 26 w 49"/>
                <a:gd name="T47" fmla="*/ 49 h 60"/>
                <a:gd name="T48" fmla="*/ 27 w 49"/>
                <a:gd name="T49" fmla="*/ 46 h 60"/>
                <a:gd name="T50" fmla="*/ 26 w 49"/>
                <a:gd name="T51" fmla="*/ 39 h 60"/>
                <a:gd name="T52" fmla="*/ 43 w 49"/>
                <a:gd name="T53" fmla="*/ 31 h 60"/>
                <a:gd name="T54" fmla="*/ 11 w 49"/>
                <a:gd name="T55" fmla="*/ 9 h 60"/>
                <a:gd name="T56" fmla="*/ 31 w 49"/>
                <a:gd name="T57" fmla="*/ 6 h 60"/>
                <a:gd name="T58" fmla="*/ 26 w 49"/>
                <a:gd name="T59" fmla="*/ 5 h 60"/>
                <a:gd name="T60" fmla="*/ 26 w 49"/>
                <a:gd name="T61" fmla="*/ 5 h 60"/>
                <a:gd name="T62" fmla="*/ 41 w 49"/>
                <a:gd name="T63" fmla="*/ 16 h 60"/>
                <a:gd name="T64" fmla="*/ 40 w 49"/>
                <a:gd name="T65" fmla="*/ 38 h 60"/>
                <a:gd name="T66" fmla="*/ 34 w 49"/>
                <a:gd name="T67" fmla="*/ 31 h 60"/>
                <a:gd name="T68" fmla="*/ 32 w 49"/>
                <a:gd name="T69" fmla="*/ 30 h 60"/>
                <a:gd name="T70" fmla="*/ 23 w 49"/>
                <a:gd name="T71" fmla="*/ 28 h 60"/>
                <a:gd name="T72" fmla="*/ 14 w 49"/>
                <a:gd name="T73" fmla="*/ 32 h 60"/>
                <a:gd name="T74" fmla="*/ 10 w 49"/>
                <a:gd name="T75" fmla="*/ 38 h 60"/>
                <a:gd name="T76" fmla="*/ 10 w 49"/>
                <a:gd name="T77" fmla="*/ 49 h 60"/>
                <a:gd name="T78" fmla="*/ 11 w 49"/>
                <a:gd name="T79" fmla="*/ 52 h 60"/>
                <a:gd name="T80" fmla="*/ 7 w 49"/>
                <a:gd name="T81" fmla="*/ 44 h 60"/>
                <a:gd name="T82" fmla="*/ 4 w 49"/>
                <a:gd name="T83" fmla="*/ 35 h 60"/>
                <a:gd name="T84" fmla="*/ 4 w 49"/>
                <a:gd name="T85" fmla="*/ 24 h 60"/>
                <a:gd name="T86" fmla="*/ 6 w 49"/>
                <a:gd name="T87" fmla="*/ 16 h 60"/>
                <a:gd name="T88" fmla="*/ 10 w 49"/>
                <a:gd name="T89" fmla="*/ 10 h 60"/>
                <a:gd name="T90" fmla="*/ 18 w 49"/>
                <a:gd name="T91" fmla="*/ 6 h 60"/>
                <a:gd name="T92" fmla="*/ 24 w 49"/>
                <a:gd name="T93" fmla="*/ 0 h 60"/>
                <a:gd name="T94" fmla="*/ 10 w 49"/>
                <a:gd name="T95" fmla="*/ 5 h 60"/>
                <a:gd name="T96" fmla="*/ 0 w 49"/>
                <a:gd name="T97" fmla="*/ 29 h 60"/>
                <a:gd name="T98" fmla="*/ 9 w 49"/>
                <a:gd name="T99" fmla="*/ 53 h 60"/>
                <a:gd name="T100" fmla="*/ 17 w 49"/>
                <a:gd name="T101" fmla="*/ 58 h 60"/>
                <a:gd name="T102" fmla="*/ 24 w 49"/>
                <a:gd name="T103" fmla="*/ 59 h 60"/>
                <a:gd name="T104" fmla="*/ 35 w 49"/>
                <a:gd name="T105" fmla="*/ 58 h 60"/>
                <a:gd name="T106" fmla="*/ 42 w 49"/>
                <a:gd name="T107" fmla="*/ 52 h 60"/>
                <a:gd name="T108" fmla="*/ 49 w 49"/>
                <a:gd name="T109" fmla="*/ 34 h 60"/>
                <a:gd name="T110" fmla="*/ 47 w 49"/>
                <a:gd name="T111" fmla="*/ 16 h 60"/>
                <a:gd name="T112" fmla="*/ 39 w 49"/>
                <a:gd name="T113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60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21" y="45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lose/>
                  <a:moveTo>
                    <a:pt x="26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lose/>
                  <a:moveTo>
                    <a:pt x="26" y="48"/>
                  </a:moveTo>
                  <a:cubicBezTo>
                    <a:pt x="26" y="48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5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8"/>
                    <a:pt x="26" y="48"/>
                  </a:cubicBezTo>
                  <a:close/>
                  <a:moveTo>
                    <a:pt x="26" y="48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lose/>
                  <a:moveTo>
                    <a:pt x="29" y="47"/>
                  </a:moveTo>
                  <a:cubicBezTo>
                    <a:pt x="29" y="47"/>
                    <a:pt x="29" y="48"/>
                    <a:pt x="29" y="48"/>
                  </a:cubicBezTo>
                  <a:cubicBezTo>
                    <a:pt x="29" y="48"/>
                    <a:pt x="29" y="47"/>
                    <a:pt x="29" y="47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6"/>
                  </a:cubicBezTo>
                  <a:cubicBezTo>
                    <a:pt x="22" y="45"/>
                    <a:pt x="22" y="45"/>
                    <a:pt x="22" y="45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lose/>
                  <a:moveTo>
                    <a:pt x="31" y="45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lose/>
                  <a:moveTo>
                    <a:pt x="22" y="43"/>
                  </a:moveTo>
                  <a:cubicBezTo>
                    <a:pt x="22" y="44"/>
                    <a:pt x="22" y="44"/>
                    <a:pt x="23" y="44"/>
                  </a:cubicBezTo>
                  <a:cubicBezTo>
                    <a:pt x="23" y="44"/>
                    <a:pt x="22" y="44"/>
                    <a:pt x="22" y="44"/>
                  </a:cubicBezTo>
                  <a:cubicBezTo>
                    <a:pt x="23" y="44"/>
                    <a:pt x="23" y="44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6"/>
                  </a:cubicBezTo>
                  <a:cubicBezTo>
                    <a:pt x="23" y="46"/>
                    <a:pt x="23" y="46"/>
                    <a:pt x="23" y="4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6"/>
                    <a:pt x="22" y="46"/>
                  </a:cubicBezTo>
                  <a:cubicBezTo>
                    <a:pt x="22" y="46"/>
                    <a:pt x="23" y="46"/>
                    <a:pt x="23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lose/>
                  <a:moveTo>
                    <a:pt x="30" y="40"/>
                  </a:moveTo>
                  <a:cubicBezTo>
                    <a:pt x="30" y="40"/>
                    <a:pt x="30" y="40"/>
                    <a:pt x="30" y="41"/>
                  </a:cubicBezTo>
                  <a:cubicBezTo>
                    <a:pt x="30" y="40"/>
                    <a:pt x="30" y="40"/>
                    <a:pt x="30" y="40"/>
                  </a:cubicBezTo>
                  <a:close/>
                  <a:moveTo>
                    <a:pt x="29" y="40"/>
                  </a:moveTo>
                  <a:cubicBezTo>
                    <a:pt x="29" y="40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lose/>
                  <a:moveTo>
                    <a:pt x="40" y="39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lose/>
                  <a:moveTo>
                    <a:pt x="36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lose/>
                  <a:moveTo>
                    <a:pt x="26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39"/>
                    <a:pt x="29" y="39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0" y="40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41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6"/>
                  </a:cubicBezTo>
                  <a:cubicBezTo>
                    <a:pt x="31" y="46"/>
                    <a:pt x="31" y="46"/>
                    <a:pt x="30" y="46"/>
                  </a:cubicBez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29" y="47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6" y="49"/>
                  </a:cubicBezTo>
                  <a:cubicBezTo>
                    <a:pt x="27" y="49"/>
                    <a:pt x="27" y="48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5"/>
                    <a:pt x="27" y="45"/>
                  </a:cubicBezTo>
                  <a:cubicBezTo>
                    <a:pt x="28" y="44"/>
                    <a:pt x="28" y="43"/>
                    <a:pt x="27" y="42"/>
                  </a:cubicBezTo>
                  <a:cubicBezTo>
                    <a:pt x="27" y="41"/>
                    <a:pt x="27" y="40"/>
                    <a:pt x="27" y="40"/>
                  </a:cubicBezTo>
                  <a:cubicBezTo>
                    <a:pt x="26" y="39"/>
                    <a:pt x="26" y="39"/>
                    <a:pt x="26" y="39"/>
                  </a:cubicBezTo>
                  <a:close/>
                  <a:moveTo>
                    <a:pt x="27" y="39"/>
                  </a:moveTo>
                  <a:cubicBezTo>
                    <a:pt x="27" y="39"/>
                    <a:pt x="26" y="39"/>
                    <a:pt x="26" y="39"/>
                  </a:cubicBezTo>
                  <a:cubicBezTo>
                    <a:pt x="26" y="39"/>
                    <a:pt x="27" y="39"/>
                    <a:pt x="27" y="39"/>
                  </a:cubicBezTo>
                  <a:close/>
                  <a:moveTo>
                    <a:pt x="43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lose/>
                  <a:moveTo>
                    <a:pt x="12" y="9"/>
                  </a:move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lose/>
                  <a:moveTo>
                    <a:pt x="31" y="6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lose/>
                  <a:moveTo>
                    <a:pt x="26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6" y="5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20" y="5"/>
                  </a:moveTo>
                  <a:cubicBezTo>
                    <a:pt x="22" y="5"/>
                    <a:pt x="24" y="5"/>
                    <a:pt x="26" y="5"/>
                  </a:cubicBezTo>
                  <a:cubicBezTo>
                    <a:pt x="28" y="5"/>
                    <a:pt x="30" y="6"/>
                    <a:pt x="31" y="6"/>
                  </a:cubicBezTo>
                  <a:cubicBezTo>
                    <a:pt x="33" y="7"/>
                    <a:pt x="34" y="8"/>
                    <a:pt x="35" y="8"/>
                  </a:cubicBezTo>
                  <a:cubicBezTo>
                    <a:pt x="36" y="9"/>
                    <a:pt x="37" y="10"/>
                    <a:pt x="38" y="12"/>
                  </a:cubicBezTo>
                  <a:cubicBezTo>
                    <a:pt x="39" y="13"/>
                    <a:pt x="40" y="15"/>
                    <a:pt x="41" y="16"/>
                  </a:cubicBezTo>
                  <a:cubicBezTo>
                    <a:pt x="41" y="18"/>
                    <a:pt x="42" y="20"/>
                    <a:pt x="43" y="23"/>
                  </a:cubicBezTo>
                  <a:cubicBezTo>
                    <a:pt x="43" y="26"/>
                    <a:pt x="43" y="29"/>
                    <a:pt x="42" y="32"/>
                  </a:cubicBezTo>
                  <a:cubicBezTo>
                    <a:pt x="42" y="34"/>
                    <a:pt x="41" y="37"/>
                    <a:pt x="40" y="39"/>
                  </a:cubicBezTo>
                  <a:cubicBezTo>
                    <a:pt x="40" y="39"/>
                    <a:pt x="40" y="39"/>
                    <a:pt x="40" y="38"/>
                  </a:cubicBezTo>
                  <a:cubicBezTo>
                    <a:pt x="40" y="38"/>
                    <a:pt x="40" y="37"/>
                    <a:pt x="39" y="37"/>
                  </a:cubicBezTo>
                  <a:cubicBezTo>
                    <a:pt x="39" y="36"/>
                    <a:pt x="38" y="35"/>
                    <a:pt x="37" y="34"/>
                  </a:cubicBezTo>
                  <a:cubicBezTo>
                    <a:pt x="37" y="33"/>
                    <a:pt x="36" y="32"/>
                    <a:pt x="35" y="32"/>
                  </a:cubicBezTo>
                  <a:cubicBezTo>
                    <a:pt x="35" y="32"/>
                    <a:pt x="35" y="31"/>
                    <a:pt x="34" y="31"/>
                  </a:cubicBezTo>
                  <a:cubicBezTo>
                    <a:pt x="34" y="31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3" y="30"/>
                    <a:pt x="33" y="30"/>
                    <a:pt x="32" y="30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0" y="29"/>
                    <a:pt x="30" y="29"/>
                    <a:pt x="29" y="28"/>
                  </a:cubicBezTo>
                  <a:cubicBezTo>
                    <a:pt x="28" y="28"/>
                    <a:pt x="27" y="28"/>
                    <a:pt x="26" y="28"/>
                  </a:cubicBezTo>
                  <a:cubicBezTo>
                    <a:pt x="25" y="28"/>
                    <a:pt x="24" y="28"/>
                    <a:pt x="23" y="28"/>
                  </a:cubicBezTo>
                  <a:cubicBezTo>
                    <a:pt x="22" y="28"/>
                    <a:pt x="21" y="28"/>
                    <a:pt x="19" y="28"/>
                  </a:cubicBezTo>
                  <a:cubicBezTo>
                    <a:pt x="18" y="29"/>
                    <a:pt x="17" y="29"/>
                    <a:pt x="16" y="30"/>
                  </a:cubicBezTo>
                  <a:cubicBezTo>
                    <a:pt x="16" y="30"/>
                    <a:pt x="15" y="31"/>
                    <a:pt x="15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4"/>
                  </a:cubicBezTo>
                  <a:cubicBezTo>
                    <a:pt x="12" y="34"/>
                    <a:pt x="12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9"/>
                    <a:pt x="10" y="39"/>
                    <a:pt x="10" y="40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46"/>
                    <a:pt x="10" y="46"/>
                    <a:pt x="10" y="47"/>
                  </a:cubicBezTo>
                  <a:cubicBezTo>
                    <a:pt x="10" y="48"/>
                    <a:pt x="10" y="48"/>
                    <a:pt x="10" y="49"/>
                  </a:cubicBezTo>
                  <a:cubicBezTo>
                    <a:pt x="10" y="50"/>
                    <a:pt x="11" y="50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2" y="53"/>
                    <a:pt x="12" y="52"/>
                    <a:pt x="11" y="52"/>
                  </a:cubicBezTo>
                  <a:cubicBezTo>
                    <a:pt x="11" y="52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0"/>
                    <a:pt x="9" y="49"/>
                    <a:pt x="8" y="48"/>
                  </a:cubicBezTo>
                  <a:cubicBezTo>
                    <a:pt x="7" y="47"/>
                    <a:pt x="7" y="46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3"/>
                    <a:pt x="5" y="41"/>
                    <a:pt x="5" y="39"/>
                  </a:cubicBezTo>
                  <a:cubicBezTo>
                    <a:pt x="4" y="38"/>
                    <a:pt x="4" y="36"/>
                    <a:pt x="4" y="34"/>
                  </a:cubicBezTo>
                  <a:cubicBezTo>
                    <a:pt x="4" y="34"/>
                    <a:pt x="4" y="35"/>
                    <a:pt x="4" y="35"/>
                  </a:cubicBezTo>
                  <a:cubicBezTo>
                    <a:pt x="4" y="33"/>
                    <a:pt x="3" y="31"/>
                    <a:pt x="3" y="29"/>
                  </a:cubicBezTo>
                  <a:cubicBezTo>
                    <a:pt x="4" y="27"/>
                    <a:pt x="4" y="26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2"/>
                    <a:pt x="4" y="21"/>
                    <a:pt x="5" y="20"/>
                  </a:cubicBezTo>
                  <a:cubicBezTo>
                    <a:pt x="5" y="18"/>
                    <a:pt x="6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7" y="14"/>
                    <a:pt x="7" y="14"/>
                  </a:cubicBezTo>
                  <a:cubicBezTo>
                    <a:pt x="8" y="13"/>
                    <a:pt x="8" y="12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2" y="8"/>
                    <a:pt x="13" y="8"/>
                    <a:pt x="14" y="7"/>
                  </a:cubicBezTo>
                  <a:cubicBezTo>
                    <a:pt x="14" y="7"/>
                    <a:pt x="15" y="7"/>
                    <a:pt x="15" y="6"/>
                  </a:cubicBezTo>
                  <a:cubicBezTo>
                    <a:pt x="16" y="6"/>
                    <a:pt x="17" y="6"/>
                    <a:pt x="18" y="6"/>
                  </a:cubicBezTo>
                  <a:cubicBezTo>
                    <a:pt x="19" y="5"/>
                    <a:pt x="19" y="5"/>
                    <a:pt x="20" y="5"/>
                  </a:cubicBezTo>
                  <a:close/>
                  <a:moveTo>
                    <a:pt x="30" y="1"/>
                  </a:moveTo>
                  <a:cubicBezTo>
                    <a:pt x="28" y="1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1"/>
                  </a:cubicBezTo>
                  <a:cubicBezTo>
                    <a:pt x="19" y="1"/>
                    <a:pt x="17" y="1"/>
                    <a:pt x="16" y="2"/>
                  </a:cubicBezTo>
                  <a:cubicBezTo>
                    <a:pt x="15" y="2"/>
                    <a:pt x="14" y="2"/>
                    <a:pt x="13" y="3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7" y="7"/>
                    <a:pt x="4" y="11"/>
                    <a:pt x="3" y="15"/>
                  </a:cubicBezTo>
                  <a:cubicBezTo>
                    <a:pt x="2" y="16"/>
                    <a:pt x="2" y="18"/>
                    <a:pt x="1" y="19"/>
                  </a:cubicBezTo>
                  <a:cubicBezTo>
                    <a:pt x="1" y="20"/>
                    <a:pt x="1" y="21"/>
                    <a:pt x="1" y="22"/>
                  </a:cubicBezTo>
                  <a:cubicBezTo>
                    <a:pt x="0" y="24"/>
                    <a:pt x="0" y="27"/>
                    <a:pt x="0" y="29"/>
                  </a:cubicBezTo>
                  <a:cubicBezTo>
                    <a:pt x="0" y="34"/>
                    <a:pt x="1" y="38"/>
                    <a:pt x="3" y="43"/>
                  </a:cubicBezTo>
                  <a:cubicBezTo>
                    <a:pt x="4" y="44"/>
                    <a:pt x="4" y="46"/>
                    <a:pt x="5" y="47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8" y="51"/>
                    <a:pt x="8" y="52"/>
                    <a:pt x="9" y="53"/>
                  </a:cubicBezTo>
                  <a:cubicBezTo>
                    <a:pt x="10" y="54"/>
                    <a:pt x="11" y="55"/>
                    <a:pt x="12" y="55"/>
                  </a:cubicBezTo>
                  <a:cubicBezTo>
                    <a:pt x="12" y="56"/>
                    <a:pt x="13" y="56"/>
                    <a:pt x="14" y="57"/>
                  </a:cubicBezTo>
                  <a:cubicBezTo>
                    <a:pt x="14" y="57"/>
                    <a:pt x="15" y="57"/>
                    <a:pt x="15" y="57"/>
                  </a:cubicBezTo>
                  <a:cubicBezTo>
                    <a:pt x="16" y="57"/>
                    <a:pt x="17" y="58"/>
                    <a:pt x="17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8"/>
                    <a:pt x="19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2" y="59"/>
                    <a:pt x="23" y="59"/>
                    <a:pt x="24" y="59"/>
                  </a:cubicBezTo>
                  <a:cubicBezTo>
                    <a:pt x="25" y="59"/>
                    <a:pt x="26" y="60"/>
                    <a:pt x="26" y="59"/>
                  </a:cubicBezTo>
                  <a:cubicBezTo>
                    <a:pt x="28" y="59"/>
                    <a:pt x="29" y="59"/>
                    <a:pt x="30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3" y="58"/>
                    <a:pt x="34" y="58"/>
                    <a:pt x="35" y="58"/>
                  </a:cubicBezTo>
                  <a:cubicBezTo>
                    <a:pt x="35" y="57"/>
                    <a:pt x="36" y="57"/>
                    <a:pt x="37" y="57"/>
                  </a:cubicBezTo>
                  <a:cubicBezTo>
                    <a:pt x="37" y="56"/>
                    <a:pt x="38" y="55"/>
                    <a:pt x="39" y="55"/>
                  </a:cubicBezTo>
                  <a:cubicBezTo>
                    <a:pt x="40" y="54"/>
                    <a:pt x="40" y="54"/>
                    <a:pt x="41" y="53"/>
                  </a:cubicBezTo>
                  <a:cubicBezTo>
                    <a:pt x="41" y="53"/>
                    <a:pt x="42" y="52"/>
                    <a:pt x="42" y="52"/>
                  </a:cubicBezTo>
                  <a:cubicBezTo>
                    <a:pt x="43" y="51"/>
                    <a:pt x="43" y="50"/>
                    <a:pt x="44" y="49"/>
                  </a:cubicBezTo>
                  <a:cubicBezTo>
                    <a:pt x="45" y="48"/>
                    <a:pt x="45" y="46"/>
                    <a:pt x="46" y="45"/>
                  </a:cubicBezTo>
                  <a:cubicBezTo>
                    <a:pt x="47" y="43"/>
                    <a:pt x="47" y="42"/>
                    <a:pt x="48" y="40"/>
                  </a:cubicBezTo>
                  <a:cubicBezTo>
                    <a:pt x="48" y="38"/>
                    <a:pt x="49" y="36"/>
                    <a:pt x="49" y="34"/>
                  </a:cubicBezTo>
                  <a:cubicBezTo>
                    <a:pt x="49" y="32"/>
                    <a:pt x="49" y="31"/>
                    <a:pt x="49" y="29"/>
                  </a:cubicBezTo>
                  <a:cubicBezTo>
                    <a:pt x="49" y="27"/>
                    <a:pt x="49" y="25"/>
                    <a:pt x="49" y="23"/>
                  </a:cubicBezTo>
                  <a:cubicBezTo>
                    <a:pt x="49" y="22"/>
                    <a:pt x="48" y="20"/>
                    <a:pt x="48" y="18"/>
                  </a:cubicBezTo>
                  <a:cubicBezTo>
                    <a:pt x="47" y="17"/>
                    <a:pt x="47" y="17"/>
                    <a:pt x="47" y="16"/>
                  </a:cubicBezTo>
                  <a:cubicBezTo>
                    <a:pt x="46" y="15"/>
                    <a:pt x="46" y="14"/>
                    <a:pt x="46" y="13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9"/>
                  </a:cubicBezTo>
                  <a:cubicBezTo>
                    <a:pt x="42" y="8"/>
                    <a:pt x="41" y="6"/>
                    <a:pt x="39" y="5"/>
                  </a:cubicBezTo>
                  <a:cubicBezTo>
                    <a:pt x="38" y="4"/>
                    <a:pt x="37" y="3"/>
                    <a:pt x="35" y="3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61"/>
            <p:cNvSpPr>
              <a:spLocks noEditPoints="1"/>
            </p:cNvSpPr>
            <p:nvPr/>
          </p:nvSpPr>
          <p:spPr bwMode="auto">
            <a:xfrm>
              <a:off x="-790575" y="3082926"/>
              <a:ext cx="207963" cy="244475"/>
            </a:xfrm>
            <a:custGeom>
              <a:avLst/>
              <a:gdLst>
                <a:gd name="T0" fmla="*/ 13 w 52"/>
                <a:gd name="T1" fmla="*/ 42 h 61"/>
                <a:gd name="T2" fmla="*/ 14 w 52"/>
                <a:gd name="T3" fmla="*/ 42 h 61"/>
                <a:gd name="T4" fmla="*/ 13 w 52"/>
                <a:gd name="T5" fmla="*/ 47 h 61"/>
                <a:gd name="T6" fmla="*/ 11 w 52"/>
                <a:gd name="T7" fmla="*/ 47 h 61"/>
                <a:gd name="T8" fmla="*/ 11 w 52"/>
                <a:gd name="T9" fmla="*/ 48 h 61"/>
                <a:gd name="T10" fmla="*/ 13 w 52"/>
                <a:gd name="T11" fmla="*/ 45 h 61"/>
                <a:gd name="T12" fmla="*/ 11 w 52"/>
                <a:gd name="T13" fmla="*/ 45 h 61"/>
                <a:gd name="T14" fmla="*/ 13 w 52"/>
                <a:gd name="T15" fmla="*/ 44 h 61"/>
                <a:gd name="T16" fmla="*/ 16 w 52"/>
                <a:gd name="T17" fmla="*/ 44 h 61"/>
                <a:gd name="T18" fmla="*/ 15 w 52"/>
                <a:gd name="T19" fmla="*/ 47 h 61"/>
                <a:gd name="T20" fmla="*/ 13 w 52"/>
                <a:gd name="T21" fmla="*/ 47 h 61"/>
                <a:gd name="T22" fmla="*/ 15 w 52"/>
                <a:gd name="T23" fmla="*/ 44 h 61"/>
                <a:gd name="T24" fmla="*/ 21 w 52"/>
                <a:gd name="T25" fmla="*/ 43 h 61"/>
                <a:gd name="T26" fmla="*/ 15 w 52"/>
                <a:gd name="T27" fmla="*/ 42 h 61"/>
                <a:gd name="T28" fmla="*/ 14 w 52"/>
                <a:gd name="T29" fmla="*/ 42 h 61"/>
                <a:gd name="T30" fmla="*/ 14 w 52"/>
                <a:gd name="T31" fmla="*/ 42 h 61"/>
                <a:gd name="T32" fmla="*/ 14 w 52"/>
                <a:gd name="T33" fmla="*/ 43 h 61"/>
                <a:gd name="T34" fmla="*/ 13 w 52"/>
                <a:gd name="T35" fmla="*/ 46 h 61"/>
                <a:gd name="T36" fmla="*/ 13 w 52"/>
                <a:gd name="T37" fmla="*/ 42 h 61"/>
                <a:gd name="T38" fmla="*/ 13 w 52"/>
                <a:gd name="T39" fmla="*/ 42 h 61"/>
                <a:gd name="T40" fmla="*/ 21 w 52"/>
                <a:gd name="T41" fmla="*/ 40 h 61"/>
                <a:gd name="T42" fmla="*/ 13 w 52"/>
                <a:gd name="T43" fmla="*/ 39 h 61"/>
                <a:gd name="T44" fmla="*/ 12 w 52"/>
                <a:gd name="T45" fmla="*/ 41 h 61"/>
                <a:gd name="T46" fmla="*/ 12 w 52"/>
                <a:gd name="T47" fmla="*/ 41 h 61"/>
                <a:gd name="T48" fmla="*/ 20 w 52"/>
                <a:gd name="T49" fmla="*/ 39 h 61"/>
                <a:gd name="T50" fmla="*/ 21 w 52"/>
                <a:gd name="T51" fmla="*/ 40 h 61"/>
                <a:gd name="T52" fmla="*/ 21 w 52"/>
                <a:gd name="T53" fmla="*/ 42 h 61"/>
                <a:gd name="T54" fmla="*/ 21 w 52"/>
                <a:gd name="T55" fmla="*/ 45 h 61"/>
                <a:gd name="T56" fmla="*/ 20 w 52"/>
                <a:gd name="T57" fmla="*/ 39 h 61"/>
                <a:gd name="T58" fmla="*/ 47 w 52"/>
                <a:gd name="T59" fmla="*/ 26 h 61"/>
                <a:gd name="T60" fmla="*/ 47 w 52"/>
                <a:gd name="T61" fmla="*/ 21 h 61"/>
                <a:gd name="T62" fmla="*/ 42 w 52"/>
                <a:gd name="T63" fmla="*/ 11 h 61"/>
                <a:gd name="T64" fmla="*/ 32 w 52"/>
                <a:gd name="T65" fmla="*/ 4 h 61"/>
                <a:gd name="T66" fmla="*/ 41 w 52"/>
                <a:gd name="T67" fmla="*/ 9 h 61"/>
                <a:gd name="T68" fmla="*/ 45 w 52"/>
                <a:gd name="T69" fmla="*/ 15 h 61"/>
                <a:gd name="T70" fmla="*/ 47 w 52"/>
                <a:gd name="T71" fmla="*/ 27 h 61"/>
                <a:gd name="T72" fmla="*/ 41 w 52"/>
                <a:gd name="T73" fmla="*/ 40 h 61"/>
                <a:gd name="T74" fmla="*/ 29 w 52"/>
                <a:gd name="T75" fmla="*/ 50 h 61"/>
                <a:gd name="T76" fmla="*/ 30 w 52"/>
                <a:gd name="T77" fmla="*/ 44 h 61"/>
                <a:gd name="T78" fmla="*/ 29 w 52"/>
                <a:gd name="T79" fmla="*/ 36 h 61"/>
                <a:gd name="T80" fmla="*/ 24 w 52"/>
                <a:gd name="T81" fmla="*/ 29 h 61"/>
                <a:gd name="T82" fmla="*/ 18 w 52"/>
                <a:gd name="T83" fmla="*/ 27 h 61"/>
                <a:gd name="T84" fmla="*/ 11 w 52"/>
                <a:gd name="T85" fmla="*/ 28 h 61"/>
                <a:gd name="T86" fmla="*/ 7 w 52"/>
                <a:gd name="T87" fmla="*/ 31 h 61"/>
                <a:gd name="T88" fmla="*/ 4 w 52"/>
                <a:gd name="T89" fmla="*/ 32 h 61"/>
                <a:gd name="T90" fmla="*/ 5 w 52"/>
                <a:gd name="T91" fmla="*/ 18 h 61"/>
                <a:gd name="T92" fmla="*/ 8 w 52"/>
                <a:gd name="T93" fmla="*/ 11 h 61"/>
                <a:gd name="T94" fmla="*/ 15 w 52"/>
                <a:gd name="T95" fmla="*/ 6 h 61"/>
                <a:gd name="T96" fmla="*/ 23 w 52"/>
                <a:gd name="T97" fmla="*/ 3 h 61"/>
                <a:gd name="T98" fmla="*/ 26 w 52"/>
                <a:gd name="T99" fmla="*/ 0 h 61"/>
                <a:gd name="T100" fmla="*/ 11 w 52"/>
                <a:gd name="T101" fmla="*/ 5 h 61"/>
                <a:gd name="T102" fmla="*/ 2 w 52"/>
                <a:gd name="T103" fmla="*/ 28 h 61"/>
                <a:gd name="T104" fmla="*/ 3 w 52"/>
                <a:gd name="T105" fmla="*/ 39 h 61"/>
                <a:gd name="T106" fmla="*/ 1 w 52"/>
                <a:gd name="T107" fmla="*/ 44 h 61"/>
                <a:gd name="T108" fmla="*/ 0 w 52"/>
                <a:gd name="T109" fmla="*/ 51 h 61"/>
                <a:gd name="T110" fmla="*/ 3 w 52"/>
                <a:gd name="T111" fmla="*/ 56 h 61"/>
                <a:gd name="T112" fmla="*/ 8 w 52"/>
                <a:gd name="T113" fmla="*/ 59 h 61"/>
                <a:gd name="T114" fmla="*/ 14 w 52"/>
                <a:gd name="T115" fmla="*/ 61 h 61"/>
                <a:gd name="T116" fmla="*/ 25 w 52"/>
                <a:gd name="T117" fmla="*/ 60 h 61"/>
                <a:gd name="T118" fmla="*/ 49 w 52"/>
                <a:gd name="T119" fmla="*/ 37 h 61"/>
                <a:gd name="T120" fmla="*/ 51 w 52"/>
                <a:gd name="T121" fmla="*/ 21 h 61"/>
                <a:gd name="T122" fmla="*/ 43 w 52"/>
                <a:gd name="T12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" h="61"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lose/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lose/>
                  <a:moveTo>
                    <a:pt x="11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7"/>
                    <a:pt x="11" y="47"/>
                  </a:cubicBezTo>
                  <a:close/>
                  <a:moveTo>
                    <a:pt x="13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lose/>
                  <a:moveTo>
                    <a:pt x="11" y="45"/>
                  </a:moveTo>
                  <a:cubicBezTo>
                    <a:pt x="11" y="45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5"/>
                    <a:pt x="11" y="45"/>
                  </a:cubicBezTo>
                  <a:close/>
                  <a:moveTo>
                    <a:pt x="14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lose/>
                  <a:moveTo>
                    <a:pt x="15" y="44"/>
                  </a:moveTo>
                  <a:cubicBezTo>
                    <a:pt x="15" y="44"/>
                    <a:pt x="15" y="44"/>
                    <a:pt x="16" y="44"/>
                  </a:cubicBezTo>
                  <a:cubicBezTo>
                    <a:pt x="16" y="45"/>
                    <a:pt x="16" y="45"/>
                    <a:pt x="16" y="46"/>
                  </a:cubicBezTo>
                  <a:cubicBezTo>
                    <a:pt x="15" y="46"/>
                    <a:pt x="15" y="46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6"/>
                    <a:pt x="14" y="46"/>
                    <a:pt x="15" y="45"/>
                  </a:cubicBezTo>
                  <a:cubicBezTo>
                    <a:pt x="15" y="45"/>
                    <a:pt x="15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lose/>
                  <a:moveTo>
                    <a:pt x="21" y="43"/>
                  </a:move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lose/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lose/>
                  <a:moveTo>
                    <a:pt x="14" y="41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4"/>
                  </a:cubicBezTo>
                  <a:cubicBezTo>
                    <a:pt x="14" y="44"/>
                    <a:pt x="14" y="44"/>
                    <a:pt x="14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5"/>
                    <a:pt x="14" y="45"/>
                    <a:pt x="13" y="45"/>
                  </a:cubicBezTo>
                  <a:cubicBezTo>
                    <a:pt x="13" y="45"/>
                    <a:pt x="13" y="45"/>
                    <a:pt x="13" y="46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4" y="42"/>
                    <a:pt x="14" y="41"/>
                  </a:cubicBezTo>
                  <a:close/>
                  <a:moveTo>
                    <a:pt x="21" y="40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41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13" y="39"/>
                  </a:moveTo>
                  <a:cubicBezTo>
                    <a:pt x="13" y="39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1"/>
                    <a:pt x="12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39"/>
                    <a:pt x="13" y="39"/>
                  </a:cubicBezTo>
                  <a:close/>
                  <a:moveTo>
                    <a:pt x="20" y="39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lose/>
                  <a:moveTo>
                    <a:pt x="19" y="39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2"/>
                  </a:cubicBezTo>
                  <a:cubicBezTo>
                    <a:pt x="21" y="42"/>
                    <a:pt x="21" y="42"/>
                    <a:pt x="21" y="43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4"/>
                    <a:pt x="21" y="44"/>
                  </a:cubicBezTo>
                  <a:cubicBezTo>
                    <a:pt x="21" y="43"/>
                    <a:pt x="21" y="43"/>
                    <a:pt x="21" y="42"/>
                  </a:cubicBezTo>
                  <a:cubicBezTo>
                    <a:pt x="20" y="41"/>
                    <a:pt x="20" y="40"/>
                    <a:pt x="20" y="39"/>
                  </a:cubicBezTo>
                  <a:cubicBezTo>
                    <a:pt x="20" y="39"/>
                    <a:pt x="20" y="39"/>
                    <a:pt x="19" y="39"/>
                  </a:cubicBezTo>
                  <a:close/>
                  <a:moveTo>
                    <a:pt x="47" y="26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6"/>
                  </a:cubicBezTo>
                  <a:close/>
                  <a:moveTo>
                    <a:pt x="47" y="22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lose/>
                  <a:moveTo>
                    <a:pt x="47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lose/>
                  <a:moveTo>
                    <a:pt x="42" y="11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lose/>
                  <a:moveTo>
                    <a:pt x="26" y="3"/>
                  </a:moveTo>
                  <a:cubicBezTo>
                    <a:pt x="27" y="3"/>
                    <a:pt x="27" y="3"/>
                    <a:pt x="28" y="3"/>
                  </a:cubicBezTo>
                  <a:cubicBezTo>
                    <a:pt x="29" y="3"/>
                    <a:pt x="30" y="3"/>
                    <a:pt x="32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5" y="5"/>
                    <a:pt x="36" y="5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40" y="8"/>
                    <a:pt x="40" y="8"/>
                    <a:pt x="41" y="9"/>
                  </a:cubicBezTo>
                  <a:cubicBezTo>
                    <a:pt x="41" y="10"/>
                    <a:pt x="42" y="10"/>
                    <a:pt x="42" y="11"/>
                  </a:cubicBezTo>
                  <a:cubicBezTo>
                    <a:pt x="43" y="12"/>
                    <a:pt x="43" y="12"/>
                    <a:pt x="44" y="13"/>
                  </a:cubicBezTo>
                  <a:cubicBezTo>
                    <a:pt x="45" y="14"/>
                    <a:pt x="45" y="15"/>
                    <a:pt x="45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6" y="16"/>
                    <a:pt x="46" y="17"/>
                    <a:pt x="46" y="19"/>
                  </a:cubicBezTo>
                  <a:cubicBezTo>
                    <a:pt x="46" y="20"/>
                    <a:pt x="47" y="20"/>
                    <a:pt x="47" y="21"/>
                  </a:cubicBezTo>
                  <a:cubicBezTo>
                    <a:pt x="47" y="22"/>
                    <a:pt x="47" y="23"/>
                    <a:pt x="47" y="24"/>
                  </a:cubicBezTo>
                  <a:cubicBezTo>
                    <a:pt x="47" y="25"/>
                    <a:pt x="47" y="26"/>
                    <a:pt x="47" y="27"/>
                  </a:cubicBezTo>
                  <a:cubicBezTo>
                    <a:pt x="47" y="28"/>
                    <a:pt x="46" y="29"/>
                    <a:pt x="46" y="30"/>
                  </a:cubicBezTo>
                  <a:cubicBezTo>
                    <a:pt x="46" y="31"/>
                    <a:pt x="45" y="32"/>
                    <a:pt x="45" y="33"/>
                  </a:cubicBezTo>
                  <a:cubicBezTo>
                    <a:pt x="45" y="34"/>
                    <a:pt x="44" y="36"/>
                    <a:pt x="43" y="37"/>
                  </a:cubicBezTo>
                  <a:cubicBezTo>
                    <a:pt x="42" y="38"/>
                    <a:pt x="42" y="39"/>
                    <a:pt x="41" y="40"/>
                  </a:cubicBezTo>
                  <a:cubicBezTo>
                    <a:pt x="40" y="41"/>
                    <a:pt x="39" y="43"/>
                    <a:pt x="38" y="44"/>
                  </a:cubicBezTo>
                  <a:cubicBezTo>
                    <a:pt x="37" y="45"/>
                    <a:pt x="35" y="46"/>
                    <a:pt x="34" y="47"/>
                  </a:cubicBezTo>
                  <a:cubicBezTo>
                    <a:pt x="33" y="48"/>
                    <a:pt x="32" y="49"/>
                    <a:pt x="31" y="49"/>
                  </a:cubicBezTo>
                  <a:cubicBezTo>
                    <a:pt x="30" y="50"/>
                    <a:pt x="29" y="50"/>
                    <a:pt x="29" y="50"/>
                  </a:cubicBezTo>
                  <a:cubicBezTo>
                    <a:pt x="29" y="50"/>
                    <a:pt x="29" y="49"/>
                    <a:pt x="29" y="49"/>
                  </a:cubicBezTo>
                  <a:cubicBezTo>
                    <a:pt x="30" y="48"/>
                    <a:pt x="30" y="48"/>
                    <a:pt x="30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0" y="44"/>
                    <a:pt x="30" y="44"/>
                  </a:cubicBezTo>
                  <a:cubicBezTo>
                    <a:pt x="30" y="43"/>
                    <a:pt x="31" y="42"/>
                    <a:pt x="30" y="41"/>
                  </a:cubicBezTo>
                  <a:cubicBezTo>
                    <a:pt x="30" y="41"/>
                    <a:pt x="30" y="40"/>
                    <a:pt x="30" y="39"/>
                  </a:cubicBezTo>
                  <a:cubicBezTo>
                    <a:pt x="30" y="39"/>
                    <a:pt x="30" y="38"/>
                    <a:pt x="30" y="38"/>
                  </a:cubicBezTo>
                  <a:cubicBezTo>
                    <a:pt x="30" y="37"/>
                    <a:pt x="30" y="37"/>
                    <a:pt x="29" y="36"/>
                  </a:cubicBezTo>
                  <a:cubicBezTo>
                    <a:pt x="29" y="35"/>
                    <a:pt x="29" y="34"/>
                    <a:pt x="28" y="33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6" y="31"/>
                    <a:pt x="26" y="30"/>
                    <a:pt x="26" y="30"/>
                  </a:cubicBezTo>
                  <a:cubicBezTo>
                    <a:pt x="25" y="30"/>
                    <a:pt x="25" y="29"/>
                    <a:pt x="24" y="29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7"/>
                    <a:pt x="19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4" y="27"/>
                    <a:pt x="13" y="27"/>
                  </a:cubicBezTo>
                  <a:cubicBezTo>
                    <a:pt x="13" y="28"/>
                    <a:pt x="12" y="28"/>
                    <a:pt x="11" y="28"/>
                  </a:cubicBezTo>
                  <a:cubicBezTo>
                    <a:pt x="11" y="28"/>
                    <a:pt x="11" y="28"/>
                    <a:pt x="10" y="29"/>
                  </a:cubicBezTo>
                  <a:cubicBezTo>
                    <a:pt x="10" y="29"/>
                    <a:pt x="9" y="29"/>
                    <a:pt x="9" y="30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2"/>
                    <a:pt x="6" y="33"/>
                  </a:cubicBezTo>
                  <a:cubicBezTo>
                    <a:pt x="5" y="33"/>
                    <a:pt x="5" y="34"/>
                    <a:pt x="5" y="34"/>
                  </a:cubicBezTo>
                  <a:cubicBezTo>
                    <a:pt x="5" y="34"/>
                    <a:pt x="4" y="33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29"/>
                    <a:pt x="4" y="27"/>
                  </a:cubicBezTo>
                  <a:cubicBezTo>
                    <a:pt x="4" y="25"/>
                    <a:pt x="4" y="24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5" y="20"/>
                    <a:pt x="5" y="18"/>
                  </a:cubicBezTo>
                  <a:cubicBezTo>
                    <a:pt x="5" y="18"/>
                    <a:pt x="5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7" y="14"/>
                    <a:pt x="7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10" y="10"/>
                    <a:pt x="10" y="9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4" y="6"/>
                    <a:pt x="15" y="6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3" y="3"/>
                    <a:pt x="24" y="3"/>
                    <a:pt x="26" y="3"/>
                  </a:cubicBezTo>
                  <a:close/>
                  <a:moveTo>
                    <a:pt x="31" y="0"/>
                  </a:moveTo>
                  <a:cubicBezTo>
                    <a:pt x="29" y="0"/>
                    <a:pt x="28" y="0"/>
                    <a:pt x="26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3" y="0"/>
                    <a:pt x="21" y="0"/>
                    <a:pt x="20" y="1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5" y="3"/>
                    <a:pt x="13" y="4"/>
                    <a:pt x="11" y="5"/>
                  </a:cubicBezTo>
                  <a:cubicBezTo>
                    <a:pt x="10" y="6"/>
                    <a:pt x="9" y="7"/>
                    <a:pt x="8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5" y="13"/>
                    <a:pt x="3" y="15"/>
                    <a:pt x="3" y="18"/>
                  </a:cubicBezTo>
                  <a:cubicBezTo>
                    <a:pt x="2" y="21"/>
                    <a:pt x="2" y="24"/>
                    <a:pt x="2" y="28"/>
                  </a:cubicBezTo>
                  <a:cubicBezTo>
                    <a:pt x="2" y="31"/>
                    <a:pt x="3" y="34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39"/>
                    <a:pt x="3" y="39"/>
                    <a:pt x="3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1" y="43"/>
                    <a:pt x="1" y="43"/>
                    <a:pt x="1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3"/>
                  </a:cubicBezTo>
                  <a:cubicBezTo>
                    <a:pt x="1" y="53"/>
                    <a:pt x="1" y="54"/>
                    <a:pt x="2" y="54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4" y="57"/>
                  </a:cubicBezTo>
                  <a:cubicBezTo>
                    <a:pt x="4" y="57"/>
                    <a:pt x="4" y="57"/>
                    <a:pt x="5" y="58"/>
                  </a:cubicBezTo>
                  <a:cubicBezTo>
                    <a:pt x="5" y="58"/>
                    <a:pt x="6" y="58"/>
                    <a:pt x="6" y="58"/>
                  </a:cubicBezTo>
                  <a:cubicBezTo>
                    <a:pt x="7" y="59"/>
                    <a:pt x="7" y="59"/>
                    <a:pt x="8" y="59"/>
                  </a:cubicBezTo>
                  <a:cubicBezTo>
                    <a:pt x="8" y="59"/>
                    <a:pt x="9" y="59"/>
                    <a:pt x="9" y="59"/>
                  </a:cubicBezTo>
                  <a:cubicBezTo>
                    <a:pt x="9" y="60"/>
                    <a:pt x="9" y="60"/>
                    <a:pt x="10" y="60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2" y="61"/>
                    <a:pt x="13" y="61"/>
                    <a:pt x="14" y="61"/>
                  </a:cubicBezTo>
                  <a:cubicBezTo>
                    <a:pt x="15" y="61"/>
                    <a:pt x="15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22" y="60"/>
                    <a:pt x="23" y="60"/>
                    <a:pt x="25" y="60"/>
                  </a:cubicBezTo>
                  <a:cubicBezTo>
                    <a:pt x="26" y="59"/>
                    <a:pt x="27" y="59"/>
                    <a:pt x="29" y="58"/>
                  </a:cubicBezTo>
                  <a:cubicBezTo>
                    <a:pt x="30" y="57"/>
                    <a:pt x="31" y="57"/>
                    <a:pt x="32" y="56"/>
                  </a:cubicBezTo>
                  <a:cubicBezTo>
                    <a:pt x="37" y="53"/>
                    <a:pt x="42" y="49"/>
                    <a:pt x="45" y="44"/>
                  </a:cubicBezTo>
                  <a:cubicBezTo>
                    <a:pt x="47" y="42"/>
                    <a:pt x="48" y="39"/>
                    <a:pt x="49" y="37"/>
                  </a:cubicBezTo>
                  <a:cubicBezTo>
                    <a:pt x="50" y="35"/>
                    <a:pt x="51" y="34"/>
                    <a:pt x="51" y="33"/>
                  </a:cubicBezTo>
                  <a:cubicBezTo>
                    <a:pt x="51" y="32"/>
                    <a:pt x="51" y="30"/>
                    <a:pt x="52" y="29"/>
                  </a:cubicBezTo>
                  <a:cubicBezTo>
                    <a:pt x="52" y="28"/>
                    <a:pt x="52" y="26"/>
                    <a:pt x="52" y="24"/>
                  </a:cubicBezTo>
                  <a:cubicBezTo>
                    <a:pt x="52" y="23"/>
                    <a:pt x="52" y="22"/>
                    <a:pt x="51" y="21"/>
                  </a:cubicBezTo>
                  <a:cubicBezTo>
                    <a:pt x="51" y="19"/>
                    <a:pt x="51" y="18"/>
                    <a:pt x="50" y="17"/>
                  </a:cubicBezTo>
                  <a:cubicBezTo>
                    <a:pt x="50" y="15"/>
                    <a:pt x="49" y="14"/>
                    <a:pt x="49" y="13"/>
                  </a:cubicBezTo>
                  <a:cubicBezTo>
                    <a:pt x="48" y="12"/>
                    <a:pt x="47" y="10"/>
                    <a:pt x="46" y="9"/>
                  </a:cubicBezTo>
                  <a:cubicBezTo>
                    <a:pt x="45" y="8"/>
                    <a:pt x="45" y="7"/>
                    <a:pt x="43" y="6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3" y="1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62"/>
            <p:cNvSpPr>
              <a:spLocks noEditPoints="1"/>
            </p:cNvSpPr>
            <p:nvPr/>
          </p:nvSpPr>
          <p:spPr bwMode="auto">
            <a:xfrm>
              <a:off x="-1062037" y="3187701"/>
              <a:ext cx="95250" cy="80963"/>
            </a:xfrm>
            <a:custGeom>
              <a:avLst/>
              <a:gdLst>
                <a:gd name="T0" fmla="*/ 8 w 24"/>
                <a:gd name="T1" fmla="*/ 18 h 20"/>
                <a:gd name="T2" fmla="*/ 8 w 24"/>
                <a:gd name="T3" fmla="*/ 18 h 20"/>
                <a:gd name="T4" fmla="*/ 6 w 24"/>
                <a:gd name="T5" fmla="*/ 17 h 20"/>
                <a:gd name="T6" fmla="*/ 6 w 24"/>
                <a:gd name="T7" fmla="*/ 17 h 20"/>
                <a:gd name="T8" fmla="*/ 4 w 24"/>
                <a:gd name="T9" fmla="*/ 14 h 20"/>
                <a:gd name="T10" fmla="*/ 4 w 24"/>
                <a:gd name="T11" fmla="*/ 14 h 20"/>
                <a:gd name="T12" fmla="*/ 3 w 24"/>
                <a:gd name="T13" fmla="*/ 12 h 20"/>
                <a:gd name="T14" fmla="*/ 4 w 24"/>
                <a:gd name="T15" fmla="*/ 15 h 20"/>
                <a:gd name="T16" fmla="*/ 3 w 24"/>
                <a:gd name="T17" fmla="*/ 14 h 20"/>
                <a:gd name="T18" fmla="*/ 3 w 24"/>
                <a:gd name="T19" fmla="*/ 11 h 20"/>
                <a:gd name="T20" fmla="*/ 3 w 24"/>
                <a:gd name="T21" fmla="*/ 10 h 20"/>
                <a:gd name="T22" fmla="*/ 12 w 24"/>
                <a:gd name="T23" fmla="*/ 0 h 20"/>
                <a:gd name="T24" fmla="*/ 10 w 24"/>
                <a:gd name="T25" fmla="*/ 1 h 20"/>
                <a:gd name="T26" fmla="*/ 7 w 24"/>
                <a:gd name="T27" fmla="*/ 2 h 20"/>
                <a:gd name="T28" fmla="*/ 6 w 24"/>
                <a:gd name="T29" fmla="*/ 3 h 20"/>
                <a:gd name="T30" fmla="*/ 3 w 24"/>
                <a:gd name="T31" fmla="*/ 5 h 20"/>
                <a:gd name="T32" fmla="*/ 0 w 24"/>
                <a:gd name="T33" fmla="*/ 12 h 20"/>
                <a:gd name="T34" fmla="*/ 5 w 24"/>
                <a:gd name="T35" fmla="*/ 19 h 20"/>
                <a:gd name="T36" fmla="*/ 9 w 24"/>
                <a:gd name="T37" fmla="*/ 20 h 20"/>
                <a:gd name="T38" fmla="*/ 11 w 24"/>
                <a:gd name="T39" fmla="*/ 19 h 20"/>
                <a:gd name="T40" fmla="*/ 12 w 24"/>
                <a:gd name="T41" fmla="*/ 19 h 20"/>
                <a:gd name="T42" fmla="*/ 13 w 24"/>
                <a:gd name="T43" fmla="*/ 19 h 20"/>
                <a:gd name="T44" fmla="*/ 16 w 24"/>
                <a:gd name="T45" fmla="*/ 19 h 20"/>
                <a:gd name="T46" fmla="*/ 17 w 24"/>
                <a:gd name="T47" fmla="*/ 19 h 20"/>
                <a:gd name="T48" fmla="*/ 19 w 24"/>
                <a:gd name="T49" fmla="*/ 18 h 20"/>
                <a:gd name="T50" fmla="*/ 22 w 24"/>
                <a:gd name="T51" fmla="*/ 15 h 20"/>
                <a:gd name="T52" fmla="*/ 24 w 24"/>
                <a:gd name="T53" fmla="*/ 12 h 20"/>
                <a:gd name="T54" fmla="*/ 24 w 24"/>
                <a:gd name="T55" fmla="*/ 10 h 20"/>
                <a:gd name="T56" fmla="*/ 23 w 24"/>
                <a:gd name="T57" fmla="*/ 6 h 20"/>
                <a:gd name="T58" fmla="*/ 20 w 24"/>
                <a:gd name="T59" fmla="*/ 3 h 20"/>
                <a:gd name="T60" fmla="*/ 16 w 24"/>
                <a:gd name="T61" fmla="*/ 1 h 20"/>
                <a:gd name="T62" fmla="*/ 14 w 24"/>
                <a:gd name="T6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0">
                  <a:moveTo>
                    <a:pt x="7" y="18"/>
                  </a:moveTo>
                  <a:cubicBezTo>
                    <a:pt x="7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7"/>
                    <a:pt x="6" y="17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7" y="18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3" y="10"/>
                  </a:move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2" y="6"/>
                    <a:pt x="1" y="7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2" y="16"/>
                    <a:pt x="3" y="17"/>
                  </a:cubicBezTo>
                  <a:cubicBezTo>
                    <a:pt x="3" y="18"/>
                    <a:pt x="4" y="18"/>
                    <a:pt x="5" y="19"/>
                  </a:cubicBezTo>
                  <a:cubicBezTo>
                    <a:pt x="5" y="19"/>
                    <a:pt x="6" y="19"/>
                    <a:pt x="7" y="20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7"/>
                    <a:pt x="22" y="16"/>
                    <a:pt x="22" y="15"/>
                  </a:cubicBezTo>
                  <a:cubicBezTo>
                    <a:pt x="23" y="15"/>
                    <a:pt x="23" y="14"/>
                    <a:pt x="23" y="14"/>
                  </a:cubicBezTo>
                  <a:cubicBezTo>
                    <a:pt x="23" y="13"/>
                    <a:pt x="24" y="13"/>
                    <a:pt x="24" y="12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4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63"/>
            <p:cNvSpPr>
              <a:spLocks noEditPoints="1"/>
            </p:cNvSpPr>
            <p:nvPr/>
          </p:nvSpPr>
          <p:spPr bwMode="auto">
            <a:xfrm>
              <a:off x="-762000" y="3224213"/>
              <a:ext cx="58738" cy="71438"/>
            </a:xfrm>
            <a:custGeom>
              <a:avLst/>
              <a:gdLst>
                <a:gd name="T0" fmla="*/ 4 w 15"/>
                <a:gd name="T1" fmla="*/ 4 h 18"/>
                <a:gd name="T2" fmla="*/ 4 w 15"/>
                <a:gd name="T3" fmla="*/ 6 h 18"/>
                <a:gd name="T4" fmla="*/ 12 w 15"/>
                <a:gd name="T5" fmla="*/ 9 h 18"/>
                <a:gd name="T6" fmla="*/ 13 w 15"/>
                <a:gd name="T7" fmla="*/ 12 h 18"/>
                <a:gd name="T8" fmla="*/ 7 w 15"/>
                <a:gd name="T9" fmla="*/ 15 h 18"/>
                <a:gd name="T10" fmla="*/ 6 w 15"/>
                <a:gd name="T11" fmla="*/ 15 h 18"/>
                <a:gd name="T12" fmla="*/ 11 w 15"/>
                <a:gd name="T13" fmla="*/ 15 h 18"/>
                <a:gd name="T14" fmla="*/ 11 w 15"/>
                <a:gd name="T15" fmla="*/ 15 h 18"/>
                <a:gd name="T16" fmla="*/ 6 w 15"/>
                <a:gd name="T17" fmla="*/ 13 h 18"/>
                <a:gd name="T18" fmla="*/ 10 w 15"/>
                <a:gd name="T19" fmla="*/ 12 h 18"/>
                <a:gd name="T20" fmla="*/ 10 w 15"/>
                <a:gd name="T21" fmla="*/ 14 h 18"/>
                <a:gd name="T22" fmla="*/ 9 w 15"/>
                <a:gd name="T23" fmla="*/ 15 h 18"/>
                <a:gd name="T24" fmla="*/ 7 w 15"/>
                <a:gd name="T25" fmla="*/ 15 h 18"/>
                <a:gd name="T26" fmla="*/ 7 w 15"/>
                <a:gd name="T27" fmla="*/ 15 h 18"/>
                <a:gd name="T28" fmla="*/ 6 w 15"/>
                <a:gd name="T29" fmla="*/ 14 h 18"/>
                <a:gd name="T30" fmla="*/ 5 w 15"/>
                <a:gd name="T31" fmla="*/ 11 h 18"/>
                <a:gd name="T32" fmla="*/ 5 w 15"/>
                <a:gd name="T33" fmla="*/ 11 h 18"/>
                <a:gd name="T34" fmla="*/ 4 w 15"/>
                <a:gd name="T35" fmla="*/ 12 h 18"/>
                <a:gd name="T36" fmla="*/ 4 w 15"/>
                <a:gd name="T37" fmla="*/ 11 h 18"/>
                <a:gd name="T38" fmla="*/ 4 w 15"/>
                <a:gd name="T39" fmla="*/ 10 h 18"/>
                <a:gd name="T40" fmla="*/ 13 w 15"/>
                <a:gd name="T41" fmla="*/ 10 h 18"/>
                <a:gd name="T42" fmla="*/ 13 w 15"/>
                <a:gd name="T43" fmla="*/ 10 h 18"/>
                <a:gd name="T44" fmla="*/ 13 w 15"/>
                <a:gd name="T45" fmla="*/ 12 h 18"/>
                <a:gd name="T46" fmla="*/ 12 w 15"/>
                <a:gd name="T47" fmla="*/ 13 h 18"/>
                <a:gd name="T48" fmla="*/ 11 w 15"/>
                <a:gd name="T49" fmla="*/ 13 h 18"/>
                <a:gd name="T50" fmla="*/ 13 w 15"/>
                <a:gd name="T51" fmla="*/ 8 h 18"/>
                <a:gd name="T52" fmla="*/ 11 w 15"/>
                <a:gd name="T53" fmla="*/ 5 h 18"/>
                <a:gd name="T54" fmla="*/ 13 w 15"/>
                <a:gd name="T55" fmla="*/ 7 h 18"/>
                <a:gd name="T56" fmla="*/ 12 w 15"/>
                <a:gd name="T57" fmla="*/ 9 h 18"/>
                <a:gd name="T58" fmla="*/ 7 w 15"/>
                <a:gd name="T59" fmla="*/ 4 h 18"/>
                <a:gd name="T60" fmla="*/ 10 w 15"/>
                <a:gd name="T61" fmla="*/ 7 h 18"/>
                <a:gd name="T62" fmla="*/ 10 w 15"/>
                <a:gd name="T63" fmla="*/ 11 h 18"/>
                <a:gd name="T64" fmla="*/ 6 w 15"/>
                <a:gd name="T65" fmla="*/ 13 h 18"/>
                <a:gd name="T66" fmla="*/ 5 w 15"/>
                <a:gd name="T67" fmla="*/ 8 h 18"/>
                <a:gd name="T68" fmla="*/ 4 w 15"/>
                <a:gd name="T69" fmla="*/ 6 h 18"/>
                <a:gd name="T70" fmla="*/ 6 w 15"/>
                <a:gd name="T71" fmla="*/ 5 h 18"/>
                <a:gd name="T72" fmla="*/ 7 w 15"/>
                <a:gd name="T73" fmla="*/ 4 h 18"/>
                <a:gd name="T74" fmla="*/ 3 w 15"/>
                <a:gd name="T75" fmla="*/ 6 h 18"/>
                <a:gd name="T76" fmla="*/ 3 w 15"/>
                <a:gd name="T77" fmla="*/ 5 h 18"/>
                <a:gd name="T78" fmla="*/ 4 w 15"/>
                <a:gd name="T79" fmla="*/ 4 h 18"/>
                <a:gd name="T80" fmla="*/ 5 w 15"/>
                <a:gd name="T81" fmla="*/ 4 h 18"/>
                <a:gd name="T82" fmla="*/ 11 w 15"/>
                <a:gd name="T83" fmla="*/ 2 h 18"/>
                <a:gd name="T84" fmla="*/ 10 w 15"/>
                <a:gd name="T85" fmla="*/ 2 h 18"/>
                <a:gd name="T86" fmla="*/ 7 w 15"/>
                <a:gd name="T87" fmla="*/ 1 h 18"/>
                <a:gd name="T88" fmla="*/ 11 w 15"/>
                <a:gd name="T89" fmla="*/ 2 h 18"/>
                <a:gd name="T90" fmla="*/ 13 w 15"/>
                <a:gd name="T91" fmla="*/ 5 h 18"/>
                <a:gd name="T92" fmla="*/ 11 w 15"/>
                <a:gd name="T93" fmla="*/ 4 h 18"/>
                <a:gd name="T94" fmla="*/ 8 w 15"/>
                <a:gd name="T95" fmla="*/ 3 h 18"/>
                <a:gd name="T96" fmla="*/ 5 w 15"/>
                <a:gd name="T97" fmla="*/ 2 h 18"/>
                <a:gd name="T98" fmla="*/ 10 w 15"/>
                <a:gd name="T99" fmla="*/ 0 h 18"/>
                <a:gd name="T100" fmla="*/ 5 w 15"/>
                <a:gd name="T101" fmla="*/ 0 h 18"/>
                <a:gd name="T102" fmla="*/ 1 w 15"/>
                <a:gd name="T103" fmla="*/ 6 h 18"/>
                <a:gd name="T104" fmla="*/ 0 w 15"/>
                <a:gd name="T105" fmla="*/ 9 h 18"/>
                <a:gd name="T106" fmla="*/ 4 w 15"/>
                <a:gd name="T107" fmla="*/ 16 h 18"/>
                <a:gd name="T108" fmla="*/ 8 w 15"/>
                <a:gd name="T109" fmla="*/ 18 h 18"/>
                <a:gd name="T110" fmla="*/ 13 w 15"/>
                <a:gd name="T111" fmla="*/ 16 h 18"/>
                <a:gd name="T112" fmla="*/ 15 w 15"/>
                <a:gd name="T113" fmla="*/ 11 h 18"/>
                <a:gd name="T114" fmla="*/ 15 w 15"/>
                <a:gd name="T115" fmla="*/ 5 h 18"/>
                <a:gd name="T116" fmla="*/ 13 w 15"/>
                <a:gd name="T1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" h="18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lose/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lose/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lose/>
                  <a:moveTo>
                    <a:pt x="6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10" y="14"/>
                    <a:pt x="9" y="14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7" y="14"/>
                    <a:pt x="8" y="14"/>
                    <a:pt x="8" y="13"/>
                  </a:cubicBezTo>
                  <a:cubicBezTo>
                    <a:pt x="9" y="13"/>
                    <a:pt x="10" y="12"/>
                    <a:pt x="10" y="12"/>
                  </a:cubicBezTo>
                  <a:close/>
                  <a:moveTo>
                    <a:pt x="5" y="11"/>
                  </a:moveTo>
                  <a:cubicBezTo>
                    <a:pt x="5" y="11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3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  <a:moveTo>
                    <a:pt x="13" y="8"/>
                  </a:moveTo>
                  <a:cubicBezTo>
                    <a:pt x="13" y="9"/>
                    <a:pt x="13" y="9"/>
                    <a:pt x="13" y="10"/>
                  </a:cubicBezTo>
                  <a:cubicBezTo>
                    <a:pt x="13" y="10"/>
                    <a:pt x="13" y="10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1" y="15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3" y="9"/>
                    <a:pt x="13" y="9"/>
                    <a:pt x="13" y="8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7"/>
                    <a:pt x="13" y="8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9" y="6"/>
                    <a:pt x="9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3"/>
                    <a:pt x="7" y="12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5"/>
                    <a:pt x="13" y="5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2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lose/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3" y="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2" y="15"/>
                    <a:pt x="2" y="15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2" y="17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4" y="14"/>
                    <a:pt x="14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0"/>
                    <a:pt x="15" y="9"/>
                    <a:pt x="15" y="8"/>
                  </a:cubicBezTo>
                  <a:cubicBezTo>
                    <a:pt x="15" y="7"/>
                    <a:pt x="15" y="6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1"/>
                    <a:pt x="11" y="1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64"/>
            <p:cNvSpPr>
              <a:spLocks noEditPoints="1"/>
            </p:cNvSpPr>
            <p:nvPr/>
          </p:nvSpPr>
          <p:spPr bwMode="auto">
            <a:xfrm>
              <a:off x="-758825" y="3224213"/>
              <a:ext cx="39688" cy="60325"/>
            </a:xfrm>
            <a:custGeom>
              <a:avLst/>
              <a:gdLst>
                <a:gd name="T0" fmla="*/ 9 w 10"/>
                <a:gd name="T1" fmla="*/ 10 h 15"/>
                <a:gd name="T2" fmla="*/ 8 w 10"/>
                <a:gd name="T3" fmla="*/ 13 h 15"/>
                <a:gd name="T4" fmla="*/ 8 w 10"/>
                <a:gd name="T5" fmla="*/ 13 h 15"/>
                <a:gd name="T6" fmla="*/ 1 w 10"/>
                <a:gd name="T7" fmla="*/ 10 h 15"/>
                <a:gd name="T8" fmla="*/ 1 w 10"/>
                <a:gd name="T9" fmla="*/ 10 h 15"/>
                <a:gd name="T10" fmla="*/ 1 w 10"/>
                <a:gd name="T11" fmla="*/ 10 h 15"/>
                <a:gd name="T12" fmla="*/ 6 w 10"/>
                <a:gd name="T13" fmla="*/ 9 h 15"/>
                <a:gd name="T14" fmla="*/ 6 w 10"/>
                <a:gd name="T15" fmla="*/ 9 h 15"/>
                <a:gd name="T16" fmla="*/ 6 w 10"/>
                <a:gd name="T17" fmla="*/ 0 h 15"/>
                <a:gd name="T18" fmla="*/ 8 w 10"/>
                <a:gd name="T19" fmla="*/ 6 h 15"/>
                <a:gd name="T20" fmla="*/ 9 w 10"/>
                <a:gd name="T21" fmla="*/ 10 h 15"/>
                <a:gd name="T22" fmla="*/ 9 w 10"/>
                <a:gd name="T23" fmla="*/ 13 h 15"/>
                <a:gd name="T24" fmla="*/ 8 w 10"/>
                <a:gd name="T25" fmla="*/ 13 h 15"/>
                <a:gd name="T26" fmla="*/ 8 w 10"/>
                <a:gd name="T27" fmla="*/ 13 h 15"/>
                <a:gd name="T28" fmla="*/ 8 w 10"/>
                <a:gd name="T29" fmla="*/ 13 h 15"/>
                <a:gd name="T30" fmla="*/ 8 w 10"/>
                <a:gd name="T31" fmla="*/ 12 h 15"/>
                <a:gd name="T32" fmla="*/ 8 w 10"/>
                <a:gd name="T33" fmla="*/ 9 h 15"/>
                <a:gd name="T34" fmla="*/ 7 w 10"/>
                <a:gd name="T35" fmla="*/ 6 h 15"/>
                <a:gd name="T36" fmla="*/ 5 w 10"/>
                <a:gd name="T37" fmla="*/ 4 h 15"/>
                <a:gd name="T38" fmla="*/ 4 w 10"/>
                <a:gd name="T39" fmla="*/ 3 h 15"/>
                <a:gd name="T40" fmla="*/ 3 w 10"/>
                <a:gd name="T41" fmla="*/ 2 h 15"/>
                <a:gd name="T42" fmla="*/ 1 w 10"/>
                <a:gd name="T43" fmla="*/ 1 h 15"/>
                <a:gd name="T44" fmla="*/ 0 w 10"/>
                <a:gd name="T45" fmla="*/ 2 h 15"/>
                <a:gd name="T46" fmla="*/ 0 w 10"/>
                <a:gd name="T47" fmla="*/ 6 h 15"/>
                <a:gd name="T48" fmla="*/ 0 w 10"/>
                <a:gd name="T49" fmla="*/ 8 h 15"/>
                <a:gd name="T50" fmla="*/ 1 w 10"/>
                <a:gd name="T51" fmla="*/ 11 h 15"/>
                <a:gd name="T52" fmla="*/ 2 w 10"/>
                <a:gd name="T53" fmla="*/ 12 h 15"/>
                <a:gd name="T54" fmla="*/ 3 w 10"/>
                <a:gd name="T55" fmla="*/ 13 h 15"/>
                <a:gd name="T56" fmla="*/ 5 w 10"/>
                <a:gd name="T57" fmla="*/ 14 h 15"/>
                <a:gd name="T58" fmla="*/ 6 w 10"/>
                <a:gd name="T59" fmla="*/ 14 h 15"/>
                <a:gd name="T60" fmla="*/ 8 w 10"/>
                <a:gd name="T61" fmla="*/ 14 h 15"/>
                <a:gd name="T62" fmla="*/ 10 w 10"/>
                <a:gd name="T63" fmla="*/ 13 h 15"/>
                <a:gd name="T64" fmla="*/ 9 w 10"/>
                <a:gd name="T65" fmla="*/ 6 h 15"/>
                <a:gd name="T66" fmla="*/ 6 w 10"/>
                <a:gd name="T6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" h="15">
                  <a:moveTo>
                    <a:pt x="9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lose/>
                  <a:moveTo>
                    <a:pt x="1" y="10"/>
                  </a:moveTo>
                  <a:cubicBezTo>
                    <a:pt x="1" y="10"/>
                    <a:pt x="1" y="10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4"/>
                    <a:pt x="8" y="6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5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5"/>
                    <a:pt x="5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1"/>
                    <a:pt x="9" y="8"/>
                    <a:pt x="9" y="6"/>
                  </a:cubicBezTo>
                  <a:cubicBezTo>
                    <a:pt x="8" y="5"/>
                    <a:pt x="8" y="4"/>
                    <a:pt x="7" y="3"/>
                  </a:cubicBezTo>
                  <a:cubicBezTo>
                    <a:pt x="7" y="2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65"/>
            <p:cNvSpPr>
              <a:spLocks noEditPoints="1"/>
            </p:cNvSpPr>
            <p:nvPr/>
          </p:nvSpPr>
          <p:spPr bwMode="auto">
            <a:xfrm>
              <a:off x="-785812" y="3095626"/>
              <a:ext cx="79375" cy="212725"/>
            </a:xfrm>
            <a:custGeom>
              <a:avLst/>
              <a:gdLst>
                <a:gd name="T0" fmla="*/ 13 w 20"/>
                <a:gd name="T1" fmla="*/ 2 h 53"/>
                <a:gd name="T2" fmla="*/ 12 w 20"/>
                <a:gd name="T3" fmla="*/ 2 h 53"/>
                <a:gd name="T4" fmla="*/ 5 w 20"/>
                <a:gd name="T5" fmla="*/ 13 h 53"/>
                <a:gd name="T6" fmla="*/ 1 w 20"/>
                <a:gd name="T7" fmla="*/ 38 h 53"/>
                <a:gd name="T8" fmla="*/ 1 w 20"/>
                <a:gd name="T9" fmla="*/ 38 h 53"/>
                <a:gd name="T10" fmla="*/ 2 w 20"/>
                <a:gd name="T11" fmla="*/ 41 h 53"/>
                <a:gd name="T12" fmla="*/ 18 w 20"/>
                <a:gd name="T13" fmla="*/ 0 h 53"/>
                <a:gd name="T14" fmla="*/ 16 w 20"/>
                <a:gd name="T15" fmla="*/ 0 h 53"/>
                <a:gd name="T16" fmla="*/ 11 w 20"/>
                <a:gd name="T17" fmla="*/ 2 h 53"/>
                <a:gd name="T18" fmla="*/ 4 w 20"/>
                <a:gd name="T19" fmla="*/ 12 h 53"/>
                <a:gd name="T20" fmla="*/ 1 w 20"/>
                <a:gd name="T21" fmla="*/ 23 h 53"/>
                <a:gd name="T22" fmla="*/ 0 w 20"/>
                <a:gd name="T23" fmla="*/ 32 h 53"/>
                <a:gd name="T24" fmla="*/ 0 w 20"/>
                <a:gd name="T25" fmla="*/ 38 h 53"/>
                <a:gd name="T26" fmla="*/ 1 w 20"/>
                <a:gd name="T27" fmla="*/ 43 h 53"/>
                <a:gd name="T28" fmla="*/ 8 w 20"/>
                <a:gd name="T29" fmla="*/ 50 h 53"/>
                <a:gd name="T30" fmla="*/ 11 w 20"/>
                <a:gd name="T31" fmla="*/ 52 h 53"/>
                <a:gd name="T32" fmla="*/ 12 w 20"/>
                <a:gd name="T33" fmla="*/ 53 h 53"/>
                <a:gd name="T34" fmla="*/ 5 w 20"/>
                <a:gd name="T35" fmla="*/ 47 h 53"/>
                <a:gd name="T36" fmla="*/ 4 w 20"/>
                <a:gd name="T37" fmla="*/ 45 h 53"/>
                <a:gd name="T38" fmla="*/ 2 w 20"/>
                <a:gd name="T39" fmla="*/ 42 h 53"/>
                <a:gd name="T40" fmla="*/ 1 w 20"/>
                <a:gd name="T41" fmla="*/ 39 h 53"/>
                <a:gd name="T42" fmla="*/ 1 w 20"/>
                <a:gd name="T43" fmla="*/ 38 h 53"/>
                <a:gd name="T44" fmla="*/ 1 w 20"/>
                <a:gd name="T45" fmla="*/ 29 h 53"/>
                <a:gd name="T46" fmla="*/ 2 w 20"/>
                <a:gd name="T47" fmla="*/ 26 h 53"/>
                <a:gd name="T48" fmla="*/ 3 w 20"/>
                <a:gd name="T49" fmla="*/ 20 h 53"/>
                <a:gd name="T50" fmla="*/ 5 w 20"/>
                <a:gd name="T51" fmla="*/ 13 h 53"/>
                <a:gd name="T52" fmla="*/ 10 w 20"/>
                <a:gd name="T53" fmla="*/ 5 h 53"/>
                <a:gd name="T54" fmla="*/ 12 w 20"/>
                <a:gd name="T55" fmla="*/ 2 h 53"/>
                <a:gd name="T56" fmla="*/ 13 w 20"/>
                <a:gd name="T57" fmla="*/ 2 h 53"/>
                <a:gd name="T58" fmla="*/ 13 w 20"/>
                <a:gd name="T59" fmla="*/ 2 h 53"/>
                <a:gd name="T60" fmla="*/ 14 w 20"/>
                <a:gd name="T61" fmla="*/ 1 h 53"/>
                <a:gd name="T62" fmla="*/ 17 w 20"/>
                <a:gd name="T63" fmla="*/ 1 h 53"/>
                <a:gd name="T64" fmla="*/ 19 w 20"/>
                <a:gd name="T65" fmla="*/ 1 h 53"/>
                <a:gd name="T66" fmla="*/ 20 w 20"/>
                <a:gd name="T6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53"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2" y="2"/>
                  </a:cubicBezTo>
                  <a:close/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lose/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lose/>
                  <a:moveTo>
                    <a:pt x="2" y="42"/>
                  </a:move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2"/>
                  </a:cubicBezTo>
                  <a:close/>
                  <a:moveTo>
                    <a:pt x="18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13" y="1"/>
                    <a:pt x="12" y="2"/>
                    <a:pt x="11" y="2"/>
                  </a:cubicBezTo>
                  <a:cubicBezTo>
                    <a:pt x="10" y="3"/>
                    <a:pt x="9" y="4"/>
                    <a:pt x="9" y="5"/>
                  </a:cubicBezTo>
                  <a:cubicBezTo>
                    <a:pt x="7" y="7"/>
                    <a:pt x="5" y="10"/>
                    <a:pt x="4" y="12"/>
                  </a:cubicBezTo>
                  <a:cubicBezTo>
                    <a:pt x="3" y="14"/>
                    <a:pt x="2" y="17"/>
                    <a:pt x="2" y="19"/>
                  </a:cubicBezTo>
                  <a:cubicBezTo>
                    <a:pt x="2" y="20"/>
                    <a:pt x="1" y="21"/>
                    <a:pt x="1" y="23"/>
                  </a:cubicBezTo>
                  <a:cubicBezTo>
                    <a:pt x="1" y="24"/>
                    <a:pt x="1" y="25"/>
                    <a:pt x="1" y="27"/>
                  </a:cubicBezTo>
                  <a:cubicBezTo>
                    <a:pt x="0" y="29"/>
                    <a:pt x="0" y="30"/>
                    <a:pt x="0" y="32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1" y="40"/>
                  </a:cubicBezTo>
                  <a:cubicBezTo>
                    <a:pt x="1" y="41"/>
                    <a:pt x="1" y="42"/>
                    <a:pt x="1" y="43"/>
                  </a:cubicBezTo>
                  <a:cubicBezTo>
                    <a:pt x="2" y="44"/>
                    <a:pt x="3" y="45"/>
                    <a:pt x="4" y="46"/>
                  </a:cubicBezTo>
                  <a:cubicBezTo>
                    <a:pt x="5" y="47"/>
                    <a:pt x="7" y="49"/>
                    <a:pt x="8" y="50"/>
                  </a:cubicBezTo>
                  <a:cubicBezTo>
                    <a:pt x="9" y="51"/>
                    <a:pt x="10" y="52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2"/>
                    <a:pt x="9" y="50"/>
                    <a:pt x="8" y="49"/>
                  </a:cubicBezTo>
                  <a:cubicBezTo>
                    <a:pt x="7" y="48"/>
                    <a:pt x="6" y="48"/>
                    <a:pt x="5" y="47"/>
                  </a:cubicBezTo>
                  <a:cubicBezTo>
                    <a:pt x="5" y="46"/>
                    <a:pt x="4" y="46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3" y="44"/>
                    <a:pt x="3" y="43"/>
                  </a:cubicBezTo>
                  <a:cubicBezTo>
                    <a:pt x="2" y="4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1" y="40"/>
                    <a:pt x="1" y="39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6"/>
                    <a:pt x="1" y="35"/>
                    <a:pt x="1" y="33"/>
                  </a:cubicBezTo>
                  <a:cubicBezTo>
                    <a:pt x="1" y="32"/>
                    <a:pt x="1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2" y="27"/>
                    <a:pt x="2" y="26"/>
                  </a:cubicBezTo>
                  <a:cubicBezTo>
                    <a:pt x="2" y="25"/>
                    <a:pt x="2" y="24"/>
                    <a:pt x="2" y="23"/>
                  </a:cubicBezTo>
                  <a:cubicBezTo>
                    <a:pt x="2" y="22"/>
                    <a:pt x="2" y="21"/>
                    <a:pt x="3" y="20"/>
                  </a:cubicBezTo>
                  <a:cubicBezTo>
                    <a:pt x="4" y="18"/>
                    <a:pt x="4" y="15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0"/>
                    <a:pt x="8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66"/>
            <p:cNvSpPr>
              <a:spLocks noEditPoints="1"/>
            </p:cNvSpPr>
            <p:nvPr/>
          </p:nvSpPr>
          <p:spPr bwMode="auto">
            <a:xfrm>
              <a:off x="-982662" y="3087688"/>
              <a:ext cx="52388" cy="180975"/>
            </a:xfrm>
            <a:custGeom>
              <a:avLst/>
              <a:gdLst>
                <a:gd name="T0" fmla="*/ 12 w 13"/>
                <a:gd name="T1" fmla="*/ 23 h 45"/>
                <a:gd name="T2" fmla="*/ 12 w 13"/>
                <a:gd name="T3" fmla="*/ 23 h 45"/>
                <a:gd name="T4" fmla="*/ 12 w 13"/>
                <a:gd name="T5" fmla="*/ 23 h 45"/>
                <a:gd name="T6" fmla="*/ 12 w 13"/>
                <a:gd name="T7" fmla="*/ 23 h 45"/>
                <a:gd name="T8" fmla="*/ 5 w 13"/>
                <a:gd name="T9" fmla="*/ 40 h 45"/>
                <a:gd name="T10" fmla="*/ 5 w 13"/>
                <a:gd name="T11" fmla="*/ 40 h 45"/>
                <a:gd name="T12" fmla="*/ 5 w 13"/>
                <a:gd name="T13" fmla="*/ 40 h 45"/>
                <a:gd name="T14" fmla="*/ 7 w 13"/>
                <a:gd name="T15" fmla="*/ 0 h 45"/>
                <a:gd name="T16" fmla="*/ 7 w 13"/>
                <a:gd name="T17" fmla="*/ 0 h 45"/>
                <a:gd name="T18" fmla="*/ 7 w 13"/>
                <a:gd name="T19" fmla="*/ 0 h 45"/>
                <a:gd name="T20" fmla="*/ 10 w 13"/>
                <a:gd name="T21" fmla="*/ 8 h 45"/>
                <a:gd name="T22" fmla="*/ 11 w 13"/>
                <a:gd name="T23" fmla="*/ 13 h 45"/>
                <a:gd name="T24" fmla="*/ 12 w 13"/>
                <a:gd name="T25" fmla="*/ 16 h 45"/>
                <a:gd name="T26" fmla="*/ 12 w 13"/>
                <a:gd name="T27" fmla="*/ 20 h 45"/>
                <a:gd name="T28" fmla="*/ 12 w 13"/>
                <a:gd name="T29" fmla="*/ 21 h 45"/>
                <a:gd name="T30" fmla="*/ 12 w 13"/>
                <a:gd name="T31" fmla="*/ 23 h 45"/>
                <a:gd name="T32" fmla="*/ 12 w 13"/>
                <a:gd name="T33" fmla="*/ 23 h 45"/>
                <a:gd name="T34" fmla="*/ 12 w 13"/>
                <a:gd name="T35" fmla="*/ 23 h 45"/>
                <a:gd name="T36" fmla="*/ 12 w 13"/>
                <a:gd name="T37" fmla="*/ 23 h 45"/>
                <a:gd name="T38" fmla="*/ 12 w 13"/>
                <a:gd name="T39" fmla="*/ 23 h 45"/>
                <a:gd name="T40" fmla="*/ 11 w 13"/>
                <a:gd name="T41" fmla="*/ 27 h 45"/>
                <a:gd name="T42" fmla="*/ 10 w 13"/>
                <a:gd name="T43" fmla="*/ 30 h 45"/>
                <a:gd name="T44" fmla="*/ 10 w 13"/>
                <a:gd name="T45" fmla="*/ 29 h 45"/>
                <a:gd name="T46" fmla="*/ 8 w 13"/>
                <a:gd name="T47" fmla="*/ 34 h 45"/>
                <a:gd name="T48" fmla="*/ 5 w 13"/>
                <a:gd name="T49" fmla="*/ 37 h 45"/>
                <a:gd name="T50" fmla="*/ 0 w 13"/>
                <a:gd name="T51" fmla="*/ 45 h 45"/>
                <a:gd name="T52" fmla="*/ 1 w 13"/>
                <a:gd name="T53" fmla="*/ 45 h 45"/>
                <a:gd name="T54" fmla="*/ 5 w 13"/>
                <a:gd name="T55" fmla="*/ 40 h 45"/>
                <a:gd name="T56" fmla="*/ 5 w 13"/>
                <a:gd name="T57" fmla="*/ 40 h 45"/>
                <a:gd name="T58" fmla="*/ 7 w 13"/>
                <a:gd name="T59" fmla="*/ 36 h 45"/>
                <a:gd name="T60" fmla="*/ 10 w 13"/>
                <a:gd name="T61" fmla="*/ 31 h 45"/>
                <a:gd name="T62" fmla="*/ 12 w 13"/>
                <a:gd name="T63" fmla="*/ 27 h 45"/>
                <a:gd name="T64" fmla="*/ 13 w 13"/>
                <a:gd name="T65" fmla="*/ 22 h 45"/>
                <a:gd name="T66" fmla="*/ 13 w 13"/>
                <a:gd name="T67" fmla="*/ 17 h 45"/>
                <a:gd name="T68" fmla="*/ 11 w 13"/>
                <a:gd name="T69" fmla="*/ 11 h 45"/>
                <a:gd name="T70" fmla="*/ 7 w 13"/>
                <a:gd name="T7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45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lose/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9" y="6"/>
                    <a:pt x="10" y="8"/>
                  </a:cubicBezTo>
                  <a:cubicBezTo>
                    <a:pt x="10" y="10"/>
                    <a:pt x="11" y="11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7"/>
                    <a:pt x="12" y="18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6"/>
                    <a:pt x="11" y="27"/>
                  </a:cubicBezTo>
                  <a:cubicBezTo>
                    <a:pt x="11" y="28"/>
                    <a:pt x="11" y="29"/>
                    <a:pt x="10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10" y="31"/>
                    <a:pt x="9" y="32"/>
                    <a:pt x="8" y="34"/>
                  </a:cubicBezTo>
                  <a:cubicBezTo>
                    <a:pt x="7" y="35"/>
                    <a:pt x="6" y="36"/>
                    <a:pt x="5" y="37"/>
                  </a:cubicBezTo>
                  <a:cubicBezTo>
                    <a:pt x="4" y="40"/>
                    <a:pt x="2" y="43"/>
                    <a:pt x="0" y="45"/>
                  </a:cubicBezTo>
                  <a:cubicBezTo>
                    <a:pt x="0" y="45"/>
                    <a:pt x="1" y="45"/>
                    <a:pt x="1" y="45"/>
                  </a:cubicBezTo>
                  <a:cubicBezTo>
                    <a:pt x="2" y="43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7" y="37"/>
                    <a:pt x="7" y="36"/>
                  </a:cubicBezTo>
                  <a:cubicBezTo>
                    <a:pt x="8" y="34"/>
                    <a:pt x="10" y="33"/>
                    <a:pt x="10" y="31"/>
                  </a:cubicBezTo>
                  <a:cubicBezTo>
                    <a:pt x="11" y="30"/>
                    <a:pt x="12" y="28"/>
                    <a:pt x="12" y="27"/>
                  </a:cubicBezTo>
                  <a:cubicBezTo>
                    <a:pt x="13" y="25"/>
                    <a:pt x="13" y="24"/>
                    <a:pt x="13" y="22"/>
                  </a:cubicBezTo>
                  <a:cubicBezTo>
                    <a:pt x="13" y="21"/>
                    <a:pt x="13" y="19"/>
                    <a:pt x="13" y="17"/>
                  </a:cubicBezTo>
                  <a:cubicBezTo>
                    <a:pt x="13" y="15"/>
                    <a:pt x="12" y="13"/>
                    <a:pt x="11" y="11"/>
                  </a:cubicBezTo>
                  <a:cubicBezTo>
                    <a:pt x="10" y="7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67"/>
            <p:cNvSpPr>
              <a:spLocks noEditPoints="1"/>
            </p:cNvSpPr>
            <p:nvPr/>
          </p:nvSpPr>
          <p:spPr bwMode="auto">
            <a:xfrm>
              <a:off x="-2625725" y="2790826"/>
              <a:ext cx="1047750" cy="2862263"/>
            </a:xfrm>
            <a:custGeom>
              <a:avLst/>
              <a:gdLst>
                <a:gd name="T0" fmla="*/ 115 w 262"/>
                <a:gd name="T1" fmla="*/ 160 h 714"/>
                <a:gd name="T2" fmla="*/ 114 w 262"/>
                <a:gd name="T3" fmla="*/ 171 h 714"/>
                <a:gd name="T4" fmla="*/ 111 w 262"/>
                <a:gd name="T5" fmla="*/ 185 h 714"/>
                <a:gd name="T6" fmla="*/ 110 w 262"/>
                <a:gd name="T7" fmla="*/ 184 h 714"/>
                <a:gd name="T8" fmla="*/ 114 w 262"/>
                <a:gd name="T9" fmla="*/ 165 h 714"/>
                <a:gd name="T10" fmla="*/ 115 w 262"/>
                <a:gd name="T11" fmla="*/ 160 h 714"/>
                <a:gd name="T12" fmla="*/ 157 w 262"/>
                <a:gd name="T13" fmla="*/ 11 h 714"/>
                <a:gd name="T14" fmla="*/ 113 w 262"/>
                <a:gd name="T15" fmla="*/ 0 h 714"/>
                <a:gd name="T16" fmla="*/ 90 w 262"/>
                <a:gd name="T17" fmla="*/ 4 h 714"/>
                <a:gd name="T18" fmla="*/ 52 w 262"/>
                <a:gd name="T19" fmla="*/ 30 h 714"/>
                <a:gd name="T20" fmla="*/ 20 w 262"/>
                <a:gd name="T21" fmla="*/ 131 h 714"/>
                <a:gd name="T22" fmla="*/ 18 w 262"/>
                <a:gd name="T23" fmla="*/ 150 h 714"/>
                <a:gd name="T24" fmla="*/ 10 w 262"/>
                <a:gd name="T25" fmla="*/ 161 h 714"/>
                <a:gd name="T26" fmla="*/ 7 w 262"/>
                <a:gd name="T27" fmla="*/ 328 h 714"/>
                <a:gd name="T28" fmla="*/ 6 w 262"/>
                <a:gd name="T29" fmla="*/ 373 h 714"/>
                <a:gd name="T30" fmla="*/ 4 w 262"/>
                <a:gd name="T31" fmla="*/ 413 h 714"/>
                <a:gd name="T32" fmla="*/ 3 w 262"/>
                <a:gd name="T33" fmla="*/ 518 h 714"/>
                <a:gd name="T34" fmla="*/ 25 w 262"/>
                <a:gd name="T35" fmla="*/ 598 h 714"/>
                <a:gd name="T36" fmla="*/ 37 w 262"/>
                <a:gd name="T37" fmla="*/ 607 h 714"/>
                <a:gd name="T38" fmla="*/ 46 w 262"/>
                <a:gd name="T39" fmla="*/ 637 h 714"/>
                <a:gd name="T40" fmla="*/ 95 w 262"/>
                <a:gd name="T41" fmla="*/ 705 h 714"/>
                <a:gd name="T42" fmla="*/ 125 w 262"/>
                <a:gd name="T43" fmla="*/ 688 h 714"/>
                <a:gd name="T44" fmla="*/ 125 w 262"/>
                <a:gd name="T45" fmla="*/ 678 h 714"/>
                <a:gd name="T46" fmla="*/ 150 w 262"/>
                <a:gd name="T47" fmla="*/ 677 h 714"/>
                <a:gd name="T48" fmla="*/ 185 w 262"/>
                <a:gd name="T49" fmla="*/ 677 h 714"/>
                <a:gd name="T50" fmla="*/ 208 w 262"/>
                <a:gd name="T51" fmla="*/ 663 h 714"/>
                <a:gd name="T52" fmla="*/ 214 w 262"/>
                <a:gd name="T53" fmla="*/ 662 h 714"/>
                <a:gd name="T54" fmla="*/ 222 w 262"/>
                <a:gd name="T55" fmla="*/ 666 h 714"/>
                <a:gd name="T56" fmla="*/ 251 w 262"/>
                <a:gd name="T57" fmla="*/ 649 h 714"/>
                <a:gd name="T58" fmla="*/ 254 w 262"/>
                <a:gd name="T59" fmla="*/ 596 h 714"/>
                <a:gd name="T60" fmla="*/ 258 w 262"/>
                <a:gd name="T61" fmla="*/ 578 h 714"/>
                <a:gd name="T62" fmla="*/ 259 w 262"/>
                <a:gd name="T63" fmla="*/ 493 h 714"/>
                <a:gd name="T64" fmla="*/ 244 w 262"/>
                <a:gd name="T65" fmla="*/ 399 h 714"/>
                <a:gd name="T66" fmla="*/ 236 w 262"/>
                <a:gd name="T67" fmla="*/ 323 h 714"/>
                <a:gd name="T68" fmla="*/ 228 w 262"/>
                <a:gd name="T69" fmla="*/ 312 h 714"/>
                <a:gd name="T70" fmla="*/ 228 w 262"/>
                <a:gd name="T71" fmla="*/ 312 h 714"/>
                <a:gd name="T72" fmla="*/ 241 w 262"/>
                <a:gd name="T73" fmla="*/ 264 h 714"/>
                <a:gd name="T74" fmla="*/ 245 w 262"/>
                <a:gd name="T75" fmla="*/ 206 h 714"/>
                <a:gd name="T76" fmla="*/ 231 w 262"/>
                <a:gd name="T77" fmla="*/ 131 h 714"/>
                <a:gd name="T78" fmla="*/ 203 w 262"/>
                <a:gd name="T79" fmla="*/ 58 h 714"/>
                <a:gd name="T80" fmla="*/ 157 w 262"/>
                <a:gd name="T81" fmla="*/ 11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714">
                  <a:moveTo>
                    <a:pt x="115" y="160"/>
                  </a:moveTo>
                  <a:cubicBezTo>
                    <a:pt x="115" y="164"/>
                    <a:pt x="114" y="168"/>
                    <a:pt x="114" y="171"/>
                  </a:cubicBezTo>
                  <a:cubicBezTo>
                    <a:pt x="113" y="176"/>
                    <a:pt x="112" y="181"/>
                    <a:pt x="111" y="185"/>
                  </a:cubicBezTo>
                  <a:cubicBezTo>
                    <a:pt x="111" y="185"/>
                    <a:pt x="110" y="185"/>
                    <a:pt x="110" y="184"/>
                  </a:cubicBezTo>
                  <a:cubicBezTo>
                    <a:pt x="112" y="178"/>
                    <a:pt x="113" y="172"/>
                    <a:pt x="114" y="165"/>
                  </a:cubicBezTo>
                  <a:cubicBezTo>
                    <a:pt x="115" y="164"/>
                    <a:pt x="115" y="162"/>
                    <a:pt x="115" y="160"/>
                  </a:cubicBezTo>
                  <a:close/>
                  <a:moveTo>
                    <a:pt x="157" y="11"/>
                  </a:moveTo>
                  <a:cubicBezTo>
                    <a:pt x="143" y="5"/>
                    <a:pt x="128" y="0"/>
                    <a:pt x="113" y="0"/>
                  </a:cubicBezTo>
                  <a:cubicBezTo>
                    <a:pt x="105" y="0"/>
                    <a:pt x="97" y="2"/>
                    <a:pt x="90" y="4"/>
                  </a:cubicBezTo>
                  <a:cubicBezTo>
                    <a:pt x="75" y="10"/>
                    <a:pt x="62" y="18"/>
                    <a:pt x="52" y="30"/>
                  </a:cubicBezTo>
                  <a:cubicBezTo>
                    <a:pt x="29" y="58"/>
                    <a:pt x="22" y="96"/>
                    <a:pt x="20" y="131"/>
                  </a:cubicBezTo>
                  <a:cubicBezTo>
                    <a:pt x="19" y="137"/>
                    <a:pt x="19" y="143"/>
                    <a:pt x="18" y="150"/>
                  </a:cubicBezTo>
                  <a:cubicBezTo>
                    <a:pt x="14" y="152"/>
                    <a:pt x="11" y="156"/>
                    <a:pt x="10" y="161"/>
                  </a:cubicBezTo>
                  <a:cubicBezTo>
                    <a:pt x="0" y="216"/>
                    <a:pt x="5" y="272"/>
                    <a:pt x="7" y="328"/>
                  </a:cubicBezTo>
                  <a:cubicBezTo>
                    <a:pt x="7" y="343"/>
                    <a:pt x="7" y="358"/>
                    <a:pt x="6" y="373"/>
                  </a:cubicBezTo>
                  <a:cubicBezTo>
                    <a:pt x="5" y="387"/>
                    <a:pt x="5" y="400"/>
                    <a:pt x="4" y="413"/>
                  </a:cubicBezTo>
                  <a:cubicBezTo>
                    <a:pt x="2" y="448"/>
                    <a:pt x="0" y="483"/>
                    <a:pt x="3" y="518"/>
                  </a:cubicBezTo>
                  <a:cubicBezTo>
                    <a:pt x="5" y="544"/>
                    <a:pt x="7" y="577"/>
                    <a:pt x="25" y="598"/>
                  </a:cubicBezTo>
                  <a:cubicBezTo>
                    <a:pt x="29" y="601"/>
                    <a:pt x="32" y="604"/>
                    <a:pt x="37" y="607"/>
                  </a:cubicBezTo>
                  <a:cubicBezTo>
                    <a:pt x="39" y="617"/>
                    <a:pt x="42" y="627"/>
                    <a:pt x="46" y="637"/>
                  </a:cubicBezTo>
                  <a:cubicBezTo>
                    <a:pt x="57" y="664"/>
                    <a:pt x="71" y="689"/>
                    <a:pt x="95" y="705"/>
                  </a:cubicBezTo>
                  <a:cubicBezTo>
                    <a:pt x="108" y="714"/>
                    <a:pt x="124" y="702"/>
                    <a:pt x="125" y="688"/>
                  </a:cubicBezTo>
                  <a:cubicBezTo>
                    <a:pt x="125" y="685"/>
                    <a:pt x="125" y="681"/>
                    <a:pt x="125" y="678"/>
                  </a:cubicBezTo>
                  <a:cubicBezTo>
                    <a:pt x="133" y="680"/>
                    <a:pt x="142" y="680"/>
                    <a:pt x="150" y="677"/>
                  </a:cubicBezTo>
                  <a:cubicBezTo>
                    <a:pt x="161" y="681"/>
                    <a:pt x="173" y="681"/>
                    <a:pt x="185" y="677"/>
                  </a:cubicBezTo>
                  <a:cubicBezTo>
                    <a:pt x="194" y="675"/>
                    <a:pt x="201" y="670"/>
                    <a:pt x="208" y="663"/>
                  </a:cubicBezTo>
                  <a:cubicBezTo>
                    <a:pt x="210" y="663"/>
                    <a:pt x="212" y="663"/>
                    <a:pt x="214" y="662"/>
                  </a:cubicBezTo>
                  <a:cubicBezTo>
                    <a:pt x="217" y="663"/>
                    <a:pt x="219" y="665"/>
                    <a:pt x="222" y="666"/>
                  </a:cubicBezTo>
                  <a:cubicBezTo>
                    <a:pt x="236" y="672"/>
                    <a:pt x="249" y="665"/>
                    <a:pt x="251" y="649"/>
                  </a:cubicBezTo>
                  <a:cubicBezTo>
                    <a:pt x="253" y="632"/>
                    <a:pt x="254" y="614"/>
                    <a:pt x="254" y="596"/>
                  </a:cubicBezTo>
                  <a:cubicBezTo>
                    <a:pt x="256" y="590"/>
                    <a:pt x="257" y="584"/>
                    <a:pt x="258" y="578"/>
                  </a:cubicBezTo>
                  <a:cubicBezTo>
                    <a:pt x="262" y="550"/>
                    <a:pt x="262" y="521"/>
                    <a:pt x="259" y="493"/>
                  </a:cubicBezTo>
                  <a:cubicBezTo>
                    <a:pt x="256" y="461"/>
                    <a:pt x="250" y="430"/>
                    <a:pt x="244" y="399"/>
                  </a:cubicBezTo>
                  <a:cubicBezTo>
                    <a:pt x="243" y="374"/>
                    <a:pt x="240" y="348"/>
                    <a:pt x="236" y="323"/>
                  </a:cubicBezTo>
                  <a:cubicBezTo>
                    <a:pt x="235" y="319"/>
                    <a:pt x="232" y="315"/>
                    <a:pt x="228" y="312"/>
                  </a:cubicBezTo>
                  <a:cubicBezTo>
                    <a:pt x="228" y="312"/>
                    <a:pt x="228" y="312"/>
                    <a:pt x="228" y="312"/>
                  </a:cubicBezTo>
                  <a:cubicBezTo>
                    <a:pt x="234" y="296"/>
                    <a:pt x="238" y="280"/>
                    <a:pt x="241" y="264"/>
                  </a:cubicBezTo>
                  <a:cubicBezTo>
                    <a:pt x="245" y="245"/>
                    <a:pt x="247" y="225"/>
                    <a:pt x="245" y="206"/>
                  </a:cubicBezTo>
                  <a:cubicBezTo>
                    <a:pt x="243" y="181"/>
                    <a:pt x="238" y="155"/>
                    <a:pt x="231" y="131"/>
                  </a:cubicBezTo>
                  <a:cubicBezTo>
                    <a:pt x="224" y="106"/>
                    <a:pt x="215" y="81"/>
                    <a:pt x="203" y="58"/>
                  </a:cubicBezTo>
                  <a:cubicBezTo>
                    <a:pt x="192" y="39"/>
                    <a:pt x="177" y="20"/>
                    <a:pt x="15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68"/>
            <p:cNvSpPr/>
            <p:nvPr/>
          </p:nvSpPr>
          <p:spPr bwMode="auto">
            <a:xfrm>
              <a:off x="-2586037" y="2686051"/>
              <a:ext cx="379413" cy="461963"/>
            </a:xfrm>
            <a:custGeom>
              <a:avLst/>
              <a:gdLst>
                <a:gd name="T0" fmla="*/ 36 w 95"/>
                <a:gd name="T1" fmla="*/ 6 h 115"/>
                <a:gd name="T2" fmla="*/ 38 w 95"/>
                <a:gd name="T3" fmla="*/ 8 h 115"/>
                <a:gd name="T4" fmla="*/ 39 w 95"/>
                <a:gd name="T5" fmla="*/ 9 h 115"/>
                <a:gd name="T6" fmla="*/ 87 w 95"/>
                <a:gd name="T7" fmla="*/ 56 h 115"/>
                <a:gd name="T8" fmla="*/ 90 w 95"/>
                <a:gd name="T9" fmla="*/ 80 h 115"/>
                <a:gd name="T10" fmla="*/ 82 w 95"/>
                <a:gd name="T11" fmla="*/ 87 h 115"/>
                <a:gd name="T12" fmla="*/ 78 w 95"/>
                <a:gd name="T13" fmla="*/ 107 h 115"/>
                <a:gd name="T14" fmla="*/ 50 w 95"/>
                <a:gd name="T15" fmla="*/ 107 h 115"/>
                <a:gd name="T16" fmla="*/ 3 w 95"/>
                <a:gd name="T17" fmla="*/ 25 h 115"/>
                <a:gd name="T18" fmla="*/ 23 w 95"/>
                <a:gd name="T19" fmla="*/ 0 h 115"/>
                <a:gd name="T20" fmla="*/ 36 w 95"/>
                <a:gd name="T21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5">
                  <a:moveTo>
                    <a:pt x="36" y="6"/>
                  </a:moveTo>
                  <a:cubicBezTo>
                    <a:pt x="37" y="7"/>
                    <a:pt x="37" y="8"/>
                    <a:pt x="38" y="8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56" y="24"/>
                    <a:pt x="72" y="39"/>
                    <a:pt x="87" y="56"/>
                  </a:cubicBezTo>
                  <a:cubicBezTo>
                    <a:pt x="93" y="63"/>
                    <a:pt x="95" y="72"/>
                    <a:pt x="90" y="80"/>
                  </a:cubicBezTo>
                  <a:cubicBezTo>
                    <a:pt x="88" y="83"/>
                    <a:pt x="85" y="85"/>
                    <a:pt x="82" y="87"/>
                  </a:cubicBezTo>
                  <a:cubicBezTo>
                    <a:pt x="84" y="94"/>
                    <a:pt x="84" y="101"/>
                    <a:pt x="78" y="107"/>
                  </a:cubicBezTo>
                  <a:cubicBezTo>
                    <a:pt x="71" y="114"/>
                    <a:pt x="57" y="115"/>
                    <a:pt x="50" y="107"/>
                  </a:cubicBezTo>
                  <a:cubicBezTo>
                    <a:pt x="31" y="82"/>
                    <a:pt x="11" y="56"/>
                    <a:pt x="3" y="25"/>
                  </a:cubicBezTo>
                  <a:cubicBezTo>
                    <a:pt x="0" y="12"/>
                    <a:pt x="11" y="0"/>
                    <a:pt x="23" y="0"/>
                  </a:cubicBezTo>
                  <a:cubicBezTo>
                    <a:pt x="27" y="0"/>
                    <a:pt x="32" y="2"/>
                    <a:pt x="3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69"/>
            <p:cNvSpPr/>
            <p:nvPr/>
          </p:nvSpPr>
          <p:spPr bwMode="auto">
            <a:xfrm>
              <a:off x="-2082800" y="2674938"/>
              <a:ext cx="381000" cy="441325"/>
            </a:xfrm>
            <a:custGeom>
              <a:avLst/>
              <a:gdLst>
                <a:gd name="T0" fmla="*/ 78 w 95"/>
                <a:gd name="T1" fmla="*/ 1 h 110"/>
                <a:gd name="T2" fmla="*/ 91 w 95"/>
                <a:gd name="T3" fmla="*/ 25 h 110"/>
                <a:gd name="T4" fmla="*/ 63 w 95"/>
                <a:gd name="T5" fmla="*/ 99 h 110"/>
                <a:gd name="T6" fmla="*/ 41 w 95"/>
                <a:gd name="T7" fmla="*/ 108 h 110"/>
                <a:gd name="T8" fmla="*/ 27 w 95"/>
                <a:gd name="T9" fmla="*/ 88 h 110"/>
                <a:gd name="T10" fmla="*/ 8 w 95"/>
                <a:gd name="T11" fmla="*/ 84 h 110"/>
                <a:gd name="T12" fmla="*/ 8 w 95"/>
                <a:gd name="T13" fmla="*/ 56 h 110"/>
                <a:gd name="T14" fmla="*/ 49 w 95"/>
                <a:gd name="T15" fmla="*/ 15 h 110"/>
                <a:gd name="T16" fmla="*/ 56 w 95"/>
                <a:gd name="T17" fmla="*/ 11 h 110"/>
                <a:gd name="T18" fmla="*/ 73 w 95"/>
                <a:gd name="T19" fmla="*/ 0 h 110"/>
                <a:gd name="T20" fmla="*/ 78 w 95"/>
                <a:gd name="T21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0">
                  <a:moveTo>
                    <a:pt x="78" y="1"/>
                  </a:moveTo>
                  <a:cubicBezTo>
                    <a:pt x="87" y="4"/>
                    <a:pt x="95" y="15"/>
                    <a:pt x="91" y="25"/>
                  </a:cubicBezTo>
                  <a:cubicBezTo>
                    <a:pt x="83" y="50"/>
                    <a:pt x="75" y="75"/>
                    <a:pt x="63" y="99"/>
                  </a:cubicBezTo>
                  <a:cubicBezTo>
                    <a:pt x="59" y="107"/>
                    <a:pt x="49" y="110"/>
                    <a:pt x="41" y="108"/>
                  </a:cubicBezTo>
                  <a:cubicBezTo>
                    <a:pt x="32" y="105"/>
                    <a:pt x="27" y="97"/>
                    <a:pt x="27" y="88"/>
                  </a:cubicBezTo>
                  <a:cubicBezTo>
                    <a:pt x="20" y="91"/>
                    <a:pt x="13" y="89"/>
                    <a:pt x="8" y="84"/>
                  </a:cubicBezTo>
                  <a:cubicBezTo>
                    <a:pt x="1" y="77"/>
                    <a:pt x="0" y="63"/>
                    <a:pt x="8" y="56"/>
                  </a:cubicBezTo>
                  <a:cubicBezTo>
                    <a:pt x="23" y="44"/>
                    <a:pt x="37" y="30"/>
                    <a:pt x="49" y="15"/>
                  </a:cubicBezTo>
                  <a:cubicBezTo>
                    <a:pt x="51" y="13"/>
                    <a:pt x="53" y="12"/>
                    <a:pt x="56" y="11"/>
                  </a:cubicBezTo>
                  <a:cubicBezTo>
                    <a:pt x="59" y="5"/>
                    <a:pt x="66" y="0"/>
                    <a:pt x="73" y="0"/>
                  </a:cubicBezTo>
                  <a:cubicBezTo>
                    <a:pt x="74" y="0"/>
                    <a:pt x="76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70"/>
            <p:cNvSpPr>
              <a:spLocks noEditPoints="1"/>
            </p:cNvSpPr>
            <p:nvPr/>
          </p:nvSpPr>
          <p:spPr bwMode="auto">
            <a:xfrm>
              <a:off x="-1993900" y="3776663"/>
              <a:ext cx="419100" cy="1130300"/>
            </a:xfrm>
            <a:custGeom>
              <a:avLst/>
              <a:gdLst>
                <a:gd name="T0" fmla="*/ 58 w 105"/>
                <a:gd name="T1" fmla="*/ 196 h 282"/>
                <a:gd name="T2" fmla="*/ 59 w 105"/>
                <a:gd name="T3" fmla="*/ 196 h 282"/>
                <a:gd name="T4" fmla="*/ 70 w 105"/>
                <a:gd name="T5" fmla="*/ 176 h 282"/>
                <a:gd name="T6" fmla="*/ 70 w 105"/>
                <a:gd name="T7" fmla="*/ 176 h 282"/>
                <a:gd name="T8" fmla="*/ 65 w 105"/>
                <a:gd name="T9" fmla="*/ 171 h 282"/>
                <a:gd name="T10" fmla="*/ 65 w 105"/>
                <a:gd name="T11" fmla="*/ 171 h 282"/>
                <a:gd name="T12" fmla="*/ 51 w 105"/>
                <a:gd name="T13" fmla="*/ 139 h 282"/>
                <a:gd name="T14" fmla="*/ 67 w 105"/>
                <a:gd name="T15" fmla="*/ 1 h 282"/>
                <a:gd name="T16" fmla="*/ 19 w 105"/>
                <a:gd name="T17" fmla="*/ 13 h 282"/>
                <a:gd name="T18" fmla="*/ 9 w 105"/>
                <a:gd name="T19" fmla="*/ 27 h 282"/>
                <a:gd name="T20" fmla="*/ 33 w 105"/>
                <a:gd name="T21" fmla="*/ 54 h 282"/>
                <a:gd name="T22" fmla="*/ 25 w 105"/>
                <a:gd name="T23" fmla="*/ 72 h 282"/>
                <a:gd name="T24" fmla="*/ 37 w 105"/>
                <a:gd name="T25" fmla="*/ 81 h 282"/>
                <a:gd name="T26" fmla="*/ 51 w 105"/>
                <a:gd name="T27" fmla="*/ 105 h 282"/>
                <a:gd name="T28" fmla="*/ 28 w 105"/>
                <a:gd name="T29" fmla="*/ 129 h 282"/>
                <a:gd name="T30" fmla="*/ 56 w 105"/>
                <a:gd name="T31" fmla="*/ 141 h 282"/>
                <a:gd name="T32" fmla="*/ 45 w 105"/>
                <a:gd name="T33" fmla="*/ 141 h 282"/>
                <a:gd name="T34" fmla="*/ 67 w 105"/>
                <a:gd name="T35" fmla="*/ 172 h 282"/>
                <a:gd name="T36" fmla="*/ 69 w 105"/>
                <a:gd name="T37" fmla="*/ 175 h 282"/>
                <a:gd name="T38" fmla="*/ 48 w 105"/>
                <a:gd name="T39" fmla="*/ 179 h 282"/>
                <a:gd name="T40" fmla="*/ 63 w 105"/>
                <a:gd name="T41" fmla="*/ 214 h 282"/>
                <a:gd name="T42" fmla="*/ 78 w 105"/>
                <a:gd name="T43" fmla="*/ 247 h 282"/>
                <a:gd name="T44" fmla="*/ 87 w 105"/>
                <a:gd name="T45" fmla="*/ 267 h 282"/>
                <a:gd name="T46" fmla="*/ 86 w 105"/>
                <a:gd name="T47" fmla="*/ 270 h 282"/>
                <a:gd name="T48" fmla="*/ 96 w 105"/>
                <a:gd name="T49" fmla="*/ 241 h 282"/>
                <a:gd name="T50" fmla="*/ 88 w 105"/>
                <a:gd name="T51" fmla="*/ 217 h 282"/>
                <a:gd name="T52" fmla="*/ 88 w 105"/>
                <a:gd name="T53" fmla="*/ 173 h 282"/>
                <a:gd name="T54" fmla="*/ 72 w 105"/>
                <a:gd name="T55" fmla="*/ 154 h 282"/>
                <a:gd name="T56" fmla="*/ 78 w 105"/>
                <a:gd name="T57" fmla="*/ 138 h 282"/>
                <a:gd name="T58" fmla="*/ 58 w 105"/>
                <a:gd name="T59" fmla="*/ 122 h 282"/>
                <a:gd name="T60" fmla="*/ 76 w 105"/>
                <a:gd name="T61" fmla="*/ 112 h 282"/>
                <a:gd name="T62" fmla="*/ 64 w 105"/>
                <a:gd name="T63" fmla="*/ 90 h 282"/>
                <a:gd name="T64" fmla="*/ 72 w 105"/>
                <a:gd name="T65" fmla="*/ 69 h 282"/>
                <a:gd name="T66" fmla="*/ 72 w 105"/>
                <a:gd name="T67" fmla="*/ 63 h 282"/>
                <a:gd name="T68" fmla="*/ 39 w 105"/>
                <a:gd name="T69" fmla="*/ 37 h 282"/>
                <a:gd name="T70" fmla="*/ 70 w 105"/>
                <a:gd name="T71" fmla="*/ 28 h 282"/>
                <a:gd name="T72" fmla="*/ 73 w 105"/>
                <a:gd name="T73" fmla="*/ 1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282">
                  <a:moveTo>
                    <a:pt x="59" y="196"/>
                  </a:moveTo>
                  <a:cubicBezTo>
                    <a:pt x="59" y="196"/>
                    <a:pt x="58" y="196"/>
                    <a:pt x="58" y="196"/>
                  </a:cubicBezTo>
                  <a:cubicBezTo>
                    <a:pt x="58" y="196"/>
                    <a:pt x="58" y="196"/>
                    <a:pt x="58" y="196"/>
                  </a:cubicBezTo>
                  <a:cubicBezTo>
                    <a:pt x="58" y="196"/>
                    <a:pt x="58" y="196"/>
                    <a:pt x="59" y="196"/>
                  </a:cubicBezTo>
                  <a:cubicBezTo>
                    <a:pt x="59" y="196"/>
                    <a:pt x="59" y="196"/>
                    <a:pt x="59" y="196"/>
                  </a:cubicBezTo>
                  <a:close/>
                  <a:moveTo>
                    <a:pt x="70" y="176"/>
                  </a:moveTo>
                  <a:cubicBezTo>
                    <a:pt x="70" y="176"/>
                    <a:pt x="71" y="177"/>
                    <a:pt x="71" y="177"/>
                  </a:cubicBezTo>
                  <a:cubicBezTo>
                    <a:pt x="71" y="177"/>
                    <a:pt x="70" y="176"/>
                    <a:pt x="70" y="176"/>
                  </a:cubicBezTo>
                  <a:cubicBezTo>
                    <a:pt x="70" y="176"/>
                    <a:pt x="70" y="176"/>
                    <a:pt x="70" y="176"/>
                  </a:cubicBezTo>
                  <a:close/>
                  <a:moveTo>
                    <a:pt x="65" y="171"/>
                  </a:moveTo>
                  <a:cubicBezTo>
                    <a:pt x="65" y="171"/>
                    <a:pt x="66" y="172"/>
                    <a:pt x="66" y="172"/>
                  </a:cubicBezTo>
                  <a:cubicBezTo>
                    <a:pt x="66" y="172"/>
                    <a:pt x="65" y="171"/>
                    <a:pt x="65" y="171"/>
                  </a:cubicBezTo>
                  <a:close/>
                  <a:moveTo>
                    <a:pt x="51" y="139"/>
                  </a:moveTo>
                  <a:cubicBezTo>
                    <a:pt x="51" y="139"/>
                    <a:pt x="51" y="139"/>
                    <a:pt x="51" y="139"/>
                  </a:cubicBezTo>
                  <a:cubicBezTo>
                    <a:pt x="51" y="139"/>
                    <a:pt x="51" y="139"/>
                    <a:pt x="51" y="139"/>
                  </a:cubicBezTo>
                  <a:close/>
                  <a:moveTo>
                    <a:pt x="67" y="1"/>
                  </a:moveTo>
                  <a:cubicBezTo>
                    <a:pt x="64" y="1"/>
                    <a:pt x="61" y="0"/>
                    <a:pt x="58" y="0"/>
                  </a:cubicBezTo>
                  <a:cubicBezTo>
                    <a:pt x="44" y="0"/>
                    <a:pt x="31" y="6"/>
                    <a:pt x="19" y="13"/>
                  </a:cubicBezTo>
                  <a:cubicBezTo>
                    <a:pt x="14" y="16"/>
                    <a:pt x="13" y="21"/>
                    <a:pt x="15" y="25"/>
                  </a:cubicBezTo>
                  <a:cubicBezTo>
                    <a:pt x="13" y="26"/>
                    <a:pt x="11" y="26"/>
                    <a:pt x="9" y="27"/>
                  </a:cubicBezTo>
                  <a:cubicBezTo>
                    <a:pt x="2" y="30"/>
                    <a:pt x="0" y="39"/>
                    <a:pt x="7" y="44"/>
                  </a:cubicBezTo>
                  <a:cubicBezTo>
                    <a:pt x="15" y="49"/>
                    <a:pt x="24" y="52"/>
                    <a:pt x="33" y="54"/>
                  </a:cubicBezTo>
                  <a:cubicBezTo>
                    <a:pt x="31" y="54"/>
                    <a:pt x="29" y="55"/>
                    <a:pt x="27" y="55"/>
                  </a:cubicBezTo>
                  <a:cubicBezTo>
                    <a:pt x="19" y="57"/>
                    <a:pt x="18" y="68"/>
                    <a:pt x="25" y="72"/>
                  </a:cubicBezTo>
                  <a:cubicBezTo>
                    <a:pt x="31" y="75"/>
                    <a:pt x="37" y="77"/>
                    <a:pt x="43" y="79"/>
                  </a:cubicBezTo>
                  <a:cubicBezTo>
                    <a:pt x="42" y="80"/>
                    <a:pt x="40" y="80"/>
                    <a:pt x="37" y="81"/>
                  </a:cubicBezTo>
                  <a:cubicBezTo>
                    <a:pt x="30" y="84"/>
                    <a:pt x="28" y="94"/>
                    <a:pt x="35" y="98"/>
                  </a:cubicBezTo>
                  <a:cubicBezTo>
                    <a:pt x="40" y="101"/>
                    <a:pt x="46" y="103"/>
                    <a:pt x="51" y="105"/>
                  </a:cubicBezTo>
                  <a:cubicBezTo>
                    <a:pt x="44" y="107"/>
                    <a:pt x="37" y="109"/>
                    <a:pt x="30" y="112"/>
                  </a:cubicBezTo>
                  <a:cubicBezTo>
                    <a:pt x="23" y="115"/>
                    <a:pt x="20" y="124"/>
                    <a:pt x="28" y="129"/>
                  </a:cubicBezTo>
                  <a:cubicBezTo>
                    <a:pt x="36" y="134"/>
                    <a:pt x="44" y="136"/>
                    <a:pt x="52" y="140"/>
                  </a:cubicBezTo>
                  <a:cubicBezTo>
                    <a:pt x="53" y="140"/>
                    <a:pt x="55" y="141"/>
                    <a:pt x="56" y="141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2" y="142"/>
                    <a:pt x="49" y="142"/>
                    <a:pt x="45" y="141"/>
                  </a:cubicBezTo>
                  <a:cubicBezTo>
                    <a:pt x="36" y="141"/>
                    <a:pt x="32" y="155"/>
                    <a:pt x="41" y="159"/>
                  </a:cubicBezTo>
                  <a:cubicBezTo>
                    <a:pt x="50" y="163"/>
                    <a:pt x="58" y="167"/>
                    <a:pt x="67" y="172"/>
                  </a:cubicBezTo>
                  <a:cubicBezTo>
                    <a:pt x="67" y="173"/>
                    <a:pt x="68" y="174"/>
                    <a:pt x="69" y="175"/>
                  </a:cubicBezTo>
                  <a:cubicBezTo>
                    <a:pt x="69" y="175"/>
                    <a:pt x="69" y="175"/>
                    <a:pt x="69" y="175"/>
                  </a:cubicBezTo>
                  <a:cubicBezTo>
                    <a:pt x="66" y="176"/>
                    <a:pt x="62" y="177"/>
                    <a:pt x="59" y="177"/>
                  </a:cubicBezTo>
                  <a:cubicBezTo>
                    <a:pt x="55" y="178"/>
                    <a:pt x="52" y="178"/>
                    <a:pt x="48" y="179"/>
                  </a:cubicBezTo>
                  <a:cubicBezTo>
                    <a:pt x="41" y="181"/>
                    <a:pt x="40" y="189"/>
                    <a:pt x="44" y="195"/>
                  </a:cubicBezTo>
                  <a:cubicBezTo>
                    <a:pt x="50" y="201"/>
                    <a:pt x="57" y="207"/>
                    <a:pt x="63" y="214"/>
                  </a:cubicBezTo>
                  <a:cubicBezTo>
                    <a:pt x="60" y="217"/>
                    <a:pt x="58" y="222"/>
                    <a:pt x="61" y="226"/>
                  </a:cubicBezTo>
                  <a:cubicBezTo>
                    <a:pt x="66" y="234"/>
                    <a:pt x="72" y="240"/>
                    <a:pt x="78" y="247"/>
                  </a:cubicBezTo>
                  <a:cubicBezTo>
                    <a:pt x="81" y="251"/>
                    <a:pt x="83" y="255"/>
                    <a:pt x="85" y="259"/>
                  </a:cubicBezTo>
                  <a:cubicBezTo>
                    <a:pt x="86" y="262"/>
                    <a:pt x="87" y="264"/>
                    <a:pt x="87" y="267"/>
                  </a:cubicBezTo>
                  <a:cubicBezTo>
                    <a:pt x="87" y="266"/>
                    <a:pt x="87" y="266"/>
                    <a:pt x="86" y="265"/>
                  </a:cubicBezTo>
                  <a:cubicBezTo>
                    <a:pt x="86" y="267"/>
                    <a:pt x="86" y="268"/>
                    <a:pt x="86" y="270"/>
                  </a:cubicBezTo>
                  <a:cubicBezTo>
                    <a:pt x="86" y="282"/>
                    <a:pt x="104" y="282"/>
                    <a:pt x="105" y="270"/>
                  </a:cubicBezTo>
                  <a:cubicBezTo>
                    <a:pt x="105" y="260"/>
                    <a:pt x="102" y="250"/>
                    <a:pt x="96" y="241"/>
                  </a:cubicBezTo>
                  <a:cubicBezTo>
                    <a:pt x="93" y="237"/>
                    <a:pt x="89" y="233"/>
                    <a:pt x="86" y="228"/>
                  </a:cubicBezTo>
                  <a:cubicBezTo>
                    <a:pt x="89" y="225"/>
                    <a:pt x="89" y="221"/>
                    <a:pt x="88" y="217"/>
                  </a:cubicBezTo>
                  <a:cubicBezTo>
                    <a:pt x="83" y="208"/>
                    <a:pt x="76" y="201"/>
                    <a:pt x="69" y="194"/>
                  </a:cubicBezTo>
                  <a:cubicBezTo>
                    <a:pt x="80" y="191"/>
                    <a:pt x="89" y="186"/>
                    <a:pt x="88" y="173"/>
                  </a:cubicBezTo>
                  <a:cubicBezTo>
                    <a:pt x="87" y="166"/>
                    <a:pt x="82" y="160"/>
                    <a:pt x="76" y="156"/>
                  </a:cubicBezTo>
                  <a:cubicBezTo>
                    <a:pt x="75" y="156"/>
                    <a:pt x="73" y="155"/>
                    <a:pt x="72" y="154"/>
                  </a:cubicBezTo>
                  <a:cubicBezTo>
                    <a:pt x="74" y="153"/>
                    <a:pt x="75" y="151"/>
                    <a:pt x="77" y="149"/>
                  </a:cubicBezTo>
                  <a:cubicBezTo>
                    <a:pt x="80" y="147"/>
                    <a:pt x="81" y="142"/>
                    <a:pt x="78" y="138"/>
                  </a:cubicBezTo>
                  <a:cubicBezTo>
                    <a:pt x="75" y="133"/>
                    <a:pt x="71" y="128"/>
                    <a:pt x="65" y="125"/>
                  </a:cubicBezTo>
                  <a:cubicBezTo>
                    <a:pt x="62" y="124"/>
                    <a:pt x="60" y="123"/>
                    <a:pt x="58" y="122"/>
                  </a:cubicBezTo>
                  <a:cubicBezTo>
                    <a:pt x="60" y="122"/>
                    <a:pt x="61" y="121"/>
                    <a:pt x="63" y="121"/>
                  </a:cubicBezTo>
                  <a:cubicBezTo>
                    <a:pt x="68" y="119"/>
                    <a:pt x="72" y="116"/>
                    <a:pt x="76" y="112"/>
                  </a:cubicBezTo>
                  <a:cubicBezTo>
                    <a:pt x="80" y="109"/>
                    <a:pt x="80" y="102"/>
                    <a:pt x="76" y="99"/>
                  </a:cubicBezTo>
                  <a:cubicBezTo>
                    <a:pt x="72" y="95"/>
                    <a:pt x="69" y="92"/>
                    <a:pt x="64" y="90"/>
                  </a:cubicBezTo>
                  <a:cubicBezTo>
                    <a:pt x="68" y="88"/>
                    <a:pt x="70" y="87"/>
                    <a:pt x="74" y="83"/>
                  </a:cubicBezTo>
                  <a:cubicBezTo>
                    <a:pt x="79" y="80"/>
                    <a:pt x="77" y="71"/>
                    <a:pt x="72" y="69"/>
                  </a:cubicBezTo>
                  <a:cubicBezTo>
                    <a:pt x="70" y="68"/>
                    <a:pt x="68" y="67"/>
                    <a:pt x="66" y="66"/>
                  </a:cubicBezTo>
                  <a:cubicBezTo>
                    <a:pt x="68" y="65"/>
                    <a:pt x="70" y="64"/>
                    <a:pt x="72" y="63"/>
                  </a:cubicBezTo>
                  <a:cubicBezTo>
                    <a:pt x="77" y="59"/>
                    <a:pt x="79" y="50"/>
                    <a:pt x="72" y="47"/>
                  </a:cubicBezTo>
                  <a:cubicBezTo>
                    <a:pt x="61" y="42"/>
                    <a:pt x="50" y="39"/>
                    <a:pt x="39" y="37"/>
                  </a:cubicBezTo>
                  <a:cubicBezTo>
                    <a:pt x="46" y="34"/>
                    <a:pt x="54" y="32"/>
                    <a:pt x="61" y="30"/>
                  </a:cubicBezTo>
                  <a:cubicBezTo>
                    <a:pt x="64" y="31"/>
                    <a:pt x="68" y="30"/>
                    <a:pt x="70" y="28"/>
                  </a:cubicBezTo>
                  <a:cubicBezTo>
                    <a:pt x="77" y="26"/>
                    <a:pt x="78" y="16"/>
                    <a:pt x="73" y="12"/>
                  </a:cubicBezTo>
                  <a:cubicBezTo>
                    <a:pt x="73" y="11"/>
                    <a:pt x="73" y="11"/>
                    <a:pt x="73" y="10"/>
                  </a:cubicBezTo>
                  <a:cubicBezTo>
                    <a:pt x="73" y="6"/>
                    <a:pt x="70" y="2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71"/>
            <p:cNvSpPr>
              <a:spLocks noEditPoints="1"/>
            </p:cNvSpPr>
            <p:nvPr/>
          </p:nvSpPr>
          <p:spPr bwMode="auto">
            <a:xfrm>
              <a:off x="-2657475" y="3765551"/>
              <a:ext cx="342900" cy="1158875"/>
            </a:xfrm>
            <a:custGeom>
              <a:avLst/>
              <a:gdLst>
                <a:gd name="T0" fmla="*/ 34 w 86"/>
                <a:gd name="T1" fmla="*/ 211 h 289"/>
                <a:gd name="T2" fmla="*/ 34 w 86"/>
                <a:gd name="T3" fmla="*/ 205 h 289"/>
                <a:gd name="T4" fmla="*/ 34 w 86"/>
                <a:gd name="T5" fmla="*/ 205 h 289"/>
                <a:gd name="T6" fmla="*/ 45 w 86"/>
                <a:gd name="T7" fmla="*/ 182 h 289"/>
                <a:gd name="T8" fmla="*/ 44 w 86"/>
                <a:gd name="T9" fmla="*/ 180 h 289"/>
                <a:gd name="T10" fmla="*/ 44 w 86"/>
                <a:gd name="T11" fmla="*/ 180 h 289"/>
                <a:gd name="T12" fmla="*/ 46 w 86"/>
                <a:gd name="T13" fmla="*/ 160 h 289"/>
                <a:gd name="T14" fmla="*/ 50 w 86"/>
                <a:gd name="T15" fmla="*/ 157 h 289"/>
                <a:gd name="T16" fmla="*/ 50 w 86"/>
                <a:gd name="T17" fmla="*/ 157 h 289"/>
                <a:gd name="T18" fmla="*/ 51 w 86"/>
                <a:gd name="T19" fmla="*/ 0 h 289"/>
                <a:gd name="T20" fmla="*/ 16 w 86"/>
                <a:gd name="T21" fmla="*/ 6 h 289"/>
                <a:gd name="T22" fmla="*/ 26 w 86"/>
                <a:gd name="T23" fmla="*/ 25 h 289"/>
                <a:gd name="T24" fmla="*/ 19 w 86"/>
                <a:gd name="T25" fmla="*/ 43 h 289"/>
                <a:gd name="T26" fmla="*/ 61 w 86"/>
                <a:gd name="T27" fmla="*/ 62 h 289"/>
                <a:gd name="T28" fmla="*/ 15 w 86"/>
                <a:gd name="T29" fmla="*/ 65 h 289"/>
                <a:gd name="T30" fmla="*/ 39 w 86"/>
                <a:gd name="T31" fmla="*/ 101 h 289"/>
                <a:gd name="T32" fmla="*/ 4 w 86"/>
                <a:gd name="T33" fmla="*/ 122 h 289"/>
                <a:gd name="T34" fmla="*/ 51 w 86"/>
                <a:gd name="T35" fmla="*/ 159 h 289"/>
                <a:gd name="T36" fmla="*/ 31 w 86"/>
                <a:gd name="T37" fmla="*/ 161 h 289"/>
                <a:gd name="T38" fmla="*/ 29 w 86"/>
                <a:gd name="T39" fmla="*/ 191 h 289"/>
                <a:gd name="T40" fmla="*/ 34 w 86"/>
                <a:gd name="T41" fmla="*/ 209 h 289"/>
                <a:gd name="T42" fmla="*/ 30 w 86"/>
                <a:gd name="T43" fmla="*/ 210 h 289"/>
                <a:gd name="T44" fmla="*/ 28 w 86"/>
                <a:gd name="T45" fmla="*/ 210 h 289"/>
                <a:gd name="T46" fmla="*/ 31 w 86"/>
                <a:gd name="T47" fmla="*/ 261 h 289"/>
                <a:gd name="T48" fmla="*/ 35 w 86"/>
                <a:gd name="T49" fmla="*/ 280 h 289"/>
                <a:gd name="T50" fmla="*/ 54 w 86"/>
                <a:gd name="T51" fmla="*/ 280 h 289"/>
                <a:gd name="T52" fmla="*/ 41 w 86"/>
                <a:gd name="T53" fmla="*/ 239 h 289"/>
                <a:gd name="T54" fmla="*/ 38 w 86"/>
                <a:gd name="T55" fmla="*/ 231 h 289"/>
                <a:gd name="T56" fmla="*/ 52 w 86"/>
                <a:gd name="T57" fmla="*/ 214 h 289"/>
                <a:gd name="T58" fmla="*/ 43 w 86"/>
                <a:gd name="T59" fmla="*/ 178 h 289"/>
                <a:gd name="T60" fmla="*/ 72 w 86"/>
                <a:gd name="T61" fmla="*/ 157 h 289"/>
                <a:gd name="T62" fmla="*/ 39 w 86"/>
                <a:gd name="T63" fmla="*/ 120 h 289"/>
                <a:gd name="T64" fmla="*/ 62 w 86"/>
                <a:gd name="T65" fmla="*/ 100 h 289"/>
                <a:gd name="T66" fmla="*/ 56 w 86"/>
                <a:gd name="T67" fmla="*/ 82 h 289"/>
                <a:gd name="T68" fmla="*/ 83 w 86"/>
                <a:gd name="T69" fmla="*/ 55 h 289"/>
                <a:gd name="T70" fmla="*/ 77 w 86"/>
                <a:gd name="T71" fmla="*/ 35 h 289"/>
                <a:gd name="T72" fmla="*/ 59 w 86"/>
                <a:gd name="T73" fmla="*/ 1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289">
                  <a:moveTo>
                    <a:pt x="34" y="211"/>
                  </a:moveTo>
                  <a:cubicBezTo>
                    <a:pt x="34" y="211"/>
                    <a:pt x="34" y="211"/>
                    <a:pt x="34" y="211"/>
                  </a:cubicBezTo>
                  <a:cubicBezTo>
                    <a:pt x="34" y="211"/>
                    <a:pt x="34" y="211"/>
                    <a:pt x="34" y="211"/>
                  </a:cubicBezTo>
                  <a:close/>
                  <a:moveTo>
                    <a:pt x="34" y="205"/>
                  </a:moveTo>
                  <a:cubicBezTo>
                    <a:pt x="34" y="206"/>
                    <a:pt x="34" y="206"/>
                    <a:pt x="34" y="207"/>
                  </a:cubicBezTo>
                  <a:cubicBezTo>
                    <a:pt x="34" y="206"/>
                    <a:pt x="34" y="206"/>
                    <a:pt x="34" y="205"/>
                  </a:cubicBezTo>
                  <a:close/>
                  <a:moveTo>
                    <a:pt x="44" y="181"/>
                  </a:moveTo>
                  <a:cubicBezTo>
                    <a:pt x="45" y="181"/>
                    <a:pt x="45" y="182"/>
                    <a:pt x="45" y="182"/>
                  </a:cubicBezTo>
                  <a:cubicBezTo>
                    <a:pt x="45" y="182"/>
                    <a:pt x="45" y="181"/>
                    <a:pt x="44" y="181"/>
                  </a:cubicBezTo>
                  <a:close/>
                  <a:moveTo>
                    <a:pt x="44" y="180"/>
                  </a:moveTo>
                  <a:cubicBezTo>
                    <a:pt x="44" y="180"/>
                    <a:pt x="44" y="181"/>
                    <a:pt x="44" y="181"/>
                  </a:cubicBezTo>
                  <a:cubicBezTo>
                    <a:pt x="44" y="181"/>
                    <a:pt x="44" y="180"/>
                    <a:pt x="44" y="180"/>
                  </a:cubicBezTo>
                  <a:close/>
                  <a:moveTo>
                    <a:pt x="47" y="160"/>
                  </a:moveTo>
                  <a:cubicBezTo>
                    <a:pt x="47" y="160"/>
                    <a:pt x="47" y="160"/>
                    <a:pt x="46" y="160"/>
                  </a:cubicBezTo>
                  <a:cubicBezTo>
                    <a:pt x="47" y="160"/>
                    <a:pt x="47" y="160"/>
                    <a:pt x="47" y="160"/>
                  </a:cubicBezTo>
                  <a:close/>
                  <a:moveTo>
                    <a:pt x="50" y="157"/>
                  </a:moveTo>
                  <a:cubicBezTo>
                    <a:pt x="50" y="158"/>
                    <a:pt x="50" y="158"/>
                    <a:pt x="51" y="158"/>
                  </a:cubicBezTo>
                  <a:cubicBezTo>
                    <a:pt x="50" y="158"/>
                    <a:pt x="50" y="158"/>
                    <a:pt x="50" y="157"/>
                  </a:cubicBezTo>
                  <a:close/>
                  <a:moveTo>
                    <a:pt x="60" y="10"/>
                  </a:moveTo>
                  <a:cubicBezTo>
                    <a:pt x="60" y="5"/>
                    <a:pt x="56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9" y="2"/>
                    <a:pt x="28" y="3"/>
                    <a:pt x="16" y="6"/>
                  </a:cubicBezTo>
                  <a:cubicBezTo>
                    <a:pt x="8" y="7"/>
                    <a:pt x="7" y="22"/>
                    <a:pt x="16" y="23"/>
                  </a:cubicBezTo>
                  <a:cubicBezTo>
                    <a:pt x="20" y="24"/>
                    <a:pt x="23" y="24"/>
                    <a:pt x="26" y="25"/>
                  </a:cubicBezTo>
                  <a:cubicBezTo>
                    <a:pt x="25" y="25"/>
                    <a:pt x="23" y="25"/>
                    <a:pt x="21" y="26"/>
                  </a:cubicBezTo>
                  <a:cubicBezTo>
                    <a:pt x="12" y="27"/>
                    <a:pt x="13" y="39"/>
                    <a:pt x="19" y="43"/>
                  </a:cubicBezTo>
                  <a:cubicBezTo>
                    <a:pt x="29" y="50"/>
                    <a:pt x="42" y="54"/>
                    <a:pt x="54" y="58"/>
                  </a:cubicBezTo>
                  <a:cubicBezTo>
                    <a:pt x="56" y="60"/>
                    <a:pt x="58" y="61"/>
                    <a:pt x="61" y="62"/>
                  </a:cubicBezTo>
                  <a:cubicBezTo>
                    <a:pt x="58" y="63"/>
                    <a:pt x="56" y="63"/>
                    <a:pt x="53" y="64"/>
                  </a:cubicBezTo>
                  <a:cubicBezTo>
                    <a:pt x="40" y="65"/>
                    <a:pt x="28" y="64"/>
                    <a:pt x="15" y="65"/>
                  </a:cubicBezTo>
                  <a:cubicBezTo>
                    <a:pt x="7" y="66"/>
                    <a:pt x="3" y="75"/>
                    <a:pt x="9" y="81"/>
                  </a:cubicBezTo>
                  <a:cubicBezTo>
                    <a:pt x="17" y="90"/>
                    <a:pt x="29" y="94"/>
                    <a:pt x="39" y="101"/>
                  </a:cubicBezTo>
                  <a:cubicBezTo>
                    <a:pt x="29" y="104"/>
                    <a:pt x="19" y="104"/>
                    <a:pt x="8" y="107"/>
                  </a:cubicBezTo>
                  <a:cubicBezTo>
                    <a:pt x="2" y="108"/>
                    <a:pt x="0" y="117"/>
                    <a:pt x="4" y="122"/>
                  </a:cubicBezTo>
                  <a:cubicBezTo>
                    <a:pt x="15" y="132"/>
                    <a:pt x="28" y="140"/>
                    <a:pt x="41" y="149"/>
                  </a:cubicBezTo>
                  <a:cubicBezTo>
                    <a:pt x="44" y="152"/>
                    <a:pt x="48" y="155"/>
                    <a:pt x="51" y="159"/>
                  </a:cubicBezTo>
                  <a:cubicBezTo>
                    <a:pt x="50" y="159"/>
                    <a:pt x="49" y="159"/>
                    <a:pt x="48" y="160"/>
                  </a:cubicBezTo>
                  <a:cubicBezTo>
                    <a:pt x="43" y="160"/>
                    <a:pt x="37" y="160"/>
                    <a:pt x="31" y="161"/>
                  </a:cubicBezTo>
                  <a:cubicBezTo>
                    <a:pt x="25" y="161"/>
                    <a:pt x="21" y="166"/>
                    <a:pt x="22" y="173"/>
                  </a:cubicBezTo>
                  <a:cubicBezTo>
                    <a:pt x="23" y="179"/>
                    <a:pt x="26" y="185"/>
                    <a:pt x="29" y="191"/>
                  </a:cubicBezTo>
                  <a:cubicBezTo>
                    <a:pt x="31" y="196"/>
                    <a:pt x="33" y="202"/>
                    <a:pt x="34" y="207"/>
                  </a:cubicBezTo>
                  <a:cubicBezTo>
                    <a:pt x="34" y="208"/>
                    <a:pt x="34" y="209"/>
                    <a:pt x="34" y="209"/>
                  </a:cubicBezTo>
                  <a:cubicBezTo>
                    <a:pt x="34" y="209"/>
                    <a:pt x="34" y="210"/>
                    <a:pt x="34" y="210"/>
                  </a:cubicBezTo>
                  <a:cubicBezTo>
                    <a:pt x="33" y="210"/>
                    <a:pt x="32" y="210"/>
                    <a:pt x="30" y="210"/>
                  </a:cubicBezTo>
                  <a:cubicBezTo>
                    <a:pt x="31" y="210"/>
                    <a:pt x="32" y="210"/>
                    <a:pt x="33" y="210"/>
                  </a:cubicBezTo>
                  <a:cubicBezTo>
                    <a:pt x="31" y="210"/>
                    <a:pt x="30" y="210"/>
                    <a:pt x="28" y="210"/>
                  </a:cubicBezTo>
                  <a:cubicBezTo>
                    <a:pt x="23" y="210"/>
                    <a:pt x="19" y="214"/>
                    <a:pt x="19" y="219"/>
                  </a:cubicBezTo>
                  <a:cubicBezTo>
                    <a:pt x="18" y="235"/>
                    <a:pt x="24" y="248"/>
                    <a:pt x="31" y="261"/>
                  </a:cubicBezTo>
                  <a:cubicBezTo>
                    <a:pt x="32" y="266"/>
                    <a:pt x="34" y="271"/>
                    <a:pt x="35" y="276"/>
                  </a:cubicBezTo>
                  <a:cubicBezTo>
                    <a:pt x="35" y="277"/>
                    <a:pt x="35" y="279"/>
                    <a:pt x="35" y="280"/>
                  </a:cubicBezTo>
                  <a:cubicBezTo>
                    <a:pt x="36" y="285"/>
                    <a:pt x="39" y="289"/>
                    <a:pt x="45" y="289"/>
                  </a:cubicBezTo>
                  <a:cubicBezTo>
                    <a:pt x="50" y="289"/>
                    <a:pt x="55" y="285"/>
                    <a:pt x="54" y="280"/>
                  </a:cubicBezTo>
                  <a:cubicBezTo>
                    <a:pt x="53" y="271"/>
                    <a:pt x="51" y="264"/>
                    <a:pt x="48" y="255"/>
                  </a:cubicBezTo>
                  <a:cubicBezTo>
                    <a:pt x="46" y="250"/>
                    <a:pt x="43" y="244"/>
                    <a:pt x="41" y="239"/>
                  </a:cubicBezTo>
                  <a:cubicBezTo>
                    <a:pt x="39" y="235"/>
                    <a:pt x="38" y="232"/>
                    <a:pt x="37" y="228"/>
                  </a:cubicBezTo>
                  <a:cubicBezTo>
                    <a:pt x="38" y="229"/>
                    <a:pt x="38" y="230"/>
                    <a:pt x="38" y="231"/>
                  </a:cubicBezTo>
                  <a:cubicBezTo>
                    <a:pt x="38" y="230"/>
                    <a:pt x="37" y="229"/>
                    <a:pt x="37" y="227"/>
                  </a:cubicBezTo>
                  <a:cubicBezTo>
                    <a:pt x="44" y="226"/>
                    <a:pt x="50" y="222"/>
                    <a:pt x="52" y="214"/>
                  </a:cubicBezTo>
                  <a:cubicBezTo>
                    <a:pt x="55" y="203"/>
                    <a:pt x="49" y="190"/>
                    <a:pt x="44" y="181"/>
                  </a:cubicBezTo>
                  <a:cubicBezTo>
                    <a:pt x="44" y="180"/>
                    <a:pt x="44" y="179"/>
                    <a:pt x="43" y="178"/>
                  </a:cubicBezTo>
                  <a:cubicBezTo>
                    <a:pt x="52" y="178"/>
                    <a:pt x="61" y="176"/>
                    <a:pt x="68" y="170"/>
                  </a:cubicBezTo>
                  <a:cubicBezTo>
                    <a:pt x="73" y="167"/>
                    <a:pt x="74" y="162"/>
                    <a:pt x="72" y="157"/>
                  </a:cubicBezTo>
                  <a:cubicBezTo>
                    <a:pt x="63" y="141"/>
                    <a:pt x="48" y="131"/>
                    <a:pt x="33" y="121"/>
                  </a:cubicBezTo>
                  <a:cubicBezTo>
                    <a:pt x="35" y="121"/>
                    <a:pt x="37" y="121"/>
                    <a:pt x="39" y="120"/>
                  </a:cubicBezTo>
                  <a:cubicBezTo>
                    <a:pt x="46" y="118"/>
                    <a:pt x="52" y="116"/>
                    <a:pt x="59" y="113"/>
                  </a:cubicBezTo>
                  <a:cubicBezTo>
                    <a:pt x="64" y="110"/>
                    <a:pt x="64" y="104"/>
                    <a:pt x="62" y="100"/>
                  </a:cubicBezTo>
                  <a:cubicBezTo>
                    <a:pt x="59" y="92"/>
                    <a:pt x="52" y="87"/>
                    <a:pt x="45" y="83"/>
                  </a:cubicBezTo>
                  <a:cubicBezTo>
                    <a:pt x="49" y="83"/>
                    <a:pt x="53" y="83"/>
                    <a:pt x="56" y="82"/>
                  </a:cubicBezTo>
                  <a:cubicBezTo>
                    <a:pt x="68" y="80"/>
                    <a:pt x="77" y="76"/>
                    <a:pt x="84" y="66"/>
                  </a:cubicBezTo>
                  <a:cubicBezTo>
                    <a:pt x="86" y="63"/>
                    <a:pt x="86" y="58"/>
                    <a:pt x="83" y="55"/>
                  </a:cubicBezTo>
                  <a:cubicBezTo>
                    <a:pt x="75" y="48"/>
                    <a:pt x="66" y="44"/>
                    <a:pt x="56" y="40"/>
                  </a:cubicBezTo>
                  <a:cubicBezTo>
                    <a:pt x="63" y="39"/>
                    <a:pt x="70" y="38"/>
                    <a:pt x="77" y="35"/>
                  </a:cubicBezTo>
                  <a:cubicBezTo>
                    <a:pt x="86" y="32"/>
                    <a:pt x="86" y="20"/>
                    <a:pt x="77" y="17"/>
                  </a:cubicBezTo>
                  <a:cubicBezTo>
                    <a:pt x="71" y="15"/>
                    <a:pt x="65" y="14"/>
                    <a:pt x="59" y="12"/>
                  </a:cubicBezTo>
                  <a:cubicBezTo>
                    <a:pt x="60" y="12"/>
                    <a:pt x="60" y="11"/>
                    <a:pt x="6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72"/>
            <p:cNvSpPr/>
            <p:nvPr/>
          </p:nvSpPr>
          <p:spPr bwMode="auto">
            <a:xfrm>
              <a:off x="-1958975" y="2701926"/>
              <a:ext cx="241300" cy="338138"/>
            </a:xfrm>
            <a:custGeom>
              <a:avLst/>
              <a:gdLst>
                <a:gd name="T0" fmla="*/ 48 w 60"/>
                <a:gd name="T1" fmla="*/ 1 h 84"/>
                <a:gd name="T2" fmla="*/ 56 w 60"/>
                <a:gd name="T3" fmla="*/ 14 h 84"/>
                <a:gd name="T4" fmla="*/ 53 w 60"/>
                <a:gd name="T5" fmla="*/ 19 h 84"/>
                <a:gd name="T6" fmla="*/ 48 w 60"/>
                <a:gd name="T7" fmla="*/ 42 h 84"/>
                <a:gd name="T8" fmla="*/ 41 w 60"/>
                <a:gd name="T9" fmla="*/ 66 h 84"/>
                <a:gd name="T10" fmla="*/ 41 w 60"/>
                <a:gd name="T11" fmla="*/ 66 h 84"/>
                <a:gd name="T12" fmla="*/ 27 w 60"/>
                <a:gd name="T13" fmla="*/ 77 h 84"/>
                <a:gd name="T14" fmla="*/ 7 w 60"/>
                <a:gd name="T15" fmla="*/ 51 h 84"/>
                <a:gd name="T16" fmla="*/ 5 w 60"/>
                <a:gd name="T17" fmla="*/ 48 h 84"/>
                <a:gd name="T18" fmla="*/ 3 w 60"/>
                <a:gd name="T19" fmla="*/ 45 h 84"/>
                <a:gd name="T20" fmla="*/ 9 w 60"/>
                <a:gd name="T21" fmla="*/ 32 h 84"/>
                <a:gd name="T22" fmla="*/ 39 w 60"/>
                <a:gd name="T23" fmla="*/ 1 h 84"/>
                <a:gd name="T24" fmla="*/ 44 w 60"/>
                <a:gd name="T25" fmla="*/ 0 h 84"/>
                <a:gd name="T26" fmla="*/ 48 w 60"/>
                <a:gd name="T2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4">
                  <a:moveTo>
                    <a:pt x="48" y="1"/>
                  </a:moveTo>
                  <a:cubicBezTo>
                    <a:pt x="54" y="1"/>
                    <a:pt x="60" y="8"/>
                    <a:pt x="56" y="14"/>
                  </a:cubicBezTo>
                  <a:cubicBezTo>
                    <a:pt x="55" y="16"/>
                    <a:pt x="54" y="17"/>
                    <a:pt x="53" y="19"/>
                  </a:cubicBezTo>
                  <a:cubicBezTo>
                    <a:pt x="50" y="26"/>
                    <a:pt x="49" y="34"/>
                    <a:pt x="48" y="42"/>
                  </a:cubicBezTo>
                  <a:cubicBezTo>
                    <a:pt x="47" y="50"/>
                    <a:pt x="45" y="58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6" y="75"/>
                    <a:pt x="35" y="84"/>
                    <a:pt x="27" y="77"/>
                  </a:cubicBezTo>
                  <a:cubicBezTo>
                    <a:pt x="18" y="70"/>
                    <a:pt x="12" y="60"/>
                    <a:pt x="7" y="51"/>
                  </a:cubicBezTo>
                  <a:cubicBezTo>
                    <a:pt x="6" y="50"/>
                    <a:pt x="6" y="49"/>
                    <a:pt x="5" y="48"/>
                  </a:cubicBezTo>
                  <a:cubicBezTo>
                    <a:pt x="4" y="47"/>
                    <a:pt x="4" y="46"/>
                    <a:pt x="3" y="45"/>
                  </a:cubicBezTo>
                  <a:cubicBezTo>
                    <a:pt x="0" y="39"/>
                    <a:pt x="4" y="33"/>
                    <a:pt x="9" y="32"/>
                  </a:cubicBezTo>
                  <a:cubicBezTo>
                    <a:pt x="13" y="18"/>
                    <a:pt x="28" y="7"/>
                    <a:pt x="39" y="1"/>
                  </a:cubicBezTo>
                  <a:cubicBezTo>
                    <a:pt x="41" y="0"/>
                    <a:pt x="42" y="0"/>
                    <a:pt x="44" y="0"/>
                  </a:cubicBezTo>
                  <a:cubicBezTo>
                    <a:pt x="45" y="0"/>
                    <a:pt x="47" y="0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73"/>
            <p:cNvSpPr/>
            <p:nvPr/>
          </p:nvSpPr>
          <p:spPr bwMode="auto">
            <a:xfrm>
              <a:off x="-2549525" y="2701926"/>
              <a:ext cx="239713" cy="273050"/>
            </a:xfrm>
            <a:custGeom>
              <a:avLst/>
              <a:gdLst>
                <a:gd name="T0" fmla="*/ 21 w 60"/>
                <a:gd name="T1" fmla="*/ 3 h 68"/>
                <a:gd name="T2" fmla="*/ 28 w 60"/>
                <a:gd name="T3" fmla="*/ 13 h 68"/>
                <a:gd name="T4" fmla="*/ 38 w 60"/>
                <a:gd name="T5" fmla="*/ 23 h 68"/>
                <a:gd name="T6" fmla="*/ 53 w 60"/>
                <a:gd name="T7" fmla="*/ 32 h 68"/>
                <a:gd name="T8" fmla="*/ 55 w 60"/>
                <a:gd name="T9" fmla="*/ 46 h 68"/>
                <a:gd name="T10" fmla="*/ 55 w 60"/>
                <a:gd name="T11" fmla="*/ 47 h 68"/>
                <a:gd name="T12" fmla="*/ 40 w 60"/>
                <a:gd name="T13" fmla="*/ 58 h 68"/>
                <a:gd name="T14" fmla="*/ 40 w 60"/>
                <a:gd name="T15" fmla="*/ 57 h 68"/>
                <a:gd name="T16" fmla="*/ 36 w 60"/>
                <a:gd name="T17" fmla="*/ 61 h 68"/>
                <a:gd name="T18" fmla="*/ 35 w 60"/>
                <a:gd name="T19" fmla="*/ 62 h 68"/>
                <a:gd name="T20" fmla="*/ 19 w 60"/>
                <a:gd name="T21" fmla="*/ 62 h 68"/>
                <a:gd name="T22" fmla="*/ 13 w 60"/>
                <a:gd name="T23" fmla="*/ 47 h 68"/>
                <a:gd name="T24" fmla="*/ 1 w 60"/>
                <a:gd name="T25" fmla="*/ 12 h 68"/>
                <a:gd name="T26" fmla="*/ 8 w 60"/>
                <a:gd name="T27" fmla="*/ 3 h 68"/>
                <a:gd name="T28" fmla="*/ 14 w 60"/>
                <a:gd name="T29" fmla="*/ 0 h 68"/>
                <a:gd name="T30" fmla="*/ 21 w 60"/>
                <a:gd name="T31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68">
                  <a:moveTo>
                    <a:pt x="21" y="3"/>
                  </a:moveTo>
                  <a:cubicBezTo>
                    <a:pt x="23" y="6"/>
                    <a:pt x="25" y="10"/>
                    <a:pt x="28" y="13"/>
                  </a:cubicBezTo>
                  <a:cubicBezTo>
                    <a:pt x="32" y="16"/>
                    <a:pt x="35" y="19"/>
                    <a:pt x="38" y="23"/>
                  </a:cubicBezTo>
                  <a:cubicBezTo>
                    <a:pt x="43" y="26"/>
                    <a:pt x="48" y="29"/>
                    <a:pt x="53" y="32"/>
                  </a:cubicBezTo>
                  <a:cubicBezTo>
                    <a:pt x="59" y="35"/>
                    <a:pt x="58" y="42"/>
                    <a:pt x="55" y="46"/>
                  </a:cubicBezTo>
                  <a:cubicBezTo>
                    <a:pt x="55" y="46"/>
                    <a:pt x="55" y="47"/>
                    <a:pt x="55" y="47"/>
                  </a:cubicBezTo>
                  <a:cubicBezTo>
                    <a:pt x="60" y="56"/>
                    <a:pt x="48" y="66"/>
                    <a:pt x="40" y="58"/>
                  </a:cubicBezTo>
                  <a:cubicBezTo>
                    <a:pt x="40" y="58"/>
                    <a:pt x="40" y="58"/>
                    <a:pt x="40" y="57"/>
                  </a:cubicBezTo>
                  <a:cubicBezTo>
                    <a:pt x="39" y="59"/>
                    <a:pt x="37" y="60"/>
                    <a:pt x="36" y="61"/>
                  </a:cubicBezTo>
                  <a:cubicBezTo>
                    <a:pt x="35" y="61"/>
                    <a:pt x="35" y="62"/>
                    <a:pt x="35" y="62"/>
                  </a:cubicBezTo>
                  <a:cubicBezTo>
                    <a:pt x="31" y="68"/>
                    <a:pt x="23" y="68"/>
                    <a:pt x="19" y="62"/>
                  </a:cubicBezTo>
                  <a:cubicBezTo>
                    <a:pt x="16" y="58"/>
                    <a:pt x="15" y="52"/>
                    <a:pt x="13" y="47"/>
                  </a:cubicBezTo>
                  <a:cubicBezTo>
                    <a:pt x="8" y="35"/>
                    <a:pt x="2" y="25"/>
                    <a:pt x="1" y="12"/>
                  </a:cubicBezTo>
                  <a:cubicBezTo>
                    <a:pt x="0" y="7"/>
                    <a:pt x="4" y="4"/>
                    <a:pt x="8" y="3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9" y="1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74"/>
            <p:cNvSpPr>
              <a:spLocks noEditPoints="1"/>
            </p:cNvSpPr>
            <p:nvPr/>
          </p:nvSpPr>
          <p:spPr bwMode="auto">
            <a:xfrm>
              <a:off x="-2398712" y="3571876"/>
              <a:ext cx="639763" cy="1708150"/>
            </a:xfrm>
            <a:custGeom>
              <a:avLst/>
              <a:gdLst>
                <a:gd name="T0" fmla="*/ 58 w 160"/>
                <a:gd name="T1" fmla="*/ 195 h 426"/>
                <a:gd name="T2" fmla="*/ 75 w 160"/>
                <a:gd name="T3" fmla="*/ 109 h 426"/>
                <a:gd name="T4" fmla="*/ 75 w 160"/>
                <a:gd name="T5" fmla="*/ 109 h 426"/>
                <a:gd name="T6" fmla="*/ 101 w 160"/>
                <a:gd name="T7" fmla="*/ 1 h 426"/>
                <a:gd name="T8" fmla="*/ 59 w 160"/>
                <a:gd name="T9" fmla="*/ 2 h 426"/>
                <a:gd name="T10" fmla="*/ 17 w 160"/>
                <a:gd name="T11" fmla="*/ 3 h 426"/>
                <a:gd name="T12" fmla="*/ 13 w 160"/>
                <a:gd name="T13" fmla="*/ 35 h 426"/>
                <a:gd name="T14" fmla="*/ 17 w 160"/>
                <a:gd name="T15" fmla="*/ 51 h 426"/>
                <a:gd name="T16" fmla="*/ 27 w 160"/>
                <a:gd name="T17" fmla="*/ 80 h 426"/>
                <a:gd name="T18" fmla="*/ 25 w 160"/>
                <a:gd name="T19" fmla="*/ 91 h 426"/>
                <a:gd name="T20" fmla="*/ 34 w 160"/>
                <a:gd name="T21" fmla="*/ 108 h 426"/>
                <a:gd name="T22" fmla="*/ 34 w 160"/>
                <a:gd name="T23" fmla="*/ 140 h 426"/>
                <a:gd name="T24" fmla="*/ 30 w 160"/>
                <a:gd name="T25" fmla="*/ 152 h 426"/>
                <a:gd name="T26" fmla="*/ 18 w 160"/>
                <a:gd name="T27" fmla="*/ 159 h 426"/>
                <a:gd name="T28" fmla="*/ 18 w 160"/>
                <a:gd name="T29" fmla="*/ 192 h 426"/>
                <a:gd name="T30" fmla="*/ 92 w 160"/>
                <a:gd name="T31" fmla="*/ 186 h 426"/>
                <a:gd name="T32" fmla="*/ 41 w 160"/>
                <a:gd name="T33" fmla="*/ 196 h 426"/>
                <a:gd name="T34" fmla="*/ 0 w 160"/>
                <a:gd name="T35" fmla="*/ 214 h 426"/>
                <a:gd name="T36" fmla="*/ 5 w 160"/>
                <a:gd name="T37" fmla="*/ 239 h 426"/>
                <a:gd name="T38" fmla="*/ 75 w 160"/>
                <a:gd name="T39" fmla="*/ 254 h 426"/>
                <a:gd name="T40" fmla="*/ 96 w 160"/>
                <a:gd name="T41" fmla="*/ 254 h 426"/>
                <a:gd name="T42" fmla="*/ 96 w 160"/>
                <a:gd name="T43" fmla="*/ 254 h 426"/>
                <a:gd name="T44" fmla="*/ 25 w 160"/>
                <a:gd name="T45" fmla="*/ 268 h 426"/>
                <a:gd name="T46" fmla="*/ 25 w 160"/>
                <a:gd name="T47" fmla="*/ 301 h 426"/>
                <a:gd name="T48" fmla="*/ 68 w 160"/>
                <a:gd name="T49" fmla="*/ 303 h 426"/>
                <a:gd name="T50" fmla="*/ 18 w 160"/>
                <a:gd name="T51" fmla="*/ 320 h 426"/>
                <a:gd name="T52" fmla="*/ 72 w 160"/>
                <a:gd name="T53" fmla="*/ 336 h 426"/>
                <a:gd name="T54" fmla="*/ 98 w 160"/>
                <a:gd name="T55" fmla="*/ 337 h 426"/>
                <a:gd name="T56" fmla="*/ 37 w 160"/>
                <a:gd name="T57" fmla="*/ 355 h 426"/>
                <a:gd name="T58" fmla="*/ 30 w 160"/>
                <a:gd name="T59" fmla="*/ 383 h 426"/>
                <a:gd name="T60" fmla="*/ 49 w 160"/>
                <a:gd name="T61" fmla="*/ 399 h 426"/>
                <a:gd name="T62" fmla="*/ 64 w 160"/>
                <a:gd name="T63" fmla="*/ 424 h 426"/>
                <a:gd name="T64" fmla="*/ 122 w 160"/>
                <a:gd name="T65" fmla="*/ 390 h 426"/>
                <a:gd name="T66" fmla="*/ 145 w 160"/>
                <a:gd name="T67" fmla="*/ 354 h 426"/>
                <a:gd name="T68" fmla="*/ 156 w 160"/>
                <a:gd name="T69" fmla="*/ 327 h 426"/>
                <a:gd name="T70" fmla="*/ 135 w 160"/>
                <a:gd name="T71" fmla="*/ 304 h 426"/>
                <a:gd name="T72" fmla="*/ 121 w 160"/>
                <a:gd name="T73" fmla="*/ 278 h 426"/>
                <a:gd name="T74" fmla="*/ 144 w 160"/>
                <a:gd name="T75" fmla="*/ 258 h 426"/>
                <a:gd name="T76" fmla="*/ 125 w 160"/>
                <a:gd name="T77" fmla="*/ 228 h 426"/>
                <a:gd name="T78" fmla="*/ 140 w 160"/>
                <a:gd name="T79" fmla="*/ 189 h 426"/>
                <a:gd name="T80" fmla="*/ 120 w 160"/>
                <a:gd name="T81" fmla="*/ 159 h 426"/>
                <a:gd name="T82" fmla="*/ 110 w 160"/>
                <a:gd name="T83" fmla="*/ 127 h 426"/>
                <a:gd name="T84" fmla="*/ 100 w 160"/>
                <a:gd name="T85" fmla="*/ 116 h 426"/>
                <a:gd name="T86" fmla="*/ 101 w 160"/>
                <a:gd name="T87" fmla="*/ 91 h 426"/>
                <a:gd name="T88" fmla="*/ 100 w 160"/>
                <a:gd name="T89" fmla="*/ 63 h 426"/>
                <a:gd name="T90" fmla="*/ 106 w 160"/>
                <a:gd name="T91" fmla="*/ 49 h 426"/>
                <a:gd name="T92" fmla="*/ 115 w 160"/>
                <a:gd name="T93" fmla="*/ 25 h 426"/>
                <a:gd name="T94" fmla="*/ 101 w 160"/>
                <a:gd name="T95" fmla="*/ 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" h="426">
                  <a:moveTo>
                    <a:pt x="59" y="195"/>
                  </a:moveTo>
                  <a:cubicBezTo>
                    <a:pt x="58" y="195"/>
                    <a:pt x="58" y="195"/>
                    <a:pt x="58" y="195"/>
                  </a:cubicBezTo>
                  <a:cubicBezTo>
                    <a:pt x="58" y="195"/>
                    <a:pt x="58" y="195"/>
                    <a:pt x="59" y="195"/>
                  </a:cubicBezTo>
                  <a:close/>
                  <a:moveTo>
                    <a:pt x="75" y="109"/>
                  </a:move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5" y="109"/>
                    <a:pt x="75" y="109"/>
                  </a:cubicBezTo>
                  <a:close/>
                  <a:moveTo>
                    <a:pt x="101" y="1"/>
                  </a:moveTo>
                  <a:cubicBezTo>
                    <a:pt x="97" y="0"/>
                    <a:pt x="94" y="0"/>
                    <a:pt x="91" y="0"/>
                  </a:cubicBezTo>
                  <a:cubicBezTo>
                    <a:pt x="80" y="0"/>
                    <a:pt x="70" y="1"/>
                    <a:pt x="59" y="2"/>
                  </a:cubicBezTo>
                  <a:cubicBezTo>
                    <a:pt x="52" y="2"/>
                    <a:pt x="46" y="2"/>
                    <a:pt x="39" y="3"/>
                  </a:cubicBezTo>
                  <a:cubicBezTo>
                    <a:pt x="31" y="3"/>
                    <a:pt x="24" y="3"/>
                    <a:pt x="17" y="3"/>
                  </a:cubicBezTo>
                  <a:cubicBezTo>
                    <a:pt x="8" y="3"/>
                    <a:pt x="0" y="10"/>
                    <a:pt x="0" y="19"/>
                  </a:cubicBezTo>
                  <a:cubicBezTo>
                    <a:pt x="0" y="27"/>
                    <a:pt x="6" y="33"/>
                    <a:pt x="13" y="35"/>
                  </a:cubicBezTo>
                  <a:cubicBezTo>
                    <a:pt x="12" y="36"/>
                    <a:pt x="12" y="38"/>
                    <a:pt x="12" y="39"/>
                  </a:cubicBezTo>
                  <a:cubicBezTo>
                    <a:pt x="12" y="44"/>
                    <a:pt x="14" y="48"/>
                    <a:pt x="17" y="51"/>
                  </a:cubicBezTo>
                  <a:cubicBezTo>
                    <a:pt x="13" y="53"/>
                    <a:pt x="10" y="58"/>
                    <a:pt x="10" y="64"/>
                  </a:cubicBezTo>
                  <a:cubicBezTo>
                    <a:pt x="10" y="73"/>
                    <a:pt x="18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26" y="83"/>
                    <a:pt x="25" y="87"/>
                    <a:pt x="25" y="91"/>
                  </a:cubicBezTo>
                  <a:cubicBezTo>
                    <a:pt x="25" y="100"/>
                    <a:pt x="30" y="105"/>
                    <a:pt x="37" y="107"/>
                  </a:cubicBezTo>
                  <a:cubicBezTo>
                    <a:pt x="36" y="107"/>
                    <a:pt x="35" y="107"/>
                    <a:pt x="34" y="108"/>
                  </a:cubicBezTo>
                  <a:cubicBezTo>
                    <a:pt x="25" y="108"/>
                    <a:pt x="17" y="115"/>
                    <a:pt x="17" y="124"/>
                  </a:cubicBezTo>
                  <a:cubicBezTo>
                    <a:pt x="17" y="133"/>
                    <a:pt x="25" y="140"/>
                    <a:pt x="34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1" y="143"/>
                    <a:pt x="30" y="147"/>
                    <a:pt x="30" y="152"/>
                  </a:cubicBezTo>
                  <a:cubicBezTo>
                    <a:pt x="30" y="154"/>
                    <a:pt x="30" y="156"/>
                    <a:pt x="31" y="158"/>
                  </a:cubicBezTo>
                  <a:cubicBezTo>
                    <a:pt x="27" y="158"/>
                    <a:pt x="22" y="159"/>
                    <a:pt x="18" y="159"/>
                  </a:cubicBezTo>
                  <a:cubicBezTo>
                    <a:pt x="9" y="160"/>
                    <a:pt x="2" y="166"/>
                    <a:pt x="2" y="176"/>
                  </a:cubicBezTo>
                  <a:cubicBezTo>
                    <a:pt x="2" y="184"/>
                    <a:pt x="9" y="192"/>
                    <a:pt x="18" y="192"/>
                  </a:cubicBezTo>
                  <a:cubicBezTo>
                    <a:pt x="35" y="192"/>
                    <a:pt x="51" y="190"/>
                    <a:pt x="67" y="187"/>
                  </a:cubicBezTo>
                  <a:cubicBezTo>
                    <a:pt x="76" y="186"/>
                    <a:pt x="84" y="186"/>
                    <a:pt x="92" y="186"/>
                  </a:cubicBezTo>
                  <a:cubicBezTo>
                    <a:pt x="80" y="190"/>
                    <a:pt x="68" y="193"/>
                    <a:pt x="55" y="195"/>
                  </a:cubicBezTo>
                  <a:cubicBezTo>
                    <a:pt x="51" y="196"/>
                    <a:pt x="46" y="196"/>
                    <a:pt x="41" y="196"/>
                  </a:cubicBezTo>
                  <a:cubicBezTo>
                    <a:pt x="33" y="197"/>
                    <a:pt x="25" y="197"/>
                    <a:pt x="17" y="197"/>
                  </a:cubicBezTo>
                  <a:cubicBezTo>
                    <a:pt x="8" y="198"/>
                    <a:pt x="0" y="205"/>
                    <a:pt x="0" y="214"/>
                  </a:cubicBezTo>
                  <a:cubicBezTo>
                    <a:pt x="0" y="220"/>
                    <a:pt x="4" y="226"/>
                    <a:pt x="9" y="228"/>
                  </a:cubicBezTo>
                  <a:cubicBezTo>
                    <a:pt x="6" y="231"/>
                    <a:pt x="5" y="235"/>
                    <a:pt x="5" y="239"/>
                  </a:cubicBezTo>
                  <a:cubicBezTo>
                    <a:pt x="5" y="249"/>
                    <a:pt x="12" y="255"/>
                    <a:pt x="21" y="256"/>
                  </a:cubicBezTo>
                  <a:cubicBezTo>
                    <a:pt x="39" y="257"/>
                    <a:pt x="57" y="257"/>
                    <a:pt x="75" y="254"/>
                  </a:cubicBezTo>
                  <a:cubicBezTo>
                    <a:pt x="76" y="253"/>
                    <a:pt x="78" y="253"/>
                    <a:pt x="79" y="253"/>
                  </a:cubicBezTo>
                  <a:cubicBezTo>
                    <a:pt x="85" y="253"/>
                    <a:pt x="90" y="253"/>
                    <a:pt x="96" y="254"/>
                  </a:cubicBezTo>
                  <a:cubicBezTo>
                    <a:pt x="96" y="254"/>
                    <a:pt x="96" y="254"/>
                    <a:pt x="96" y="254"/>
                  </a:cubicBezTo>
                  <a:cubicBezTo>
                    <a:pt x="96" y="254"/>
                    <a:pt x="96" y="254"/>
                    <a:pt x="96" y="254"/>
                  </a:cubicBezTo>
                  <a:cubicBezTo>
                    <a:pt x="79" y="260"/>
                    <a:pt x="62" y="264"/>
                    <a:pt x="44" y="267"/>
                  </a:cubicBezTo>
                  <a:cubicBezTo>
                    <a:pt x="38" y="268"/>
                    <a:pt x="32" y="268"/>
                    <a:pt x="25" y="268"/>
                  </a:cubicBezTo>
                  <a:cubicBezTo>
                    <a:pt x="16" y="269"/>
                    <a:pt x="9" y="276"/>
                    <a:pt x="9" y="285"/>
                  </a:cubicBezTo>
                  <a:cubicBezTo>
                    <a:pt x="9" y="295"/>
                    <a:pt x="17" y="300"/>
                    <a:pt x="25" y="301"/>
                  </a:cubicBezTo>
                  <a:cubicBezTo>
                    <a:pt x="40" y="303"/>
                    <a:pt x="54" y="303"/>
                    <a:pt x="69" y="303"/>
                  </a:cubicBezTo>
                  <a:cubicBezTo>
                    <a:pt x="69" y="303"/>
                    <a:pt x="69" y="303"/>
                    <a:pt x="68" y="303"/>
                  </a:cubicBezTo>
                  <a:cubicBezTo>
                    <a:pt x="57" y="303"/>
                    <a:pt x="46" y="304"/>
                    <a:pt x="34" y="304"/>
                  </a:cubicBezTo>
                  <a:cubicBezTo>
                    <a:pt x="25" y="304"/>
                    <a:pt x="18" y="311"/>
                    <a:pt x="18" y="320"/>
                  </a:cubicBezTo>
                  <a:cubicBezTo>
                    <a:pt x="18" y="330"/>
                    <a:pt x="25" y="336"/>
                    <a:pt x="34" y="337"/>
                  </a:cubicBezTo>
                  <a:cubicBezTo>
                    <a:pt x="46" y="338"/>
                    <a:pt x="59" y="337"/>
                    <a:pt x="72" y="336"/>
                  </a:cubicBezTo>
                  <a:cubicBezTo>
                    <a:pt x="82" y="335"/>
                    <a:pt x="92" y="336"/>
                    <a:pt x="101" y="336"/>
                  </a:cubicBezTo>
                  <a:cubicBezTo>
                    <a:pt x="100" y="336"/>
                    <a:pt x="99" y="337"/>
                    <a:pt x="98" y="337"/>
                  </a:cubicBezTo>
                  <a:cubicBezTo>
                    <a:pt x="83" y="337"/>
                    <a:pt x="68" y="338"/>
                    <a:pt x="54" y="339"/>
                  </a:cubicBezTo>
                  <a:cubicBezTo>
                    <a:pt x="45" y="339"/>
                    <a:pt x="37" y="346"/>
                    <a:pt x="37" y="355"/>
                  </a:cubicBezTo>
                  <a:cubicBezTo>
                    <a:pt x="37" y="360"/>
                    <a:pt x="39" y="364"/>
                    <a:pt x="42" y="367"/>
                  </a:cubicBezTo>
                  <a:cubicBezTo>
                    <a:pt x="35" y="368"/>
                    <a:pt x="30" y="375"/>
                    <a:pt x="30" y="383"/>
                  </a:cubicBezTo>
                  <a:cubicBezTo>
                    <a:pt x="30" y="392"/>
                    <a:pt x="37" y="399"/>
                    <a:pt x="46" y="399"/>
                  </a:cubicBezTo>
                  <a:cubicBezTo>
                    <a:pt x="47" y="399"/>
                    <a:pt x="48" y="399"/>
                    <a:pt x="49" y="399"/>
                  </a:cubicBezTo>
                  <a:cubicBezTo>
                    <a:pt x="48" y="402"/>
                    <a:pt x="47" y="404"/>
                    <a:pt x="47" y="407"/>
                  </a:cubicBezTo>
                  <a:cubicBezTo>
                    <a:pt x="47" y="416"/>
                    <a:pt x="55" y="423"/>
                    <a:pt x="64" y="424"/>
                  </a:cubicBezTo>
                  <a:cubicBezTo>
                    <a:pt x="84" y="424"/>
                    <a:pt x="105" y="426"/>
                    <a:pt x="120" y="410"/>
                  </a:cubicBezTo>
                  <a:cubicBezTo>
                    <a:pt x="126" y="404"/>
                    <a:pt x="126" y="397"/>
                    <a:pt x="122" y="390"/>
                  </a:cubicBezTo>
                  <a:cubicBezTo>
                    <a:pt x="132" y="386"/>
                    <a:pt x="140" y="380"/>
                    <a:pt x="145" y="371"/>
                  </a:cubicBezTo>
                  <a:cubicBezTo>
                    <a:pt x="148" y="365"/>
                    <a:pt x="148" y="359"/>
                    <a:pt x="145" y="354"/>
                  </a:cubicBezTo>
                  <a:cubicBezTo>
                    <a:pt x="148" y="352"/>
                    <a:pt x="151" y="350"/>
                    <a:pt x="153" y="347"/>
                  </a:cubicBezTo>
                  <a:cubicBezTo>
                    <a:pt x="159" y="343"/>
                    <a:pt x="160" y="333"/>
                    <a:pt x="156" y="327"/>
                  </a:cubicBezTo>
                  <a:cubicBezTo>
                    <a:pt x="150" y="318"/>
                    <a:pt x="141" y="312"/>
                    <a:pt x="132" y="309"/>
                  </a:cubicBezTo>
                  <a:cubicBezTo>
                    <a:pt x="133" y="307"/>
                    <a:pt x="134" y="306"/>
                    <a:pt x="135" y="304"/>
                  </a:cubicBezTo>
                  <a:cubicBezTo>
                    <a:pt x="140" y="297"/>
                    <a:pt x="137" y="286"/>
                    <a:pt x="129" y="282"/>
                  </a:cubicBezTo>
                  <a:cubicBezTo>
                    <a:pt x="127" y="280"/>
                    <a:pt x="124" y="279"/>
                    <a:pt x="121" y="278"/>
                  </a:cubicBezTo>
                  <a:cubicBezTo>
                    <a:pt x="122" y="278"/>
                    <a:pt x="122" y="278"/>
                    <a:pt x="123" y="277"/>
                  </a:cubicBezTo>
                  <a:cubicBezTo>
                    <a:pt x="131" y="272"/>
                    <a:pt x="138" y="266"/>
                    <a:pt x="144" y="258"/>
                  </a:cubicBezTo>
                  <a:cubicBezTo>
                    <a:pt x="148" y="253"/>
                    <a:pt x="146" y="243"/>
                    <a:pt x="141" y="238"/>
                  </a:cubicBezTo>
                  <a:cubicBezTo>
                    <a:pt x="136" y="234"/>
                    <a:pt x="130" y="231"/>
                    <a:pt x="125" y="228"/>
                  </a:cubicBezTo>
                  <a:cubicBezTo>
                    <a:pt x="127" y="222"/>
                    <a:pt x="126" y="213"/>
                    <a:pt x="121" y="209"/>
                  </a:cubicBezTo>
                  <a:cubicBezTo>
                    <a:pt x="128" y="204"/>
                    <a:pt x="135" y="198"/>
                    <a:pt x="140" y="189"/>
                  </a:cubicBezTo>
                  <a:cubicBezTo>
                    <a:pt x="144" y="183"/>
                    <a:pt x="143" y="174"/>
                    <a:pt x="138" y="169"/>
                  </a:cubicBezTo>
                  <a:cubicBezTo>
                    <a:pt x="132" y="165"/>
                    <a:pt x="127" y="161"/>
                    <a:pt x="120" y="159"/>
                  </a:cubicBezTo>
                  <a:cubicBezTo>
                    <a:pt x="125" y="150"/>
                    <a:pt x="120" y="138"/>
                    <a:pt x="110" y="135"/>
                  </a:cubicBezTo>
                  <a:cubicBezTo>
                    <a:pt x="111" y="133"/>
                    <a:pt x="111" y="130"/>
                    <a:pt x="110" y="127"/>
                  </a:cubicBezTo>
                  <a:cubicBezTo>
                    <a:pt x="109" y="124"/>
                    <a:pt x="106" y="119"/>
                    <a:pt x="103" y="117"/>
                  </a:cubicBezTo>
                  <a:cubicBezTo>
                    <a:pt x="102" y="117"/>
                    <a:pt x="101" y="117"/>
                    <a:pt x="100" y="116"/>
                  </a:cubicBezTo>
                  <a:cubicBezTo>
                    <a:pt x="102" y="114"/>
                    <a:pt x="103" y="112"/>
                    <a:pt x="103" y="109"/>
                  </a:cubicBezTo>
                  <a:cubicBezTo>
                    <a:pt x="105" y="103"/>
                    <a:pt x="104" y="96"/>
                    <a:pt x="101" y="91"/>
                  </a:cubicBezTo>
                  <a:cubicBezTo>
                    <a:pt x="102" y="90"/>
                    <a:pt x="102" y="90"/>
                    <a:pt x="103" y="89"/>
                  </a:cubicBezTo>
                  <a:cubicBezTo>
                    <a:pt x="111" y="80"/>
                    <a:pt x="109" y="69"/>
                    <a:pt x="100" y="63"/>
                  </a:cubicBezTo>
                  <a:cubicBezTo>
                    <a:pt x="99" y="63"/>
                    <a:pt x="99" y="62"/>
                    <a:pt x="99" y="62"/>
                  </a:cubicBezTo>
                  <a:cubicBezTo>
                    <a:pt x="103" y="59"/>
                    <a:pt x="106" y="54"/>
                    <a:pt x="106" y="49"/>
                  </a:cubicBezTo>
                  <a:cubicBezTo>
                    <a:pt x="111" y="47"/>
                    <a:pt x="116" y="44"/>
                    <a:pt x="117" y="38"/>
                  </a:cubicBezTo>
                  <a:cubicBezTo>
                    <a:pt x="118" y="34"/>
                    <a:pt x="118" y="28"/>
                    <a:pt x="115" y="25"/>
                  </a:cubicBezTo>
                  <a:cubicBezTo>
                    <a:pt x="117" y="22"/>
                    <a:pt x="117" y="20"/>
                    <a:pt x="117" y="17"/>
                  </a:cubicBezTo>
                  <a:cubicBezTo>
                    <a:pt x="117" y="8"/>
                    <a:pt x="110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75"/>
            <p:cNvSpPr/>
            <p:nvPr/>
          </p:nvSpPr>
          <p:spPr bwMode="auto">
            <a:xfrm>
              <a:off x="-2409825" y="3227388"/>
              <a:ext cx="508000" cy="273050"/>
            </a:xfrm>
            <a:custGeom>
              <a:avLst/>
              <a:gdLst>
                <a:gd name="T0" fmla="*/ 74 w 127"/>
                <a:gd name="T1" fmla="*/ 0 h 68"/>
                <a:gd name="T2" fmla="*/ 100 w 127"/>
                <a:gd name="T3" fmla="*/ 12 h 68"/>
                <a:gd name="T4" fmla="*/ 100 w 127"/>
                <a:gd name="T5" fmla="*/ 12 h 68"/>
                <a:gd name="T6" fmla="*/ 122 w 127"/>
                <a:gd name="T7" fmla="*/ 19 h 68"/>
                <a:gd name="T8" fmla="*/ 116 w 127"/>
                <a:gd name="T9" fmla="*/ 41 h 68"/>
                <a:gd name="T10" fmla="*/ 107 w 127"/>
                <a:gd name="T11" fmla="*/ 46 h 68"/>
                <a:gd name="T12" fmla="*/ 101 w 127"/>
                <a:gd name="T13" fmla="*/ 55 h 68"/>
                <a:gd name="T14" fmla="*/ 66 w 127"/>
                <a:gd name="T15" fmla="*/ 62 h 68"/>
                <a:gd name="T16" fmla="*/ 47 w 127"/>
                <a:gd name="T17" fmla="*/ 67 h 68"/>
                <a:gd name="T18" fmla="*/ 24 w 127"/>
                <a:gd name="T19" fmla="*/ 62 h 68"/>
                <a:gd name="T20" fmla="*/ 5 w 127"/>
                <a:gd name="T21" fmla="*/ 46 h 68"/>
                <a:gd name="T22" fmla="*/ 6 w 127"/>
                <a:gd name="T23" fmla="*/ 15 h 68"/>
                <a:gd name="T24" fmla="*/ 34 w 127"/>
                <a:gd name="T25" fmla="*/ 4 h 68"/>
                <a:gd name="T26" fmla="*/ 35 w 127"/>
                <a:gd name="T27" fmla="*/ 4 h 68"/>
                <a:gd name="T28" fmla="*/ 56 w 127"/>
                <a:gd name="T29" fmla="*/ 4 h 68"/>
                <a:gd name="T30" fmla="*/ 74 w 127"/>
                <a:gd name="T31" fmla="*/ 0 h 68"/>
                <a:gd name="T32" fmla="*/ 74 w 127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68">
                  <a:moveTo>
                    <a:pt x="74" y="0"/>
                  </a:moveTo>
                  <a:cubicBezTo>
                    <a:pt x="83" y="1"/>
                    <a:pt x="94" y="5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8" y="9"/>
                    <a:pt x="118" y="11"/>
                    <a:pt x="122" y="19"/>
                  </a:cubicBezTo>
                  <a:cubicBezTo>
                    <a:pt x="127" y="26"/>
                    <a:pt x="124" y="37"/>
                    <a:pt x="116" y="41"/>
                  </a:cubicBezTo>
                  <a:cubicBezTo>
                    <a:pt x="114" y="43"/>
                    <a:pt x="111" y="44"/>
                    <a:pt x="107" y="46"/>
                  </a:cubicBezTo>
                  <a:cubicBezTo>
                    <a:pt x="106" y="49"/>
                    <a:pt x="103" y="52"/>
                    <a:pt x="101" y="55"/>
                  </a:cubicBezTo>
                  <a:cubicBezTo>
                    <a:pt x="91" y="63"/>
                    <a:pt x="78" y="64"/>
                    <a:pt x="66" y="62"/>
                  </a:cubicBezTo>
                  <a:cubicBezTo>
                    <a:pt x="60" y="65"/>
                    <a:pt x="54" y="66"/>
                    <a:pt x="47" y="67"/>
                  </a:cubicBezTo>
                  <a:cubicBezTo>
                    <a:pt x="40" y="68"/>
                    <a:pt x="31" y="65"/>
                    <a:pt x="24" y="62"/>
                  </a:cubicBezTo>
                  <a:cubicBezTo>
                    <a:pt x="16" y="59"/>
                    <a:pt x="10" y="53"/>
                    <a:pt x="5" y="46"/>
                  </a:cubicBezTo>
                  <a:cubicBezTo>
                    <a:pt x="0" y="37"/>
                    <a:pt x="0" y="24"/>
                    <a:pt x="6" y="15"/>
                  </a:cubicBezTo>
                  <a:cubicBezTo>
                    <a:pt x="12" y="6"/>
                    <a:pt x="23" y="3"/>
                    <a:pt x="34" y="4"/>
                  </a:cubicBezTo>
                  <a:cubicBezTo>
                    <a:pt x="34" y="4"/>
                    <a:pt x="34" y="4"/>
                    <a:pt x="35" y="4"/>
                  </a:cubicBezTo>
                  <a:cubicBezTo>
                    <a:pt x="41" y="1"/>
                    <a:pt x="49" y="1"/>
                    <a:pt x="56" y="4"/>
                  </a:cubicBezTo>
                  <a:cubicBezTo>
                    <a:pt x="62" y="1"/>
                    <a:pt x="68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76"/>
            <p:cNvSpPr>
              <a:spLocks noEditPoints="1"/>
            </p:cNvSpPr>
            <p:nvPr/>
          </p:nvSpPr>
          <p:spPr bwMode="auto">
            <a:xfrm>
              <a:off x="-3949700" y="2767013"/>
              <a:ext cx="2459038" cy="2862263"/>
            </a:xfrm>
            <a:custGeom>
              <a:avLst/>
              <a:gdLst>
                <a:gd name="T0" fmla="*/ 581 w 615"/>
                <a:gd name="T1" fmla="*/ 539 h 714"/>
                <a:gd name="T2" fmla="*/ 217 w 615"/>
                <a:gd name="T3" fmla="*/ 636 h 714"/>
                <a:gd name="T4" fmla="*/ 443 w 615"/>
                <a:gd name="T5" fmla="*/ 653 h 714"/>
                <a:gd name="T6" fmla="*/ 445 w 615"/>
                <a:gd name="T7" fmla="*/ 660 h 714"/>
                <a:gd name="T8" fmla="*/ 426 w 615"/>
                <a:gd name="T9" fmla="*/ 659 h 714"/>
                <a:gd name="T10" fmla="*/ 427 w 615"/>
                <a:gd name="T11" fmla="*/ 654 h 714"/>
                <a:gd name="T12" fmla="*/ 436 w 615"/>
                <a:gd name="T13" fmla="*/ 651 h 714"/>
                <a:gd name="T14" fmla="*/ 513 w 615"/>
                <a:gd name="T15" fmla="*/ 665 h 714"/>
                <a:gd name="T16" fmla="*/ 510 w 615"/>
                <a:gd name="T17" fmla="*/ 669 h 714"/>
                <a:gd name="T18" fmla="*/ 507 w 615"/>
                <a:gd name="T19" fmla="*/ 646 h 714"/>
                <a:gd name="T20" fmla="*/ 97 w 615"/>
                <a:gd name="T21" fmla="*/ 525 h 714"/>
                <a:gd name="T22" fmla="*/ 201 w 615"/>
                <a:gd name="T23" fmla="*/ 639 h 714"/>
                <a:gd name="T24" fmla="*/ 79 w 615"/>
                <a:gd name="T25" fmla="*/ 546 h 714"/>
                <a:gd name="T26" fmla="*/ 54 w 615"/>
                <a:gd name="T27" fmla="*/ 408 h 714"/>
                <a:gd name="T28" fmla="*/ 461 w 615"/>
                <a:gd name="T29" fmla="*/ 13 h 714"/>
                <a:gd name="T30" fmla="*/ 500 w 615"/>
                <a:gd name="T31" fmla="*/ 40 h 714"/>
                <a:gd name="T32" fmla="*/ 540 w 615"/>
                <a:gd name="T33" fmla="*/ 136 h 714"/>
                <a:gd name="T34" fmla="*/ 565 w 615"/>
                <a:gd name="T35" fmla="*/ 346 h 714"/>
                <a:gd name="T36" fmla="*/ 581 w 615"/>
                <a:gd name="T37" fmla="*/ 540 h 714"/>
                <a:gd name="T38" fmla="*/ 585 w 615"/>
                <a:gd name="T39" fmla="*/ 606 h 714"/>
                <a:gd name="T40" fmla="*/ 560 w 615"/>
                <a:gd name="T41" fmla="*/ 660 h 714"/>
                <a:gd name="T42" fmla="*/ 541 w 615"/>
                <a:gd name="T43" fmla="*/ 637 h 714"/>
                <a:gd name="T44" fmla="*/ 509 w 615"/>
                <a:gd name="T45" fmla="*/ 613 h 714"/>
                <a:gd name="T46" fmla="*/ 467 w 615"/>
                <a:gd name="T47" fmla="*/ 636 h 714"/>
                <a:gd name="T48" fmla="*/ 448 w 615"/>
                <a:gd name="T49" fmla="*/ 624 h 714"/>
                <a:gd name="T50" fmla="*/ 426 w 615"/>
                <a:gd name="T51" fmla="*/ 624 h 714"/>
                <a:gd name="T52" fmla="*/ 410 w 615"/>
                <a:gd name="T53" fmla="*/ 632 h 714"/>
                <a:gd name="T54" fmla="*/ 401 w 615"/>
                <a:gd name="T55" fmla="*/ 645 h 714"/>
                <a:gd name="T56" fmla="*/ 400 w 615"/>
                <a:gd name="T57" fmla="*/ 665 h 714"/>
                <a:gd name="T58" fmla="*/ 370 w 615"/>
                <a:gd name="T59" fmla="*/ 640 h 714"/>
                <a:gd name="T60" fmla="*/ 350 w 615"/>
                <a:gd name="T61" fmla="*/ 569 h 714"/>
                <a:gd name="T62" fmla="*/ 337 w 615"/>
                <a:gd name="T63" fmla="*/ 287 h 714"/>
                <a:gd name="T64" fmla="*/ 349 w 615"/>
                <a:gd name="T65" fmla="*/ 134 h 714"/>
                <a:gd name="T66" fmla="*/ 395 w 615"/>
                <a:gd name="T67" fmla="*/ 44 h 714"/>
                <a:gd name="T68" fmla="*/ 432 w 615"/>
                <a:gd name="T69" fmla="*/ 18 h 714"/>
                <a:gd name="T70" fmla="*/ 448 w 615"/>
                <a:gd name="T71" fmla="*/ 0 h 714"/>
                <a:gd name="T72" fmla="*/ 400 w 615"/>
                <a:gd name="T73" fmla="*/ 23 h 714"/>
                <a:gd name="T74" fmla="*/ 342 w 615"/>
                <a:gd name="T75" fmla="*/ 112 h 714"/>
                <a:gd name="T76" fmla="*/ 322 w 615"/>
                <a:gd name="T77" fmla="*/ 351 h 714"/>
                <a:gd name="T78" fmla="*/ 343 w 615"/>
                <a:gd name="T79" fmla="*/ 605 h 714"/>
                <a:gd name="T80" fmla="*/ 377 w 615"/>
                <a:gd name="T81" fmla="*/ 668 h 714"/>
                <a:gd name="T82" fmla="*/ 274 w 615"/>
                <a:gd name="T83" fmla="*/ 665 h 714"/>
                <a:gd name="T84" fmla="*/ 217 w 615"/>
                <a:gd name="T85" fmla="*/ 636 h 714"/>
                <a:gd name="T86" fmla="*/ 115 w 615"/>
                <a:gd name="T87" fmla="*/ 515 h 714"/>
                <a:gd name="T88" fmla="*/ 3 w 615"/>
                <a:gd name="T89" fmla="*/ 417 h 714"/>
                <a:gd name="T90" fmla="*/ 26 w 615"/>
                <a:gd name="T91" fmla="*/ 509 h 714"/>
                <a:gd name="T92" fmla="*/ 108 w 615"/>
                <a:gd name="T93" fmla="*/ 613 h 714"/>
                <a:gd name="T94" fmla="*/ 256 w 615"/>
                <a:gd name="T95" fmla="*/ 687 h 714"/>
                <a:gd name="T96" fmla="*/ 342 w 615"/>
                <a:gd name="T97" fmla="*/ 704 h 714"/>
                <a:gd name="T98" fmla="*/ 392 w 615"/>
                <a:gd name="T99" fmla="*/ 693 h 714"/>
                <a:gd name="T100" fmla="*/ 423 w 615"/>
                <a:gd name="T101" fmla="*/ 696 h 714"/>
                <a:gd name="T102" fmla="*/ 441 w 615"/>
                <a:gd name="T103" fmla="*/ 707 h 714"/>
                <a:gd name="T104" fmla="*/ 459 w 615"/>
                <a:gd name="T105" fmla="*/ 714 h 714"/>
                <a:gd name="T106" fmla="*/ 504 w 615"/>
                <a:gd name="T107" fmla="*/ 702 h 714"/>
                <a:gd name="T108" fmla="*/ 543 w 615"/>
                <a:gd name="T109" fmla="*/ 693 h 714"/>
                <a:gd name="T110" fmla="*/ 583 w 615"/>
                <a:gd name="T111" fmla="*/ 666 h 714"/>
                <a:gd name="T112" fmla="*/ 604 w 615"/>
                <a:gd name="T113" fmla="*/ 601 h 714"/>
                <a:gd name="T114" fmla="*/ 589 w 615"/>
                <a:gd name="T115" fmla="*/ 459 h 714"/>
                <a:gd name="T116" fmla="*/ 557 w 615"/>
                <a:gd name="T117" fmla="*/ 144 h 714"/>
                <a:gd name="T118" fmla="*/ 504 w 615"/>
                <a:gd name="T119" fmla="*/ 24 h 714"/>
                <a:gd name="T120" fmla="*/ 464 w 615"/>
                <a:gd name="T121" fmla="*/ 1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5" h="714">
                  <a:moveTo>
                    <a:pt x="522" y="79"/>
                  </a:moveTo>
                  <a:cubicBezTo>
                    <a:pt x="522" y="79"/>
                    <a:pt x="522" y="79"/>
                    <a:pt x="522" y="79"/>
                  </a:cubicBezTo>
                  <a:cubicBezTo>
                    <a:pt x="522" y="79"/>
                    <a:pt x="522" y="79"/>
                    <a:pt x="522" y="79"/>
                  </a:cubicBezTo>
                  <a:cubicBezTo>
                    <a:pt x="522" y="79"/>
                    <a:pt x="522" y="79"/>
                    <a:pt x="522" y="79"/>
                  </a:cubicBezTo>
                  <a:close/>
                  <a:moveTo>
                    <a:pt x="581" y="540"/>
                  </a:moveTo>
                  <a:cubicBezTo>
                    <a:pt x="581" y="539"/>
                    <a:pt x="581" y="539"/>
                    <a:pt x="581" y="539"/>
                  </a:cubicBezTo>
                  <a:cubicBezTo>
                    <a:pt x="581" y="539"/>
                    <a:pt x="581" y="540"/>
                    <a:pt x="581" y="540"/>
                  </a:cubicBezTo>
                  <a:cubicBezTo>
                    <a:pt x="581" y="540"/>
                    <a:pt x="581" y="540"/>
                    <a:pt x="581" y="540"/>
                  </a:cubicBezTo>
                  <a:close/>
                  <a:moveTo>
                    <a:pt x="217" y="636"/>
                  </a:moveTo>
                  <a:cubicBezTo>
                    <a:pt x="217" y="636"/>
                    <a:pt x="217" y="636"/>
                    <a:pt x="217" y="636"/>
                  </a:cubicBezTo>
                  <a:cubicBezTo>
                    <a:pt x="217" y="636"/>
                    <a:pt x="217" y="636"/>
                    <a:pt x="217" y="636"/>
                  </a:cubicBezTo>
                  <a:cubicBezTo>
                    <a:pt x="217" y="636"/>
                    <a:pt x="217" y="636"/>
                    <a:pt x="217" y="636"/>
                  </a:cubicBezTo>
                  <a:close/>
                  <a:moveTo>
                    <a:pt x="436" y="651"/>
                  </a:moveTo>
                  <a:cubicBezTo>
                    <a:pt x="437" y="651"/>
                    <a:pt x="439" y="651"/>
                    <a:pt x="440" y="651"/>
                  </a:cubicBezTo>
                  <a:cubicBezTo>
                    <a:pt x="440" y="651"/>
                    <a:pt x="440" y="651"/>
                    <a:pt x="441" y="651"/>
                  </a:cubicBezTo>
                  <a:cubicBezTo>
                    <a:pt x="441" y="651"/>
                    <a:pt x="442" y="652"/>
                    <a:pt x="442" y="652"/>
                  </a:cubicBezTo>
                  <a:cubicBezTo>
                    <a:pt x="442" y="652"/>
                    <a:pt x="443" y="652"/>
                    <a:pt x="443" y="652"/>
                  </a:cubicBezTo>
                  <a:cubicBezTo>
                    <a:pt x="443" y="652"/>
                    <a:pt x="443" y="652"/>
                    <a:pt x="443" y="653"/>
                  </a:cubicBezTo>
                  <a:cubicBezTo>
                    <a:pt x="444" y="653"/>
                    <a:pt x="444" y="653"/>
                    <a:pt x="444" y="653"/>
                  </a:cubicBezTo>
                  <a:cubicBezTo>
                    <a:pt x="444" y="653"/>
                    <a:pt x="445" y="654"/>
                    <a:pt x="445" y="654"/>
                  </a:cubicBezTo>
                  <a:cubicBezTo>
                    <a:pt x="445" y="654"/>
                    <a:pt x="446" y="655"/>
                    <a:pt x="446" y="656"/>
                  </a:cubicBezTo>
                  <a:cubicBezTo>
                    <a:pt x="446" y="656"/>
                    <a:pt x="446" y="657"/>
                    <a:pt x="447" y="657"/>
                  </a:cubicBezTo>
                  <a:cubicBezTo>
                    <a:pt x="447" y="657"/>
                    <a:pt x="447" y="657"/>
                    <a:pt x="447" y="658"/>
                  </a:cubicBezTo>
                  <a:cubicBezTo>
                    <a:pt x="446" y="659"/>
                    <a:pt x="446" y="659"/>
                    <a:pt x="445" y="660"/>
                  </a:cubicBezTo>
                  <a:cubicBezTo>
                    <a:pt x="445" y="661"/>
                    <a:pt x="444" y="661"/>
                    <a:pt x="444" y="662"/>
                  </a:cubicBezTo>
                  <a:cubicBezTo>
                    <a:pt x="441" y="662"/>
                    <a:pt x="438" y="662"/>
                    <a:pt x="436" y="662"/>
                  </a:cubicBezTo>
                  <a:cubicBezTo>
                    <a:pt x="433" y="662"/>
                    <a:pt x="431" y="662"/>
                    <a:pt x="429" y="662"/>
                  </a:cubicBezTo>
                  <a:cubicBezTo>
                    <a:pt x="428" y="662"/>
                    <a:pt x="427" y="662"/>
                    <a:pt x="426" y="662"/>
                  </a:cubicBezTo>
                  <a:cubicBezTo>
                    <a:pt x="426" y="662"/>
                    <a:pt x="426" y="661"/>
                    <a:pt x="426" y="660"/>
                  </a:cubicBezTo>
                  <a:cubicBezTo>
                    <a:pt x="426" y="660"/>
                    <a:pt x="426" y="659"/>
                    <a:pt x="426" y="659"/>
                  </a:cubicBezTo>
                  <a:cubicBezTo>
                    <a:pt x="426" y="658"/>
                    <a:pt x="426" y="658"/>
                    <a:pt x="426" y="657"/>
                  </a:cubicBezTo>
                  <a:cubicBezTo>
                    <a:pt x="426" y="657"/>
                    <a:pt x="426" y="657"/>
                    <a:pt x="426" y="657"/>
                  </a:cubicBezTo>
                  <a:cubicBezTo>
                    <a:pt x="426" y="656"/>
                    <a:pt x="426" y="656"/>
                    <a:pt x="426" y="656"/>
                  </a:cubicBezTo>
                  <a:cubicBezTo>
                    <a:pt x="426" y="655"/>
                    <a:pt x="426" y="655"/>
                    <a:pt x="426" y="655"/>
                  </a:cubicBezTo>
                  <a:cubicBezTo>
                    <a:pt x="426" y="655"/>
                    <a:pt x="427" y="655"/>
                    <a:pt x="427" y="654"/>
                  </a:cubicBezTo>
                  <a:cubicBezTo>
                    <a:pt x="427" y="654"/>
                    <a:pt x="427" y="654"/>
                    <a:pt x="427" y="654"/>
                  </a:cubicBezTo>
                  <a:cubicBezTo>
                    <a:pt x="427" y="654"/>
                    <a:pt x="427" y="654"/>
                    <a:pt x="427" y="653"/>
                  </a:cubicBezTo>
                  <a:cubicBezTo>
                    <a:pt x="428" y="653"/>
                    <a:pt x="428" y="653"/>
                    <a:pt x="428" y="653"/>
                  </a:cubicBezTo>
                  <a:cubicBezTo>
                    <a:pt x="428" y="653"/>
                    <a:pt x="429" y="653"/>
                    <a:pt x="429" y="652"/>
                  </a:cubicBezTo>
                  <a:cubicBezTo>
                    <a:pt x="429" y="652"/>
                    <a:pt x="429" y="652"/>
                    <a:pt x="430" y="652"/>
                  </a:cubicBezTo>
                  <a:cubicBezTo>
                    <a:pt x="431" y="652"/>
                    <a:pt x="432" y="651"/>
                    <a:pt x="434" y="651"/>
                  </a:cubicBezTo>
                  <a:cubicBezTo>
                    <a:pt x="434" y="651"/>
                    <a:pt x="435" y="651"/>
                    <a:pt x="436" y="651"/>
                  </a:cubicBezTo>
                  <a:close/>
                  <a:moveTo>
                    <a:pt x="571" y="648"/>
                  </a:moveTo>
                  <a:cubicBezTo>
                    <a:pt x="571" y="648"/>
                    <a:pt x="571" y="649"/>
                    <a:pt x="571" y="649"/>
                  </a:cubicBezTo>
                  <a:cubicBezTo>
                    <a:pt x="571" y="649"/>
                    <a:pt x="571" y="648"/>
                    <a:pt x="571" y="648"/>
                  </a:cubicBezTo>
                  <a:close/>
                  <a:moveTo>
                    <a:pt x="511" y="644"/>
                  </a:moveTo>
                  <a:cubicBezTo>
                    <a:pt x="512" y="647"/>
                    <a:pt x="513" y="650"/>
                    <a:pt x="513" y="653"/>
                  </a:cubicBezTo>
                  <a:cubicBezTo>
                    <a:pt x="514" y="657"/>
                    <a:pt x="514" y="661"/>
                    <a:pt x="513" y="665"/>
                  </a:cubicBezTo>
                  <a:cubicBezTo>
                    <a:pt x="513" y="665"/>
                    <a:pt x="513" y="665"/>
                    <a:pt x="513" y="666"/>
                  </a:cubicBezTo>
                  <a:cubicBezTo>
                    <a:pt x="513" y="666"/>
                    <a:pt x="513" y="667"/>
                    <a:pt x="513" y="667"/>
                  </a:cubicBezTo>
                  <a:cubicBezTo>
                    <a:pt x="513" y="668"/>
                    <a:pt x="513" y="668"/>
                    <a:pt x="513" y="668"/>
                  </a:cubicBezTo>
                  <a:cubicBezTo>
                    <a:pt x="513" y="668"/>
                    <a:pt x="513" y="668"/>
                    <a:pt x="513" y="668"/>
                  </a:cubicBezTo>
                  <a:cubicBezTo>
                    <a:pt x="512" y="668"/>
                    <a:pt x="512" y="668"/>
                    <a:pt x="512" y="668"/>
                  </a:cubicBezTo>
                  <a:cubicBezTo>
                    <a:pt x="511" y="668"/>
                    <a:pt x="510" y="668"/>
                    <a:pt x="510" y="669"/>
                  </a:cubicBezTo>
                  <a:cubicBezTo>
                    <a:pt x="507" y="669"/>
                    <a:pt x="504" y="669"/>
                    <a:pt x="502" y="669"/>
                  </a:cubicBezTo>
                  <a:cubicBezTo>
                    <a:pt x="499" y="669"/>
                    <a:pt x="496" y="668"/>
                    <a:pt x="493" y="668"/>
                  </a:cubicBezTo>
                  <a:cubicBezTo>
                    <a:pt x="489" y="667"/>
                    <a:pt x="484" y="667"/>
                    <a:pt x="480" y="666"/>
                  </a:cubicBezTo>
                  <a:cubicBezTo>
                    <a:pt x="480" y="666"/>
                    <a:pt x="480" y="666"/>
                    <a:pt x="480" y="666"/>
                  </a:cubicBezTo>
                  <a:cubicBezTo>
                    <a:pt x="484" y="662"/>
                    <a:pt x="487" y="659"/>
                    <a:pt x="491" y="656"/>
                  </a:cubicBezTo>
                  <a:cubicBezTo>
                    <a:pt x="496" y="652"/>
                    <a:pt x="502" y="648"/>
                    <a:pt x="507" y="646"/>
                  </a:cubicBezTo>
                  <a:cubicBezTo>
                    <a:pt x="509" y="645"/>
                    <a:pt x="510" y="645"/>
                    <a:pt x="511" y="644"/>
                  </a:cubicBezTo>
                  <a:close/>
                  <a:moveTo>
                    <a:pt x="68" y="416"/>
                  </a:moveTo>
                  <a:cubicBezTo>
                    <a:pt x="78" y="427"/>
                    <a:pt x="75" y="453"/>
                    <a:pt x="77" y="466"/>
                  </a:cubicBezTo>
                  <a:cubicBezTo>
                    <a:pt x="79" y="476"/>
                    <a:pt x="82" y="486"/>
                    <a:pt x="85" y="495"/>
                  </a:cubicBezTo>
                  <a:cubicBezTo>
                    <a:pt x="86" y="500"/>
                    <a:pt x="88" y="506"/>
                    <a:pt x="90" y="510"/>
                  </a:cubicBezTo>
                  <a:cubicBezTo>
                    <a:pt x="92" y="515"/>
                    <a:pt x="94" y="521"/>
                    <a:pt x="97" y="525"/>
                  </a:cubicBezTo>
                  <a:cubicBezTo>
                    <a:pt x="102" y="535"/>
                    <a:pt x="107" y="545"/>
                    <a:pt x="113" y="553"/>
                  </a:cubicBezTo>
                  <a:cubicBezTo>
                    <a:pt x="117" y="558"/>
                    <a:pt x="121" y="563"/>
                    <a:pt x="125" y="568"/>
                  </a:cubicBezTo>
                  <a:cubicBezTo>
                    <a:pt x="128" y="572"/>
                    <a:pt x="131" y="576"/>
                    <a:pt x="134" y="579"/>
                  </a:cubicBezTo>
                  <a:cubicBezTo>
                    <a:pt x="141" y="587"/>
                    <a:pt x="148" y="594"/>
                    <a:pt x="155" y="601"/>
                  </a:cubicBezTo>
                  <a:cubicBezTo>
                    <a:pt x="163" y="608"/>
                    <a:pt x="170" y="615"/>
                    <a:pt x="178" y="622"/>
                  </a:cubicBezTo>
                  <a:cubicBezTo>
                    <a:pt x="186" y="628"/>
                    <a:pt x="193" y="634"/>
                    <a:pt x="201" y="639"/>
                  </a:cubicBezTo>
                  <a:cubicBezTo>
                    <a:pt x="190" y="634"/>
                    <a:pt x="180" y="629"/>
                    <a:pt x="169" y="623"/>
                  </a:cubicBezTo>
                  <a:cubicBezTo>
                    <a:pt x="162" y="619"/>
                    <a:pt x="155" y="614"/>
                    <a:pt x="148" y="610"/>
                  </a:cubicBezTo>
                  <a:cubicBezTo>
                    <a:pt x="142" y="606"/>
                    <a:pt x="136" y="601"/>
                    <a:pt x="130" y="597"/>
                  </a:cubicBezTo>
                  <a:cubicBezTo>
                    <a:pt x="121" y="589"/>
                    <a:pt x="111" y="581"/>
                    <a:pt x="102" y="572"/>
                  </a:cubicBezTo>
                  <a:cubicBezTo>
                    <a:pt x="98" y="568"/>
                    <a:pt x="94" y="563"/>
                    <a:pt x="89" y="559"/>
                  </a:cubicBezTo>
                  <a:cubicBezTo>
                    <a:pt x="86" y="555"/>
                    <a:pt x="82" y="551"/>
                    <a:pt x="79" y="546"/>
                  </a:cubicBezTo>
                  <a:cubicBezTo>
                    <a:pt x="73" y="538"/>
                    <a:pt x="67" y="530"/>
                    <a:pt x="62" y="521"/>
                  </a:cubicBezTo>
                  <a:cubicBezTo>
                    <a:pt x="59" y="516"/>
                    <a:pt x="56" y="511"/>
                    <a:pt x="54" y="506"/>
                  </a:cubicBezTo>
                  <a:cubicBezTo>
                    <a:pt x="52" y="502"/>
                    <a:pt x="50" y="498"/>
                    <a:pt x="48" y="493"/>
                  </a:cubicBezTo>
                  <a:cubicBezTo>
                    <a:pt x="43" y="482"/>
                    <a:pt x="39" y="471"/>
                    <a:pt x="37" y="460"/>
                  </a:cubicBezTo>
                  <a:cubicBezTo>
                    <a:pt x="33" y="445"/>
                    <a:pt x="27" y="429"/>
                    <a:pt x="37" y="417"/>
                  </a:cubicBezTo>
                  <a:cubicBezTo>
                    <a:pt x="43" y="411"/>
                    <a:pt x="48" y="408"/>
                    <a:pt x="54" y="408"/>
                  </a:cubicBezTo>
                  <a:cubicBezTo>
                    <a:pt x="59" y="409"/>
                    <a:pt x="63" y="411"/>
                    <a:pt x="68" y="416"/>
                  </a:cubicBezTo>
                  <a:close/>
                  <a:moveTo>
                    <a:pt x="341" y="174"/>
                  </a:moveTo>
                  <a:cubicBezTo>
                    <a:pt x="341" y="175"/>
                    <a:pt x="341" y="175"/>
                    <a:pt x="341" y="176"/>
                  </a:cubicBezTo>
                  <a:cubicBezTo>
                    <a:pt x="341" y="175"/>
                    <a:pt x="341" y="175"/>
                    <a:pt x="341" y="174"/>
                  </a:cubicBezTo>
                  <a:close/>
                  <a:moveTo>
                    <a:pt x="455" y="13"/>
                  </a:moveTo>
                  <a:cubicBezTo>
                    <a:pt x="457" y="13"/>
                    <a:pt x="459" y="13"/>
                    <a:pt x="461" y="13"/>
                  </a:cubicBezTo>
                  <a:cubicBezTo>
                    <a:pt x="462" y="14"/>
                    <a:pt x="464" y="14"/>
                    <a:pt x="466" y="15"/>
                  </a:cubicBezTo>
                  <a:cubicBezTo>
                    <a:pt x="468" y="15"/>
                    <a:pt x="470" y="16"/>
                    <a:pt x="472" y="17"/>
                  </a:cubicBezTo>
                  <a:cubicBezTo>
                    <a:pt x="474" y="17"/>
                    <a:pt x="476" y="19"/>
                    <a:pt x="478" y="20"/>
                  </a:cubicBezTo>
                  <a:cubicBezTo>
                    <a:pt x="480" y="21"/>
                    <a:pt x="482" y="22"/>
                    <a:pt x="484" y="24"/>
                  </a:cubicBezTo>
                  <a:cubicBezTo>
                    <a:pt x="487" y="26"/>
                    <a:pt x="490" y="28"/>
                    <a:pt x="492" y="31"/>
                  </a:cubicBezTo>
                  <a:cubicBezTo>
                    <a:pt x="495" y="34"/>
                    <a:pt x="497" y="37"/>
                    <a:pt x="500" y="40"/>
                  </a:cubicBezTo>
                  <a:cubicBezTo>
                    <a:pt x="509" y="52"/>
                    <a:pt x="516" y="65"/>
                    <a:pt x="522" y="79"/>
                  </a:cubicBezTo>
                  <a:cubicBezTo>
                    <a:pt x="522" y="79"/>
                    <a:pt x="522" y="79"/>
                    <a:pt x="522" y="78"/>
                  </a:cubicBezTo>
                  <a:cubicBezTo>
                    <a:pt x="522" y="79"/>
                    <a:pt x="522" y="79"/>
                    <a:pt x="522" y="79"/>
                  </a:cubicBezTo>
                  <a:cubicBezTo>
                    <a:pt x="522" y="79"/>
                    <a:pt x="522" y="80"/>
                    <a:pt x="522" y="80"/>
                  </a:cubicBezTo>
                  <a:cubicBezTo>
                    <a:pt x="522" y="80"/>
                    <a:pt x="522" y="80"/>
                    <a:pt x="522" y="79"/>
                  </a:cubicBezTo>
                  <a:cubicBezTo>
                    <a:pt x="530" y="98"/>
                    <a:pt x="535" y="117"/>
                    <a:pt x="540" y="136"/>
                  </a:cubicBezTo>
                  <a:cubicBezTo>
                    <a:pt x="543" y="149"/>
                    <a:pt x="546" y="162"/>
                    <a:pt x="548" y="175"/>
                  </a:cubicBezTo>
                  <a:cubicBezTo>
                    <a:pt x="550" y="182"/>
                    <a:pt x="551" y="188"/>
                    <a:pt x="552" y="195"/>
                  </a:cubicBezTo>
                  <a:cubicBezTo>
                    <a:pt x="553" y="201"/>
                    <a:pt x="554" y="207"/>
                    <a:pt x="554" y="213"/>
                  </a:cubicBezTo>
                  <a:cubicBezTo>
                    <a:pt x="554" y="213"/>
                    <a:pt x="554" y="213"/>
                    <a:pt x="554" y="213"/>
                  </a:cubicBezTo>
                  <a:cubicBezTo>
                    <a:pt x="557" y="233"/>
                    <a:pt x="559" y="253"/>
                    <a:pt x="561" y="274"/>
                  </a:cubicBezTo>
                  <a:cubicBezTo>
                    <a:pt x="563" y="298"/>
                    <a:pt x="564" y="322"/>
                    <a:pt x="565" y="346"/>
                  </a:cubicBezTo>
                  <a:cubicBezTo>
                    <a:pt x="567" y="369"/>
                    <a:pt x="568" y="393"/>
                    <a:pt x="569" y="417"/>
                  </a:cubicBezTo>
                  <a:cubicBezTo>
                    <a:pt x="571" y="441"/>
                    <a:pt x="572" y="465"/>
                    <a:pt x="574" y="488"/>
                  </a:cubicBezTo>
                  <a:cubicBezTo>
                    <a:pt x="575" y="497"/>
                    <a:pt x="576" y="506"/>
                    <a:pt x="577" y="515"/>
                  </a:cubicBezTo>
                  <a:cubicBezTo>
                    <a:pt x="578" y="523"/>
                    <a:pt x="579" y="531"/>
                    <a:pt x="581" y="539"/>
                  </a:cubicBezTo>
                  <a:cubicBezTo>
                    <a:pt x="581" y="539"/>
                    <a:pt x="581" y="539"/>
                    <a:pt x="581" y="539"/>
                  </a:cubicBezTo>
                  <a:cubicBezTo>
                    <a:pt x="581" y="539"/>
                    <a:pt x="581" y="539"/>
                    <a:pt x="581" y="540"/>
                  </a:cubicBezTo>
                  <a:cubicBezTo>
                    <a:pt x="581" y="540"/>
                    <a:pt x="581" y="540"/>
                    <a:pt x="581" y="540"/>
                  </a:cubicBezTo>
                  <a:cubicBezTo>
                    <a:pt x="581" y="540"/>
                    <a:pt x="581" y="540"/>
                    <a:pt x="581" y="540"/>
                  </a:cubicBezTo>
                  <a:cubicBezTo>
                    <a:pt x="581" y="546"/>
                    <a:pt x="582" y="552"/>
                    <a:pt x="583" y="558"/>
                  </a:cubicBezTo>
                  <a:cubicBezTo>
                    <a:pt x="584" y="564"/>
                    <a:pt x="584" y="571"/>
                    <a:pt x="585" y="578"/>
                  </a:cubicBezTo>
                  <a:cubicBezTo>
                    <a:pt x="585" y="584"/>
                    <a:pt x="585" y="591"/>
                    <a:pt x="585" y="597"/>
                  </a:cubicBezTo>
                  <a:cubicBezTo>
                    <a:pt x="585" y="600"/>
                    <a:pt x="585" y="603"/>
                    <a:pt x="585" y="606"/>
                  </a:cubicBezTo>
                  <a:cubicBezTo>
                    <a:pt x="585" y="609"/>
                    <a:pt x="584" y="611"/>
                    <a:pt x="584" y="614"/>
                  </a:cubicBezTo>
                  <a:cubicBezTo>
                    <a:pt x="583" y="621"/>
                    <a:pt x="581" y="628"/>
                    <a:pt x="578" y="635"/>
                  </a:cubicBezTo>
                  <a:cubicBezTo>
                    <a:pt x="577" y="638"/>
                    <a:pt x="576" y="640"/>
                    <a:pt x="575" y="643"/>
                  </a:cubicBezTo>
                  <a:cubicBezTo>
                    <a:pt x="573" y="645"/>
                    <a:pt x="572" y="647"/>
                    <a:pt x="570" y="650"/>
                  </a:cubicBezTo>
                  <a:cubicBezTo>
                    <a:pt x="569" y="651"/>
                    <a:pt x="567" y="653"/>
                    <a:pt x="566" y="655"/>
                  </a:cubicBezTo>
                  <a:cubicBezTo>
                    <a:pt x="564" y="657"/>
                    <a:pt x="562" y="658"/>
                    <a:pt x="560" y="660"/>
                  </a:cubicBezTo>
                  <a:cubicBezTo>
                    <a:pt x="557" y="662"/>
                    <a:pt x="554" y="664"/>
                    <a:pt x="551" y="665"/>
                  </a:cubicBezTo>
                  <a:cubicBezTo>
                    <a:pt x="549" y="667"/>
                    <a:pt x="546" y="668"/>
                    <a:pt x="544" y="669"/>
                  </a:cubicBezTo>
                  <a:cubicBezTo>
                    <a:pt x="544" y="666"/>
                    <a:pt x="544" y="663"/>
                    <a:pt x="544" y="660"/>
                  </a:cubicBezTo>
                  <a:cubicBezTo>
                    <a:pt x="544" y="657"/>
                    <a:pt x="544" y="654"/>
                    <a:pt x="544" y="651"/>
                  </a:cubicBezTo>
                  <a:cubicBezTo>
                    <a:pt x="543" y="648"/>
                    <a:pt x="543" y="645"/>
                    <a:pt x="542" y="642"/>
                  </a:cubicBezTo>
                  <a:cubicBezTo>
                    <a:pt x="542" y="640"/>
                    <a:pt x="542" y="638"/>
                    <a:pt x="541" y="637"/>
                  </a:cubicBezTo>
                  <a:cubicBezTo>
                    <a:pt x="541" y="633"/>
                    <a:pt x="540" y="629"/>
                    <a:pt x="539" y="625"/>
                  </a:cubicBezTo>
                  <a:cubicBezTo>
                    <a:pt x="538" y="622"/>
                    <a:pt x="536" y="620"/>
                    <a:pt x="535" y="618"/>
                  </a:cubicBezTo>
                  <a:cubicBezTo>
                    <a:pt x="533" y="616"/>
                    <a:pt x="530" y="615"/>
                    <a:pt x="528" y="614"/>
                  </a:cubicBezTo>
                  <a:cubicBezTo>
                    <a:pt x="526" y="613"/>
                    <a:pt x="523" y="613"/>
                    <a:pt x="521" y="613"/>
                  </a:cubicBezTo>
                  <a:cubicBezTo>
                    <a:pt x="520" y="613"/>
                    <a:pt x="519" y="612"/>
                    <a:pt x="518" y="612"/>
                  </a:cubicBezTo>
                  <a:cubicBezTo>
                    <a:pt x="515" y="612"/>
                    <a:pt x="512" y="613"/>
                    <a:pt x="509" y="613"/>
                  </a:cubicBezTo>
                  <a:cubicBezTo>
                    <a:pt x="506" y="614"/>
                    <a:pt x="504" y="614"/>
                    <a:pt x="501" y="615"/>
                  </a:cubicBezTo>
                  <a:cubicBezTo>
                    <a:pt x="500" y="616"/>
                    <a:pt x="498" y="616"/>
                    <a:pt x="497" y="617"/>
                  </a:cubicBezTo>
                  <a:cubicBezTo>
                    <a:pt x="495" y="618"/>
                    <a:pt x="493" y="619"/>
                    <a:pt x="490" y="620"/>
                  </a:cubicBezTo>
                  <a:cubicBezTo>
                    <a:pt x="485" y="622"/>
                    <a:pt x="480" y="626"/>
                    <a:pt x="475" y="629"/>
                  </a:cubicBezTo>
                  <a:cubicBezTo>
                    <a:pt x="472" y="632"/>
                    <a:pt x="469" y="634"/>
                    <a:pt x="467" y="636"/>
                  </a:cubicBezTo>
                  <a:cubicBezTo>
                    <a:pt x="467" y="636"/>
                    <a:pt x="467" y="636"/>
                    <a:pt x="467" y="636"/>
                  </a:cubicBezTo>
                  <a:cubicBezTo>
                    <a:pt x="466" y="635"/>
                    <a:pt x="465" y="634"/>
                    <a:pt x="464" y="633"/>
                  </a:cubicBezTo>
                  <a:cubicBezTo>
                    <a:pt x="462" y="632"/>
                    <a:pt x="461" y="631"/>
                    <a:pt x="460" y="630"/>
                  </a:cubicBezTo>
                  <a:cubicBezTo>
                    <a:pt x="459" y="629"/>
                    <a:pt x="459" y="629"/>
                    <a:pt x="459" y="629"/>
                  </a:cubicBezTo>
                  <a:cubicBezTo>
                    <a:pt x="458" y="628"/>
                    <a:pt x="457" y="628"/>
                    <a:pt x="457" y="628"/>
                  </a:cubicBezTo>
                  <a:cubicBezTo>
                    <a:pt x="455" y="627"/>
                    <a:pt x="454" y="626"/>
                    <a:pt x="452" y="625"/>
                  </a:cubicBezTo>
                  <a:cubicBezTo>
                    <a:pt x="451" y="625"/>
                    <a:pt x="450" y="625"/>
                    <a:pt x="448" y="624"/>
                  </a:cubicBezTo>
                  <a:cubicBezTo>
                    <a:pt x="447" y="624"/>
                    <a:pt x="447" y="624"/>
                    <a:pt x="446" y="624"/>
                  </a:cubicBezTo>
                  <a:cubicBezTo>
                    <a:pt x="444" y="624"/>
                    <a:pt x="443" y="623"/>
                    <a:pt x="441" y="623"/>
                  </a:cubicBezTo>
                  <a:cubicBezTo>
                    <a:pt x="441" y="623"/>
                    <a:pt x="441" y="623"/>
                    <a:pt x="440" y="623"/>
                  </a:cubicBezTo>
                  <a:cubicBezTo>
                    <a:pt x="438" y="623"/>
                    <a:pt x="436" y="623"/>
                    <a:pt x="434" y="623"/>
                  </a:cubicBezTo>
                  <a:cubicBezTo>
                    <a:pt x="432" y="623"/>
                    <a:pt x="431" y="624"/>
                    <a:pt x="429" y="624"/>
                  </a:cubicBezTo>
                  <a:cubicBezTo>
                    <a:pt x="428" y="624"/>
                    <a:pt x="427" y="624"/>
                    <a:pt x="426" y="624"/>
                  </a:cubicBezTo>
                  <a:cubicBezTo>
                    <a:pt x="425" y="625"/>
                    <a:pt x="424" y="625"/>
                    <a:pt x="423" y="625"/>
                  </a:cubicBezTo>
                  <a:cubicBezTo>
                    <a:pt x="423" y="625"/>
                    <a:pt x="422" y="626"/>
                    <a:pt x="422" y="626"/>
                  </a:cubicBezTo>
                  <a:cubicBezTo>
                    <a:pt x="420" y="626"/>
                    <a:pt x="419" y="627"/>
                    <a:pt x="418" y="627"/>
                  </a:cubicBezTo>
                  <a:cubicBezTo>
                    <a:pt x="417" y="628"/>
                    <a:pt x="417" y="628"/>
                    <a:pt x="417" y="628"/>
                  </a:cubicBezTo>
                  <a:cubicBezTo>
                    <a:pt x="416" y="628"/>
                    <a:pt x="415" y="629"/>
                    <a:pt x="415" y="629"/>
                  </a:cubicBezTo>
                  <a:cubicBezTo>
                    <a:pt x="413" y="630"/>
                    <a:pt x="412" y="631"/>
                    <a:pt x="410" y="632"/>
                  </a:cubicBezTo>
                  <a:cubicBezTo>
                    <a:pt x="410" y="633"/>
                    <a:pt x="409" y="633"/>
                    <a:pt x="409" y="634"/>
                  </a:cubicBezTo>
                  <a:cubicBezTo>
                    <a:pt x="408" y="634"/>
                    <a:pt x="408" y="635"/>
                    <a:pt x="407" y="635"/>
                  </a:cubicBezTo>
                  <a:cubicBezTo>
                    <a:pt x="406" y="637"/>
                    <a:pt x="406" y="638"/>
                    <a:pt x="405" y="639"/>
                  </a:cubicBezTo>
                  <a:cubicBezTo>
                    <a:pt x="404" y="639"/>
                    <a:pt x="404" y="639"/>
                    <a:pt x="404" y="640"/>
                  </a:cubicBezTo>
                  <a:cubicBezTo>
                    <a:pt x="404" y="640"/>
                    <a:pt x="403" y="641"/>
                    <a:pt x="403" y="641"/>
                  </a:cubicBezTo>
                  <a:cubicBezTo>
                    <a:pt x="403" y="643"/>
                    <a:pt x="402" y="644"/>
                    <a:pt x="401" y="645"/>
                  </a:cubicBezTo>
                  <a:cubicBezTo>
                    <a:pt x="401" y="647"/>
                    <a:pt x="400" y="648"/>
                    <a:pt x="400" y="650"/>
                  </a:cubicBezTo>
                  <a:cubicBezTo>
                    <a:pt x="400" y="652"/>
                    <a:pt x="400" y="653"/>
                    <a:pt x="400" y="654"/>
                  </a:cubicBezTo>
                  <a:cubicBezTo>
                    <a:pt x="400" y="655"/>
                    <a:pt x="400" y="655"/>
                    <a:pt x="400" y="655"/>
                  </a:cubicBezTo>
                  <a:cubicBezTo>
                    <a:pt x="400" y="656"/>
                    <a:pt x="399" y="657"/>
                    <a:pt x="399" y="658"/>
                  </a:cubicBezTo>
                  <a:cubicBezTo>
                    <a:pt x="400" y="659"/>
                    <a:pt x="400" y="660"/>
                    <a:pt x="400" y="661"/>
                  </a:cubicBezTo>
                  <a:cubicBezTo>
                    <a:pt x="400" y="662"/>
                    <a:pt x="400" y="663"/>
                    <a:pt x="400" y="665"/>
                  </a:cubicBezTo>
                  <a:cubicBezTo>
                    <a:pt x="398" y="665"/>
                    <a:pt x="397" y="665"/>
                    <a:pt x="395" y="665"/>
                  </a:cubicBezTo>
                  <a:cubicBezTo>
                    <a:pt x="394" y="665"/>
                    <a:pt x="392" y="666"/>
                    <a:pt x="391" y="666"/>
                  </a:cubicBezTo>
                  <a:cubicBezTo>
                    <a:pt x="389" y="664"/>
                    <a:pt x="386" y="662"/>
                    <a:pt x="384" y="660"/>
                  </a:cubicBezTo>
                  <a:cubicBezTo>
                    <a:pt x="383" y="658"/>
                    <a:pt x="382" y="657"/>
                    <a:pt x="380" y="655"/>
                  </a:cubicBezTo>
                  <a:cubicBezTo>
                    <a:pt x="379" y="654"/>
                    <a:pt x="378" y="652"/>
                    <a:pt x="377" y="651"/>
                  </a:cubicBezTo>
                  <a:cubicBezTo>
                    <a:pt x="374" y="648"/>
                    <a:pt x="372" y="644"/>
                    <a:pt x="370" y="640"/>
                  </a:cubicBezTo>
                  <a:cubicBezTo>
                    <a:pt x="368" y="638"/>
                    <a:pt x="367" y="636"/>
                    <a:pt x="366" y="634"/>
                  </a:cubicBezTo>
                  <a:cubicBezTo>
                    <a:pt x="365" y="632"/>
                    <a:pt x="364" y="629"/>
                    <a:pt x="363" y="627"/>
                  </a:cubicBezTo>
                  <a:cubicBezTo>
                    <a:pt x="363" y="628"/>
                    <a:pt x="363" y="628"/>
                    <a:pt x="364" y="629"/>
                  </a:cubicBezTo>
                  <a:cubicBezTo>
                    <a:pt x="360" y="621"/>
                    <a:pt x="357" y="612"/>
                    <a:pt x="355" y="603"/>
                  </a:cubicBezTo>
                  <a:cubicBezTo>
                    <a:pt x="354" y="598"/>
                    <a:pt x="354" y="593"/>
                    <a:pt x="353" y="588"/>
                  </a:cubicBezTo>
                  <a:cubicBezTo>
                    <a:pt x="352" y="582"/>
                    <a:pt x="351" y="576"/>
                    <a:pt x="350" y="569"/>
                  </a:cubicBezTo>
                  <a:cubicBezTo>
                    <a:pt x="350" y="569"/>
                    <a:pt x="350" y="569"/>
                    <a:pt x="350" y="569"/>
                  </a:cubicBezTo>
                  <a:cubicBezTo>
                    <a:pt x="347" y="548"/>
                    <a:pt x="345" y="526"/>
                    <a:pt x="343" y="503"/>
                  </a:cubicBezTo>
                  <a:cubicBezTo>
                    <a:pt x="341" y="481"/>
                    <a:pt x="340" y="458"/>
                    <a:pt x="339" y="435"/>
                  </a:cubicBezTo>
                  <a:cubicBezTo>
                    <a:pt x="339" y="423"/>
                    <a:pt x="338" y="410"/>
                    <a:pt x="338" y="398"/>
                  </a:cubicBezTo>
                  <a:cubicBezTo>
                    <a:pt x="338" y="386"/>
                    <a:pt x="337" y="373"/>
                    <a:pt x="337" y="361"/>
                  </a:cubicBezTo>
                  <a:cubicBezTo>
                    <a:pt x="337" y="336"/>
                    <a:pt x="337" y="312"/>
                    <a:pt x="337" y="287"/>
                  </a:cubicBezTo>
                  <a:cubicBezTo>
                    <a:pt x="337" y="280"/>
                    <a:pt x="337" y="274"/>
                    <a:pt x="337" y="268"/>
                  </a:cubicBezTo>
                  <a:cubicBezTo>
                    <a:pt x="337" y="263"/>
                    <a:pt x="337" y="257"/>
                    <a:pt x="337" y="252"/>
                  </a:cubicBezTo>
                  <a:cubicBezTo>
                    <a:pt x="337" y="244"/>
                    <a:pt x="337" y="236"/>
                    <a:pt x="337" y="227"/>
                  </a:cubicBezTo>
                  <a:cubicBezTo>
                    <a:pt x="337" y="218"/>
                    <a:pt x="338" y="210"/>
                    <a:pt x="339" y="201"/>
                  </a:cubicBezTo>
                  <a:cubicBezTo>
                    <a:pt x="339" y="192"/>
                    <a:pt x="340" y="183"/>
                    <a:pt x="341" y="174"/>
                  </a:cubicBezTo>
                  <a:cubicBezTo>
                    <a:pt x="343" y="160"/>
                    <a:pt x="346" y="147"/>
                    <a:pt x="349" y="134"/>
                  </a:cubicBezTo>
                  <a:cubicBezTo>
                    <a:pt x="351" y="127"/>
                    <a:pt x="353" y="120"/>
                    <a:pt x="355" y="114"/>
                  </a:cubicBezTo>
                  <a:cubicBezTo>
                    <a:pt x="357" y="107"/>
                    <a:pt x="359" y="101"/>
                    <a:pt x="362" y="95"/>
                  </a:cubicBezTo>
                  <a:cubicBezTo>
                    <a:pt x="365" y="88"/>
                    <a:pt x="368" y="82"/>
                    <a:pt x="372" y="75"/>
                  </a:cubicBezTo>
                  <a:cubicBezTo>
                    <a:pt x="373" y="72"/>
                    <a:pt x="375" y="69"/>
                    <a:pt x="378" y="65"/>
                  </a:cubicBezTo>
                  <a:cubicBezTo>
                    <a:pt x="379" y="63"/>
                    <a:pt x="382" y="60"/>
                    <a:pt x="383" y="57"/>
                  </a:cubicBezTo>
                  <a:cubicBezTo>
                    <a:pt x="387" y="53"/>
                    <a:pt x="391" y="48"/>
                    <a:pt x="395" y="44"/>
                  </a:cubicBezTo>
                  <a:cubicBezTo>
                    <a:pt x="397" y="42"/>
                    <a:pt x="399" y="40"/>
                    <a:pt x="401" y="38"/>
                  </a:cubicBezTo>
                  <a:cubicBezTo>
                    <a:pt x="404" y="36"/>
                    <a:pt x="406" y="34"/>
                    <a:pt x="409" y="32"/>
                  </a:cubicBezTo>
                  <a:cubicBezTo>
                    <a:pt x="409" y="32"/>
                    <a:pt x="409" y="32"/>
                    <a:pt x="409" y="32"/>
                  </a:cubicBezTo>
                  <a:cubicBezTo>
                    <a:pt x="413" y="29"/>
                    <a:pt x="417" y="26"/>
                    <a:pt x="421" y="23"/>
                  </a:cubicBezTo>
                  <a:cubicBezTo>
                    <a:pt x="423" y="22"/>
                    <a:pt x="425" y="21"/>
                    <a:pt x="427" y="20"/>
                  </a:cubicBezTo>
                  <a:cubicBezTo>
                    <a:pt x="429" y="19"/>
                    <a:pt x="430" y="19"/>
                    <a:pt x="432" y="18"/>
                  </a:cubicBezTo>
                  <a:cubicBezTo>
                    <a:pt x="435" y="17"/>
                    <a:pt x="438" y="16"/>
                    <a:pt x="440" y="15"/>
                  </a:cubicBezTo>
                  <a:cubicBezTo>
                    <a:pt x="442" y="15"/>
                    <a:pt x="443" y="14"/>
                    <a:pt x="445" y="14"/>
                  </a:cubicBezTo>
                  <a:cubicBezTo>
                    <a:pt x="446" y="14"/>
                    <a:pt x="447" y="14"/>
                    <a:pt x="448" y="13"/>
                  </a:cubicBezTo>
                  <a:cubicBezTo>
                    <a:pt x="450" y="13"/>
                    <a:pt x="453" y="13"/>
                    <a:pt x="455" y="13"/>
                  </a:cubicBezTo>
                  <a:close/>
                  <a:moveTo>
                    <a:pt x="455" y="0"/>
                  </a:moveTo>
                  <a:cubicBezTo>
                    <a:pt x="452" y="0"/>
                    <a:pt x="450" y="0"/>
                    <a:pt x="448" y="0"/>
                  </a:cubicBezTo>
                  <a:cubicBezTo>
                    <a:pt x="446" y="1"/>
                    <a:pt x="444" y="1"/>
                    <a:pt x="441" y="1"/>
                  </a:cubicBezTo>
                  <a:cubicBezTo>
                    <a:pt x="440" y="2"/>
                    <a:pt x="438" y="2"/>
                    <a:pt x="436" y="3"/>
                  </a:cubicBezTo>
                  <a:cubicBezTo>
                    <a:pt x="434" y="3"/>
                    <a:pt x="432" y="4"/>
                    <a:pt x="431" y="5"/>
                  </a:cubicBezTo>
                  <a:cubicBezTo>
                    <a:pt x="429" y="5"/>
                    <a:pt x="427" y="6"/>
                    <a:pt x="424" y="7"/>
                  </a:cubicBezTo>
                  <a:cubicBezTo>
                    <a:pt x="420" y="9"/>
                    <a:pt x="416" y="11"/>
                    <a:pt x="412" y="14"/>
                  </a:cubicBezTo>
                  <a:cubicBezTo>
                    <a:pt x="408" y="17"/>
                    <a:pt x="404" y="20"/>
                    <a:pt x="400" y="23"/>
                  </a:cubicBezTo>
                  <a:cubicBezTo>
                    <a:pt x="396" y="26"/>
                    <a:pt x="392" y="30"/>
                    <a:pt x="388" y="33"/>
                  </a:cubicBezTo>
                  <a:cubicBezTo>
                    <a:pt x="385" y="36"/>
                    <a:pt x="382" y="39"/>
                    <a:pt x="379" y="42"/>
                  </a:cubicBezTo>
                  <a:cubicBezTo>
                    <a:pt x="376" y="46"/>
                    <a:pt x="373" y="49"/>
                    <a:pt x="371" y="53"/>
                  </a:cubicBezTo>
                  <a:cubicBezTo>
                    <a:pt x="368" y="56"/>
                    <a:pt x="366" y="60"/>
                    <a:pt x="364" y="63"/>
                  </a:cubicBezTo>
                  <a:cubicBezTo>
                    <a:pt x="359" y="71"/>
                    <a:pt x="355" y="79"/>
                    <a:pt x="352" y="87"/>
                  </a:cubicBezTo>
                  <a:cubicBezTo>
                    <a:pt x="348" y="95"/>
                    <a:pt x="344" y="104"/>
                    <a:pt x="342" y="112"/>
                  </a:cubicBezTo>
                  <a:cubicBezTo>
                    <a:pt x="336" y="130"/>
                    <a:pt x="332" y="148"/>
                    <a:pt x="329" y="166"/>
                  </a:cubicBezTo>
                  <a:cubicBezTo>
                    <a:pt x="327" y="184"/>
                    <a:pt x="325" y="202"/>
                    <a:pt x="324" y="220"/>
                  </a:cubicBezTo>
                  <a:cubicBezTo>
                    <a:pt x="323" y="228"/>
                    <a:pt x="323" y="237"/>
                    <a:pt x="323" y="245"/>
                  </a:cubicBezTo>
                  <a:cubicBezTo>
                    <a:pt x="323" y="256"/>
                    <a:pt x="322" y="266"/>
                    <a:pt x="322" y="277"/>
                  </a:cubicBezTo>
                  <a:cubicBezTo>
                    <a:pt x="322" y="289"/>
                    <a:pt x="322" y="301"/>
                    <a:pt x="322" y="313"/>
                  </a:cubicBezTo>
                  <a:cubicBezTo>
                    <a:pt x="322" y="326"/>
                    <a:pt x="322" y="338"/>
                    <a:pt x="322" y="351"/>
                  </a:cubicBezTo>
                  <a:cubicBezTo>
                    <a:pt x="323" y="363"/>
                    <a:pt x="323" y="375"/>
                    <a:pt x="323" y="388"/>
                  </a:cubicBezTo>
                  <a:cubicBezTo>
                    <a:pt x="323" y="400"/>
                    <a:pt x="324" y="412"/>
                    <a:pt x="324" y="425"/>
                  </a:cubicBezTo>
                  <a:cubicBezTo>
                    <a:pt x="325" y="450"/>
                    <a:pt x="327" y="474"/>
                    <a:pt x="329" y="499"/>
                  </a:cubicBezTo>
                  <a:cubicBezTo>
                    <a:pt x="331" y="524"/>
                    <a:pt x="334" y="548"/>
                    <a:pt x="338" y="573"/>
                  </a:cubicBezTo>
                  <a:cubicBezTo>
                    <a:pt x="339" y="579"/>
                    <a:pt x="340" y="585"/>
                    <a:pt x="341" y="592"/>
                  </a:cubicBezTo>
                  <a:cubicBezTo>
                    <a:pt x="342" y="596"/>
                    <a:pt x="342" y="600"/>
                    <a:pt x="343" y="605"/>
                  </a:cubicBezTo>
                  <a:cubicBezTo>
                    <a:pt x="345" y="612"/>
                    <a:pt x="348" y="620"/>
                    <a:pt x="351" y="628"/>
                  </a:cubicBezTo>
                  <a:cubicBezTo>
                    <a:pt x="352" y="631"/>
                    <a:pt x="354" y="635"/>
                    <a:pt x="355" y="639"/>
                  </a:cubicBezTo>
                  <a:cubicBezTo>
                    <a:pt x="357" y="642"/>
                    <a:pt x="359" y="645"/>
                    <a:pt x="361" y="647"/>
                  </a:cubicBezTo>
                  <a:cubicBezTo>
                    <a:pt x="362" y="650"/>
                    <a:pt x="364" y="653"/>
                    <a:pt x="367" y="656"/>
                  </a:cubicBezTo>
                  <a:cubicBezTo>
                    <a:pt x="369" y="659"/>
                    <a:pt x="371" y="661"/>
                    <a:pt x="373" y="664"/>
                  </a:cubicBezTo>
                  <a:cubicBezTo>
                    <a:pt x="374" y="665"/>
                    <a:pt x="375" y="666"/>
                    <a:pt x="377" y="668"/>
                  </a:cubicBezTo>
                  <a:cubicBezTo>
                    <a:pt x="369" y="668"/>
                    <a:pt x="361" y="669"/>
                    <a:pt x="352" y="670"/>
                  </a:cubicBezTo>
                  <a:cubicBezTo>
                    <a:pt x="343" y="671"/>
                    <a:pt x="334" y="671"/>
                    <a:pt x="324" y="671"/>
                  </a:cubicBezTo>
                  <a:cubicBezTo>
                    <a:pt x="320" y="671"/>
                    <a:pt x="315" y="671"/>
                    <a:pt x="310" y="671"/>
                  </a:cubicBezTo>
                  <a:cubicBezTo>
                    <a:pt x="306" y="671"/>
                    <a:pt x="302" y="670"/>
                    <a:pt x="299" y="670"/>
                  </a:cubicBezTo>
                  <a:cubicBezTo>
                    <a:pt x="294" y="669"/>
                    <a:pt x="289" y="668"/>
                    <a:pt x="285" y="667"/>
                  </a:cubicBezTo>
                  <a:cubicBezTo>
                    <a:pt x="281" y="666"/>
                    <a:pt x="278" y="666"/>
                    <a:pt x="274" y="665"/>
                  </a:cubicBezTo>
                  <a:cubicBezTo>
                    <a:pt x="267" y="663"/>
                    <a:pt x="260" y="661"/>
                    <a:pt x="253" y="659"/>
                  </a:cubicBezTo>
                  <a:cubicBezTo>
                    <a:pt x="250" y="658"/>
                    <a:pt x="248" y="657"/>
                    <a:pt x="246" y="657"/>
                  </a:cubicBezTo>
                  <a:cubicBezTo>
                    <a:pt x="243" y="655"/>
                    <a:pt x="240" y="653"/>
                    <a:pt x="237" y="651"/>
                  </a:cubicBezTo>
                  <a:cubicBezTo>
                    <a:pt x="230" y="646"/>
                    <a:pt x="224" y="641"/>
                    <a:pt x="217" y="636"/>
                  </a:cubicBezTo>
                  <a:cubicBezTo>
                    <a:pt x="217" y="636"/>
                    <a:pt x="217" y="636"/>
                    <a:pt x="216" y="636"/>
                  </a:cubicBezTo>
                  <a:cubicBezTo>
                    <a:pt x="217" y="636"/>
                    <a:pt x="217" y="636"/>
                    <a:pt x="217" y="636"/>
                  </a:cubicBezTo>
                  <a:cubicBezTo>
                    <a:pt x="203" y="625"/>
                    <a:pt x="190" y="614"/>
                    <a:pt x="178" y="602"/>
                  </a:cubicBezTo>
                  <a:cubicBezTo>
                    <a:pt x="172" y="595"/>
                    <a:pt x="166" y="589"/>
                    <a:pt x="160" y="583"/>
                  </a:cubicBezTo>
                  <a:cubicBezTo>
                    <a:pt x="155" y="576"/>
                    <a:pt x="149" y="570"/>
                    <a:pt x="144" y="563"/>
                  </a:cubicBezTo>
                  <a:cubicBezTo>
                    <a:pt x="138" y="556"/>
                    <a:pt x="133" y="548"/>
                    <a:pt x="128" y="540"/>
                  </a:cubicBezTo>
                  <a:cubicBezTo>
                    <a:pt x="125" y="536"/>
                    <a:pt x="123" y="531"/>
                    <a:pt x="120" y="526"/>
                  </a:cubicBezTo>
                  <a:cubicBezTo>
                    <a:pt x="118" y="523"/>
                    <a:pt x="117" y="519"/>
                    <a:pt x="115" y="515"/>
                  </a:cubicBezTo>
                  <a:cubicBezTo>
                    <a:pt x="111" y="506"/>
                    <a:pt x="108" y="496"/>
                    <a:pt x="105" y="486"/>
                  </a:cubicBezTo>
                  <a:cubicBezTo>
                    <a:pt x="104" y="481"/>
                    <a:pt x="103" y="476"/>
                    <a:pt x="102" y="471"/>
                  </a:cubicBezTo>
                  <a:cubicBezTo>
                    <a:pt x="101" y="466"/>
                    <a:pt x="100" y="462"/>
                    <a:pt x="100" y="458"/>
                  </a:cubicBezTo>
                  <a:cubicBezTo>
                    <a:pt x="97" y="436"/>
                    <a:pt x="100" y="418"/>
                    <a:pt x="87" y="402"/>
                  </a:cubicBezTo>
                  <a:cubicBezTo>
                    <a:pt x="76" y="388"/>
                    <a:pt x="64" y="376"/>
                    <a:pt x="45" y="375"/>
                  </a:cubicBezTo>
                  <a:cubicBezTo>
                    <a:pt x="17" y="374"/>
                    <a:pt x="0" y="389"/>
                    <a:pt x="3" y="417"/>
                  </a:cubicBezTo>
                  <a:cubicBezTo>
                    <a:pt x="4" y="423"/>
                    <a:pt x="4" y="430"/>
                    <a:pt x="5" y="436"/>
                  </a:cubicBezTo>
                  <a:cubicBezTo>
                    <a:pt x="6" y="442"/>
                    <a:pt x="7" y="449"/>
                    <a:pt x="8" y="455"/>
                  </a:cubicBezTo>
                  <a:cubicBezTo>
                    <a:pt x="10" y="464"/>
                    <a:pt x="12" y="473"/>
                    <a:pt x="15" y="481"/>
                  </a:cubicBezTo>
                  <a:cubicBezTo>
                    <a:pt x="17" y="486"/>
                    <a:pt x="18" y="490"/>
                    <a:pt x="20" y="495"/>
                  </a:cubicBezTo>
                  <a:cubicBezTo>
                    <a:pt x="21" y="497"/>
                    <a:pt x="22" y="499"/>
                    <a:pt x="22" y="501"/>
                  </a:cubicBezTo>
                  <a:cubicBezTo>
                    <a:pt x="24" y="503"/>
                    <a:pt x="25" y="506"/>
                    <a:pt x="26" y="509"/>
                  </a:cubicBezTo>
                  <a:cubicBezTo>
                    <a:pt x="29" y="517"/>
                    <a:pt x="33" y="525"/>
                    <a:pt x="38" y="532"/>
                  </a:cubicBezTo>
                  <a:cubicBezTo>
                    <a:pt x="42" y="540"/>
                    <a:pt x="47" y="547"/>
                    <a:pt x="52" y="554"/>
                  </a:cubicBezTo>
                  <a:cubicBezTo>
                    <a:pt x="54" y="556"/>
                    <a:pt x="55" y="558"/>
                    <a:pt x="57" y="560"/>
                  </a:cubicBezTo>
                  <a:cubicBezTo>
                    <a:pt x="58" y="562"/>
                    <a:pt x="60" y="565"/>
                    <a:pt x="62" y="567"/>
                  </a:cubicBezTo>
                  <a:cubicBezTo>
                    <a:pt x="65" y="570"/>
                    <a:pt x="67" y="573"/>
                    <a:pt x="70" y="576"/>
                  </a:cubicBezTo>
                  <a:cubicBezTo>
                    <a:pt x="82" y="590"/>
                    <a:pt x="95" y="602"/>
                    <a:pt x="108" y="613"/>
                  </a:cubicBezTo>
                  <a:cubicBezTo>
                    <a:pt x="116" y="619"/>
                    <a:pt x="124" y="625"/>
                    <a:pt x="132" y="630"/>
                  </a:cubicBezTo>
                  <a:cubicBezTo>
                    <a:pt x="139" y="635"/>
                    <a:pt x="146" y="640"/>
                    <a:pt x="154" y="644"/>
                  </a:cubicBezTo>
                  <a:cubicBezTo>
                    <a:pt x="162" y="649"/>
                    <a:pt x="170" y="653"/>
                    <a:pt x="178" y="657"/>
                  </a:cubicBezTo>
                  <a:cubicBezTo>
                    <a:pt x="182" y="659"/>
                    <a:pt x="186" y="661"/>
                    <a:pt x="191" y="663"/>
                  </a:cubicBezTo>
                  <a:cubicBezTo>
                    <a:pt x="195" y="665"/>
                    <a:pt x="200" y="667"/>
                    <a:pt x="205" y="669"/>
                  </a:cubicBezTo>
                  <a:cubicBezTo>
                    <a:pt x="222" y="676"/>
                    <a:pt x="239" y="682"/>
                    <a:pt x="256" y="687"/>
                  </a:cubicBezTo>
                  <a:cubicBezTo>
                    <a:pt x="260" y="688"/>
                    <a:pt x="265" y="689"/>
                    <a:pt x="269" y="691"/>
                  </a:cubicBezTo>
                  <a:cubicBezTo>
                    <a:pt x="274" y="692"/>
                    <a:pt x="279" y="693"/>
                    <a:pt x="284" y="694"/>
                  </a:cubicBezTo>
                  <a:cubicBezTo>
                    <a:pt x="287" y="695"/>
                    <a:pt x="290" y="695"/>
                    <a:pt x="294" y="696"/>
                  </a:cubicBezTo>
                  <a:cubicBezTo>
                    <a:pt x="297" y="696"/>
                    <a:pt x="301" y="696"/>
                    <a:pt x="304" y="697"/>
                  </a:cubicBezTo>
                  <a:cubicBezTo>
                    <a:pt x="309" y="697"/>
                    <a:pt x="314" y="698"/>
                    <a:pt x="319" y="698"/>
                  </a:cubicBezTo>
                  <a:cubicBezTo>
                    <a:pt x="327" y="700"/>
                    <a:pt x="334" y="702"/>
                    <a:pt x="342" y="704"/>
                  </a:cubicBezTo>
                  <a:cubicBezTo>
                    <a:pt x="352" y="706"/>
                    <a:pt x="362" y="708"/>
                    <a:pt x="372" y="710"/>
                  </a:cubicBezTo>
                  <a:cubicBezTo>
                    <a:pt x="361" y="707"/>
                    <a:pt x="350" y="704"/>
                    <a:pt x="339" y="701"/>
                  </a:cubicBezTo>
                  <a:cubicBezTo>
                    <a:pt x="336" y="700"/>
                    <a:pt x="333" y="699"/>
                    <a:pt x="330" y="698"/>
                  </a:cubicBezTo>
                  <a:cubicBezTo>
                    <a:pt x="339" y="698"/>
                    <a:pt x="348" y="697"/>
                    <a:pt x="357" y="696"/>
                  </a:cubicBezTo>
                  <a:cubicBezTo>
                    <a:pt x="363" y="696"/>
                    <a:pt x="369" y="695"/>
                    <a:pt x="375" y="695"/>
                  </a:cubicBezTo>
                  <a:cubicBezTo>
                    <a:pt x="381" y="694"/>
                    <a:pt x="386" y="693"/>
                    <a:pt x="392" y="693"/>
                  </a:cubicBezTo>
                  <a:cubicBezTo>
                    <a:pt x="398" y="693"/>
                    <a:pt x="404" y="692"/>
                    <a:pt x="410" y="692"/>
                  </a:cubicBezTo>
                  <a:cubicBezTo>
                    <a:pt x="412" y="692"/>
                    <a:pt x="413" y="692"/>
                    <a:pt x="415" y="692"/>
                  </a:cubicBezTo>
                  <a:cubicBezTo>
                    <a:pt x="415" y="692"/>
                    <a:pt x="416" y="692"/>
                    <a:pt x="416" y="692"/>
                  </a:cubicBezTo>
                  <a:cubicBezTo>
                    <a:pt x="416" y="692"/>
                    <a:pt x="417" y="692"/>
                    <a:pt x="417" y="692"/>
                  </a:cubicBezTo>
                  <a:cubicBezTo>
                    <a:pt x="418" y="693"/>
                    <a:pt x="419" y="693"/>
                    <a:pt x="420" y="694"/>
                  </a:cubicBezTo>
                  <a:cubicBezTo>
                    <a:pt x="421" y="694"/>
                    <a:pt x="422" y="695"/>
                    <a:pt x="423" y="696"/>
                  </a:cubicBezTo>
                  <a:cubicBezTo>
                    <a:pt x="425" y="697"/>
                    <a:pt x="427" y="697"/>
                    <a:pt x="429" y="698"/>
                  </a:cubicBezTo>
                  <a:cubicBezTo>
                    <a:pt x="432" y="699"/>
                    <a:pt x="434" y="700"/>
                    <a:pt x="437" y="701"/>
                  </a:cubicBezTo>
                  <a:cubicBezTo>
                    <a:pt x="437" y="701"/>
                    <a:pt x="437" y="702"/>
                    <a:pt x="437" y="702"/>
                  </a:cubicBezTo>
                  <a:cubicBezTo>
                    <a:pt x="437" y="702"/>
                    <a:pt x="438" y="702"/>
                    <a:pt x="438" y="703"/>
                  </a:cubicBezTo>
                  <a:cubicBezTo>
                    <a:pt x="439" y="704"/>
                    <a:pt x="440" y="705"/>
                    <a:pt x="440" y="706"/>
                  </a:cubicBezTo>
                  <a:cubicBezTo>
                    <a:pt x="441" y="706"/>
                    <a:pt x="441" y="707"/>
                    <a:pt x="441" y="707"/>
                  </a:cubicBezTo>
                  <a:cubicBezTo>
                    <a:pt x="443" y="708"/>
                    <a:pt x="444" y="709"/>
                    <a:pt x="445" y="709"/>
                  </a:cubicBezTo>
                  <a:cubicBezTo>
                    <a:pt x="445" y="710"/>
                    <a:pt x="446" y="710"/>
                    <a:pt x="446" y="710"/>
                  </a:cubicBezTo>
                  <a:cubicBezTo>
                    <a:pt x="448" y="711"/>
                    <a:pt x="449" y="712"/>
                    <a:pt x="450" y="712"/>
                  </a:cubicBezTo>
                  <a:cubicBezTo>
                    <a:pt x="451" y="712"/>
                    <a:pt x="452" y="713"/>
                    <a:pt x="453" y="713"/>
                  </a:cubicBezTo>
                  <a:cubicBezTo>
                    <a:pt x="455" y="713"/>
                    <a:pt x="456" y="713"/>
                    <a:pt x="458" y="714"/>
                  </a:cubicBezTo>
                  <a:cubicBezTo>
                    <a:pt x="458" y="714"/>
                    <a:pt x="459" y="714"/>
                    <a:pt x="459" y="714"/>
                  </a:cubicBezTo>
                  <a:cubicBezTo>
                    <a:pt x="461" y="714"/>
                    <a:pt x="462" y="714"/>
                    <a:pt x="463" y="714"/>
                  </a:cubicBezTo>
                  <a:cubicBezTo>
                    <a:pt x="465" y="714"/>
                    <a:pt x="468" y="713"/>
                    <a:pt x="470" y="712"/>
                  </a:cubicBezTo>
                  <a:cubicBezTo>
                    <a:pt x="471" y="711"/>
                    <a:pt x="472" y="710"/>
                    <a:pt x="473" y="709"/>
                  </a:cubicBezTo>
                  <a:cubicBezTo>
                    <a:pt x="475" y="708"/>
                    <a:pt x="476" y="706"/>
                    <a:pt x="477" y="704"/>
                  </a:cubicBezTo>
                  <a:cubicBezTo>
                    <a:pt x="481" y="704"/>
                    <a:pt x="486" y="704"/>
                    <a:pt x="491" y="703"/>
                  </a:cubicBezTo>
                  <a:cubicBezTo>
                    <a:pt x="495" y="703"/>
                    <a:pt x="499" y="702"/>
                    <a:pt x="504" y="702"/>
                  </a:cubicBezTo>
                  <a:cubicBezTo>
                    <a:pt x="504" y="702"/>
                    <a:pt x="505" y="702"/>
                    <a:pt x="506" y="702"/>
                  </a:cubicBezTo>
                  <a:cubicBezTo>
                    <a:pt x="513" y="701"/>
                    <a:pt x="519" y="701"/>
                    <a:pt x="526" y="700"/>
                  </a:cubicBezTo>
                  <a:cubicBezTo>
                    <a:pt x="541" y="699"/>
                    <a:pt x="556" y="698"/>
                    <a:pt x="571" y="696"/>
                  </a:cubicBezTo>
                  <a:cubicBezTo>
                    <a:pt x="585" y="695"/>
                    <a:pt x="600" y="693"/>
                    <a:pt x="615" y="693"/>
                  </a:cubicBezTo>
                  <a:cubicBezTo>
                    <a:pt x="589" y="692"/>
                    <a:pt x="563" y="694"/>
                    <a:pt x="537" y="695"/>
                  </a:cubicBezTo>
                  <a:cubicBezTo>
                    <a:pt x="539" y="694"/>
                    <a:pt x="541" y="693"/>
                    <a:pt x="543" y="693"/>
                  </a:cubicBezTo>
                  <a:cubicBezTo>
                    <a:pt x="545" y="692"/>
                    <a:pt x="548" y="691"/>
                    <a:pt x="550" y="690"/>
                  </a:cubicBezTo>
                  <a:cubicBezTo>
                    <a:pt x="554" y="688"/>
                    <a:pt x="558" y="686"/>
                    <a:pt x="561" y="684"/>
                  </a:cubicBezTo>
                  <a:cubicBezTo>
                    <a:pt x="563" y="683"/>
                    <a:pt x="564" y="682"/>
                    <a:pt x="566" y="681"/>
                  </a:cubicBezTo>
                  <a:cubicBezTo>
                    <a:pt x="568" y="680"/>
                    <a:pt x="570" y="678"/>
                    <a:pt x="572" y="677"/>
                  </a:cubicBezTo>
                  <a:cubicBezTo>
                    <a:pt x="574" y="675"/>
                    <a:pt x="577" y="672"/>
                    <a:pt x="580" y="670"/>
                  </a:cubicBezTo>
                  <a:cubicBezTo>
                    <a:pt x="581" y="669"/>
                    <a:pt x="582" y="668"/>
                    <a:pt x="583" y="666"/>
                  </a:cubicBezTo>
                  <a:cubicBezTo>
                    <a:pt x="584" y="665"/>
                    <a:pt x="585" y="663"/>
                    <a:pt x="587" y="661"/>
                  </a:cubicBezTo>
                  <a:cubicBezTo>
                    <a:pt x="589" y="659"/>
                    <a:pt x="591" y="656"/>
                    <a:pt x="592" y="653"/>
                  </a:cubicBezTo>
                  <a:cubicBezTo>
                    <a:pt x="594" y="649"/>
                    <a:pt x="595" y="646"/>
                    <a:pt x="597" y="643"/>
                  </a:cubicBezTo>
                  <a:cubicBezTo>
                    <a:pt x="598" y="640"/>
                    <a:pt x="599" y="636"/>
                    <a:pt x="600" y="633"/>
                  </a:cubicBezTo>
                  <a:cubicBezTo>
                    <a:pt x="601" y="630"/>
                    <a:pt x="601" y="627"/>
                    <a:pt x="602" y="624"/>
                  </a:cubicBezTo>
                  <a:cubicBezTo>
                    <a:pt x="603" y="616"/>
                    <a:pt x="604" y="609"/>
                    <a:pt x="604" y="601"/>
                  </a:cubicBezTo>
                  <a:cubicBezTo>
                    <a:pt x="604" y="594"/>
                    <a:pt x="604" y="587"/>
                    <a:pt x="603" y="580"/>
                  </a:cubicBezTo>
                  <a:cubicBezTo>
                    <a:pt x="603" y="572"/>
                    <a:pt x="602" y="564"/>
                    <a:pt x="601" y="557"/>
                  </a:cubicBezTo>
                  <a:cubicBezTo>
                    <a:pt x="600" y="548"/>
                    <a:pt x="599" y="540"/>
                    <a:pt x="598" y="531"/>
                  </a:cubicBezTo>
                  <a:cubicBezTo>
                    <a:pt x="597" y="524"/>
                    <a:pt x="596" y="517"/>
                    <a:pt x="594" y="510"/>
                  </a:cubicBezTo>
                  <a:cubicBezTo>
                    <a:pt x="593" y="503"/>
                    <a:pt x="593" y="495"/>
                    <a:pt x="592" y="487"/>
                  </a:cubicBezTo>
                  <a:cubicBezTo>
                    <a:pt x="591" y="477"/>
                    <a:pt x="590" y="468"/>
                    <a:pt x="589" y="459"/>
                  </a:cubicBezTo>
                  <a:cubicBezTo>
                    <a:pt x="587" y="440"/>
                    <a:pt x="586" y="421"/>
                    <a:pt x="585" y="402"/>
                  </a:cubicBezTo>
                  <a:cubicBezTo>
                    <a:pt x="584" y="382"/>
                    <a:pt x="583" y="362"/>
                    <a:pt x="581" y="343"/>
                  </a:cubicBezTo>
                  <a:cubicBezTo>
                    <a:pt x="580" y="324"/>
                    <a:pt x="579" y="304"/>
                    <a:pt x="577" y="285"/>
                  </a:cubicBezTo>
                  <a:cubicBezTo>
                    <a:pt x="575" y="261"/>
                    <a:pt x="573" y="237"/>
                    <a:pt x="570" y="213"/>
                  </a:cubicBezTo>
                  <a:cubicBezTo>
                    <a:pt x="568" y="202"/>
                    <a:pt x="566" y="190"/>
                    <a:pt x="564" y="178"/>
                  </a:cubicBezTo>
                  <a:cubicBezTo>
                    <a:pt x="562" y="167"/>
                    <a:pt x="559" y="155"/>
                    <a:pt x="557" y="144"/>
                  </a:cubicBezTo>
                  <a:cubicBezTo>
                    <a:pt x="552" y="125"/>
                    <a:pt x="547" y="106"/>
                    <a:pt x="540" y="88"/>
                  </a:cubicBezTo>
                  <a:cubicBezTo>
                    <a:pt x="539" y="84"/>
                    <a:pt x="537" y="79"/>
                    <a:pt x="535" y="75"/>
                  </a:cubicBezTo>
                  <a:cubicBezTo>
                    <a:pt x="534" y="71"/>
                    <a:pt x="532" y="68"/>
                    <a:pt x="530" y="64"/>
                  </a:cubicBezTo>
                  <a:cubicBezTo>
                    <a:pt x="527" y="57"/>
                    <a:pt x="523" y="49"/>
                    <a:pt x="519" y="43"/>
                  </a:cubicBezTo>
                  <a:cubicBezTo>
                    <a:pt x="516" y="39"/>
                    <a:pt x="514" y="36"/>
                    <a:pt x="512" y="33"/>
                  </a:cubicBezTo>
                  <a:cubicBezTo>
                    <a:pt x="509" y="30"/>
                    <a:pt x="507" y="27"/>
                    <a:pt x="504" y="24"/>
                  </a:cubicBezTo>
                  <a:cubicBezTo>
                    <a:pt x="502" y="21"/>
                    <a:pt x="499" y="19"/>
                    <a:pt x="496" y="16"/>
                  </a:cubicBezTo>
                  <a:cubicBezTo>
                    <a:pt x="494" y="14"/>
                    <a:pt x="491" y="12"/>
                    <a:pt x="488" y="10"/>
                  </a:cubicBezTo>
                  <a:cubicBezTo>
                    <a:pt x="486" y="9"/>
                    <a:pt x="485" y="8"/>
                    <a:pt x="483" y="7"/>
                  </a:cubicBezTo>
                  <a:cubicBezTo>
                    <a:pt x="482" y="6"/>
                    <a:pt x="480" y="6"/>
                    <a:pt x="479" y="5"/>
                  </a:cubicBezTo>
                  <a:cubicBezTo>
                    <a:pt x="476" y="4"/>
                    <a:pt x="472" y="3"/>
                    <a:pt x="469" y="2"/>
                  </a:cubicBezTo>
                  <a:cubicBezTo>
                    <a:pt x="467" y="1"/>
                    <a:pt x="465" y="1"/>
                    <a:pt x="464" y="1"/>
                  </a:cubicBezTo>
                  <a:cubicBezTo>
                    <a:pt x="462" y="0"/>
                    <a:pt x="460" y="0"/>
                    <a:pt x="458" y="0"/>
                  </a:cubicBezTo>
                  <a:cubicBezTo>
                    <a:pt x="457" y="0"/>
                    <a:pt x="456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77"/>
            <p:cNvSpPr>
              <a:spLocks noEditPoints="1"/>
            </p:cNvSpPr>
            <p:nvPr/>
          </p:nvSpPr>
          <p:spPr bwMode="auto">
            <a:xfrm>
              <a:off x="-2633662" y="2582863"/>
              <a:ext cx="358775" cy="515938"/>
            </a:xfrm>
            <a:custGeom>
              <a:avLst/>
              <a:gdLst>
                <a:gd name="T0" fmla="*/ 20 w 90"/>
                <a:gd name="T1" fmla="*/ 20 h 129"/>
                <a:gd name="T2" fmla="*/ 20 w 90"/>
                <a:gd name="T3" fmla="*/ 19 h 129"/>
                <a:gd name="T4" fmla="*/ 20 w 90"/>
                <a:gd name="T5" fmla="*/ 20 h 129"/>
                <a:gd name="T6" fmla="*/ 4 w 90"/>
                <a:gd name="T7" fmla="*/ 1 h 129"/>
                <a:gd name="T8" fmla="*/ 3 w 90"/>
                <a:gd name="T9" fmla="*/ 0 h 129"/>
                <a:gd name="T10" fmla="*/ 2 w 90"/>
                <a:gd name="T11" fmla="*/ 0 h 129"/>
                <a:gd name="T12" fmla="*/ 1 w 90"/>
                <a:gd name="T13" fmla="*/ 1 h 129"/>
                <a:gd name="T14" fmla="*/ 0 w 90"/>
                <a:gd name="T15" fmla="*/ 3 h 129"/>
                <a:gd name="T16" fmla="*/ 0 w 90"/>
                <a:gd name="T17" fmla="*/ 5 h 129"/>
                <a:gd name="T18" fmla="*/ 5 w 90"/>
                <a:gd name="T19" fmla="*/ 15 h 129"/>
                <a:gd name="T20" fmla="*/ 10 w 90"/>
                <a:gd name="T21" fmla="*/ 25 h 129"/>
                <a:gd name="T22" fmla="*/ 19 w 90"/>
                <a:gd name="T23" fmla="*/ 46 h 129"/>
                <a:gd name="T24" fmla="*/ 19 w 90"/>
                <a:gd name="T25" fmla="*/ 46 h 129"/>
                <a:gd name="T26" fmla="*/ 35 w 90"/>
                <a:gd name="T27" fmla="*/ 87 h 129"/>
                <a:gd name="T28" fmla="*/ 42 w 90"/>
                <a:gd name="T29" fmla="*/ 108 h 129"/>
                <a:gd name="T30" fmla="*/ 48 w 90"/>
                <a:gd name="T31" fmla="*/ 129 h 129"/>
                <a:gd name="T32" fmla="*/ 48 w 90"/>
                <a:gd name="T33" fmla="*/ 129 h 129"/>
                <a:gd name="T34" fmla="*/ 40 w 90"/>
                <a:gd name="T35" fmla="*/ 95 h 129"/>
                <a:gd name="T36" fmla="*/ 30 w 90"/>
                <a:gd name="T37" fmla="*/ 63 h 129"/>
                <a:gd name="T38" fmla="*/ 19 w 90"/>
                <a:gd name="T39" fmla="*/ 32 h 129"/>
                <a:gd name="T40" fmla="*/ 12 w 90"/>
                <a:gd name="T41" fmla="*/ 16 h 129"/>
                <a:gd name="T42" fmla="*/ 10 w 90"/>
                <a:gd name="T43" fmla="*/ 12 h 129"/>
                <a:gd name="T44" fmla="*/ 11 w 90"/>
                <a:gd name="T45" fmla="*/ 13 h 129"/>
                <a:gd name="T46" fmla="*/ 20 w 90"/>
                <a:gd name="T47" fmla="*/ 20 h 129"/>
                <a:gd name="T48" fmla="*/ 20 w 90"/>
                <a:gd name="T49" fmla="*/ 20 h 129"/>
                <a:gd name="T50" fmla="*/ 90 w 90"/>
                <a:gd name="T51" fmla="*/ 76 h 129"/>
                <a:gd name="T52" fmla="*/ 90 w 90"/>
                <a:gd name="T53" fmla="*/ 76 h 129"/>
                <a:gd name="T54" fmla="*/ 48 w 90"/>
                <a:gd name="T55" fmla="*/ 37 h 129"/>
                <a:gd name="T56" fmla="*/ 26 w 90"/>
                <a:gd name="T57" fmla="*/ 18 h 129"/>
                <a:gd name="T58" fmla="*/ 15 w 90"/>
                <a:gd name="T59" fmla="*/ 9 h 129"/>
                <a:gd name="T60" fmla="*/ 4 w 90"/>
                <a:gd name="T61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29">
                  <a:moveTo>
                    <a:pt x="20" y="20"/>
                  </a:moveTo>
                  <a:cubicBezTo>
                    <a:pt x="20" y="20"/>
                    <a:pt x="20" y="19"/>
                    <a:pt x="20" y="19"/>
                  </a:cubicBezTo>
                  <a:cubicBezTo>
                    <a:pt x="20" y="19"/>
                    <a:pt x="20" y="20"/>
                    <a:pt x="20" y="20"/>
                  </a:cubicBezTo>
                  <a:close/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2" y="8"/>
                    <a:pt x="3" y="11"/>
                    <a:pt x="5" y="15"/>
                  </a:cubicBezTo>
                  <a:cubicBezTo>
                    <a:pt x="7" y="18"/>
                    <a:pt x="8" y="22"/>
                    <a:pt x="10" y="25"/>
                  </a:cubicBezTo>
                  <a:cubicBezTo>
                    <a:pt x="13" y="32"/>
                    <a:pt x="16" y="39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5" y="59"/>
                    <a:pt x="30" y="73"/>
                    <a:pt x="35" y="87"/>
                  </a:cubicBezTo>
                  <a:cubicBezTo>
                    <a:pt x="37" y="94"/>
                    <a:pt x="40" y="101"/>
                    <a:pt x="42" y="108"/>
                  </a:cubicBezTo>
                  <a:cubicBezTo>
                    <a:pt x="44" y="115"/>
                    <a:pt x="46" y="122"/>
                    <a:pt x="48" y="129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6" y="117"/>
                    <a:pt x="43" y="106"/>
                    <a:pt x="40" y="95"/>
                  </a:cubicBezTo>
                  <a:cubicBezTo>
                    <a:pt x="37" y="85"/>
                    <a:pt x="34" y="74"/>
                    <a:pt x="30" y="63"/>
                  </a:cubicBezTo>
                  <a:cubicBezTo>
                    <a:pt x="27" y="53"/>
                    <a:pt x="23" y="42"/>
                    <a:pt x="19" y="32"/>
                  </a:cubicBezTo>
                  <a:cubicBezTo>
                    <a:pt x="16" y="27"/>
                    <a:pt x="14" y="21"/>
                    <a:pt x="12" y="16"/>
                  </a:cubicBezTo>
                  <a:cubicBezTo>
                    <a:pt x="11" y="15"/>
                    <a:pt x="11" y="13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4" y="15"/>
                    <a:pt x="17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44" y="38"/>
                    <a:pt x="66" y="58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76" y="63"/>
                    <a:pt x="62" y="50"/>
                    <a:pt x="48" y="37"/>
                  </a:cubicBezTo>
                  <a:cubicBezTo>
                    <a:pt x="41" y="31"/>
                    <a:pt x="34" y="24"/>
                    <a:pt x="26" y="18"/>
                  </a:cubicBezTo>
                  <a:cubicBezTo>
                    <a:pt x="23" y="15"/>
                    <a:pt x="19" y="12"/>
                    <a:pt x="15" y="9"/>
                  </a:cubicBezTo>
                  <a:cubicBezTo>
                    <a:pt x="11" y="6"/>
                    <a:pt x="8" y="3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78"/>
            <p:cNvSpPr>
              <a:spLocks noEditPoints="1"/>
            </p:cNvSpPr>
            <p:nvPr/>
          </p:nvSpPr>
          <p:spPr bwMode="auto">
            <a:xfrm>
              <a:off x="-2041525" y="2625726"/>
              <a:ext cx="315913" cy="409575"/>
            </a:xfrm>
            <a:custGeom>
              <a:avLst/>
              <a:gdLst>
                <a:gd name="T0" fmla="*/ 56 w 79"/>
                <a:gd name="T1" fmla="*/ 95 h 102"/>
                <a:gd name="T2" fmla="*/ 56 w 79"/>
                <a:gd name="T3" fmla="*/ 95 h 102"/>
                <a:gd name="T4" fmla="*/ 56 w 79"/>
                <a:gd name="T5" fmla="*/ 95 h 102"/>
                <a:gd name="T6" fmla="*/ 74 w 79"/>
                <a:gd name="T7" fmla="*/ 1 h 102"/>
                <a:gd name="T8" fmla="*/ 74 w 79"/>
                <a:gd name="T9" fmla="*/ 1 h 102"/>
                <a:gd name="T10" fmla="*/ 74 w 79"/>
                <a:gd name="T11" fmla="*/ 1 h 102"/>
                <a:gd name="T12" fmla="*/ 77 w 79"/>
                <a:gd name="T13" fmla="*/ 0 h 102"/>
                <a:gd name="T14" fmla="*/ 76 w 79"/>
                <a:gd name="T15" fmla="*/ 0 h 102"/>
                <a:gd name="T16" fmla="*/ 76 w 79"/>
                <a:gd name="T17" fmla="*/ 0 h 102"/>
                <a:gd name="T18" fmla="*/ 75 w 79"/>
                <a:gd name="T19" fmla="*/ 0 h 102"/>
                <a:gd name="T20" fmla="*/ 74 w 79"/>
                <a:gd name="T21" fmla="*/ 1 h 102"/>
                <a:gd name="T22" fmla="*/ 74 w 79"/>
                <a:gd name="T23" fmla="*/ 1 h 102"/>
                <a:gd name="T24" fmla="*/ 65 w 79"/>
                <a:gd name="T25" fmla="*/ 8 h 102"/>
                <a:gd name="T26" fmla="*/ 57 w 79"/>
                <a:gd name="T27" fmla="*/ 14 h 102"/>
                <a:gd name="T28" fmla="*/ 41 w 79"/>
                <a:gd name="T29" fmla="*/ 29 h 102"/>
                <a:gd name="T30" fmla="*/ 7 w 79"/>
                <a:gd name="T31" fmla="*/ 58 h 102"/>
                <a:gd name="T32" fmla="*/ 7 w 79"/>
                <a:gd name="T33" fmla="*/ 58 h 102"/>
                <a:gd name="T34" fmla="*/ 0 w 79"/>
                <a:gd name="T35" fmla="*/ 63 h 102"/>
                <a:gd name="T36" fmla="*/ 0 w 79"/>
                <a:gd name="T37" fmla="*/ 63 h 102"/>
                <a:gd name="T38" fmla="*/ 34 w 79"/>
                <a:gd name="T39" fmla="*/ 39 h 102"/>
                <a:gd name="T40" fmla="*/ 67 w 79"/>
                <a:gd name="T41" fmla="*/ 12 h 102"/>
                <a:gd name="T42" fmla="*/ 67 w 79"/>
                <a:gd name="T43" fmla="*/ 12 h 102"/>
                <a:gd name="T44" fmla="*/ 73 w 79"/>
                <a:gd name="T45" fmla="*/ 8 h 102"/>
                <a:gd name="T46" fmla="*/ 74 w 79"/>
                <a:gd name="T47" fmla="*/ 7 h 102"/>
                <a:gd name="T48" fmla="*/ 74 w 79"/>
                <a:gd name="T49" fmla="*/ 8 h 102"/>
                <a:gd name="T50" fmla="*/ 73 w 79"/>
                <a:gd name="T51" fmla="*/ 14 h 102"/>
                <a:gd name="T52" fmla="*/ 68 w 79"/>
                <a:gd name="T53" fmla="*/ 36 h 102"/>
                <a:gd name="T54" fmla="*/ 62 w 79"/>
                <a:gd name="T55" fmla="*/ 59 h 102"/>
                <a:gd name="T56" fmla="*/ 57 w 79"/>
                <a:gd name="T57" fmla="*/ 81 h 102"/>
                <a:gd name="T58" fmla="*/ 55 w 79"/>
                <a:gd name="T59" fmla="*/ 91 h 102"/>
                <a:gd name="T60" fmla="*/ 55 w 79"/>
                <a:gd name="T61" fmla="*/ 97 h 102"/>
                <a:gd name="T62" fmla="*/ 55 w 79"/>
                <a:gd name="T63" fmla="*/ 102 h 102"/>
                <a:gd name="T64" fmla="*/ 55 w 79"/>
                <a:gd name="T65" fmla="*/ 102 h 102"/>
                <a:gd name="T66" fmla="*/ 56 w 79"/>
                <a:gd name="T67" fmla="*/ 95 h 102"/>
                <a:gd name="T68" fmla="*/ 56 w 79"/>
                <a:gd name="T69" fmla="*/ 95 h 102"/>
                <a:gd name="T70" fmla="*/ 61 w 79"/>
                <a:gd name="T71" fmla="*/ 72 h 102"/>
                <a:gd name="T72" fmla="*/ 69 w 79"/>
                <a:gd name="T73" fmla="*/ 49 h 102"/>
                <a:gd name="T74" fmla="*/ 76 w 79"/>
                <a:gd name="T75" fmla="*/ 25 h 102"/>
                <a:gd name="T76" fmla="*/ 78 w 79"/>
                <a:gd name="T77" fmla="*/ 13 h 102"/>
                <a:gd name="T78" fmla="*/ 79 w 79"/>
                <a:gd name="T79" fmla="*/ 7 h 102"/>
                <a:gd name="T80" fmla="*/ 79 w 79"/>
                <a:gd name="T81" fmla="*/ 2 h 102"/>
                <a:gd name="T82" fmla="*/ 78 w 79"/>
                <a:gd name="T83" fmla="*/ 0 h 102"/>
                <a:gd name="T84" fmla="*/ 77 w 79"/>
                <a:gd name="T8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102">
                  <a:moveTo>
                    <a:pt x="56" y="95"/>
                  </a:moveTo>
                  <a:cubicBezTo>
                    <a:pt x="56" y="95"/>
                    <a:pt x="56" y="95"/>
                    <a:pt x="56" y="95"/>
                  </a:cubicBezTo>
                  <a:cubicBezTo>
                    <a:pt x="56" y="95"/>
                    <a:pt x="56" y="95"/>
                    <a:pt x="56" y="95"/>
                  </a:cubicBezTo>
                  <a:close/>
                  <a:moveTo>
                    <a:pt x="74" y="1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lose/>
                  <a:moveTo>
                    <a:pt x="77" y="0"/>
                  </a:moveTo>
                  <a:cubicBezTo>
                    <a:pt x="77" y="0"/>
                    <a:pt x="7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1" y="3"/>
                    <a:pt x="68" y="5"/>
                    <a:pt x="65" y="8"/>
                  </a:cubicBezTo>
                  <a:cubicBezTo>
                    <a:pt x="62" y="10"/>
                    <a:pt x="60" y="12"/>
                    <a:pt x="57" y="14"/>
                  </a:cubicBezTo>
                  <a:cubicBezTo>
                    <a:pt x="51" y="19"/>
                    <a:pt x="46" y="24"/>
                    <a:pt x="41" y="29"/>
                  </a:cubicBezTo>
                  <a:cubicBezTo>
                    <a:pt x="30" y="39"/>
                    <a:pt x="19" y="49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5" y="60"/>
                    <a:pt x="2" y="61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56"/>
                    <a:pt x="23" y="48"/>
                    <a:pt x="34" y="39"/>
                  </a:cubicBezTo>
                  <a:cubicBezTo>
                    <a:pt x="45" y="30"/>
                    <a:pt x="56" y="2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9" y="11"/>
                    <a:pt x="71" y="10"/>
                    <a:pt x="73" y="8"/>
                  </a:cubicBezTo>
                  <a:cubicBezTo>
                    <a:pt x="73" y="8"/>
                    <a:pt x="73" y="8"/>
                    <a:pt x="74" y="7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10"/>
                    <a:pt x="73" y="12"/>
                    <a:pt x="73" y="14"/>
                  </a:cubicBezTo>
                  <a:cubicBezTo>
                    <a:pt x="72" y="21"/>
                    <a:pt x="70" y="29"/>
                    <a:pt x="68" y="36"/>
                  </a:cubicBezTo>
                  <a:cubicBezTo>
                    <a:pt x="66" y="44"/>
                    <a:pt x="64" y="51"/>
                    <a:pt x="62" y="59"/>
                  </a:cubicBezTo>
                  <a:cubicBezTo>
                    <a:pt x="60" y="66"/>
                    <a:pt x="58" y="74"/>
                    <a:pt x="57" y="81"/>
                  </a:cubicBezTo>
                  <a:cubicBezTo>
                    <a:pt x="56" y="85"/>
                    <a:pt x="56" y="88"/>
                    <a:pt x="55" y="91"/>
                  </a:cubicBezTo>
                  <a:cubicBezTo>
                    <a:pt x="55" y="93"/>
                    <a:pt x="55" y="95"/>
                    <a:pt x="55" y="97"/>
                  </a:cubicBezTo>
                  <a:cubicBezTo>
                    <a:pt x="55" y="99"/>
                    <a:pt x="55" y="101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0"/>
                    <a:pt x="56" y="97"/>
                    <a:pt x="56" y="95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7" y="87"/>
                    <a:pt x="59" y="79"/>
                    <a:pt x="61" y="72"/>
                  </a:cubicBezTo>
                  <a:cubicBezTo>
                    <a:pt x="64" y="64"/>
                    <a:pt x="66" y="56"/>
                    <a:pt x="69" y="49"/>
                  </a:cubicBezTo>
                  <a:cubicBezTo>
                    <a:pt x="72" y="41"/>
                    <a:pt x="74" y="33"/>
                    <a:pt x="76" y="25"/>
                  </a:cubicBezTo>
                  <a:cubicBezTo>
                    <a:pt x="77" y="21"/>
                    <a:pt x="78" y="17"/>
                    <a:pt x="78" y="13"/>
                  </a:cubicBezTo>
                  <a:cubicBezTo>
                    <a:pt x="79" y="11"/>
                    <a:pt x="79" y="9"/>
                    <a:pt x="79" y="7"/>
                  </a:cubicBezTo>
                  <a:cubicBezTo>
                    <a:pt x="79" y="6"/>
                    <a:pt x="79" y="4"/>
                    <a:pt x="79" y="2"/>
                  </a:cubicBezTo>
                  <a:cubicBezTo>
                    <a:pt x="79" y="1"/>
                    <a:pt x="79" y="1"/>
                    <a:pt x="78" y="0"/>
                  </a:cubicBezTo>
                  <a:cubicBezTo>
                    <a:pt x="78" y="0"/>
                    <a:pt x="78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79"/>
            <p:cNvSpPr>
              <a:spLocks noEditPoints="1"/>
            </p:cNvSpPr>
            <p:nvPr/>
          </p:nvSpPr>
          <p:spPr bwMode="auto">
            <a:xfrm>
              <a:off x="-2114550" y="3087688"/>
              <a:ext cx="147638" cy="120650"/>
            </a:xfrm>
            <a:custGeom>
              <a:avLst/>
              <a:gdLst>
                <a:gd name="T0" fmla="*/ 20 w 37"/>
                <a:gd name="T1" fmla="*/ 14 h 30"/>
                <a:gd name="T2" fmla="*/ 18 w 37"/>
                <a:gd name="T3" fmla="*/ 16 h 30"/>
                <a:gd name="T4" fmla="*/ 20 w 37"/>
                <a:gd name="T5" fmla="*/ 14 h 30"/>
                <a:gd name="T6" fmla="*/ 21 w 37"/>
                <a:gd name="T7" fmla="*/ 14 h 30"/>
                <a:gd name="T8" fmla="*/ 20 w 37"/>
                <a:gd name="T9" fmla="*/ 14 h 30"/>
                <a:gd name="T10" fmla="*/ 34 w 37"/>
                <a:gd name="T11" fmla="*/ 0 h 30"/>
                <a:gd name="T12" fmla="*/ 34 w 37"/>
                <a:gd name="T13" fmla="*/ 0 h 30"/>
                <a:gd name="T14" fmla="*/ 33 w 37"/>
                <a:gd name="T15" fmla="*/ 0 h 30"/>
                <a:gd name="T16" fmla="*/ 32 w 37"/>
                <a:gd name="T17" fmla="*/ 0 h 30"/>
                <a:gd name="T18" fmla="*/ 23 w 37"/>
                <a:gd name="T19" fmla="*/ 5 h 30"/>
                <a:gd name="T20" fmla="*/ 17 w 37"/>
                <a:gd name="T21" fmla="*/ 9 h 30"/>
                <a:gd name="T22" fmla="*/ 1 w 37"/>
                <a:gd name="T23" fmla="*/ 17 h 30"/>
                <a:gd name="T24" fmla="*/ 0 w 37"/>
                <a:gd name="T25" fmla="*/ 19 h 30"/>
                <a:gd name="T26" fmla="*/ 0 w 37"/>
                <a:gd name="T27" fmla="*/ 20 h 30"/>
                <a:gd name="T28" fmla="*/ 2 w 37"/>
                <a:gd name="T29" fmla="*/ 21 h 30"/>
                <a:gd name="T30" fmla="*/ 3 w 37"/>
                <a:gd name="T31" fmla="*/ 21 h 30"/>
                <a:gd name="T32" fmla="*/ 10 w 37"/>
                <a:gd name="T33" fmla="*/ 18 h 30"/>
                <a:gd name="T34" fmla="*/ 9 w 37"/>
                <a:gd name="T35" fmla="*/ 19 h 30"/>
                <a:gd name="T36" fmla="*/ 6 w 37"/>
                <a:gd name="T37" fmla="*/ 23 h 30"/>
                <a:gd name="T38" fmla="*/ 4 w 37"/>
                <a:gd name="T39" fmla="*/ 27 h 30"/>
                <a:gd name="T40" fmla="*/ 4 w 37"/>
                <a:gd name="T41" fmla="*/ 30 h 30"/>
                <a:gd name="T42" fmla="*/ 6 w 37"/>
                <a:gd name="T43" fmla="*/ 29 h 30"/>
                <a:gd name="T44" fmla="*/ 18 w 37"/>
                <a:gd name="T45" fmla="*/ 18 h 30"/>
                <a:gd name="T46" fmla="*/ 36 w 37"/>
                <a:gd name="T47" fmla="*/ 7 h 30"/>
                <a:gd name="T48" fmla="*/ 37 w 37"/>
                <a:gd name="T49" fmla="*/ 5 h 30"/>
                <a:gd name="T50" fmla="*/ 35 w 37"/>
                <a:gd name="T51" fmla="*/ 4 h 30"/>
                <a:gd name="T52" fmla="*/ 34 w 37"/>
                <a:gd name="T53" fmla="*/ 5 h 30"/>
                <a:gd name="T54" fmla="*/ 35 w 37"/>
                <a:gd name="T55" fmla="*/ 4 h 30"/>
                <a:gd name="T56" fmla="*/ 36 w 37"/>
                <a:gd name="T57" fmla="*/ 2 h 30"/>
                <a:gd name="T58" fmla="*/ 37 w 37"/>
                <a:gd name="T59" fmla="*/ 1 h 30"/>
                <a:gd name="T60" fmla="*/ 37 w 37"/>
                <a:gd name="T61" fmla="*/ 1 h 30"/>
                <a:gd name="T62" fmla="*/ 36 w 37"/>
                <a:gd name="T63" fmla="*/ 2 h 30"/>
                <a:gd name="T64" fmla="*/ 36 w 37"/>
                <a:gd name="T65" fmla="*/ 1 h 30"/>
                <a:gd name="T66" fmla="*/ 34 w 37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30">
                  <a:moveTo>
                    <a:pt x="20" y="14"/>
                  </a:moveTo>
                  <a:cubicBezTo>
                    <a:pt x="19" y="15"/>
                    <a:pt x="19" y="15"/>
                    <a:pt x="18" y="16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29" y="1"/>
                    <a:pt x="26" y="3"/>
                    <a:pt x="23" y="5"/>
                  </a:cubicBezTo>
                  <a:cubicBezTo>
                    <a:pt x="21" y="7"/>
                    <a:pt x="19" y="8"/>
                    <a:pt x="17" y="9"/>
                  </a:cubicBezTo>
                  <a:cubicBezTo>
                    <a:pt x="12" y="12"/>
                    <a:pt x="7" y="15"/>
                    <a:pt x="1" y="17"/>
                  </a:cubicBezTo>
                  <a:cubicBezTo>
                    <a:pt x="1" y="18"/>
                    <a:pt x="0" y="18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1"/>
                    <a:pt x="1" y="21"/>
                    <a:pt x="2" y="21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5" y="20"/>
                    <a:pt x="8" y="19"/>
                    <a:pt x="10" y="18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8" y="21"/>
                    <a:pt x="7" y="22"/>
                    <a:pt x="6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10" y="26"/>
                    <a:pt x="14" y="22"/>
                    <a:pt x="18" y="18"/>
                  </a:cubicBezTo>
                  <a:cubicBezTo>
                    <a:pt x="24" y="14"/>
                    <a:pt x="30" y="10"/>
                    <a:pt x="36" y="7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4"/>
                    <a:pt x="36" y="4"/>
                    <a:pt x="35" y="4"/>
                  </a:cubicBezTo>
                  <a:cubicBezTo>
                    <a:pt x="35" y="4"/>
                    <a:pt x="34" y="5"/>
                    <a:pt x="34" y="5"/>
                  </a:cubicBezTo>
                  <a:cubicBezTo>
                    <a:pt x="34" y="5"/>
                    <a:pt x="34" y="4"/>
                    <a:pt x="35" y="4"/>
                  </a:cubicBezTo>
                  <a:cubicBezTo>
                    <a:pt x="36" y="4"/>
                    <a:pt x="36" y="3"/>
                    <a:pt x="36" y="2"/>
                  </a:cubicBezTo>
                  <a:cubicBezTo>
                    <a:pt x="36" y="2"/>
                    <a:pt x="37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2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0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80"/>
            <p:cNvSpPr>
              <a:spLocks noEditPoints="1"/>
            </p:cNvSpPr>
            <p:nvPr/>
          </p:nvSpPr>
          <p:spPr bwMode="auto">
            <a:xfrm>
              <a:off x="-2370137" y="3090863"/>
              <a:ext cx="179388" cy="96838"/>
            </a:xfrm>
            <a:custGeom>
              <a:avLst/>
              <a:gdLst>
                <a:gd name="T0" fmla="*/ 12 w 45"/>
                <a:gd name="T1" fmla="*/ 7 h 24"/>
                <a:gd name="T2" fmla="*/ 12 w 45"/>
                <a:gd name="T3" fmla="*/ 7 h 24"/>
                <a:gd name="T4" fmla="*/ 12 w 45"/>
                <a:gd name="T5" fmla="*/ 7 h 24"/>
                <a:gd name="T6" fmla="*/ 12 w 45"/>
                <a:gd name="T7" fmla="*/ 7 h 24"/>
                <a:gd name="T8" fmla="*/ 30 w 45"/>
                <a:gd name="T9" fmla="*/ 20 h 24"/>
                <a:gd name="T10" fmla="*/ 30 w 45"/>
                <a:gd name="T11" fmla="*/ 20 h 24"/>
                <a:gd name="T12" fmla="*/ 30 w 45"/>
                <a:gd name="T13" fmla="*/ 20 h 24"/>
                <a:gd name="T14" fmla="*/ 30 w 45"/>
                <a:gd name="T15" fmla="*/ 20 h 24"/>
                <a:gd name="T16" fmla="*/ 11 w 45"/>
                <a:gd name="T17" fmla="*/ 12 h 24"/>
                <a:gd name="T18" fmla="*/ 11 w 45"/>
                <a:gd name="T19" fmla="*/ 12 h 24"/>
                <a:gd name="T20" fmla="*/ 11 w 45"/>
                <a:gd name="T21" fmla="*/ 12 h 24"/>
                <a:gd name="T22" fmla="*/ 12 w 45"/>
                <a:gd name="T23" fmla="*/ 6 h 24"/>
                <a:gd name="T24" fmla="*/ 12 w 45"/>
                <a:gd name="T25" fmla="*/ 7 h 24"/>
                <a:gd name="T26" fmla="*/ 12 w 45"/>
                <a:gd name="T27" fmla="*/ 7 h 24"/>
                <a:gd name="T28" fmla="*/ 12 w 45"/>
                <a:gd name="T29" fmla="*/ 7 h 24"/>
                <a:gd name="T30" fmla="*/ 12 w 45"/>
                <a:gd name="T31" fmla="*/ 7 h 24"/>
                <a:gd name="T32" fmla="*/ 12 w 45"/>
                <a:gd name="T33" fmla="*/ 7 h 24"/>
                <a:gd name="T34" fmla="*/ 16 w 45"/>
                <a:gd name="T35" fmla="*/ 8 h 24"/>
                <a:gd name="T36" fmla="*/ 15 w 45"/>
                <a:gd name="T37" fmla="*/ 9 h 24"/>
                <a:gd name="T38" fmla="*/ 12 w 45"/>
                <a:gd name="T39" fmla="*/ 6 h 24"/>
                <a:gd name="T40" fmla="*/ 2 w 45"/>
                <a:gd name="T41" fmla="*/ 0 h 24"/>
                <a:gd name="T42" fmla="*/ 2 w 45"/>
                <a:gd name="T43" fmla="*/ 0 h 24"/>
                <a:gd name="T44" fmla="*/ 1 w 45"/>
                <a:gd name="T45" fmla="*/ 0 h 24"/>
                <a:gd name="T46" fmla="*/ 1 w 45"/>
                <a:gd name="T47" fmla="*/ 1 h 24"/>
                <a:gd name="T48" fmla="*/ 0 w 45"/>
                <a:gd name="T49" fmla="*/ 1 h 24"/>
                <a:gd name="T50" fmla="*/ 1 w 45"/>
                <a:gd name="T51" fmla="*/ 3 h 24"/>
                <a:gd name="T52" fmla="*/ 10 w 45"/>
                <a:gd name="T53" fmla="*/ 8 h 24"/>
                <a:gd name="T54" fmla="*/ 14 w 45"/>
                <a:gd name="T55" fmla="*/ 10 h 24"/>
                <a:gd name="T56" fmla="*/ 12 w 45"/>
                <a:gd name="T57" fmla="*/ 10 h 24"/>
                <a:gd name="T58" fmla="*/ 11 w 45"/>
                <a:gd name="T59" fmla="*/ 11 h 24"/>
                <a:gd name="T60" fmla="*/ 11 w 45"/>
                <a:gd name="T61" fmla="*/ 11 h 24"/>
                <a:gd name="T62" fmla="*/ 9 w 45"/>
                <a:gd name="T63" fmla="*/ 11 h 24"/>
                <a:gd name="T64" fmla="*/ 9 w 45"/>
                <a:gd name="T65" fmla="*/ 11 h 24"/>
                <a:gd name="T66" fmla="*/ 11 w 45"/>
                <a:gd name="T67" fmla="*/ 12 h 24"/>
                <a:gd name="T68" fmla="*/ 11 w 45"/>
                <a:gd name="T69" fmla="*/ 13 h 24"/>
                <a:gd name="T70" fmla="*/ 14 w 45"/>
                <a:gd name="T71" fmla="*/ 15 h 24"/>
                <a:gd name="T72" fmla="*/ 16 w 45"/>
                <a:gd name="T73" fmla="*/ 16 h 24"/>
                <a:gd name="T74" fmla="*/ 16 w 45"/>
                <a:gd name="T75" fmla="*/ 16 h 24"/>
                <a:gd name="T76" fmla="*/ 24 w 45"/>
                <a:gd name="T77" fmla="*/ 20 h 24"/>
                <a:gd name="T78" fmla="*/ 32 w 45"/>
                <a:gd name="T79" fmla="*/ 22 h 24"/>
                <a:gd name="T80" fmla="*/ 32 w 45"/>
                <a:gd name="T81" fmla="*/ 22 h 24"/>
                <a:gd name="T82" fmla="*/ 34 w 45"/>
                <a:gd name="T83" fmla="*/ 23 h 24"/>
                <a:gd name="T84" fmla="*/ 34 w 45"/>
                <a:gd name="T85" fmla="*/ 23 h 24"/>
                <a:gd name="T86" fmla="*/ 33 w 45"/>
                <a:gd name="T87" fmla="*/ 22 h 24"/>
                <a:gd name="T88" fmla="*/ 34 w 45"/>
                <a:gd name="T89" fmla="*/ 22 h 24"/>
                <a:gd name="T90" fmla="*/ 35 w 45"/>
                <a:gd name="T91" fmla="*/ 23 h 24"/>
                <a:gd name="T92" fmla="*/ 39 w 45"/>
                <a:gd name="T93" fmla="*/ 24 h 24"/>
                <a:gd name="T94" fmla="*/ 42 w 45"/>
                <a:gd name="T95" fmla="*/ 24 h 24"/>
                <a:gd name="T96" fmla="*/ 43 w 45"/>
                <a:gd name="T97" fmla="*/ 24 h 24"/>
                <a:gd name="T98" fmla="*/ 44 w 45"/>
                <a:gd name="T99" fmla="*/ 24 h 24"/>
                <a:gd name="T100" fmla="*/ 45 w 45"/>
                <a:gd name="T101" fmla="*/ 23 h 24"/>
                <a:gd name="T102" fmla="*/ 45 w 45"/>
                <a:gd name="T103" fmla="*/ 21 h 24"/>
                <a:gd name="T104" fmla="*/ 44 w 45"/>
                <a:gd name="T105" fmla="*/ 20 h 24"/>
                <a:gd name="T106" fmla="*/ 34 w 45"/>
                <a:gd name="T107" fmla="*/ 14 h 24"/>
                <a:gd name="T108" fmla="*/ 32 w 45"/>
                <a:gd name="T109" fmla="*/ 12 h 24"/>
                <a:gd name="T110" fmla="*/ 29 w 45"/>
                <a:gd name="T111" fmla="*/ 11 h 24"/>
                <a:gd name="T112" fmla="*/ 24 w 45"/>
                <a:gd name="T113" fmla="*/ 8 h 24"/>
                <a:gd name="T114" fmla="*/ 18 w 45"/>
                <a:gd name="T115" fmla="*/ 5 h 24"/>
                <a:gd name="T116" fmla="*/ 13 w 45"/>
                <a:gd name="T117" fmla="*/ 3 h 24"/>
                <a:gd name="T118" fmla="*/ 7 w 45"/>
                <a:gd name="T119" fmla="*/ 1 h 24"/>
                <a:gd name="T120" fmla="*/ 2 w 45"/>
                <a:gd name="T1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24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lose/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5" y="9"/>
                    <a:pt x="15" y="9"/>
                  </a:cubicBezTo>
                  <a:cubicBezTo>
                    <a:pt x="14" y="8"/>
                    <a:pt x="13" y="7"/>
                    <a:pt x="12" y="6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4" y="5"/>
                    <a:pt x="7" y="6"/>
                    <a:pt x="10" y="8"/>
                  </a:cubicBezTo>
                  <a:cubicBezTo>
                    <a:pt x="11" y="9"/>
                    <a:pt x="12" y="9"/>
                    <a:pt x="14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1"/>
                    <a:pt x="10" y="11"/>
                    <a:pt x="11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2" y="14"/>
                    <a:pt x="13" y="15"/>
                    <a:pt x="14" y="15"/>
                  </a:cubicBezTo>
                  <a:cubicBezTo>
                    <a:pt x="15" y="15"/>
                    <a:pt x="15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18"/>
                    <a:pt x="21" y="19"/>
                    <a:pt x="24" y="20"/>
                  </a:cubicBezTo>
                  <a:cubicBezTo>
                    <a:pt x="26" y="21"/>
                    <a:pt x="29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3" y="22"/>
                    <a:pt x="33" y="22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4" y="22"/>
                    <a:pt x="35" y="23"/>
                    <a:pt x="35" y="23"/>
                  </a:cubicBezTo>
                  <a:cubicBezTo>
                    <a:pt x="36" y="23"/>
                    <a:pt x="37" y="23"/>
                    <a:pt x="39" y="24"/>
                  </a:cubicBezTo>
                  <a:cubicBezTo>
                    <a:pt x="40" y="24"/>
                    <a:pt x="41" y="24"/>
                    <a:pt x="42" y="24"/>
                  </a:cubicBezTo>
                  <a:cubicBezTo>
                    <a:pt x="42" y="24"/>
                    <a:pt x="43" y="24"/>
                    <a:pt x="43" y="24"/>
                  </a:cubicBezTo>
                  <a:cubicBezTo>
                    <a:pt x="43" y="24"/>
                    <a:pt x="44" y="24"/>
                    <a:pt x="44" y="24"/>
                  </a:cubicBezTo>
                  <a:cubicBezTo>
                    <a:pt x="44" y="24"/>
                    <a:pt x="45" y="23"/>
                    <a:pt x="45" y="23"/>
                  </a:cubicBezTo>
                  <a:cubicBezTo>
                    <a:pt x="45" y="22"/>
                    <a:pt x="45" y="21"/>
                    <a:pt x="45" y="21"/>
                  </a:cubicBezTo>
                  <a:cubicBezTo>
                    <a:pt x="44" y="21"/>
                    <a:pt x="44" y="20"/>
                    <a:pt x="44" y="20"/>
                  </a:cubicBezTo>
                  <a:cubicBezTo>
                    <a:pt x="41" y="18"/>
                    <a:pt x="37" y="16"/>
                    <a:pt x="34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1" y="12"/>
                    <a:pt x="30" y="11"/>
                    <a:pt x="29" y="11"/>
                  </a:cubicBezTo>
                  <a:cubicBezTo>
                    <a:pt x="27" y="10"/>
                    <a:pt x="26" y="9"/>
                    <a:pt x="24" y="8"/>
                  </a:cubicBezTo>
                  <a:cubicBezTo>
                    <a:pt x="22" y="7"/>
                    <a:pt x="20" y="6"/>
                    <a:pt x="18" y="5"/>
                  </a:cubicBezTo>
                  <a:cubicBezTo>
                    <a:pt x="16" y="4"/>
                    <a:pt x="15" y="4"/>
                    <a:pt x="13" y="3"/>
                  </a:cubicBezTo>
                  <a:cubicBezTo>
                    <a:pt x="11" y="2"/>
                    <a:pt x="9" y="2"/>
                    <a:pt x="7" y="1"/>
                  </a:cubicBezTo>
                  <a:cubicBezTo>
                    <a:pt x="5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81"/>
            <p:cNvSpPr>
              <a:spLocks noEditPoints="1"/>
            </p:cNvSpPr>
            <p:nvPr/>
          </p:nvSpPr>
          <p:spPr bwMode="auto">
            <a:xfrm>
              <a:off x="-2365375" y="3271838"/>
              <a:ext cx="458788" cy="192088"/>
            </a:xfrm>
            <a:custGeom>
              <a:avLst/>
              <a:gdLst>
                <a:gd name="T0" fmla="*/ 67 w 115"/>
                <a:gd name="T1" fmla="*/ 44 h 48"/>
                <a:gd name="T2" fmla="*/ 75 w 115"/>
                <a:gd name="T3" fmla="*/ 43 h 48"/>
                <a:gd name="T4" fmla="*/ 75 w 115"/>
                <a:gd name="T5" fmla="*/ 43 h 48"/>
                <a:gd name="T6" fmla="*/ 34 w 115"/>
                <a:gd name="T7" fmla="*/ 42 h 48"/>
                <a:gd name="T8" fmla="*/ 61 w 115"/>
                <a:gd name="T9" fmla="*/ 42 h 48"/>
                <a:gd name="T10" fmla="*/ 61 w 115"/>
                <a:gd name="T11" fmla="*/ 42 h 48"/>
                <a:gd name="T12" fmla="*/ 14 w 115"/>
                <a:gd name="T13" fmla="*/ 37 h 48"/>
                <a:gd name="T14" fmla="*/ 48 w 115"/>
                <a:gd name="T15" fmla="*/ 12 h 48"/>
                <a:gd name="T16" fmla="*/ 48 w 115"/>
                <a:gd name="T17" fmla="*/ 12 h 48"/>
                <a:gd name="T18" fmla="*/ 57 w 115"/>
                <a:gd name="T19" fmla="*/ 7 h 48"/>
                <a:gd name="T20" fmla="*/ 57 w 115"/>
                <a:gd name="T21" fmla="*/ 6 h 48"/>
                <a:gd name="T22" fmla="*/ 57 w 115"/>
                <a:gd name="T23" fmla="*/ 6 h 48"/>
                <a:gd name="T24" fmla="*/ 55 w 115"/>
                <a:gd name="T25" fmla="*/ 6 h 48"/>
                <a:gd name="T26" fmla="*/ 57 w 115"/>
                <a:gd name="T27" fmla="*/ 6 h 48"/>
                <a:gd name="T28" fmla="*/ 57 w 115"/>
                <a:gd name="T29" fmla="*/ 13 h 48"/>
                <a:gd name="T30" fmla="*/ 56 w 115"/>
                <a:gd name="T31" fmla="*/ 22 h 48"/>
                <a:gd name="T32" fmla="*/ 52 w 115"/>
                <a:gd name="T33" fmla="*/ 32 h 48"/>
                <a:gd name="T34" fmla="*/ 48 w 115"/>
                <a:gd name="T35" fmla="*/ 19 h 48"/>
                <a:gd name="T36" fmla="*/ 48 w 115"/>
                <a:gd name="T37" fmla="*/ 10 h 48"/>
                <a:gd name="T38" fmla="*/ 50 w 115"/>
                <a:gd name="T39" fmla="*/ 8 h 48"/>
                <a:gd name="T40" fmla="*/ 51 w 115"/>
                <a:gd name="T41" fmla="*/ 6 h 48"/>
                <a:gd name="T42" fmla="*/ 55 w 115"/>
                <a:gd name="T43" fmla="*/ 6 h 48"/>
                <a:gd name="T44" fmla="*/ 54 w 115"/>
                <a:gd name="T45" fmla="*/ 0 h 48"/>
                <a:gd name="T46" fmla="*/ 53 w 115"/>
                <a:gd name="T47" fmla="*/ 0 h 48"/>
                <a:gd name="T48" fmla="*/ 49 w 115"/>
                <a:gd name="T49" fmla="*/ 1 h 48"/>
                <a:gd name="T50" fmla="*/ 45 w 115"/>
                <a:gd name="T51" fmla="*/ 4 h 48"/>
                <a:gd name="T52" fmla="*/ 43 w 115"/>
                <a:gd name="T53" fmla="*/ 9 h 48"/>
                <a:gd name="T54" fmla="*/ 42 w 115"/>
                <a:gd name="T55" fmla="*/ 19 h 48"/>
                <a:gd name="T56" fmla="*/ 48 w 115"/>
                <a:gd name="T57" fmla="*/ 36 h 48"/>
                <a:gd name="T58" fmla="*/ 41 w 115"/>
                <a:gd name="T59" fmla="*/ 40 h 48"/>
                <a:gd name="T60" fmla="*/ 26 w 115"/>
                <a:gd name="T61" fmla="*/ 42 h 48"/>
                <a:gd name="T62" fmla="*/ 20 w 115"/>
                <a:gd name="T63" fmla="*/ 40 h 48"/>
                <a:gd name="T64" fmla="*/ 14 w 115"/>
                <a:gd name="T65" fmla="*/ 37 h 48"/>
                <a:gd name="T66" fmla="*/ 8 w 115"/>
                <a:gd name="T67" fmla="*/ 31 h 48"/>
                <a:gd name="T68" fmla="*/ 4 w 115"/>
                <a:gd name="T69" fmla="*/ 24 h 48"/>
                <a:gd name="T70" fmla="*/ 1 w 115"/>
                <a:gd name="T71" fmla="*/ 13 h 48"/>
                <a:gd name="T72" fmla="*/ 1 w 115"/>
                <a:gd name="T73" fmla="*/ 8 h 48"/>
                <a:gd name="T74" fmla="*/ 3 w 115"/>
                <a:gd name="T75" fmla="*/ 24 h 48"/>
                <a:gd name="T76" fmla="*/ 17 w 115"/>
                <a:gd name="T77" fmla="*/ 42 h 48"/>
                <a:gd name="T78" fmla="*/ 32 w 115"/>
                <a:gd name="T79" fmla="*/ 46 h 48"/>
                <a:gd name="T80" fmla="*/ 41 w 115"/>
                <a:gd name="T81" fmla="*/ 45 h 48"/>
                <a:gd name="T82" fmla="*/ 50 w 115"/>
                <a:gd name="T83" fmla="*/ 41 h 48"/>
                <a:gd name="T84" fmla="*/ 51 w 115"/>
                <a:gd name="T85" fmla="*/ 40 h 48"/>
                <a:gd name="T86" fmla="*/ 66 w 115"/>
                <a:gd name="T87" fmla="*/ 48 h 48"/>
                <a:gd name="T88" fmla="*/ 77 w 115"/>
                <a:gd name="T89" fmla="*/ 47 h 48"/>
                <a:gd name="T90" fmla="*/ 95 w 115"/>
                <a:gd name="T91" fmla="*/ 39 h 48"/>
                <a:gd name="T92" fmla="*/ 114 w 115"/>
                <a:gd name="T93" fmla="*/ 25 h 48"/>
                <a:gd name="T94" fmla="*/ 90 w 115"/>
                <a:gd name="T95" fmla="*/ 39 h 48"/>
                <a:gd name="T96" fmla="*/ 67 w 115"/>
                <a:gd name="T97" fmla="*/ 44 h 48"/>
                <a:gd name="T98" fmla="*/ 58 w 115"/>
                <a:gd name="T99" fmla="*/ 40 h 48"/>
                <a:gd name="T100" fmla="*/ 54 w 115"/>
                <a:gd name="T101" fmla="*/ 36 h 48"/>
                <a:gd name="T102" fmla="*/ 57 w 115"/>
                <a:gd name="T103" fmla="*/ 33 h 48"/>
                <a:gd name="T104" fmla="*/ 62 w 115"/>
                <a:gd name="T105" fmla="*/ 23 h 48"/>
                <a:gd name="T106" fmla="*/ 63 w 115"/>
                <a:gd name="T107" fmla="*/ 10 h 48"/>
                <a:gd name="T108" fmla="*/ 62 w 115"/>
                <a:gd name="T109" fmla="*/ 1 h 48"/>
                <a:gd name="T110" fmla="*/ 56 w 115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" h="48"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35" y="42"/>
                  </a:move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lose/>
                  <a:moveTo>
                    <a:pt x="61" y="42"/>
                  </a:moveTo>
                  <a:cubicBezTo>
                    <a:pt x="61" y="42"/>
                    <a:pt x="62" y="42"/>
                    <a:pt x="62" y="42"/>
                  </a:cubicBezTo>
                  <a:cubicBezTo>
                    <a:pt x="62" y="42"/>
                    <a:pt x="61" y="42"/>
                    <a:pt x="61" y="42"/>
                  </a:cubicBez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7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lose/>
                  <a:moveTo>
                    <a:pt x="57" y="6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lose/>
                  <a:moveTo>
                    <a:pt x="55" y="6"/>
                  </a:moveTo>
                  <a:cubicBezTo>
                    <a:pt x="55" y="6"/>
                    <a:pt x="56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9"/>
                    <a:pt x="57" y="11"/>
                    <a:pt x="57" y="13"/>
                  </a:cubicBezTo>
                  <a:cubicBezTo>
                    <a:pt x="57" y="15"/>
                    <a:pt x="57" y="16"/>
                    <a:pt x="57" y="18"/>
                  </a:cubicBezTo>
                  <a:cubicBezTo>
                    <a:pt x="57" y="20"/>
                    <a:pt x="57" y="21"/>
                    <a:pt x="56" y="22"/>
                  </a:cubicBezTo>
                  <a:cubicBezTo>
                    <a:pt x="56" y="24"/>
                    <a:pt x="56" y="25"/>
                    <a:pt x="55" y="26"/>
                  </a:cubicBezTo>
                  <a:cubicBezTo>
                    <a:pt x="54" y="28"/>
                    <a:pt x="53" y="30"/>
                    <a:pt x="52" y="32"/>
                  </a:cubicBezTo>
                  <a:cubicBezTo>
                    <a:pt x="52" y="32"/>
                    <a:pt x="51" y="31"/>
                    <a:pt x="51" y="31"/>
                  </a:cubicBezTo>
                  <a:cubicBezTo>
                    <a:pt x="50" y="27"/>
                    <a:pt x="49" y="23"/>
                    <a:pt x="48" y="19"/>
                  </a:cubicBezTo>
                  <a:cubicBezTo>
                    <a:pt x="48" y="16"/>
                    <a:pt x="48" y="14"/>
                    <a:pt x="48" y="12"/>
                  </a:cubicBezTo>
                  <a:cubicBezTo>
                    <a:pt x="48" y="11"/>
                    <a:pt x="48" y="11"/>
                    <a:pt x="48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8"/>
                    <a:pt x="49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2" y="6"/>
                    <a:pt x="52" y="6"/>
                    <a:pt x="53" y="6"/>
                  </a:cubicBezTo>
                  <a:cubicBezTo>
                    <a:pt x="54" y="6"/>
                    <a:pt x="54" y="6"/>
                    <a:pt x="55" y="6"/>
                  </a:cubicBezTo>
                  <a:close/>
                  <a:moveTo>
                    <a:pt x="56" y="0"/>
                  </a:moveTo>
                  <a:cubicBezTo>
                    <a:pt x="56" y="0"/>
                    <a:pt x="55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8" y="1"/>
                    <a:pt x="48" y="1"/>
                    <a:pt x="47" y="2"/>
                  </a:cubicBezTo>
                  <a:cubicBezTo>
                    <a:pt x="46" y="2"/>
                    <a:pt x="46" y="3"/>
                    <a:pt x="45" y="4"/>
                  </a:cubicBezTo>
                  <a:cubicBezTo>
                    <a:pt x="44" y="4"/>
                    <a:pt x="44" y="5"/>
                    <a:pt x="44" y="6"/>
                  </a:cubicBezTo>
                  <a:cubicBezTo>
                    <a:pt x="43" y="7"/>
                    <a:pt x="43" y="8"/>
                    <a:pt x="43" y="9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4"/>
                    <a:pt x="42" y="16"/>
                    <a:pt x="42" y="19"/>
                  </a:cubicBezTo>
                  <a:cubicBezTo>
                    <a:pt x="43" y="22"/>
                    <a:pt x="43" y="24"/>
                    <a:pt x="44" y="27"/>
                  </a:cubicBezTo>
                  <a:cubicBezTo>
                    <a:pt x="45" y="30"/>
                    <a:pt x="46" y="33"/>
                    <a:pt x="48" y="36"/>
                  </a:cubicBezTo>
                  <a:cubicBezTo>
                    <a:pt x="48" y="36"/>
                    <a:pt x="47" y="37"/>
                    <a:pt x="47" y="37"/>
                  </a:cubicBezTo>
                  <a:cubicBezTo>
                    <a:pt x="45" y="38"/>
                    <a:pt x="44" y="39"/>
                    <a:pt x="41" y="40"/>
                  </a:cubicBezTo>
                  <a:cubicBezTo>
                    <a:pt x="39" y="41"/>
                    <a:pt x="37" y="42"/>
                    <a:pt x="34" y="42"/>
                  </a:cubicBezTo>
                  <a:cubicBezTo>
                    <a:pt x="32" y="42"/>
                    <a:pt x="29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2" y="41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39"/>
                    <a:pt x="16" y="38"/>
                    <a:pt x="14" y="37"/>
                  </a:cubicBezTo>
                  <a:cubicBezTo>
                    <a:pt x="12" y="35"/>
                    <a:pt x="10" y="33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9"/>
                    <a:pt x="5" y="27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2"/>
                    <a:pt x="3" y="21"/>
                    <a:pt x="2" y="19"/>
                  </a:cubicBezTo>
                  <a:cubicBezTo>
                    <a:pt x="2" y="17"/>
                    <a:pt x="2" y="15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2"/>
                    <a:pt x="1" y="10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3"/>
                    <a:pt x="1" y="19"/>
                    <a:pt x="3" y="24"/>
                  </a:cubicBezTo>
                  <a:cubicBezTo>
                    <a:pt x="4" y="29"/>
                    <a:pt x="6" y="33"/>
                    <a:pt x="10" y="36"/>
                  </a:cubicBezTo>
                  <a:cubicBezTo>
                    <a:pt x="12" y="39"/>
                    <a:pt x="14" y="41"/>
                    <a:pt x="17" y="42"/>
                  </a:cubicBezTo>
                  <a:cubicBezTo>
                    <a:pt x="20" y="44"/>
                    <a:pt x="23" y="45"/>
                    <a:pt x="26" y="46"/>
                  </a:cubicBezTo>
                  <a:cubicBezTo>
                    <a:pt x="28" y="46"/>
                    <a:pt x="30" y="46"/>
                    <a:pt x="32" y="46"/>
                  </a:cubicBezTo>
                  <a:cubicBezTo>
                    <a:pt x="33" y="46"/>
                    <a:pt x="35" y="46"/>
                    <a:pt x="36" y="46"/>
                  </a:cubicBezTo>
                  <a:cubicBezTo>
                    <a:pt x="38" y="46"/>
                    <a:pt x="39" y="45"/>
                    <a:pt x="41" y="45"/>
                  </a:cubicBezTo>
                  <a:cubicBezTo>
                    <a:pt x="42" y="44"/>
                    <a:pt x="44" y="44"/>
                    <a:pt x="45" y="43"/>
                  </a:cubicBezTo>
                  <a:cubicBezTo>
                    <a:pt x="47" y="42"/>
                    <a:pt x="48" y="42"/>
                    <a:pt x="50" y="41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3" y="43"/>
                    <a:pt x="56" y="45"/>
                    <a:pt x="60" y="46"/>
                  </a:cubicBezTo>
                  <a:cubicBezTo>
                    <a:pt x="62" y="47"/>
                    <a:pt x="64" y="47"/>
                    <a:pt x="66" y="48"/>
                  </a:cubicBezTo>
                  <a:cubicBezTo>
                    <a:pt x="68" y="48"/>
                    <a:pt x="69" y="48"/>
                    <a:pt x="71" y="48"/>
                  </a:cubicBezTo>
                  <a:cubicBezTo>
                    <a:pt x="73" y="47"/>
                    <a:pt x="75" y="47"/>
                    <a:pt x="77" y="47"/>
                  </a:cubicBezTo>
                  <a:cubicBezTo>
                    <a:pt x="79" y="46"/>
                    <a:pt x="81" y="45"/>
                    <a:pt x="83" y="45"/>
                  </a:cubicBezTo>
                  <a:cubicBezTo>
                    <a:pt x="87" y="43"/>
                    <a:pt x="91" y="41"/>
                    <a:pt x="95" y="39"/>
                  </a:cubicBezTo>
                  <a:cubicBezTo>
                    <a:pt x="102" y="35"/>
                    <a:pt x="108" y="30"/>
                    <a:pt x="115" y="25"/>
                  </a:cubicBezTo>
                  <a:cubicBezTo>
                    <a:pt x="115" y="25"/>
                    <a:pt x="115" y="25"/>
                    <a:pt x="114" y="25"/>
                  </a:cubicBezTo>
                  <a:cubicBezTo>
                    <a:pt x="107" y="30"/>
                    <a:pt x="98" y="35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5" y="41"/>
                    <a:pt x="80" y="43"/>
                    <a:pt x="75" y="43"/>
                  </a:cubicBezTo>
                  <a:cubicBezTo>
                    <a:pt x="72" y="44"/>
                    <a:pt x="69" y="44"/>
                    <a:pt x="67" y="44"/>
                  </a:cubicBezTo>
                  <a:cubicBezTo>
                    <a:pt x="65" y="43"/>
                    <a:pt x="63" y="43"/>
                    <a:pt x="62" y="42"/>
                  </a:cubicBezTo>
                  <a:cubicBezTo>
                    <a:pt x="60" y="42"/>
                    <a:pt x="59" y="41"/>
                    <a:pt x="58" y="40"/>
                  </a:cubicBezTo>
                  <a:cubicBezTo>
                    <a:pt x="57" y="40"/>
                    <a:pt x="57" y="39"/>
                    <a:pt x="56" y="38"/>
                  </a:cubicBezTo>
                  <a:cubicBezTo>
                    <a:pt x="56" y="38"/>
                    <a:pt x="55" y="37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5"/>
                    <a:pt x="56" y="34"/>
                    <a:pt x="57" y="33"/>
                  </a:cubicBezTo>
                  <a:cubicBezTo>
                    <a:pt x="58" y="32"/>
                    <a:pt x="59" y="30"/>
                    <a:pt x="60" y="29"/>
                  </a:cubicBezTo>
                  <a:cubicBezTo>
                    <a:pt x="60" y="27"/>
                    <a:pt x="61" y="25"/>
                    <a:pt x="62" y="23"/>
                  </a:cubicBezTo>
                  <a:cubicBezTo>
                    <a:pt x="62" y="21"/>
                    <a:pt x="63" y="19"/>
                    <a:pt x="63" y="17"/>
                  </a:cubicBezTo>
                  <a:cubicBezTo>
                    <a:pt x="63" y="15"/>
                    <a:pt x="63" y="12"/>
                    <a:pt x="63" y="10"/>
                  </a:cubicBezTo>
                  <a:cubicBezTo>
                    <a:pt x="63" y="8"/>
                    <a:pt x="63" y="5"/>
                    <a:pt x="63" y="3"/>
                  </a:cubicBezTo>
                  <a:cubicBezTo>
                    <a:pt x="62" y="2"/>
                    <a:pt x="62" y="2"/>
                    <a:pt x="62" y="1"/>
                  </a:cubicBezTo>
                  <a:cubicBezTo>
                    <a:pt x="61" y="1"/>
                    <a:pt x="61" y="1"/>
                    <a:pt x="60" y="1"/>
                  </a:cubicBezTo>
                  <a:cubicBezTo>
                    <a:pt x="59" y="0"/>
                    <a:pt x="57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82"/>
            <p:cNvSpPr/>
            <p:nvPr/>
          </p:nvSpPr>
          <p:spPr bwMode="auto">
            <a:xfrm>
              <a:off x="-3573462" y="3263901"/>
              <a:ext cx="1147763" cy="44450"/>
            </a:xfrm>
            <a:custGeom>
              <a:avLst/>
              <a:gdLst>
                <a:gd name="T0" fmla="*/ 147 w 287"/>
                <a:gd name="T1" fmla="*/ 0 h 11"/>
                <a:gd name="T2" fmla="*/ 196 w 287"/>
                <a:gd name="T3" fmla="*/ 1 h 11"/>
                <a:gd name="T4" fmla="*/ 287 w 287"/>
                <a:gd name="T5" fmla="*/ 8 h 11"/>
                <a:gd name="T6" fmla="*/ 287 w 287"/>
                <a:gd name="T7" fmla="*/ 9 h 11"/>
                <a:gd name="T8" fmla="*/ 187 w 287"/>
                <a:gd name="T9" fmla="*/ 5 h 11"/>
                <a:gd name="T10" fmla="*/ 138 w 287"/>
                <a:gd name="T11" fmla="*/ 4 h 11"/>
                <a:gd name="T12" fmla="*/ 114 w 287"/>
                <a:gd name="T13" fmla="*/ 4 h 11"/>
                <a:gd name="T14" fmla="*/ 89 w 287"/>
                <a:gd name="T15" fmla="*/ 5 h 11"/>
                <a:gd name="T16" fmla="*/ 45 w 287"/>
                <a:gd name="T17" fmla="*/ 7 h 11"/>
                <a:gd name="T18" fmla="*/ 24 w 287"/>
                <a:gd name="T19" fmla="*/ 9 h 11"/>
                <a:gd name="T20" fmla="*/ 0 w 287"/>
                <a:gd name="T21" fmla="*/ 11 h 11"/>
                <a:gd name="T22" fmla="*/ 0 w 287"/>
                <a:gd name="T23" fmla="*/ 11 h 11"/>
                <a:gd name="T24" fmla="*/ 24 w 287"/>
                <a:gd name="T25" fmla="*/ 7 h 11"/>
                <a:gd name="T26" fmla="*/ 49 w 287"/>
                <a:gd name="T27" fmla="*/ 5 h 11"/>
                <a:gd name="T28" fmla="*/ 98 w 287"/>
                <a:gd name="T29" fmla="*/ 1 h 11"/>
                <a:gd name="T30" fmla="*/ 144 w 287"/>
                <a:gd name="T31" fmla="*/ 0 h 11"/>
                <a:gd name="T32" fmla="*/ 147 w 287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11">
                  <a:moveTo>
                    <a:pt x="147" y="0"/>
                  </a:moveTo>
                  <a:cubicBezTo>
                    <a:pt x="163" y="0"/>
                    <a:pt x="180" y="1"/>
                    <a:pt x="196" y="1"/>
                  </a:cubicBezTo>
                  <a:cubicBezTo>
                    <a:pt x="226" y="3"/>
                    <a:pt x="257" y="5"/>
                    <a:pt x="287" y="8"/>
                  </a:cubicBezTo>
                  <a:cubicBezTo>
                    <a:pt x="287" y="8"/>
                    <a:pt x="287" y="9"/>
                    <a:pt x="287" y="9"/>
                  </a:cubicBezTo>
                  <a:cubicBezTo>
                    <a:pt x="254" y="7"/>
                    <a:pt x="220" y="6"/>
                    <a:pt x="187" y="5"/>
                  </a:cubicBezTo>
                  <a:cubicBezTo>
                    <a:pt x="171" y="5"/>
                    <a:pt x="155" y="5"/>
                    <a:pt x="138" y="4"/>
                  </a:cubicBezTo>
                  <a:cubicBezTo>
                    <a:pt x="130" y="4"/>
                    <a:pt x="122" y="4"/>
                    <a:pt x="114" y="4"/>
                  </a:cubicBezTo>
                  <a:cubicBezTo>
                    <a:pt x="106" y="5"/>
                    <a:pt x="98" y="5"/>
                    <a:pt x="89" y="5"/>
                  </a:cubicBezTo>
                  <a:cubicBezTo>
                    <a:pt x="75" y="5"/>
                    <a:pt x="60" y="6"/>
                    <a:pt x="45" y="7"/>
                  </a:cubicBezTo>
                  <a:cubicBezTo>
                    <a:pt x="38" y="8"/>
                    <a:pt x="31" y="8"/>
                    <a:pt x="24" y="9"/>
                  </a:cubicBezTo>
                  <a:cubicBezTo>
                    <a:pt x="16" y="9"/>
                    <a:pt x="8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10"/>
                    <a:pt x="16" y="9"/>
                    <a:pt x="24" y="7"/>
                  </a:cubicBezTo>
                  <a:cubicBezTo>
                    <a:pt x="33" y="6"/>
                    <a:pt x="41" y="5"/>
                    <a:pt x="49" y="5"/>
                  </a:cubicBezTo>
                  <a:cubicBezTo>
                    <a:pt x="66" y="3"/>
                    <a:pt x="82" y="2"/>
                    <a:pt x="98" y="1"/>
                  </a:cubicBezTo>
                  <a:cubicBezTo>
                    <a:pt x="114" y="0"/>
                    <a:pt x="129" y="0"/>
                    <a:pt x="144" y="0"/>
                  </a:cubicBezTo>
                  <a:cubicBezTo>
                    <a:pt x="145" y="0"/>
                    <a:pt x="146" y="0"/>
                    <a:pt x="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83"/>
            <p:cNvSpPr>
              <a:spLocks noEditPoints="1"/>
            </p:cNvSpPr>
            <p:nvPr/>
          </p:nvSpPr>
          <p:spPr bwMode="auto">
            <a:xfrm>
              <a:off x="-3465512" y="3368676"/>
              <a:ext cx="1031875" cy="39688"/>
            </a:xfrm>
            <a:custGeom>
              <a:avLst/>
              <a:gdLst>
                <a:gd name="T0" fmla="*/ 1 w 258"/>
                <a:gd name="T1" fmla="*/ 2 h 10"/>
                <a:gd name="T2" fmla="*/ 1 w 258"/>
                <a:gd name="T3" fmla="*/ 2 h 10"/>
                <a:gd name="T4" fmla="*/ 1 w 258"/>
                <a:gd name="T5" fmla="*/ 2 h 10"/>
                <a:gd name="T6" fmla="*/ 4 w 258"/>
                <a:gd name="T7" fmla="*/ 0 h 10"/>
                <a:gd name="T8" fmla="*/ 4 w 258"/>
                <a:gd name="T9" fmla="*/ 0 h 10"/>
                <a:gd name="T10" fmla="*/ 4 w 258"/>
                <a:gd name="T11" fmla="*/ 0 h 10"/>
                <a:gd name="T12" fmla="*/ 3 w 258"/>
                <a:gd name="T13" fmla="*/ 0 h 10"/>
                <a:gd name="T14" fmla="*/ 2 w 258"/>
                <a:gd name="T15" fmla="*/ 1 h 10"/>
                <a:gd name="T16" fmla="*/ 1 w 258"/>
                <a:gd name="T17" fmla="*/ 1 h 10"/>
                <a:gd name="T18" fmla="*/ 1 w 258"/>
                <a:gd name="T19" fmla="*/ 2 h 10"/>
                <a:gd name="T20" fmla="*/ 0 w 258"/>
                <a:gd name="T21" fmla="*/ 3 h 10"/>
                <a:gd name="T22" fmla="*/ 0 w 258"/>
                <a:gd name="T23" fmla="*/ 4 h 10"/>
                <a:gd name="T24" fmla="*/ 1 w 258"/>
                <a:gd name="T25" fmla="*/ 5 h 10"/>
                <a:gd name="T26" fmla="*/ 57 w 258"/>
                <a:gd name="T27" fmla="*/ 9 h 10"/>
                <a:gd name="T28" fmla="*/ 107 w 258"/>
                <a:gd name="T29" fmla="*/ 10 h 10"/>
                <a:gd name="T30" fmla="*/ 132 w 258"/>
                <a:gd name="T31" fmla="*/ 10 h 10"/>
                <a:gd name="T32" fmla="*/ 157 w 258"/>
                <a:gd name="T33" fmla="*/ 9 h 10"/>
                <a:gd name="T34" fmla="*/ 183 w 258"/>
                <a:gd name="T35" fmla="*/ 9 h 10"/>
                <a:gd name="T36" fmla="*/ 208 w 258"/>
                <a:gd name="T37" fmla="*/ 8 h 10"/>
                <a:gd name="T38" fmla="*/ 258 w 258"/>
                <a:gd name="T39" fmla="*/ 7 h 10"/>
                <a:gd name="T40" fmla="*/ 258 w 258"/>
                <a:gd name="T41" fmla="*/ 7 h 10"/>
                <a:gd name="T42" fmla="*/ 202 w 258"/>
                <a:gd name="T43" fmla="*/ 4 h 10"/>
                <a:gd name="T44" fmla="*/ 176 w 258"/>
                <a:gd name="T45" fmla="*/ 4 h 10"/>
                <a:gd name="T46" fmla="*/ 151 w 258"/>
                <a:gd name="T47" fmla="*/ 4 h 10"/>
                <a:gd name="T48" fmla="*/ 138 w 258"/>
                <a:gd name="T49" fmla="*/ 4 h 10"/>
                <a:gd name="T50" fmla="*/ 126 w 258"/>
                <a:gd name="T51" fmla="*/ 4 h 10"/>
                <a:gd name="T52" fmla="*/ 101 w 258"/>
                <a:gd name="T53" fmla="*/ 5 h 10"/>
                <a:gd name="T54" fmla="*/ 51 w 258"/>
                <a:gd name="T55" fmla="*/ 5 h 10"/>
                <a:gd name="T56" fmla="*/ 1 w 258"/>
                <a:gd name="T57" fmla="*/ 4 h 10"/>
                <a:gd name="T58" fmla="*/ 1 w 258"/>
                <a:gd name="T59" fmla="*/ 4 h 10"/>
                <a:gd name="T60" fmla="*/ 1 w 258"/>
                <a:gd name="T61" fmla="*/ 4 h 10"/>
                <a:gd name="T62" fmla="*/ 1 w 258"/>
                <a:gd name="T63" fmla="*/ 3 h 10"/>
                <a:gd name="T64" fmla="*/ 1 w 258"/>
                <a:gd name="T65" fmla="*/ 3 h 10"/>
                <a:gd name="T66" fmla="*/ 1 w 258"/>
                <a:gd name="T67" fmla="*/ 2 h 10"/>
                <a:gd name="T68" fmla="*/ 1 w 258"/>
                <a:gd name="T69" fmla="*/ 1 h 10"/>
                <a:gd name="T70" fmla="*/ 1 w 258"/>
                <a:gd name="T71" fmla="*/ 1 h 10"/>
                <a:gd name="T72" fmla="*/ 2 w 258"/>
                <a:gd name="T73" fmla="*/ 0 h 10"/>
                <a:gd name="T74" fmla="*/ 2 w 258"/>
                <a:gd name="T75" fmla="*/ 0 h 10"/>
                <a:gd name="T76" fmla="*/ 4 w 258"/>
                <a:gd name="T7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8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9" y="7"/>
                    <a:pt x="38" y="8"/>
                    <a:pt x="57" y="9"/>
                  </a:cubicBezTo>
                  <a:cubicBezTo>
                    <a:pt x="73" y="10"/>
                    <a:pt x="90" y="10"/>
                    <a:pt x="107" y="10"/>
                  </a:cubicBezTo>
                  <a:cubicBezTo>
                    <a:pt x="115" y="10"/>
                    <a:pt x="124" y="10"/>
                    <a:pt x="132" y="10"/>
                  </a:cubicBezTo>
                  <a:cubicBezTo>
                    <a:pt x="141" y="10"/>
                    <a:pt x="149" y="10"/>
                    <a:pt x="157" y="9"/>
                  </a:cubicBezTo>
                  <a:cubicBezTo>
                    <a:pt x="166" y="9"/>
                    <a:pt x="174" y="9"/>
                    <a:pt x="183" y="9"/>
                  </a:cubicBezTo>
                  <a:cubicBezTo>
                    <a:pt x="191" y="8"/>
                    <a:pt x="199" y="8"/>
                    <a:pt x="208" y="8"/>
                  </a:cubicBezTo>
                  <a:cubicBezTo>
                    <a:pt x="224" y="7"/>
                    <a:pt x="241" y="7"/>
                    <a:pt x="258" y="7"/>
                  </a:cubicBezTo>
                  <a:cubicBezTo>
                    <a:pt x="258" y="7"/>
                    <a:pt x="258" y="7"/>
                    <a:pt x="258" y="7"/>
                  </a:cubicBezTo>
                  <a:cubicBezTo>
                    <a:pt x="239" y="5"/>
                    <a:pt x="220" y="4"/>
                    <a:pt x="202" y="4"/>
                  </a:cubicBezTo>
                  <a:cubicBezTo>
                    <a:pt x="193" y="4"/>
                    <a:pt x="185" y="4"/>
                    <a:pt x="176" y="4"/>
                  </a:cubicBezTo>
                  <a:cubicBezTo>
                    <a:pt x="168" y="4"/>
                    <a:pt x="160" y="4"/>
                    <a:pt x="151" y="4"/>
                  </a:cubicBezTo>
                  <a:cubicBezTo>
                    <a:pt x="147" y="4"/>
                    <a:pt x="143" y="4"/>
                    <a:pt x="138" y="4"/>
                  </a:cubicBezTo>
                  <a:cubicBezTo>
                    <a:pt x="134" y="4"/>
                    <a:pt x="130" y="4"/>
                    <a:pt x="126" y="4"/>
                  </a:cubicBezTo>
                  <a:cubicBezTo>
                    <a:pt x="118" y="4"/>
                    <a:pt x="109" y="5"/>
                    <a:pt x="101" y="5"/>
                  </a:cubicBezTo>
                  <a:cubicBezTo>
                    <a:pt x="84" y="5"/>
                    <a:pt x="67" y="5"/>
                    <a:pt x="51" y="5"/>
                  </a:cubicBezTo>
                  <a:cubicBezTo>
                    <a:pt x="34" y="5"/>
                    <a:pt x="17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84"/>
            <p:cNvSpPr/>
            <p:nvPr/>
          </p:nvSpPr>
          <p:spPr bwMode="auto">
            <a:xfrm>
              <a:off x="-1846262" y="3400426"/>
              <a:ext cx="979488" cy="288925"/>
            </a:xfrm>
            <a:custGeom>
              <a:avLst/>
              <a:gdLst>
                <a:gd name="T0" fmla="*/ 46 w 245"/>
                <a:gd name="T1" fmla="*/ 2 h 72"/>
                <a:gd name="T2" fmla="*/ 88 w 245"/>
                <a:gd name="T3" fmla="*/ 9 h 72"/>
                <a:gd name="T4" fmla="*/ 129 w 245"/>
                <a:gd name="T5" fmla="*/ 20 h 72"/>
                <a:gd name="T6" fmla="*/ 169 w 245"/>
                <a:gd name="T7" fmla="*/ 34 h 72"/>
                <a:gd name="T8" fmla="*/ 207 w 245"/>
                <a:gd name="T9" fmla="*/ 51 h 72"/>
                <a:gd name="T10" fmla="*/ 225 w 245"/>
                <a:gd name="T11" fmla="*/ 60 h 72"/>
                <a:gd name="T12" fmla="*/ 235 w 245"/>
                <a:gd name="T13" fmla="*/ 65 h 72"/>
                <a:gd name="T14" fmla="*/ 239 w 245"/>
                <a:gd name="T15" fmla="*/ 68 h 72"/>
                <a:gd name="T16" fmla="*/ 244 w 245"/>
                <a:gd name="T17" fmla="*/ 70 h 72"/>
                <a:gd name="T18" fmla="*/ 245 w 245"/>
                <a:gd name="T19" fmla="*/ 71 h 72"/>
                <a:gd name="T20" fmla="*/ 245 w 245"/>
                <a:gd name="T21" fmla="*/ 72 h 72"/>
                <a:gd name="T22" fmla="*/ 244 w 245"/>
                <a:gd name="T23" fmla="*/ 72 h 72"/>
                <a:gd name="T24" fmla="*/ 244 w 245"/>
                <a:gd name="T25" fmla="*/ 72 h 72"/>
                <a:gd name="T26" fmla="*/ 244 w 245"/>
                <a:gd name="T27" fmla="*/ 72 h 72"/>
                <a:gd name="T28" fmla="*/ 244 w 245"/>
                <a:gd name="T29" fmla="*/ 72 h 72"/>
                <a:gd name="T30" fmla="*/ 232 w 245"/>
                <a:gd name="T31" fmla="*/ 71 h 72"/>
                <a:gd name="T32" fmla="*/ 220 w 245"/>
                <a:gd name="T33" fmla="*/ 69 h 72"/>
                <a:gd name="T34" fmla="*/ 220 w 245"/>
                <a:gd name="T35" fmla="*/ 69 h 72"/>
                <a:gd name="T36" fmla="*/ 232 w 245"/>
                <a:gd name="T37" fmla="*/ 70 h 72"/>
                <a:gd name="T38" fmla="*/ 238 w 245"/>
                <a:gd name="T39" fmla="*/ 70 h 72"/>
                <a:gd name="T40" fmla="*/ 236 w 245"/>
                <a:gd name="T41" fmla="*/ 69 h 72"/>
                <a:gd name="T42" fmla="*/ 226 w 245"/>
                <a:gd name="T43" fmla="*/ 65 h 72"/>
                <a:gd name="T44" fmla="*/ 208 w 245"/>
                <a:gd name="T45" fmla="*/ 57 h 72"/>
                <a:gd name="T46" fmla="*/ 209 w 245"/>
                <a:gd name="T47" fmla="*/ 57 h 72"/>
                <a:gd name="T48" fmla="*/ 168 w 245"/>
                <a:gd name="T49" fmla="*/ 41 h 72"/>
                <a:gd name="T50" fmla="*/ 148 w 245"/>
                <a:gd name="T51" fmla="*/ 33 h 72"/>
                <a:gd name="T52" fmla="*/ 139 w 245"/>
                <a:gd name="T53" fmla="*/ 30 h 72"/>
                <a:gd name="T54" fmla="*/ 128 w 245"/>
                <a:gd name="T55" fmla="*/ 26 h 72"/>
                <a:gd name="T56" fmla="*/ 88 w 245"/>
                <a:gd name="T57" fmla="*/ 14 h 72"/>
                <a:gd name="T58" fmla="*/ 46 w 245"/>
                <a:gd name="T59" fmla="*/ 5 h 72"/>
                <a:gd name="T60" fmla="*/ 32 w 245"/>
                <a:gd name="T61" fmla="*/ 3 h 72"/>
                <a:gd name="T62" fmla="*/ 33 w 245"/>
                <a:gd name="T63" fmla="*/ 3 h 72"/>
                <a:gd name="T64" fmla="*/ 0 w 245"/>
                <a:gd name="T65" fmla="*/ 0 h 72"/>
                <a:gd name="T66" fmla="*/ 0 w 245"/>
                <a:gd name="T67" fmla="*/ 0 h 72"/>
                <a:gd name="T68" fmla="*/ 46 w 245"/>
                <a:gd name="T6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5" h="72">
                  <a:moveTo>
                    <a:pt x="46" y="2"/>
                  </a:moveTo>
                  <a:cubicBezTo>
                    <a:pt x="60" y="4"/>
                    <a:pt x="74" y="6"/>
                    <a:pt x="88" y="9"/>
                  </a:cubicBezTo>
                  <a:cubicBezTo>
                    <a:pt x="102" y="12"/>
                    <a:pt x="116" y="16"/>
                    <a:pt x="129" y="20"/>
                  </a:cubicBezTo>
                  <a:cubicBezTo>
                    <a:pt x="143" y="24"/>
                    <a:pt x="156" y="29"/>
                    <a:pt x="169" y="34"/>
                  </a:cubicBezTo>
                  <a:cubicBezTo>
                    <a:pt x="182" y="39"/>
                    <a:pt x="194" y="45"/>
                    <a:pt x="207" y="51"/>
                  </a:cubicBezTo>
                  <a:cubicBezTo>
                    <a:pt x="213" y="54"/>
                    <a:pt x="219" y="57"/>
                    <a:pt x="225" y="60"/>
                  </a:cubicBezTo>
                  <a:cubicBezTo>
                    <a:pt x="228" y="62"/>
                    <a:pt x="231" y="63"/>
                    <a:pt x="235" y="65"/>
                  </a:cubicBezTo>
                  <a:cubicBezTo>
                    <a:pt x="236" y="66"/>
                    <a:pt x="238" y="67"/>
                    <a:pt x="239" y="68"/>
                  </a:cubicBezTo>
                  <a:cubicBezTo>
                    <a:pt x="241" y="68"/>
                    <a:pt x="243" y="69"/>
                    <a:pt x="244" y="70"/>
                  </a:cubicBezTo>
                  <a:cubicBezTo>
                    <a:pt x="245" y="70"/>
                    <a:pt x="245" y="71"/>
                    <a:pt x="245" y="71"/>
                  </a:cubicBezTo>
                  <a:cubicBezTo>
                    <a:pt x="245" y="72"/>
                    <a:pt x="245" y="72"/>
                    <a:pt x="245" y="72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0" y="72"/>
                    <a:pt x="236" y="71"/>
                    <a:pt x="232" y="71"/>
                  </a:cubicBezTo>
                  <a:cubicBezTo>
                    <a:pt x="228" y="70"/>
                    <a:pt x="224" y="70"/>
                    <a:pt x="220" y="6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4" y="69"/>
                    <a:pt x="228" y="70"/>
                    <a:pt x="232" y="70"/>
                  </a:cubicBezTo>
                  <a:cubicBezTo>
                    <a:pt x="234" y="70"/>
                    <a:pt x="236" y="70"/>
                    <a:pt x="238" y="70"/>
                  </a:cubicBezTo>
                  <a:cubicBezTo>
                    <a:pt x="237" y="70"/>
                    <a:pt x="236" y="69"/>
                    <a:pt x="236" y="69"/>
                  </a:cubicBezTo>
                  <a:cubicBezTo>
                    <a:pt x="232" y="68"/>
                    <a:pt x="229" y="66"/>
                    <a:pt x="226" y="65"/>
                  </a:cubicBezTo>
                  <a:cubicBezTo>
                    <a:pt x="220" y="62"/>
                    <a:pt x="214" y="60"/>
                    <a:pt x="208" y="57"/>
                  </a:cubicBezTo>
                  <a:cubicBezTo>
                    <a:pt x="208" y="57"/>
                    <a:pt x="208" y="57"/>
                    <a:pt x="209" y="57"/>
                  </a:cubicBezTo>
                  <a:cubicBezTo>
                    <a:pt x="195" y="52"/>
                    <a:pt x="182" y="46"/>
                    <a:pt x="168" y="41"/>
                  </a:cubicBezTo>
                  <a:cubicBezTo>
                    <a:pt x="162" y="38"/>
                    <a:pt x="155" y="36"/>
                    <a:pt x="148" y="33"/>
                  </a:cubicBezTo>
                  <a:cubicBezTo>
                    <a:pt x="145" y="32"/>
                    <a:pt x="142" y="31"/>
                    <a:pt x="139" y="30"/>
                  </a:cubicBezTo>
                  <a:cubicBezTo>
                    <a:pt x="135" y="29"/>
                    <a:pt x="132" y="28"/>
                    <a:pt x="128" y="26"/>
                  </a:cubicBezTo>
                  <a:cubicBezTo>
                    <a:pt x="115" y="22"/>
                    <a:pt x="101" y="18"/>
                    <a:pt x="88" y="14"/>
                  </a:cubicBezTo>
                  <a:cubicBezTo>
                    <a:pt x="74" y="11"/>
                    <a:pt x="60" y="8"/>
                    <a:pt x="46" y="5"/>
                  </a:cubicBezTo>
                  <a:cubicBezTo>
                    <a:pt x="41" y="4"/>
                    <a:pt x="37" y="4"/>
                    <a:pt x="32" y="3"/>
                  </a:cubicBezTo>
                  <a:cubicBezTo>
                    <a:pt x="32" y="3"/>
                    <a:pt x="33" y="3"/>
                    <a:pt x="33" y="3"/>
                  </a:cubicBezTo>
                  <a:cubicBezTo>
                    <a:pt x="22" y="2"/>
                    <a:pt x="1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31" y="1"/>
                    <a:pt x="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85"/>
            <p:cNvSpPr>
              <a:spLocks noEditPoints="1"/>
            </p:cNvSpPr>
            <p:nvPr/>
          </p:nvSpPr>
          <p:spPr bwMode="auto">
            <a:xfrm>
              <a:off x="-1893887" y="3460751"/>
              <a:ext cx="1058863" cy="384175"/>
            </a:xfrm>
            <a:custGeom>
              <a:avLst/>
              <a:gdLst>
                <a:gd name="T0" fmla="*/ 186 w 265"/>
                <a:gd name="T1" fmla="*/ 48 h 96"/>
                <a:gd name="T2" fmla="*/ 185 w 265"/>
                <a:gd name="T3" fmla="*/ 48 h 96"/>
                <a:gd name="T4" fmla="*/ 186 w 265"/>
                <a:gd name="T5" fmla="*/ 48 h 96"/>
                <a:gd name="T6" fmla="*/ 186 w 265"/>
                <a:gd name="T7" fmla="*/ 48 h 96"/>
                <a:gd name="T8" fmla="*/ 37 w 265"/>
                <a:gd name="T9" fmla="*/ 3 h 96"/>
                <a:gd name="T10" fmla="*/ 0 w 265"/>
                <a:gd name="T11" fmla="*/ 0 h 96"/>
                <a:gd name="T12" fmla="*/ 0 w 265"/>
                <a:gd name="T13" fmla="*/ 0 h 96"/>
                <a:gd name="T14" fmla="*/ 5 w 265"/>
                <a:gd name="T15" fmla="*/ 0 h 96"/>
                <a:gd name="T16" fmla="*/ 5 w 265"/>
                <a:gd name="T17" fmla="*/ 0 h 96"/>
                <a:gd name="T18" fmla="*/ 32 w 265"/>
                <a:gd name="T19" fmla="*/ 4 h 96"/>
                <a:gd name="T20" fmla="*/ 51 w 265"/>
                <a:gd name="T21" fmla="*/ 8 h 96"/>
                <a:gd name="T22" fmla="*/ 70 w 265"/>
                <a:gd name="T23" fmla="*/ 12 h 96"/>
                <a:gd name="T24" fmla="*/ 109 w 265"/>
                <a:gd name="T25" fmla="*/ 22 h 96"/>
                <a:gd name="T26" fmla="*/ 128 w 265"/>
                <a:gd name="T27" fmla="*/ 28 h 96"/>
                <a:gd name="T28" fmla="*/ 148 w 265"/>
                <a:gd name="T29" fmla="*/ 34 h 96"/>
                <a:gd name="T30" fmla="*/ 185 w 265"/>
                <a:gd name="T31" fmla="*/ 48 h 96"/>
                <a:gd name="T32" fmla="*/ 185 w 265"/>
                <a:gd name="T33" fmla="*/ 48 h 96"/>
                <a:gd name="T34" fmla="*/ 186 w 265"/>
                <a:gd name="T35" fmla="*/ 48 h 96"/>
                <a:gd name="T36" fmla="*/ 186 w 265"/>
                <a:gd name="T37" fmla="*/ 48 h 96"/>
                <a:gd name="T38" fmla="*/ 186 w 265"/>
                <a:gd name="T39" fmla="*/ 48 h 96"/>
                <a:gd name="T40" fmla="*/ 263 w 265"/>
                <a:gd name="T41" fmla="*/ 93 h 96"/>
                <a:gd name="T42" fmla="*/ 263 w 265"/>
                <a:gd name="T43" fmla="*/ 93 h 96"/>
                <a:gd name="T44" fmla="*/ 264 w 265"/>
                <a:gd name="T45" fmla="*/ 93 h 96"/>
                <a:gd name="T46" fmla="*/ 264 w 265"/>
                <a:gd name="T47" fmla="*/ 94 h 96"/>
                <a:gd name="T48" fmla="*/ 263 w 265"/>
                <a:gd name="T49" fmla="*/ 94 h 96"/>
                <a:gd name="T50" fmla="*/ 263 w 265"/>
                <a:gd name="T51" fmla="*/ 94 h 96"/>
                <a:gd name="T52" fmla="*/ 262 w 265"/>
                <a:gd name="T53" fmla="*/ 95 h 96"/>
                <a:gd name="T54" fmla="*/ 262 w 265"/>
                <a:gd name="T55" fmla="*/ 95 h 96"/>
                <a:gd name="T56" fmla="*/ 261 w 265"/>
                <a:gd name="T57" fmla="*/ 95 h 96"/>
                <a:gd name="T58" fmla="*/ 260 w 265"/>
                <a:gd name="T59" fmla="*/ 96 h 96"/>
                <a:gd name="T60" fmla="*/ 260 w 265"/>
                <a:gd name="T61" fmla="*/ 96 h 96"/>
                <a:gd name="T62" fmla="*/ 259 w 265"/>
                <a:gd name="T63" fmla="*/ 96 h 96"/>
                <a:gd name="T64" fmla="*/ 258 w 265"/>
                <a:gd name="T65" fmla="*/ 96 h 96"/>
                <a:gd name="T66" fmla="*/ 258 w 265"/>
                <a:gd name="T67" fmla="*/ 96 h 96"/>
                <a:gd name="T68" fmla="*/ 257 w 265"/>
                <a:gd name="T69" fmla="*/ 95 h 96"/>
                <a:gd name="T70" fmla="*/ 256 w 265"/>
                <a:gd name="T71" fmla="*/ 95 h 96"/>
                <a:gd name="T72" fmla="*/ 256 w 265"/>
                <a:gd name="T73" fmla="*/ 95 h 96"/>
                <a:gd name="T74" fmla="*/ 259 w 265"/>
                <a:gd name="T75" fmla="*/ 96 h 96"/>
                <a:gd name="T76" fmla="*/ 261 w 265"/>
                <a:gd name="T77" fmla="*/ 96 h 96"/>
                <a:gd name="T78" fmla="*/ 263 w 265"/>
                <a:gd name="T79" fmla="*/ 95 h 96"/>
                <a:gd name="T80" fmla="*/ 264 w 265"/>
                <a:gd name="T81" fmla="*/ 95 h 96"/>
                <a:gd name="T82" fmla="*/ 265 w 265"/>
                <a:gd name="T83" fmla="*/ 94 h 96"/>
                <a:gd name="T84" fmla="*/ 265 w 265"/>
                <a:gd name="T85" fmla="*/ 93 h 96"/>
                <a:gd name="T86" fmla="*/ 241 w 265"/>
                <a:gd name="T87" fmla="*/ 74 h 96"/>
                <a:gd name="T88" fmla="*/ 214 w 265"/>
                <a:gd name="T89" fmla="*/ 57 h 96"/>
                <a:gd name="T90" fmla="*/ 185 w 265"/>
                <a:gd name="T91" fmla="*/ 42 h 96"/>
                <a:gd name="T92" fmla="*/ 154 w 265"/>
                <a:gd name="T93" fmla="*/ 30 h 96"/>
                <a:gd name="T94" fmla="*/ 144 w 265"/>
                <a:gd name="T95" fmla="*/ 26 h 96"/>
                <a:gd name="T96" fmla="*/ 135 w 265"/>
                <a:gd name="T97" fmla="*/ 23 h 96"/>
                <a:gd name="T98" fmla="*/ 115 w 265"/>
                <a:gd name="T99" fmla="*/ 17 h 96"/>
                <a:gd name="T100" fmla="*/ 76 w 265"/>
                <a:gd name="T101" fmla="*/ 8 h 96"/>
                <a:gd name="T102" fmla="*/ 37 w 265"/>
                <a:gd name="T103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5" h="96">
                  <a:moveTo>
                    <a:pt x="186" y="48"/>
                  </a:move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6" y="48"/>
                  </a:cubicBezTo>
                  <a:cubicBezTo>
                    <a:pt x="186" y="48"/>
                    <a:pt x="186" y="48"/>
                    <a:pt x="186" y="48"/>
                  </a:cubicBezTo>
                  <a:close/>
                  <a:moveTo>
                    <a:pt x="37" y="3"/>
                  </a:moveTo>
                  <a:cubicBezTo>
                    <a:pt x="25" y="1"/>
                    <a:pt x="1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4" y="2"/>
                    <a:pt x="23" y="3"/>
                    <a:pt x="32" y="4"/>
                  </a:cubicBezTo>
                  <a:cubicBezTo>
                    <a:pt x="38" y="6"/>
                    <a:pt x="44" y="7"/>
                    <a:pt x="51" y="8"/>
                  </a:cubicBezTo>
                  <a:cubicBezTo>
                    <a:pt x="57" y="9"/>
                    <a:pt x="63" y="11"/>
                    <a:pt x="70" y="12"/>
                  </a:cubicBezTo>
                  <a:cubicBezTo>
                    <a:pt x="83" y="15"/>
                    <a:pt x="96" y="18"/>
                    <a:pt x="109" y="22"/>
                  </a:cubicBezTo>
                  <a:cubicBezTo>
                    <a:pt x="115" y="24"/>
                    <a:pt x="122" y="26"/>
                    <a:pt x="128" y="28"/>
                  </a:cubicBezTo>
                  <a:cubicBezTo>
                    <a:pt x="135" y="30"/>
                    <a:pt x="141" y="32"/>
                    <a:pt x="148" y="34"/>
                  </a:cubicBezTo>
                  <a:cubicBezTo>
                    <a:pt x="160" y="38"/>
                    <a:pt x="173" y="43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8"/>
                    <a:pt x="185" y="48"/>
                    <a:pt x="186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213" y="60"/>
                    <a:pt x="240" y="74"/>
                    <a:pt x="263" y="93"/>
                  </a:cubicBezTo>
                  <a:cubicBezTo>
                    <a:pt x="263" y="93"/>
                    <a:pt x="263" y="93"/>
                    <a:pt x="263" y="93"/>
                  </a:cubicBezTo>
                  <a:cubicBezTo>
                    <a:pt x="264" y="93"/>
                    <a:pt x="264" y="93"/>
                    <a:pt x="264" y="93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3" y="94"/>
                    <a:pt x="263" y="94"/>
                    <a:pt x="263" y="94"/>
                  </a:cubicBezTo>
                  <a:cubicBezTo>
                    <a:pt x="263" y="94"/>
                    <a:pt x="263" y="94"/>
                    <a:pt x="263" y="94"/>
                  </a:cubicBezTo>
                  <a:cubicBezTo>
                    <a:pt x="263" y="95"/>
                    <a:pt x="262" y="95"/>
                    <a:pt x="262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5"/>
                    <a:pt x="261" y="95"/>
                    <a:pt x="261" y="95"/>
                  </a:cubicBezTo>
                  <a:cubicBezTo>
                    <a:pt x="261" y="95"/>
                    <a:pt x="260" y="96"/>
                    <a:pt x="260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0" y="96"/>
                    <a:pt x="259" y="96"/>
                    <a:pt x="259" y="96"/>
                  </a:cubicBezTo>
                  <a:cubicBezTo>
                    <a:pt x="259" y="96"/>
                    <a:pt x="259" y="96"/>
                    <a:pt x="258" y="96"/>
                  </a:cubicBezTo>
                  <a:cubicBezTo>
                    <a:pt x="258" y="96"/>
                    <a:pt x="258" y="96"/>
                    <a:pt x="258" y="96"/>
                  </a:cubicBezTo>
                  <a:cubicBezTo>
                    <a:pt x="258" y="95"/>
                    <a:pt x="257" y="95"/>
                    <a:pt x="257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7" y="95"/>
                    <a:pt x="258" y="96"/>
                    <a:pt x="259" y="96"/>
                  </a:cubicBezTo>
                  <a:cubicBezTo>
                    <a:pt x="260" y="96"/>
                    <a:pt x="260" y="96"/>
                    <a:pt x="261" y="96"/>
                  </a:cubicBezTo>
                  <a:cubicBezTo>
                    <a:pt x="262" y="96"/>
                    <a:pt x="263" y="96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3"/>
                    <a:pt x="265" y="93"/>
                    <a:pt x="265" y="93"/>
                  </a:cubicBezTo>
                  <a:cubicBezTo>
                    <a:pt x="257" y="86"/>
                    <a:pt x="250" y="80"/>
                    <a:pt x="241" y="74"/>
                  </a:cubicBezTo>
                  <a:cubicBezTo>
                    <a:pt x="233" y="68"/>
                    <a:pt x="224" y="63"/>
                    <a:pt x="214" y="57"/>
                  </a:cubicBezTo>
                  <a:cubicBezTo>
                    <a:pt x="205" y="52"/>
                    <a:pt x="195" y="47"/>
                    <a:pt x="185" y="42"/>
                  </a:cubicBezTo>
                  <a:cubicBezTo>
                    <a:pt x="175" y="38"/>
                    <a:pt x="165" y="33"/>
                    <a:pt x="154" y="30"/>
                  </a:cubicBezTo>
                  <a:cubicBezTo>
                    <a:pt x="151" y="28"/>
                    <a:pt x="147" y="27"/>
                    <a:pt x="144" y="26"/>
                  </a:cubicBezTo>
                  <a:cubicBezTo>
                    <a:pt x="141" y="25"/>
                    <a:pt x="138" y="24"/>
                    <a:pt x="135" y="23"/>
                  </a:cubicBezTo>
                  <a:cubicBezTo>
                    <a:pt x="128" y="21"/>
                    <a:pt x="122" y="19"/>
                    <a:pt x="115" y="17"/>
                  </a:cubicBezTo>
                  <a:cubicBezTo>
                    <a:pt x="102" y="14"/>
                    <a:pt x="89" y="11"/>
                    <a:pt x="76" y="8"/>
                  </a:cubicBezTo>
                  <a:cubicBezTo>
                    <a:pt x="63" y="6"/>
                    <a:pt x="50" y="4"/>
                    <a:pt x="3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86"/>
            <p:cNvSpPr>
              <a:spLocks noEditPoints="1"/>
            </p:cNvSpPr>
            <p:nvPr/>
          </p:nvSpPr>
          <p:spPr bwMode="auto">
            <a:xfrm>
              <a:off x="-1933575" y="3724276"/>
              <a:ext cx="311150" cy="942975"/>
            </a:xfrm>
            <a:custGeom>
              <a:avLst/>
              <a:gdLst>
                <a:gd name="T0" fmla="*/ 73 w 78"/>
                <a:gd name="T1" fmla="*/ 227 h 235"/>
                <a:gd name="T2" fmla="*/ 55 w 78"/>
                <a:gd name="T3" fmla="*/ 176 h 235"/>
                <a:gd name="T4" fmla="*/ 47 w 78"/>
                <a:gd name="T5" fmla="*/ 165 h 235"/>
                <a:gd name="T6" fmla="*/ 47 w 78"/>
                <a:gd name="T7" fmla="*/ 88 h 235"/>
                <a:gd name="T8" fmla="*/ 61 w 78"/>
                <a:gd name="T9" fmla="*/ 0 h 235"/>
                <a:gd name="T10" fmla="*/ 17 w 78"/>
                <a:gd name="T11" fmla="*/ 15 h 235"/>
                <a:gd name="T12" fmla="*/ 3 w 78"/>
                <a:gd name="T13" fmla="*/ 19 h 235"/>
                <a:gd name="T14" fmla="*/ 3 w 78"/>
                <a:gd name="T15" fmla="*/ 22 h 235"/>
                <a:gd name="T16" fmla="*/ 10 w 78"/>
                <a:gd name="T17" fmla="*/ 23 h 235"/>
                <a:gd name="T18" fmla="*/ 31 w 78"/>
                <a:gd name="T19" fmla="*/ 26 h 235"/>
                <a:gd name="T20" fmla="*/ 53 w 78"/>
                <a:gd name="T21" fmla="*/ 36 h 235"/>
                <a:gd name="T22" fmla="*/ 54 w 78"/>
                <a:gd name="T23" fmla="*/ 39 h 235"/>
                <a:gd name="T24" fmla="*/ 52 w 78"/>
                <a:gd name="T25" fmla="*/ 42 h 235"/>
                <a:gd name="T26" fmla="*/ 23 w 78"/>
                <a:gd name="T27" fmla="*/ 51 h 235"/>
                <a:gd name="T28" fmla="*/ 0 w 78"/>
                <a:gd name="T29" fmla="*/ 59 h 235"/>
                <a:gd name="T30" fmla="*/ 5 w 78"/>
                <a:gd name="T31" fmla="*/ 65 h 235"/>
                <a:gd name="T32" fmla="*/ 24 w 78"/>
                <a:gd name="T33" fmla="*/ 74 h 235"/>
                <a:gd name="T34" fmla="*/ 52 w 78"/>
                <a:gd name="T35" fmla="*/ 85 h 235"/>
                <a:gd name="T36" fmla="*/ 47 w 78"/>
                <a:gd name="T37" fmla="*/ 88 h 235"/>
                <a:gd name="T38" fmla="*/ 22 w 78"/>
                <a:gd name="T39" fmla="*/ 97 h 235"/>
                <a:gd name="T40" fmla="*/ 14 w 78"/>
                <a:gd name="T41" fmla="*/ 105 h 235"/>
                <a:gd name="T42" fmla="*/ 25 w 78"/>
                <a:gd name="T43" fmla="*/ 116 h 235"/>
                <a:gd name="T44" fmla="*/ 45 w 78"/>
                <a:gd name="T45" fmla="*/ 127 h 235"/>
                <a:gd name="T46" fmla="*/ 47 w 78"/>
                <a:gd name="T47" fmla="*/ 130 h 235"/>
                <a:gd name="T48" fmla="*/ 46 w 78"/>
                <a:gd name="T49" fmla="*/ 134 h 235"/>
                <a:gd name="T50" fmla="*/ 28 w 78"/>
                <a:gd name="T51" fmla="*/ 150 h 235"/>
                <a:gd name="T52" fmla="*/ 28 w 78"/>
                <a:gd name="T53" fmla="*/ 155 h 235"/>
                <a:gd name="T54" fmla="*/ 47 w 78"/>
                <a:gd name="T55" fmla="*/ 165 h 235"/>
                <a:gd name="T56" fmla="*/ 54 w 78"/>
                <a:gd name="T57" fmla="*/ 172 h 235"/>
                <a:gd name="T58" fmla="*/ 55 w 78"/>
                <a:gd name="T59" fmla="*/ 177 h 235"/>
                <a:gd name="T60" fmla="*/ 55 w 78"/>
                <a:gd name="T61" fmla="*/ 181 h 235"/>
                <a:gd name="T62" fmla="*/ 52 w 78"/>
                <a:gd name="T63" fmla="*/ 186 h 235"/>
                <a:gd name="T64" fmla="*/ 39 w 78"/>
                <a:gd name="T65" fmla="*/ 197 h 235"/>
                <a:gd name="T66" fmla="*/ 50 w 78"/>
                <a:gd name="T67" fmla="*/ 209 h 235"/>
                <a:gd name="T68" fmla="*/ 68 w 78"/>
                <a:gd name="T69" fmla="*/ 222 h 235"/>
                <a:gd name="T70" fmla="*/ 73 w 78"/>
                <a:gd name="T71" fmla="*/ 227 h 235"/>
                <a:gd name="T72" fmla="*/ 76 w 78"/>
                <a:gd name="T73" fmla="*/ 231 h 235"/>
                <a:gd name="T74" fmla="*/ 74 w 78"/>
                <a:gd name="T75" fmla="*/ 228 h 235"/>
                <a:gd name="T76" fmla="*/ 52 w 78"/>
                <a:gd name="T77" fmla="*/ 206 h 235"/>
                <a:gd name="T78" fmla="*/ 56 w 78"/>
                <a:gd name="T79" fmla="*/ 190 h 235"/>
                <a:gd name="T80" fmla="*/ 60 w 78"/>
                <a:gd name="T81" fmla="*/ 183 h 235"/>
                <a:gd name="T82" fmla="*/ 61 w 78"/>
                <a:gd name="T83" fmla="*/ 173 h 235"/>
                <a:gd name="T84" fmla="*/ 51 w 78"/>
                <a:gd name="T85" fmla="*/ 159 h 235"/>
                <a:gd name="T86" fmla="*/ 46 w 78"/>
                <a:gd name="T87" fmla="*/ 146 h 235"/>
                <a:gd name="T88" fmla="*/ 54 w 78"/>
                <a:gd name="T89" fmla="*/ 139 h 235"/>
                <a:gd name="T90" fmla="*/ 57 w 78"/>
                <a:gd name="T91" fmla="*/ 132 h 235"/>
                <a:gd name="T92" fmla="*/ 56 w 78"/>
                <a:gd name="T93" fmla="*/ 126 h 235"/>
                <a:gd name="T94" fmla="*/ 53 w 78"/>
                <a:gd name="T95" fmla="*/ 121 h 235"/>
                <a:gd name="T96" fmla="*/ 43 w 78"/>
                <a:gd name="T97" fmla="*/ 113 h 235"/>
                <a:gd name="T98" fmla="*/ 49 w 78"/>
                <a:gd name="T99" fmla="*/ 101 h 235"/>
                <a:gd name="T100" fmla="*/ 58 w 78"/>
                <a:gd name="T101" fmla="*/ 97 h 235"/>
                <a:gd name="T102" fmla="*/ 65 w 78"/>
                <a:gd name="T103" fmla="*/ 90 h 235"/>
                <a:gd name="T104" fmla="*/ 68 w 78"/>
                <a:gd name="T105" fmla="*/ 82 h 235"/>
                <a:gd name="T106" fmla="*/ 52 w 78"/>
                <a:gd name="T107" fmla="*/ 72 h 235"/>
                <a:gd name="T108" fmla="*/ 21 w 78"/>
                <a:gd name="T109" fmla="*/ 60 h 235"/>
                <a:gd name="T110" fmla="*/ 52 w 78"/>
                <a:gd name="T111" fmla="*/ 51 h 235"/>
                <a:gd name="T112" fmla="*/ 58 w 78"/>
                <a:gd name="T113" fmla="*/ 46 h 235"/>
                <a:gd name="T114" fmla="*/ 60 w 78"/>
                <a:gd name="T115" fmla="*/ 42 h 235"/>
                <a:gd name="T116" fmla="*/ 60 w 78"/>
                <a:gd name="T117" fmla="*/ 38 h 235"/>
                <a:gd name="T118" fmla="*/ 58 w 78"/>
                <a:gd name="T119" fmla="*/ 32 h 235"/>
                <a:gd name="T120" fmla="*/ 46 w 78"/>
                <a:gd name="T121" fmla="*/ 25 h 235"/>
                <a:gd name="T122" fmla="*/ 15 w 78"/>
                <a:gd name="T123" fmla="*/ 19 h 235"/>
                <a:gd name="T124" fmla="*/ 61 w 78"/>
                <a:gd name="T1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235">
                  <a:moveTo>
                    <a:pt x="73" y="227"/>
                  </a:moveTo>
                  <a:cubicBezTo>
                    <a:pt x="73" y="227"/>
                    <a:pt x="73" y="227"/>
                    <a:pt x="73" y="227"/>
                  </a:cubicBezTo>
                  <a:cubicBezTo>
                    <a:pt x="73" y="227"/>
                    <a:pt x="73" y="227"/>
                    <a:pt x="73" y="227"/>
                  </a:cubicBezTo>
                  <a:cubicBezTo>
                    <a:pt x="73" y="227"/>
                    <a:pt x="73" y="227"/>
                    <a:pt x="73" y="227"/>
                  </a:cubicBezTo>
                  <a:close/>
                  <a:moveTo>
                    <a:pt x="55" y="176"/>
                  </a:move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lose/>
                  <a:moveTo>
                    <a:pt x="47" y="165"/>
                  </a:move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lose/>
                  <a:moveTo>
                    <a:pt x="47" y="88"/>
                  </a:move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lose/>
                  <a:moveTo>
                    <a:pt x="61" y="0"/>
                  </a:moveTo>
                  <a:cubicBezTo>
                    <a:pt x="62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2" y="4"/>
                    <a:pt x="42" y="7"/>
                    <a:pt x="32" y="10"/>
                  </a:cubicBezTo>
                  <a:cubicBezTo>
                    <a:pt x="27" y="12"/>
                    <a:pt x="22" y="13"/>
                    <a:pt x="17" y="15"/>
                  </a:cubicBezTo>
                  <a:cubicBezTo>
                    <a:pt x="14" y="15"/>
                    <a:pt x="12" y="16"/>
                    <a:pt x="9" y="17"/>
                  </a:cubicBezTo>
                  <a:cubicBezTo>
                    <a:pt x="8" y="17"/>
                    <a:pt x="7" y="17"/>
                    <a:pt x="6" y="18"/>
                  </a:cubicBezTo>
                  <a:cubicBezTo>
                    <a:pt x="5" y="18"/>
                    <a:pt x="4" y="18"/>
                    <a:pt x="3" y="19"/>
                  </a:cubicBezTo>
                  <a:cubicBezTo>
                    <a:pt x="3" y="19"/>
                    <a:pt x="2" y="19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7" y="22"/>
                    <a:pt x="8" y="23"/>
                    <a:pt x="10" y="23"/>
                  </a:cubicBezTo>
                  <a:cubicBezTo>
                    <a:pt x="12" y="23"/>
                    <a:pt x="15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2" y="24"/>
                    <a:pt x="27" y="25"/>
                    <a:pt x="31" y="26"/>
                  </a:cubicBezTo>
                  <a:cubicBezTo>
                    <a:pt x="35" y="27"/>
                    <a:pt x="40" y="28"/>
                    <a:pt x="44" y="30"/>
                  </a:cubicBezTo>
                  <a:cubicBezTo>
                    <a:pt x="46" y="31"/>
                    <a:pt x="48" y="32"/>
                    <a:pt x="50" y="33"/>
                  </a:cubicBezTo>
                  <a:cubicBezTo>
                    <a:pt x="51" y="34"/>
                    <a:pt x="52" y="35"/>
                    <a:pt x="53" y="36"/>
                  </a:cubicBezTo>
                  <a:cubicBezTo>
                    <a:pt x="53" y="36"/>
                    <a:pt x="53" y="37"/>
                    <a:pt x="54" y="37"/>
                  </a:cubicBezTo>
                  <a:cubicBezTo>
                    <a:pt x="54" y="38"/>
                    <a:pt x="54" y="38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40"/>
                    <a:pt x="53" y="41"/>
                    <a:pt x="53" y="41"/>
                  </a:cubicBezTo>
                  <a:cubicBezTo>
                    <a:pt x="53" y="42"/>
                    <a:pt x="52" y="42"/>
                    <a:pt x="52" y="42"/>
                  </a:cubicBezTo>
                  <a:cubicBezTo>
                    <a:pt x="50" y="44"/>
                    <a:pt x="49" y="44"/>
                    <a:pt x="47" y="45"/>
                  </a:cubicBezTo>
                  <a:cubicBezTo>
                    <a:pt x="44" y="47"/>
                    <a:pt x="40" y="47"/>
                    <a:pt x="36" y="48"/>
                  </a:cubicBezTo>
                  <a:cubicBezTo>
                    <a:pt x="32" y="49"/>
                    <a:pt x="28" y="50"/>
                    <a:pt x="23" y="51"/>
                  </a:cubicBezTo>
                  <a:cubicBezTo>
                    <a:pt x="19" y="51"/>
                    <a:pt x="15" y="52"/>
                    <a:pt x="11" y="53"/>
                  </a:cubicBezTo>
                  <a:cubicBezTo>
                    <a:pt x="9" y="53"/>
                    <a:pt x="6" y="53"/>
                    <a:pt x="3" y="54"/>
                  </a:cubicBezTo>
                  <a:cubicBezTo>
                    <a:pt x="1" y="55"/>
                    <a:pt x="0" y="57"/>
                    <a:pt x="0" y="59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1" y="62"/>
                    <a:pt x="1" y="63"/>
                    <a:pt x="2" y="63"/>
                  </a:cubicBezTo>
                  <a:cubicBezTo>
                    <a:pt x="3" y="64"/>
                    <a:pt x="4" y="65"/>
                    <a:pt x="5" y="65"/>
                  </a:cubicBezTo>
                  <a:cubicBezTo>
                    <a:pt x="6" y="65"/>
                    <a:pt x="6" y="66"/>
                    <a:pt x="7" y="66"/>
                  </a:cubicBezTo>
                  <a:cubicBezTo>
                    <a:pt x="9" y="67"/>
                    <a:pt x="10" y="68"/>
                    <a:pt x="12" y="69"/>
                  </a:cubicBezTo>
                  <a:cubicBezTo>
                    <a:pt x="16" y="71"/>
                    <a:pt x="20" y="72"/>
                    <a:pt x="24" y="74"/>
                  </a:cubicBezTo>
                  <a:cubicBezTo>
                    <a:pt x="31" y="77"/>
                    <a:pt x="38" y="79"/>
                    <a:pt x="45" y="82"/>
                  </a:cubicBezTo>
                  <a:cubicBezTo>
                    <a:pt x="47" y="83"/>
                    <a:pt x="49" y="84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6"/>
                    <a:pt x="50" y="87"/>
                    <a:pt x="49" y="87"/>
                  </a:cubicBezTo>
                  <a:cubicBezTo>
                    <a:pt x="49" y="88"/>
                    <a:pt x="47" y="88"/>
                    <a:pt x="47" y="88"/>
                  </a:cubicBezTo>
                  <a:cubicBezTo>
                    <a:pt x="41" y="91"/>
                    <a:pt x="36" y="92"/>
                    <a:pt x="30" y="94"/>
                  </a:cubicBezTo>
                  <a:cubicBezTo>
                    <a:pt x="29" y="94"/>
                    <a:pt x="28" y="95"/>
                    <a:pt x="26" y="95"/>
                  </a:cubicBezTo>
                  <a:cubicBezTo>
                    <a:pt x="25" y="96"/>
                    <a:pt x="23" y="97"/>
                    <a:pt x="22" y="97"/>
                  </a:cubicBezTo>
                  <a:cubicBezTo>
                    <a:pt x="21" y="98"/>
                    <a:pt x="19" y="99"/>
                    <a:pt x="18" y="99"/>
                  </a:cubicBezTo>
                  <a:cubicBezTo>
                    <a:pt x="17" y="100"/>
                    <a:pt x="16" y="101"/>
                    <a:pt x="15" y="102"/>
                  </a:cubicBezTo>
                  <a:cubicBezTo>
                    <a:pt x="14" y="103"/>
                    <a:pt x="14" y="104"/>
                    <a:pt x="14" y="105"/>
                  </a:cubicBezTo>
                  <a:cubicBezTo>
                    <a:pt x="13" y="106"/>
                    <a:pt x="13" y="107"/>
                    <a:pt x="14" y="108"/>
                  </a:cubicBezTo>
                  <a:cubicBezTo>
                    <a:pt x="14" y="109"/>
                    <a:pt x="15" y="111"/>
                    <a:pt x="16" y="111"/>
                  </a:cubicBezTo>
                  <a:cubicBezTo>
                    <a:pt x="19" y="113"/>
                    <a:pt x="22" y="114"/>
                    <a:pt x="25" y="116"/>
                  </a:cubicBezTo>
                  <a:cubicBezTo>
                    <a:pt x="28" y="117"/>
                    <a:pt x="31" y="119"/>
                    <a:pt x="34" y="120"/>
                  </a:cubicBezTo>
                  <a:cubicBezTo>
                    <a:pt x="36" y="121"/>
                    <a:pt x="38" y="122"/>
                    <a:pt x="40" y="124"/>
                  </a:cubicBezTo>
                  <a:cubicBezTo>
                    <a:pt x="42" y="125"/>
                    <a:pt x="43" y="125"/>
                    <a:pt x="45" y="127"/>
                  </a:cubicBezTo>
                  <a:cubicBezTo>
                    <a:pt x="46" y="127"/>
                    <a:pt x="46" y="128"/>
                    <a:pt x="47" y="129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1"/>
                  </a:cubicBezTo>
                  <a:cubicBezTo>
                    <a:pt x="47" y="131"/>
                    <a:pt x="47" y="131"/>
                    <a:pt x="47" y="132"/>
                  </a:cubicBezTo>
                  <a:cubicBezTo>
                    <a:pt x="47" y="132"/>
                    <a:pt x="46" y="133"/>
                    <a:pt x="46" y="134"/>
                  </a:cubicBezTo>
                  <a:cubicBezTo>
                    <a:pt x="43" y="138"/>
                    <a:pt x="39" y="141"/>
                    <a:pt x="35" y="144"/>
                  </a:cubicBezTo>
                  <a:cubicBezTo>
                    <a:pt x="33" y="145"/>
                    <a:pt x="31" y="147"/>
                    <a:pt x="29" y="148"/>
                  </a:cubicBezTo>
                  <a:cubicBezTo>
                    <a:pt x="28" y="149"/>
                    <a:pt x="28" y="149"/>
                    <a:pt x="28" y="150"/>
                  </a:cubicBezTo>
                  <a:cubicBezTo>
                    <a:pt x="27" y="150"/>
                    <a:pt x="27" y="150"/>
                    <a:pt x="27" y="151"/>
                  </a:cubicBezTo>
                  <a:cubicBezTo>
                    <a:pt x="27" y="151"/>
                    <a:pt x="27" y="152"/>
                    <a:pt x="27" y="153"/>
                  </a:cubicBezTo>
                  <a:cubicBezTo>
                    <a:pt x="27" y="154"/>
                    <a:pt x="28" y="154"/>
                    <a:pt x="28" y="155"/>
                  </a:cubicBezTo>
                  <a:cubicBezTo>
                    <a:pt x="29" y="155"/>
                    <a:pt x="29" y="155"/>
                    <a:pt x="30" y="156"/>
                  </a:cubicBezTo>
                  <a:cubicBezTo>
                    <a:pt x="31" y="156"/>
                    <a:pt x="32" y="156"/>
                    <a:pt x="33" y="157"/>
                  </a:cubicBezTo>
                  <a:cubicBezTo>
                    <a:pt x="38" y="159"/>
                    <a:pt x="43" y="162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1" y="168"/>
                    <a:pt x="52" y="169"/>
                    <a:pt x="52" y="170"/>
                  </a:cubicBezTo>
                  <a:cubicBezTo>
                    <a:pt x="53" y="171"/>
                    <a:pt x="53" y="171"/>
                    <a:pt x="54" y="172"/>
                  </a:cubicBezTo>
                  <a:cubicBezTo>
                    <a:pt x="54" y="172"/>
                    <a:pt x="54" y="173"/>
                    <a:pt x="55" y="174"/>
                  </a:cubicBezTo>
                  <a:cubicBezTo>
                    <a:pt x="55" y="174"/>
                    <a:pt x="55" y="175"/>
                    <a:pt x="55" y="175"/>
                  </a:cubicBezTo>
                  <a:cubicBezTo>
                    <a:pt x="55" y="176"/>
                    <a:pt x="55" y="176"/>
                    <a:pt x="55" y="177"/>
                  </a:cubicBezTo>
                  <a:cubicBezTo>
                    <a:pt x="55" y="177"/>
                    <a:pt x="55" y="178"/>
                    <a:pt x="55" y="178"/>
                  </a:cubicBezTo>
                  <a:cubicBezTo>
                    <a:pt x="55" y="178"/>
                    <a:pt x="55" y="179"/>
                    <a:pt x="55" y="180"/>
                  </a:cubicBezTo>
                  <a:cubicBezTo>
                    <a:pt x="55" y="180"/>
                    <a:pt x="55" y="180"/>
                    <a:pt x="55" y="181"/>
                  </a:cubicBezTo>
                  <a:cubicBezTo>
                    <a:pt x="55" y="181"/>
                    <a:pt x="55" y="182"/>
                    <a:pt x="55" y="182"/>
                  </a:cubicBezTo>
                  <a:cubicBezTo>
                    <a:pt x="54" y="183"/>
                    <a:pt x="54" y="184"/>
                    <a:pt x="53" y="185"/>
                  </a:cubicBezTo>
                  <a:cubicBezTo>
                    <a:pt x="53" y="185"/>
                    <a:pt x="53" y="186"/>
                    <a:pt x="52" y="186"/>
                  </a:cubicBezTo>
                  <a:cubicBezTo>
                    <a:pt x="51" y="187"/>
                    <a:pt x="50" y="188"/>
                    <a:pt x="49" y="189"/>
                  </a:cubicBezTo>
                  <a:cubicBezTo>
                    <a:pt x="48" y="190"/>
                    <a:pt x="47" y="191"/>
                    <a:pt x="46" y="192"/>
                  </a:cubicBezTo>
                  <a:cubicBezTo>
                    <a:pt x="44" y="194"/>
                    <a:pt x="41" y="195"/>
                    <a:pt x="39" y="197"/>
                  </a:cubicBezTo>
                  <a:cubicBezTo>
                    <a:pt x="38" y="197"/>
                    <a:pt x="38" y="198"/>
                    <a:pt x="38" y="198"/>
                  </a:cubicBezTo>
                  <a:cubicBezTo>
                    <a:pt x="38" y="199"/>
                    <a:pt x="38" y="200"/>
                    <a:pt x="38" y="200"/>
                  </a:cubicBezTo>
                  <a:cubicBezTo>
                    <a:pt x="42" y="203"/>
                    <a:pt x="46" y="206"/>
                    <a:pt x="50" y="209"/>
                  </a:cubicBezTo>
                  <a:cubicBezTo>
                    <a:pt x="54" y="211"/>
                    <a:pt x="58" y="214"/>
                    <a:pt x="62" y="217"/>
                  </a:cubicBezTo>
                  <a:cubicBezTo>
                    <a:pt x="62" y="217"/>
                    <a:pt x="62" y="217"/>
                    <a:pt x="62" y="217"/>
                  </a:cubicBezTo>
                  <a:cubicBezTo>
                    <a:pt x="64" y="218"/>
                    <a:pt x="66" y="220"/>
                    <a:pt x="68" y="222"/>
                  </a:cubicBezTo>
                  <a:cubicBezTo>
                    <a:pt x="70" y="224"/>
                    <a:pt x="71" y="225"/>
                    <a:pt x="73" y="227"/>
                  </a:cubicBezTo>
                  <a:cubicBezTo>
                    <a:pt x="73" y="227"/>
                    <a:pt x="73" y="227"/>
                    <a:pt x="73" y="227"/>
                  </a:cubicBezTo>
                  <a:cubicBezTo>
                    <a:pt x="73" y="227"/>
                    <a:pt x="73" y="227"/>
                    <a:pt x="73" y="227"/>
                  </a:cubicBezTo>
                  <a:cubicBezTo>
                    <a:pt x="73" y="227"/>
                    <a:pt x="73" y="227"/>
                    <a:pt x="73" y="227"/>
                  </a:cubicBezTo>
                  <a:cubicBezTo>
                    <a:pt x="73" y="227"/>
                    <a:pt x="73" y="227"/>
                    <a:pt x="73" y="227"/>
                  </a:cubicBezTo>
                  <a:cubicBezTo>
                    <a:pt x="74" y="229"/>
                    <a:pt x="75" y="230"/>
                    <a:pt x="76" y="231"/>
                  </a:cubicBezTo>
                  <a:cubicBezTo>
                    <a:pt x="76" y="233"/>
                    <a:pt x="77" y="234"/>
                    <a:pt x="78" y="235"/>
                  </a:cubicBezTo>
                  <a:cubicBezTo>
                    <a:pt x="78" y="235"/>
                    <a:pt x="78" y="235"/>
                    <a:pt x="78" y="235"/>
                  </a:cubicBezTo>
                  <a:cubicBezTo>
                    <a:pt x="77" y="233"/>
                    <a:pt x="76" y="230"/>
                    <a:pt x="74" y="228"/>
                  </a:cubicBezTo>
                  <a:cubicBezTo>
                    <a:pt x="73" y="226"/>
                    <a:pt x="72" y="225"/>
                    <a:pt x="71" y="223"/>
                  </a:cubicBezTo>
                  <a:cubicBezTo>
                    <a:pt x="68" y="220"/>
                    <a:pt x="65" y="217"/>
                    <a:pt x="62" y="214"/>
                  </a:cubicBezTo>
                  <a:cubicBezTo>
                    <a:pt x="58" y="211"/>
                    <a:pt x="55" y="208"/>
                    <a:pt x="52" y="206"/>
                  </a:cubicBezTo>
                  <a:cubicBezTo>
                    <a:pt x="49" y="204"/>
                    <a:pt x="46" y="201"/>
                    <a:pt x="43" y="199"/>
                  </a:cubicBezTo>
                  <a:cubicBezTo>
                    <a:pt x="46" y="197"/>
                    <a:pt x="49" y="196"/>
                    <a:pt x="52" y="194"/>
                  </a:cubicBezTo>
                  <a:cubicBezTo>
                    <a:pt x="53" y="193"/>
                    <a:pt x="55" y="191"/>
                    <a:pt x="56" y="190"/>
                  </a:cubicBezTo>
                  <a:cubicBezTo>
                    <a:pt x="56" y="190"/>
                    <a:pt x="57" y="189"/>
                    <a:pt x="57" y="188"/>
                  </a:cubicBezTo>
                  <a:cubicBezTo>
                    <a:pt x="58" y="188"/>
                    <a:pt x="58" y="187"/>
                    <a:pt x="58" y="187"/>
                  </a:cubicBezTo>
                  <a:cubicBezTo>
                    <a:pt x="59" y="186"/>
                    <a:pt x="60" y="184"/>
                    <a:pt x="60" y="183"/>
                  </a:cubicBezTo>
                  <a:cubicBezTo>
                    <a:pt x="61" y="182"/>
                    <a:pt x="61" y="181"/>
                    <a:pt x="61" y="180"/>
                  </a:cubicBezTo>
                  <a:cubicBezTo>
                    <a:pt x="61" y="179"/>
                    <a:pt x="61" y="177"/>
                    <a:pt x="61" y="176"/>
                  </a:cubicBezTo>
                  <a:cubicBezTo>
                    <a:pt x="61" y="175"/>
                    <a:pt x="61" y="174"/>
                    <a:pt x="61" y="173"/>
                  </a:cubicBezTo>
                  <a:cubicBezTo>
                    <a:pt x="60" y="170"/>
                    <a:pt x="59" y="168"/>
                    <a:pt x="57" y="166"/>
                  </a:cubicBezTo>
                  <a:cubicBezTo>
                    <a:pt x="56" y="164"/>
                    <a:pt x="55" y="163"/>
                    <a:pt x="55" y="162"/>
                  </a:cubicBezTo>
                  <a:cubicBezTo>
                    <a:pt x="53" y="161"/>
                    <a:pt x="52" y="160"/>
                    <a:pt x="51" y="159"/>
                  </a:cubicBezTo>
                  <a:cubicBezTo>
                    <a:pt x="49" y="157"/>
                    <a:pt x="46" y="155"/>
                    <a:pt x="43" y="153"/>
                  </a:cubicBezTo>
                  <a:cubicBezTo>
                    <a:pt x="42" y="153"/>
                    <a:pt x="40" y="152"/>
                    <a:pt x="39" y="151"/>
                  </a:cubicBezTo>
                  <a:cubicBezTo>
                    <a:pt x="41" y="150"/>
                    <a:pt x="44" y="148"/>
                    <a:pt x="46" y="146"/>
                  </a:cubicBezTo>
                  <a:cubicBezTo>
                    <a:pt x="47" y="145"/>
                    <a:pt x="49" y="144"/>
                    <a:pt x="50" y="143"/>
                  </a:cubicBezTo>
                  <a:cubicBezTo>
                    <a:pt x="51" y="142"/>
                    <a:pt x="52" y="141"/>
                    <a:pt x="52" y="141"/>
                  </a:cubicBezTo>
                  <a:cubicBezTo>
                    <a:pt x="53" y="140"/>
                    <a:pt x="53" y="139"/>
                    <a:pt x="54" y="139"/>
                  </a:cubicBezTo>
                  <a:cubicBezTo>
                    <a:pt x="55" y="138"/>
                    <a:pt x="55" y="137"/>
                    <a:pt x="56" y="136"/>
                  </a:cubicBezTo>
                  <a:cubicBezTo>
                    <a:pt x="56" y="135"/>
                    <a:pt x="56" y="134"/>
                    <a:pt x="57" y="133"/>
                  </a:cubicBezTo>
                  <a:cubicBezTo>
                    <a:pt x="57" y="133"/>
                    <a:pt x="57" y="132"/>
                    <a:pt x="57" y="132"/>
                  </a:cubicBezTo>
                  <a:cubicBezTo>
                    <a:pt x="57" y="131"/>
                    <a:pt x="57" y="130"/>
                    <a:pt x="57" y="130"/>
                  </a:cubicBezTo>
                  <a:cubicBezTo>
                    <a:pt x="57" y="129"/>
                    <a:pt x="57" y="128"/>
                    <a:pt x="57" y="127"/>
                  </a:cubicBezTo>
                  <a:cubicBezTo>
                    <a:pt x="57" y="127"/>
                    <a:pt x="56" y="127"/>
                    <a:pt x="56" y="126"/>
                  </a:cubicBezTo>
                  <a:cubicBezTo>
                    <a:pt x="56" y="125"/>
                    <a:pt x="56" y="125"/>
                    <a:pt x="55" y="124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4" y="122"/>
                    <a:pt x="54" y="122"/>
                    <a:pt x="53" y="121"/>
                  </a:cubicBezTo>
                  <a:cubicBezTo>
                    <a:pt x="52" y="120"/>
                    <a:pt x="52" y="119"/>
                    <a:pt x="51" y="119"/>
                  </a:cubicBezTo>
                  <a:cubicBezTo>
                    <a:pt x="49" y="118"/>
                    <a:pt x="48" y="117"/>
                    <a:pt x="47" y="116"/>
                  </a:cubicBezTo>
                  <a:cubicBezTo>
                    <a:pt x="45" y="115"/>
                    <a:pt x="44" y="114"/>
                    <a:pt x="43" y="113"/>
                  </a:cubicBezTo>
                  <a:cubicBezTo>
                    <a:pt x="40" y="112"/>
                    <a:pt x="36" y="110"/>
                    <a:pt x="33" y="108"/>
                  </a:cubicBezTo>
                  <a:cubicBezTo>
                    <a:pt x="32" y="107"/>
                    <a:pt x="31" y="107"/>
                    <a:pt x="30" y="106"/>
                  </a:cubicBezTo>
                  <a:cubicBezTo>
                    <a:pt x="37" y="104"/>
                    <a:pt x="43" y="103"/>
                    <a:pt x="49" y="101"/>
                  </a:cubicBezTo>
                  <a:cubicBezTo>
                    <a:pt x="50" y="101"/>
                    <a:pt x="51" y="100"/>
                    <a:pt x="52" y="100"/>
                  </a:cubicBezTo>
                  <a:cubicBezTo>
                    <a:pt x="53" y="99"/>
                    <a:pt x="54" y="99"/>
                    <a:pt x="55" y="98"/>
                  </a:cubicBezTo>
                  <a:cubicBezTo>
                    <a:pt x="56" y="98"/>
                    <a:pt x="57" y="98"/>
                    <a:pt x="58" y="97"/>
                  </a:cubicBezTo>
                  <a:cubicBezTo>
                    <a:pt x="59" y="96"/>
                    <a:pt x="60" y="96"/>
                    <a:pt x="61" y="95"/>
                  </a:cubicBezTo>
                  <a:cubicBezTo>
                    <a:pt x="61" y="94"/>
                    <a:pt x="62" y="94"/>
                    <a:pt x="63" y="93"/>
                  </a:cubicBezTo>
                  <a:cubicBezTo>
                    <a:pt x="64" y="92"/>
                    <a:pt x="64" y="91"/>
                    <a:pt x="65" y="90"/>
                  </a:cubicBezTo>
                  <a:cubicBezTo>
                    <a:pt x="66" y="90"/>
                    <a:pt x="66" y="89"/>
                    <a:pt x="66" y="88"/>
                  </a:cubicBezTo>
                  <a:cubicBezTo>
                    <a:pt x="67" y="87"/>
                    <a:pt x="67" y="86"/>
                    <a:pt x="68" y="85"/>
                  </a:cubicBezTo>
                  <a:cubicBezTo>
                    <a:pt x="68" y="84"/>
                    <a:pt x="68" y="83"/>
                    <a:pt x="68" y="82"/>
                  </a:cubicBezTo>
                  <a:cubicBezTo>
                    <a:pt x="68" y="81"/>
                    <a:pt x="67" y="81"/>
                    <a:pt x="67" y="80"/>
                  </a:cubicBezTo>
                  <a:cubicBezTo>
                    <a:pt x="67" y="79"/>
                    <a:pt x="66" y="78"/>
                    <a:pt x="65" y="78"/>
                  </a:cubicBezTo>
                  <a:cubicBezTo>
                    <a:pt x="61" y="76"/>
                    <a:pt x="57" y="74"/>
                    <a:pt x="52" y="72"/>
                  </a:cubicBezTo>
                  <a:cubicBezTo>
                    <a:pt x="48" y="70"/>
                    <a:pt x="44" y="69"/>
                    <a:pt x="40" y="68"/>
                  </a:cubicBezTo>
                  <a:cubicBezTo>
                    <a:pt x="33" y="65"/>
                    <a:pt x="26" y="63"/>
                    <a:pt x="19" y="60"/>
                  </a:cubicBezTo>
                  <a:cubicBezTo>
                    <a:pt x="20" y="60"/>
                    <a:pt x="20" y="60"/>
                    <a:pt x="21" y="60"/>
                  </a:cubicBezTo>
                  <a:cubicBezTo>
                    <a:pt x="27" y="59"/>
                    <a:pt x="34" y="57"/>
                    <a:pt x="40" y="55"/>
                  </a:cubicBezTo>
                  <a:cubicBezTo>
                    <a:pt x="42" y="55"/>
                    <a:pt x="44" y="54"/>
                    <a:pt x="46" y="53"/>
                  </a:cubicBezTo>
                  <a:cubicBezTo>
                    <a:pt x="48" y="52"/>
                    <a:pt x="50" y="52"/>
                    <a:pt x="52" y="51"/>
                  </a:cubicBezTo>
                  <a:cubicBezTo>
                    <a:pt x="53" y="50"/>
                    <a:pt x="53" y="50"/>
                    <a:pt x="54" y="49"/>
                  </a:cubicBezTo>
                  <a:cubicBezTo>
                    <a:pt x="55" y="49"/>
                    <a:pt x="56" y="48"/>
                    <a:pt x="56" y="47"/>
                  </a:cubicBezTo>
                  <a:cubicBezTo>
                    <a:pt x="57" y="47"/>
                    <a:pt x="57" y="47"/>
                    <a:pt x="58" y="46"/>
                  </a:cubicBezTo>
                  <a:cubicBezTo>
                    <a:pt x="58" y="45"/>
                    <a:pt x="59" y="45"/>
                    <a:pt x="59" y="44"/>
                  </a:cubicBezTo>
                  <a:cubicBezTo>
                    <a:pt x="59" y="44"/>
                    <a:pt x="60" y="43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60" y="40"/>
                    <a:pt x="60" y="40"/>
                    <a:pt x="60" y="39"/>
                  </a:cubicBezTo>
                  <a:cubicBezTo>
                    <a:pt x="60" y="39"/>
                    <a:pt x="60" y="39"/>
                    <a:pt x="60" y="38"/>
                  </a:cubicBezTo>
                  <a:cubicBezTo>
                    <a:pt x="60" y="38"/>
                    <a:pt x="60" y="37"/>
                    <a:pt x="60" y="37"/>
                  </a:cubicBezTo>
                  <a:cubicBezTo>
                    <a:pt x="60" y="36"/>
                    <a:pt x="59" y="35"/>
                    <a:pt x="59" y="35"/>
                  </a:cubicBezTo>
                  <a:cubicBezTo>
                    <a:pt x="59" y="34"/>
                    <a:pt x="58" y="33"/>
                    <a:pt x="58" y="32"/>
                  </a:cubicBezTo>
                  <a:cubicBezTo>
                    <a:pt x="57" y="32"/>
                    <a:pt x="56" y="31"/>
                    <a:pt x="56" y="31"/>
                  </a:cubicBezTo>
                  <a:cubicBezTo>
                    <a:pt x="55" y="29"/>
                    <a:pt x="53" y="28"/>
                    <a:pt x="52" y="27"/>
                  </a:cubicBezTo>
                  <a:cubicBezTo>
                    <a:pt x="50" y="26"/>
                    <a:pt x="48" y="26"/>
                    <a:pt x="46" y="25"/>
                  </a:cubicBezTo>
                  <a:cubicBezTo>
                    <a:pt x="44" y="24"/>
                    <a:pt x="42" y="23"/>
                    <a:pt x="40" y="23"/>
                  </a:cubicBezTo>
                  <a:cubicBezTo>
                    <a:pt x="35" y="22"/>
                    <a:pt x="30" y="21"/>
                    <a:pt x="26" y="20"/>
                  </a:cubicBezTo>
                  <a:cubicBezTo>
                    <a:pt x="22" y="20"/>
                    <a:pt x="18" y="19"/>
                    <a:pt x="15" y="19"/>
                  </a:cubicBezTo>
                  <a:cubicBezTo>
                    <a:pt x="16" y="19"/>
                    <a:pt x="17" y="18"/>
                    <a:pt x="19" y="18"/>
                  </a:cubicBezTo>
                  <a:cubicBezTo>
                    <a:pt x="24" y="16"/>
                    <a:pt x="28" y="14"/>
                    <a:pt x="33" y="12"/>
                  </a:cubicBezTo>
                  <a:cubicBezTo>
                    <a:pt x="43" y="9"/>
                    <a:pt x="52" y="5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87"/>
            <p:cNvSpPr>
              <a:spLocks noEditPoints="1"/>
            </p:cNvSpPr>
            <p:nvPr/>
          </p:nvSpPr>
          <p:spPr bwMode="auto">
            <a:xfrm>
              <a:off x="-2654300" y="3757613"/>
              <a:ext cx="331788" cy="1285875"/>
            </a:xfrm>
            <a:custGeom>
              <a:avLst/>
              <a:gdLst>
                <a:gd name="T0" fmla="*/ 53 w 83"/>
                <a:gd name="T1" fmla="*/ 10 h 321"/>
                <a:gd name="T2" fmla="*/ 52 w 83"/>
                <a:gd name="T3" fmla="*/ 65 h 321"/>
                <a:gd name="T4" fmla="*/ 42 w 83"/>
                <a:gd name="T5" fmla="*/ 275 h 321"/>
                <a:gd name="T6" fmla="*/ 23 w 83"/>
                <a:gd name="T7" fmla="*/ 220 h 321"/>
                <a:gd name="T8" fmla="*/ 40 w 83"/>
                <a:gd name="T9" fmla="*/ 100 h 321"/>
                <a:gd name="T10" fmla="*/ 60 w 83"/>
                <a:gd name="T11" fmla="*/ 14 h 321"/>
                <a:gd name="T12" fmla="*/ 7 w 83"/>
                <a:gd name="T13" fmla="*/ 0 h 321"/>
                <a:gd name="T14" fmla="*/ 20 w 83"/>
                <a:gd name="T15" fmla="*/ 2 h 321"/>
                <a:gd name="T16" fmla="*/ 53 w 83"/>
                <a:gd name="T17" fmla="*/ 10 h 321"/>
                <a:gd name="T18" fmla="*/ 62 w 83"/>
                <a:gd name="T19" fmla="*/ 16 h 321"/>
                <a:gd name="T20" fmla="*/ 43 w 83"/>
                <a:gd name="T21" fmla="*/ 25 h 321"/>
                <a:gd name="T22" fmla="*/ 3 w 83"/>
                <a:gd name="T23" fmla="*/ 37 h 321"/>
                <a:gd name="T24" fmla="*/ 1 w 83"/>
                <a:gd name="T25" fmla="*/ 43 h 321"/>
                <a:gd name="T26" fmla="*/ 52 w 83"/>
                <a:gd name="T27" fmla="*/ 65 h 321"/>
                <a:gd name="T28" fmla="*/ 52 w 83"/>
                <a:gd name="T29" fmla="*/ 66 h 321"/>
                <a:gd name="T30" fmla="*/ 33 w 83"/>
                <a:gd name="T31" fmla="*/ 73 h 321"/>
                <a:gd name="T32" fmla="*/ 21 w 83"/>
                <a:gd name="T33" fmla="*/ 80 h 321"/>
                <a:gd name="T34" fmla="*/ 16 w 83"/>
                <a:gd name="T35" fmla="*/ 92 h 321"/>
                <a:gd name="T36" fmla="*/ 18 w 83"/>
                <a:gd name="T37" fmla="*/ 100 h 321"/>
                <a:gd name="T38" fmla="*/ 35 w 83"/>
                <a:gd name="T39" fmla="*/ 119 h 321"/>
                <a:gd name="T40" fmla="*/ 58 w 83"/>
                <a:gd name="T41" fmla="*/ 135 h 321"/>
                <a:gd name="T42" fmla="*/ 7 w 83"/>
                <a:gd name="T43" fmla="*/ 152 h 321"/>
                <a:gd name="T44" fmla="*/ 8 w 83"/>
                <a:gd name="T45" fmla="*/ 164 h 321"/>
                <a:gd name="T46" fmla="*/ 23 w 83"/>
                <a:gd name="T47" fmla="*/ 181 h 321"/>
                <a:gd name="T48" fmla="*/ 38 w 83"/>
                <a:gd name="T49" fmla="*/ 202 h 321"/>
                <a:gd name="T50" fmla="*/ 19 w 83"/>
                <a:gd name="T51" fmla="*/ 208 h 321"/>
                <a:gd name="T52" fmla="*/ 12 w 83"/>
                <a:gd name="T53" fmla="*/ 217 h 321"/>
                <a:gd name="T54" fmla="*/ 11 w 83"/>
                <a:gd name="T55" fmla="*/ 224 h 321"/>
                <a:gd name="T56" fmla="*/ 19 w 83"/>
                <a:gd name="T57" fmla="*/ 241 h 321"/>
                <a:gd name="T58" fmla="*/ 40 w 83"/>
                <a:gd name="T59" fmla="*/ 269 h 321"/>
                <a:gd name="T60" fmla="*/ 42 w 83"/>
                <a:gd name="T61" fmla="*/ 281 h 321"/>
                <a:gd name="T62" fmla="*/ 34 w 83"/>
                <a:gd name="T63" fmla="*/ 302 h 321"/>
                <a:gd name="T64" fmla="*/ 34 w 83"/>
                <a:gd name="T65" fmla="*/ 321 h 321"/>
                <a:gd name="T66" fmla="*/ 34 w 83"/>
                <a:gd name="T67" fmla="*/ 309 h 321"/>
                <a:gd name="T68" fmla="*/ 40 w 83"/>
                <a:gd name="T69" fmla="*/ 294 h 321"/>
                <a:gd name="T70" fmla="*/ 47 w 83"/>
                <a:gd name="T71" fmla="*/ 275 h 321"/>
                <a:gd name="T72" fmla="*/ 39 w 83"/>
                <a:gd name="T73" fmla="*/ 253 h 321"/>
                <a:gd name="T74" fmla="*/ 22 w 83"/>
                <a:gd name="T75" fmla="*/ 228 h 321"/>
                <a:gd name="T76" fmla="*/ 22 w 83"/>
                <a:gd name="T77" fmla="*/ 222 h 321"/>
                <a:gd name="T78" fmla="*/ 24 w 83"/>
                <a:gd name="T79" fmla="*/ 219 h 321"/>
                <a:gd name="T80" fmla="*/ 52 w 83"/>
                <a:gd name="T81" fmla="*/ 213 h 321"/>
                <a:gd name="T82" fmla="*/ 61 w 83"/>
                <a:gd name="T83" fmla="*/ 205 h 321"/>
                <a:gd name="T84" fmla="*/ 57 w 83"/>
                <a:gd name="T85" fmla="*/ 192 h 321"/>
                <a:gd name="T86" fmla="*/ 46 w 83"/>
                <a:gd name="T87" fmla="*/ 179 h 321"/>
                <a:gd name="T88" fmla="*/ 34 w 83"/>
                <a:gd name="T89" fmla="*/ 162 h 321"/>
                <a:gd name="T90" fmla="*/ 76 w 83"/>
                <a:gd name="T91" fmla="*/ 148 h 321"/>
                <a:gd name="T92" fmla="*/ 82 w 83"/>
                <a:gd name="T93" fmla="*/ 133 h 321"/>
                <a:gd name="T94" fmla="*/ 68 w 83"/>
                <a:gd name="T95" fmla="*/ 118 h 321"/>
                <a:gd name="T96" fmla="*/ 42 w 83"/>
                <a:gd name="T97" fmla="*/ 101 h 321"/>
                <a:gd name="T98" fmla="*/ 34 w 83"/>
                <a:gd name="T99" fmla="*/ 92 h 321"/>
                <a:gd name="T100" fmla="*/ 40 w 83"/>
                <a:gd name="T101" fmla="*/ 87 h 321"/>
                <a:gd name="T102" fmla="*/ 73 w 83"/>
                <a:gd name="T103" fmla="*/ 77 h 321"/>
                <a:gd name="T104" fmla="*/ 77 w 83"/>
                <a:gd name="T105" fmla="*/ 64 h 321"/>
                <a:gd name="T106" fmla="*/ 68 w 83"/>
                <a:gd name="T107" fmla="*/ 59 h 321"/>
                <a:gd name="T108" fmla="*/ 13 w 83"/>
                <a:gd name="T109" fmla="*/ 41 h 321"/>
                <a:gd name="T110" fmla="*/ 67 w 83"/>
                <a:gd name="T111" fmla="*/ 20 h 321"/>
                <a:gd name="T112" fmla="*/ 66 w 83"/>
                <a:gd name="T113" fmla="*/ 14 h 321"/>
                <a:gd name="T114" fmla="*/ 48 w 83"/>
                <a:gd name="T115" fmla="*/ 5 h 321"/>
                <a:gd name="T116" fmla="*/ 7 w 83"/>
                <a:gd name="T117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21">
                  <a:moveTo>
                    <a:pt x="53" y="10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lose/>
                  <a:moveTo>
                    <a:pt x="52" y="65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52" y="65"/>
                    <a:pt x="52" y="65"/>
                    <a:pt x="52" y="66"/>
                  </a:cubicBezTo>
                  <a:cubicBezTo>
                    <a:pt x="52" y="66"/>
                    <a:pt x="52" y="65"/>
                    <a:pt x="52" y="65"/>
                  </a:cubicBezTo>
                  <a:close/>
                  <a:moveTo>
                    <a:pt x="42" y="281"/>
                  </a:moveTo>
                  <a:cubicBezTo>
                    <a:pt x="42" y="281"/>
                    <a:pt x="42" y="281"/>
                    <a:pt x="42" y="281"/>
                  </a:cubicBezTo>
                  <a:cubicBezTo>
                    <a:pt x="42" y="281"/>
                    <a:pt x="42" y="281"/>
                    <a:pt x="42" y="281"/>
                  </a:cubicBezTo>
                  <a:close/>
                  <a:moveTo>
                    <a:pt x="42" y="275"/>
                  </a:moveTo>
                  <a:cubicBezTo>
                    <a:pt x="42" y="275"/>
                    <a:pt x="42" y="275"/>
                    <a:pt x="42" y="275"/>
                  </a:cubicBezTo>
                  <a:cubicBezTo>
                    <a:pt x="42" y="275"/>
                    <a:pt x="42" y="275"/>
                    <a:pt x="42" y="275"/>
                  </a:cubicBezTo>
                  <a:close/>
                  <a:moveTo>
                    <a:pt x="23" y="220"/>
                  </a:moveTo>
                  <a:cubicBezTo>
                    <a:pt x="23" y="220"/>
                    <a:pt x="23" y="220"/>
                    <a:pt x="23" y="220"/>
                  </a:cubicBezTo>
                  <a:cubicBezTo>
                    <a:pt x="23" y="220"/>
                    <a:pt x="23" y="220"/>
                    <a:pt x="23" y="220"/>
                  </a:cubicBezTo>
                  <a:close/>
                  <a:moveTo>
                    <a:pt x="40" y="100"/>
                  </a:move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0" y="100"/>
                  </a:cubicBezTo>
                  <a:close/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lose/>
                  <a:moveTo>
                    <a:pt x="60" y="14"/>
                  </a:move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4" y="2"/>
                    <a:pt x="17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5" y="3"/>
                    <a:pt x="31" y="4"/>
                    <a:pt x="37" y="5"/>
                  </a:cubicBezTo>
                  <a:cubicBezTo>
                    <a:pt x="42" y="6"/>
                    <a:pt x="48" y="8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6" y="11"/>
                    <a:pt x="58" y="12"/>
                    <a:pt x="60" y="14"/>
                  </a:cubicBezTo>
                  <a:cubicBezTo>
                    <a:pt x="61" y="15"/>
                    <a:pt x="62" y="15"/>
                    <a:pt x="62" y="16"/>
                  </a:cubicBezTo>
                  <a:cubicBezTo>
                    <a:pt x="63" y="16"/>
                    <a:pt x="63" y="17"/>
                    <a:pt x="63" y="17"/>
                  </a:cubicBezTo>
                  <a:cubicBezTo>
                    <a:pt x="62" y="18"/>
                    <a:pt x="61" y="18"/>
                    <a:pt x="60" y="19"/>
                  </a:cubicBezTo>
                  <a:cubicBezTo>
                    <a:pt x="59" y="20"/>
                    <a:pt x="57" y="20"/>
                    <a:pt x="56" y="21"/>
                  </a:cubicBezTo>
                  <a:cubicBezTo>
                    <a:pt x="52" y="23"/>
                    <a:pt x="47" y="24"/>
                    <a:pt x="43" y="25"/>
                  </a:cubicBezTo>
                  <a:cubicBezTo>
                    <a:pt x="38" y="27"/>
                    <a:pt x="34" y="28"/>
                    <a:pt x="30" y="29"/>
                  </a:cubicBezTo>
                  <a:cubicBezTo>
                    <a:pt x="25" y="30"/>
                    <a:pt x="20" y="31"/>
                    <a:pt x="16" y="32"/>
                  </a:cubicBezTo>
                  <a:cubicBezTo>
                    <a:pt x="13" y="33"/>
                    <a:pt x="11" y="34"/>
                    <a:pt x="9" y="34"/>
                  </a:cubicBezTo>
                  <a:cubicBezTo>
                    <a:pt x="7" y="35"/>
                    <a:pt x="5" y="36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8"/>
                    <a:pt x="1" y="38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1"/>
                    <a:pt x="0" y="42"/>
                    <a:pt x="1" y="43"/>
                  </a:cubicBezTo>
                  <a:cubicBezTo>
                    <a:pt x="1" y="43"/>
                    <a:pt x="2" y="44"/>
                    <a:pt x="2" y="44"/>
                  </a:cubicBezTo>
                  <a:cubicBezTo>
                    <a:pt x="6" y="47"/>
                    <a:pt x="10" y="49"/>
                    <a:pt x="14" y="51"/>
                  </a:cubicBezTo>
                  <a:cubicBezTo>
                    <a:pt x="18" y="53"/>
                    <a:pt x="22" y="55"/>
                    <a:pt x="27" y="56"/>
                  </a:cubicBezTo>
                  <a:cubicBezTo>
                    <a:pt x="35" y="59"/>
                    <a:pt x="44" y="62"/>
                    <a:pt x="52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2" y="66"/>
                  </a:cubicBezTo>
                  <a:cubicBezTo>
                    <a:pt x="54" y="66"/>
                    <a:pt x="55" y="67"/>
                    <a:pt x="56" y="67"/>
                  </a:cubicBezTo>
                  <a:cubicBezTo>
                    <a:pt x="53" y="68"/>
                    <a:pt x="50" y="68"/>
                    <a:pt x="46" y="69"/>
                  </a:cubicBezTo>
                  <a:cubicBezTo>
                    <a:pt x="44" y="70"/>
                    <a:pt x="41" y="70"/>
                    <a:pt x="39" y="71"/>
                  </a:cubicBezTo>
                  <a:cubicBezTo>
                    <a:pt x="37" y="71"/>
                    <a:pt x="34" y="72"/>
                    <a:pt x="33" y="73"/>
                  </a:cubicBezTo>
                  <a:cubicBezTo>
                    <a:pt x="30" y="74"/>
                    <a:pt x="28" y="75"/>
                    <a:pt x="25" y="76"/>
                  </a:cubicBezTo>
                  <a:cubicBezTo>
                    <a:pt x="25" y="77"/>
                    <a:pt x="24" y="78"/>
                    <a:pt x="23" y="78"/>
                  </a:cubicBezTo>
                  <a:cubicBezTo>
                    <a:pt x="23" y="79"/>
                    <a:pt x="22" y="79"/>
                    <a:pt x="22" y="79"/>
                  </a:cubicBezTo>
                  <a:cubicBezTo>
                    <a:pt x="22" y="79"/>
                    <a:pt x="21" y="80"/>
                    <a:pt x="21" y="80"/>
                  </a:cubicBezTo>
                  <a:cubicBezTo>
                    <a:pt x="21" y="81"/>
                    <a:pt x="20" y="82"/>
                    <a:pt x="19" y="83"/>
                  </a:cubicBezTo>
                  <a:cubicBezTo>
                    <a:pt x="18" y="84"/>
                    <a:pt x="18" y="85"/>
                    <a:pt x="17" y="87"/>
                  </a:cubicBezTo>
                  <a:cubicBezTo>
                    <a:pt x="17" y="88"/>
                    <a:pt x="17" y="88"/>
                    <a:pt x="17" y="89"/>
                  </a:cubicBezTo>
                  <a:cubicBezTo>
                    <a:pt x="16" y="90"/>
                    <a:pt x="16" y="91"/>
                    <a:pt x="16" y="92"/>
                  </a:cubicBezTo>
                  <a:cubicBezTo>
                    <a:pt x="16" y="92"/>
                    <a:pt x="16" y="93"/>
                    <a:pt x="16" y="93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5"/>
                    <a:pt x="16" y="96"/>
                    <a:pt x="17" y="97"/>
                  </a:cubicBezTo>
                  <a:cubicBezTo>
                    <a:pt x="17" y="98"/>
                    <a:pt x="17" y="99"/>
                    <a:pt x="18" y="100"/>
                  </a:cubicBezTo>
                  <a:cubicBezTo>
                    <a:pt x="18" y="101"/>
                    <a:pt x="19" y="103"/>
                    <a:pt x="19" y="104"/>
                  </a:cubicBezTo>
                  <a:cubicBezTo>
                    <a:pt x="20" y="105"/>
                    <a:pt x="20" y="105"/>
                    <a:pt x="21" y="106"/>
                  </a:cubicBezTo>
                  <a:cubicBezTo>
                    <a:pt x="22" y="107"/>
                    <a:pt x="23" y="108"/>
                    <a:pt x="24" y="110"/>
                  </a:cubicBezTo>
                  <a:cubicBezTo>
                    <a:pt x="27" y="113"/>
                    <a:pt x="31" y="116"/>
                    <a:pt x="35" y="119"/>
                  </a:cubicBezTo>
                  <a:cubicBezTo>
                    <a:pt x="39" y="122"/>
                    <a:pt x="43" y="125"/>
                    <a:pt x="47" y="128"/>
                  </a:cubicBezTo>
                  <a:cubicBezTo>
                    <a:pt x="50" y="130"/>
                    <a:pt x="54" y="133"/>
                    <a:pt x="57" y="135"/>
                  </a:cubicBezTo>
                  <a:cubicBezTo>
                    <a:pt x="57" y="135"/>
                    <a:pt x="57" y="135"/>
                    <a:pt x="58" y="135"/>
                  </a:cubicBezTo>
                  <a:cubicBezTo>
                    <a:pt x="58" y="135"/>
                    <a:pt x="58" y="135"/>
                    <a:pt x="58" y="135"/>
                  </a:cubicBezTo>
                  <a:cubicBezTo>
                    <a:pt x="50" y="138"/>
                    <a:pt x="43" y="140"/>
                    <a:pt x="36" y="141"/>
                  </a:cubicBezTo>
                  <a:cubicBezTo>
                    <a:pt x="28" y="143"/>
                    <a:pt x="20" y="145"/>
                    <a:pt x="13" y="148"/>
                  </a:cubicBezTo>
                  <a:cubicBezTo>
                    <a:pt x="11" y="148"/>
                    <a:pt x="10" y="149"/>
                    <a:pt x="9" y="150"/>
                  </a:cubicBezTo>
                  <a:cubicBezTo>
                    <a:pt x="8" y="151"/>
                    <a:pt x="8" y="151"/>
                    <a:pt x="7" y="152"/>
                  </a:cubicBezTo>
                  <a:cubicBezTo>
                    <a:pt x="6" y="153"/>
                    <a:pt x="6" y="155"/>
                    <a:pt x="6" y="157"/>
                  </a:cubicBezTo>
                  <a:cubicBezTo>
                    <a:pt x="6" y="157"/>
                    <a:pt x="6" y="158"/>
                    <a:pt x="6" y="159"/>
                  </a:cubicBezTo>
                  <a:cubicBezTo>
                    <a:pt x="7" y="160"/>
                    <a:pt x="7" y="160"/>
                    <a:pt x="7" y="161"/>
                  </a:cubicBezTo>
                  <a:cubicBezTo>
                    <a:pt x="7" y="162"/>
                    <a:pt x="8" y="163"/>
                    <a:pt x="8" y="164"/>
                  </a:cubicBezTo>
                  <a:cubicBezTo>
                    <a:pt x="9" y="165"/>
                    <a:pt x="9" y="166"/>
                    <a:pt x="10" y="167"/>
                  </a:cubicBezTo>
                  <a:cubicBezTo>
                    <a:pt x="10" y="167"/>
                    <a:pt x="11" y="168"/>
                    <a:pt x="11" y="169"/>
                  </a:cubicBezTo>
                  <a:cubicBezTo>
                    <a:pt x="12" y="170"/>
                    <a:pt x="13" y="172"/>
                    <a:pt x="14" y="173"/>
                  </a:cubicBezTo>
                  <a:cubicBezTo>
                    <a:pt x="17" y="176"/>
                    <a:pt x="20" y="179"/>
                    <a:pt x="23" y="181"/>
                  </a:cubicBezTo>
                  <a:cubicBezTo>
                    <a:pt x="30" y="186"/>
                    <a:pt x="37" y="191"/>
                    <a:pt x="42" y="197"/>
                  </a:cubicBezTo>
                  <a:cubicBezTo>
                    <a:pt x="42" y="198"/>
                    <a:pt x="43" y="199"/>
                    <a:pt x="43" y="200"/>
                  </a:cubicBezTo>
                  <a:cubicBezTo>
                    <a:pt x="43" y="200"/>
                    <a:pt x="44" y="200"/>
                    <a:pt x="44" y="201"/>
                  </a:cubicBezTo>
                  <a:cubicBezTo>
                    <a:pt x="42" y="201"/>
                    <a:pt x="40" y="202"/>
                    <a:pt x="38" y="202"/>
                  </a:cubicBezTo>
                  <a:cubicBezTo>
                    <a:pt x="34" y="203"/>
                    <a:pt x="31" y="204"/>
                    <a:pt x="27" y="205"/>
                  </a:cubicBezTo>
                  <a:cubicBezTo>
                    <a:pt x="26" y="205"/>
                    <a:pt x="25" y="205"/>
                    <a:pt x="24" y="205"/>
                  </a:cubicBezTo>
                  <a:cubicBezTo>
                    <a:pt x="23" y="206"/>
                    <a:pt x="22" y="206"/>
                    <a:pt x="21" y="207"/>
                  </a:cubicBezTo>
                  <a:cubicBezTo>
                    <a:pt x="21" y="207"/>
                    <a:pt x="20" y="207"/>
                    <a:pt x="19" y="208"/>
                  </a:cubicBezTo>
                  <a:cubicBezTo>
                    <a:pt x="18" y="208"/>
                    <a:pt x="18" y="209"/>
                    <a:pt x="17" y="209"/>
                  </a:cubicBezTo>
                  <a:cubicBezTo>
                    <a:pt x="16" y="210"/>
                    <a:pt x="16" y="210"/>
                    <a:pt x="15" y="211"/>
                  </a:cubicBezTo>
                  <a:cubicBezTo>
                    <a:pt x="15" y="212"/>
                    <a:pt x="14" y="212"/>
                    <a:pt x="13" y="213"/>
                  </a:cubicBezTo>
                  <a:cubicBezTo>
                    <a:pt x="13" y="214"/>
                    <a:pt x="13" y="215"/>
                    <a:pt x="12" y="217"/>
                  </a:cubicBezTo>
                  <a:cubicBezTo>
                    <a:pt x="12" y="217"/>
                    <a:pt x="12" y="218"/>
                    <a:pt x="12" y="219"/>
                  </a:cubicBezTo>
                  <a:cubicBezTo>
                    <a:pt x="11" y="219"/>
                    <a:pt x="11" y="220"/>
                    <a:pt x="11" y="221"/>
                  </a:cubicBezTo>
                  <a:cubicBezTo>
                    <a:pt x="11" y="221"/>
                    <a:pt x="11" y="222"/>
                    <a:pt x="11" y="222"/>
                  </a:cubicBezTo>
                  <a:cubicBezTo>
                    <a:pt x="11" y="223"/>
                    <a:pt x="11" y="224"/>
                    <a:pt x="11" y="224"/>
                  </a:cubicBezTo>
                  <a:cubicBezTo>
                    <a:pt x="11" y="226"/>
                    <a:pt x="12" y="228"/>
                    <a:pt x="12" y="230"/>
                  </a:cubicBezTo>
                  <a:cubicBezTo>
                    <a:pt x="13" y="231"/>
                    <a:pt x="13" y="233"/>
                    <a:pt x="14" y="234"/>
                  </a:cubicBezTo>
                  <a:cubicBezTo>
                    <a:pt x="14" y="234"/>
                    <a:pt x="15" y="235"/>
                    <a:pt x="15" y="236"/>
                  </a:cubicBezTo>
                  <a:cubicBezTo>
                    <a:pt x="16" y="237"/>
                    <a:pt x="18" y="239"/>
                    <a:pt x="19" y="241"/>
                  </a:cubicBezTo>
                  <a:cubicBezTo>
                    <a:pt x="21" y="244"/>
                    <a:pt x="24" y="247"/>
                    <a:pt x="27" y="250"/>
                  </a:cubicBezTo>
                  <a:cubicBezTo>
                    <a:pt x="29" y="252"/>
                    <a:pt x="31" y="255"/>
                    <a:pt x="34" y="257"/>
                  </a:cubicBezTo>
                  <a:cubicBezTo>
                    <a:pt x="35" y="259"/>
                    <a:pt x="36" y="261"/>
                    <a:pt x="37" y="263"/>
                  </a:cubicBezTo>
                  <a:cubicBezTo>
                    <a:pt x="38" y="265"/>
                    <a:pt x="39" y="267"/>
                    <a:pt x="40" y="269"/>
                  </a:cubicBezTo>
                  <a:cubicBezTo>
                    <a:pt x="40" y="270"/>
                    <a:pt x="41" y="271"/>
                    <a:pt x="41" y="272"/>
                  </a:cubicBezTo>
                  <a:cubicBezTo>
                    <a:pt x="42" y="273"/>
                    <a:pt x="42" y="274"/>
                    <a:pt x="42" y="275"/>
                  </a:cubicBezTo>
                  <a:cubicBezTo>
                    <a:pt x="42" y="276"/>
                    <a:pt x="42" y="277"/>
                    <a:pt x="42" y="278"/>
                  </a:cubicBezTo>
                  <a:cubicBezTo>
                    <a:pt x="42" y="279"/>
                    <a:pt x="42" y="280"/>
                    <a:pt x="42" y="281"/>
                  </a:cubicBezTo>
                  <a:cubicBezTo>
                    <a:pt x="42" y="282"/>
                    <a:pt x="42" y="283"/>
                    <a:pt x="41" y="285"/>
                  </a:cubicBezTo>
                  <a:cubicBezTo>
                    <a:pt x="41" y="286"/>
                    <a:pt x="40" y="287"/>
                    <a:pt x="40" y="289"/>
                  </a:cubicBezTo>
                  <a:cubicBezTo>
                    <a:pt x="40" y="289"/>
                    <a:pt x="40" y="288"/>
                    <a:pt x="40" y="288"/>
                  </a:cubicBezTo>
                  <a:cubicBezTo>
                    <a:pt x="38" y="293"/>
                    <a:pt x="36" y="297"/>
                    <a:pt x="34" y="302"/>
                  </a:cubicBezTo>
                  <a:cubicBezTo>
                    <a:pt x="34" y="305"/>
                    <a:pt x="33" y="308"/>
                    <a:pt x="33" y="311"/>
                  </a:cubicBezTo>
                  <a:cubicBezTo>
                    <a:pt x="33" y="312"/>
                    <a:pt x="33" y="314"/>
                    <a:pt x="33" y="316"/>
                  </a:cubicBezTo>
                  <a:cubicBezTo>
                    <a:pt x="34" y="317"/>
                    <a:pt x="34" y="319"/>
                    <a:pt x="34" y="321"/>
                  </a:cubicBezTo>
                  <a:cubicBezTo>
                    <a:pt x="34" y="321"/>
                    <a:pt x="34" y="321"/>
                    <a:pt x="34" y="321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4" y="318"/>
                    <a:pt x="34" y="316"/>
                    <a:pt x="34" y="314"/>
                  </a:cubicBezTo>
                  <a:cubicBezTo>
                    <a:pt x="34" y="312"/>
                    <a:pt x="34" y="311"/>
                    <a:pt x="34" y="309"/>
                  </a:cubicBezTo>
                  <a:cubicBezTo>
                    <a:pt x="34" y="309"/>
                    <a:pt x="34" y="309"/>
                    <a:pt x="34" y="309"/>
                  </a:cubicBezTo>
                  <a:cubicBezTo>
                    <a:pt x="34" y="308"/>
                    <a:pt x="35" y="306"/>
                    <a:pt x="35" y="305"/>
                  </a:cubicBezTo>
                  <a:cubicBezTo>
                    <a:pt x="36" y="303"/>
                    <a:pt x="36" y="302"/>
                    <a:pt x="37" y="301"/>
                  </a:cubicBezTo>
                  <a:cubicBezTo>
                    <a:pt x="38" y="298"/>
                    <a:pt x="39" y="296"/>
                    <a:pt x="40" y="294"/>
                  </a:cubicBezTo>
                  <a:cubicBezTo>
                    <a:pt x="42" y="291"/>
                    <a:pt x="43" y="289"/>
                    <a:pt x="44" y="287"/>
                  </a:cubicBezTo>
                  <a:cubicBezTo>
                    <a:pt x="45" y="286"/>
                    <a:pt x="45" y="284"/>
                    <a:pt x="45" y="283"/>
                  </a:cubicBezTo>
                  <a:cubicBezTo>
                    <a:pt x="46" y="282"/>
                    <a:pt x="46" y="281"/>
                    <a:pt x="46" y="279"/>
                  </a:cubicBezTo>
                  <a:cubicBezTo>
                    <a:pt x="47" y="278"/>
                    <a:pt x="47" y="276"/>
                    <a:pt x="47" y="275"/>
                  </a:cubicBezTo>
                  <a:cubicBezTo>
                    <a:pt x="46" y="273"/>
                    <a:pt x="46" y="272"/>
                    <a:pt x="46" y="270"/>
                  </a:cubicBezTo>
                  <a:cubicBezTo>
                    <a:pt x="46" y="268"/>
                    <a:pt x="45" y="266"/>
                    <a:pt x="45" y="265"/>
                  </a:cubicBezTo>
                  <a:cubicBezTo>
                    <a:pt x="44" y="263"/>
                    <a:pt x="43" y="260"/>
                    <a:pt x="42" y="258"/>
                  </a:cubicBezTo>
                  <a:cubicBezTo>
                    <a:pt x="41" y="257"/>
                    <a:pt x="40" y="255"/>
                    <a:pt x="39" y="253"/>
                  </a:cubicBezTo>
                  <a:cubicBezTo>
                    <a:pt x="38" y="252"/>
                    <a:pt x="37" y="250"/>
                    <a:pt x="36" y="249"/>
                  </a:cubicBezTo>
                  <a:cubicBezTo>
                    <a:pt x="33" y="246"/>
                    <a:pt x="31" y="242"/>
                    <a:pt x="29" y="239"/>
                  </a:cubicBezTo>
                  <a:cubicBezTo>
                    <a:pt x="27" y="236"/>
                    <a:pt x="24" y="233"/>
                    <a:pt x="23" y="230"/>
                  </a:cubicBezTo>
                  <a:cubicBezTo>
                    <a:pt x="23" y="229"/>
                    <a:pt x="22" y="228"/>
                    <a:pt x="22" y="228"/>
                  </a:cubicBezTo>
                  <a:cubicBezTo>
                    <a:pt x="22" y="227"/>
                    <a:pt x="22" y="226"/>
                    <a:pt x="22" y="225"/>
                  </a:cubicBezTo>
                  <a:cubicBezTo>
                    <a:pt x="22" y="225"/>
                    <a:pt x="22" y="224"/>
                    <a:pt x="22" y="224"/>
                  </a:cubicBezTo>
                  <a:cubicBezTo>
                    <a:pt x="22" y="224"/>
                    <a:pt x="22" y="223"/>
                    <a:pt x="22" y="223"/>
                  </a:cubicBezTo>
                  <a:cubicBezTo>
                    <a:pt x="22" y="223"/>
                    <a:pt x="22" y="222"/>
                    <a:pt x="22" y="222"/>
                  </a:cubicBezTo>
                  <a:cubicBezTo>
                    <a:pt x="22" y="222"/>
                    <a:pt x="22" y="221"/>
                    <a:pt x="22" y="221"/>
                  </a:cubicBezTo>
                  <a:cubicBezTo>
                    <a:pt x="22" y="221"/>
                    <a:pt x="22" y="221"/>
                    <a:pt x="23" y="220"/>
                  </a:cubicBezTo>
                  <a:cubicBezTo>
                    <a:pt x="23" y="220"/>
                    <a:pt x="23" y="220"/>
                    <a:pt x="24" y="219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24" y="218"/>
                    <a:pt x="25" y="218"/>
                    <a:pt x="25" y="218"/>
                  </a:cubicBezTo>
                  <a:cubicBezTo>
                    <a:pt x="28" y="217"/>
                    <a:pt x="31" y="217"/>
                    <a:pt x="33" y="216"/>
                  </a:cubicBezTo>
                  <a:cubicBezTo>
                    <a:pt x="38" y="216"/>
                    <a:pt x="42" y="215"/>
                    <a:pt x="46" y="215"/>
                  </a:cubicBezTo>
                  <a:cubicBezTo>
                    <a:pt x="48" y="214"/>
                    <a:pt x="50" y="214"/>
                    <a:pt x="52" y="213"/>
                  </a:cubicBezTo>
                  <a:cubicBezTo>
                    <a:pt x="52" y="213"/>
                    <a:pt x="53" y="213"/>
                    <a:pt x="54" y="213"/>
                  </a:cubicBezTo>
                  <a:cubicBezTo>
                    <a:pt x="55" y="212"/>
                    <a:pt x="56" y="212"/>
                    <a:pt x="57" y="211"/>
                  </a:cubicBezTo>
                  <a:cubicBezTo>
                    <a:pt x="58" y="211"/>
                    <a:pt x="59" y="210"/>
                    <a:pt x="59" y="209"/>
                  </a:cubicBezTo>
                  <a:cubicBezTo>
                    <a:pt x="60" y="207"/>
                    <a:pt x="61" y="206"/>
                    <a:pt x="61" y="205"/>
                  </a:cubicBezTo>
                  <a:cubicBezTo>
                    <a:pt x="60" y="203"/>
                    <a:pt x="60" y="201"/>
                    <a:pt x="60" y="200"/>
                  </a:cubicBezTo>
                  <a:cubicBezTo>
                    <a:pt x="59" y="199"/>
                    <a:pt x="59" y="198"/>
                    <a:pt x="59" y="197"/>
                  </a:cubicBezTo>
                  <a:cubicBezTo>
                    <a:pt x="59" y="196"/>
                    <a:pt x="58" y="196"/>
                    <a:pt x="58" y="195"/>
                  </a:cubicBezTo>
                  <a:cubicBezTo>
                    <a:pt x="58" y="194"/>
                    <a:pt x="58" y="193"/>
                    <a:pt x="57" y="192"/>
                  </a:cubicBezTo>
                  <a:cubicBezTo>
                    <a:pt x="57" y="192"/>
                    <a:pt x="56" y="191"/>
                    <a:pt x="56" y="190"/>
                  </a:cubicBezTo>
                  <a:cubicBezTo>
                    <a:pt x="55" y="189"/>
                    <a:pt x="54" y="188"/>
                    <a:pt x="54" y="187"/>
                  </a:cubicBezTo>
                  <a:cubicBezTo>
                    <a:pt x="53" y="186"/>
                    <a:pt x="52" y="185"/>
                    <a:pt x="51" y="183"/>
                  </a:cubicBezTo>
                  <a:cubicBezTo>
                    <a:pt x="50" y="182"/>
                    <a:pt x="48" y="180"/>
                    <a:pt x="46" y="179"/>
                  </a:cubicBezTo>
                  <a:cubicBezTo>
                    <a:pt x="43" y="176"/>
                    <a:pt x="40" y="173"/>
                    <a:pt x="37" y="170"/>
                  </a:cubicBezTo>
                  <a:cubicBezTo>
                    <a:pt x="35" y="168"/>
                    <a:pt x="33" y="167"/>
                    <a:pt x="32" y="165"/>
                  </a:cubicBezTo>
                  <a:cubicBezTo>
                    <a:pt x="31" y="164"/>
                    <a:pt x="30" y="163"/>
                    <a:pt x="29" y="162"/>
                  </a:cubicBezTo>
                  <a:cubicBezTo>
                    <a:pt x="31" y="162"/>
                    <a:pt x="32" y="162"/>
                    <a:pt x="34" y="162"/>
                  </a:cubicBezTo>
                  <a:cubicBezTo>
                    <a:pt x="39" y="161"/>
                    <a:pt x="44" y="160"/>
                    <a:pt x="49" y="159"/>
                  </a:cubicBezTo>
                  <a:cubicBezTo>
                    <a:pt x="54" y="158"/>
                    <a:pt x="59" y="156"/>
                    <a:pt x="64" y="154"/>
                  </a:cubicBezTo>
                  <a:cubicBezTo>
                    <a:pt x="67" y="153"/>
                    <a:pt x="70" y="152"/>
                    <a:pt x="73" y="150"/>
                  </a:cubicBezTo>
                  <a:cubicBezTo>
                    <a:pt x="74" y="150"/>
                    <a:pt x="75" y="149"/>
                    <a:pt x="76" y="148"/>
                  </a:cubicBezTo>
                  <a:cubicBezTo>
                    <a:pt x="77" y="147"/>
                    <a:pt x="79" y="146"/>
                    <a:pt x="80" y="145"/>
                  </a:cubicBezTo>
                  <a:cubicBezTo>
                    <a:pt x="82" y="144"/>
                    <a:pt x="82" y="142"/>
                    <a:pt x="83" y="140"/>
                  </a:cubicBezTo>
                  <a:cubicBezTo>
                    <a:pt x="83" y="140"/>
                    <a:pt x="83" y="139"/>
                    <a:pt x="83" y="138"/>
                  </a:cubicBezTo>
                  <a:cubicBezTo>
                    <a:pt x="83" y="136"/>
                    <a:pt x="83" y="134"/>
                    <a:pt x="82" y="133"/>
                  </a:cubicBezTo>
                  <a:cubicBezTo>
                    <a:pt x="82" y="132"/>
                    <a:pt x="81" y="131"/>
                    <a:pt x="81" y="131"/>
                  </a:cubicBezTo>
                  <a:cubicBezTo>
                    <a:pt x="80" y="130"/>
                    <a:pt x="79" y="128"/>
                    <a:pt x="78" y="127"/>
                  </a:cubicBezTo>
                  <a:cubicBezTo>
                    <a:pt x="77" y="126"/>
                    <a:pt x="75" y="125"/>
                    <a:pt x="74" y="123"/>
                  </a:cubicBezTo>
                  <a:cubicBezTo>
                    <a:pt x="72" y="122"/>
                    <a:pt x="70" y="120"/>
                    <a:pt x="68" y="118"/>
                  </a:cubicBezTo>
                  <a:cubicBezTo>
                    <a:pt x="66" y="117"/>
                    <a:pt x="65" y="116"/>
                    <a:pt x="63" y="115"/>
                  </a:cubicBezTo>
                  <a:cubicBezTo>
                    <a:pt x="61" y="114"/>
                    <a:pt x="59" y="112"/>
                    <a:pt x="57" y="111"/>
                  </a:cubicBezTo>
                  <a:cubicBezTo>
                    <a:pt x="55" y="110"/>
                    <a:pt x="53" y="109"/>
                    <a:pt x="51" y="107"/>
                  </a:cubicBezTo>
                  <a:cubicBezTo>
                    <a:pt x="48" y="105"/>
                    <a:pt x="45" y="103"/>
                    <a:pt x="42" y="101"/>
                  </a:cubicBezTo>
                  <a:cubicBezTo>
                    <a:pt x="39" y="99"/>
                    <a:pt x="37" y="97"/>
                    <a:pt x="35" y="95"/>
                  </a:cubicBezTo>
                  <a:cubicBezTo>
                    <a:pt x="35" y="94"/>
                    <a:pt x="35" y="94"/>
                    <a:pt x="34" y="93"/>
                  </a:cubicBezTo>
                  <a:cubicBezTo>
                    <a:pt x="34" y="93"/>
                    <a:pt x="34" y="92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2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0"/>
                    <a:pt x="35" y="90"/>
                    <a:pt x="36" y="90"/>
                  </a:cubicBezTo>
                  <a:cubicBezTo>
                    <a:pt x="37" y="89"/>
                    <a:pt x="39" y="88"/>
                    <a:pt x="40" y="87"/>
                  </a:cubicBezTo>
                  <a:cubicBezTo>
                    <a:pt x="46" y="85"/>
                    <a:pt x="52" y="83"/>
                    <a:pt x="59" y="82"/>
                  </a:cubicBezTo>
                  <a:cubicBezTo>
                    <a:pt x="62" y="81"/>
                    <a:pt x="65" y="80"/>
                    <a:pt x="68" y="79"/>
                  </a:cubicBezTo>
                  <a:cubicBezTo>
                    <a:pt x="69" y="78"/>
                    <a:pt x="71" y="78"/>
                    <a:pt x="72" y="77"/>
                  </a:cubicBezTo>
                  <a:cubicBezTo>
                    <a:pt x="72" y="77"/>
                    <a:pt x="73" y="77"/>
                    <a:pt x="73" y="77"/>
                  </a:cubicBezTo>
                  <a:cubicBezTo>
                    <a:pt x="75" y="76"/>
                    <a:pt x="76" y="75"/>
                    <a:pt x="77" y="74"/>
                  </a:cubicBezTo>
                  <a:cubicBezTo>
                    <a:pt x="78" y="73"/>
                    <a:pt x="79" y="72"/>
                    <a:pt x="79" y="71"/>
                  </a:cubicBezTo>
                  <a:cubicBezTo>
                    <a:pt x="79" y="70"/>
                    <a:pt x="79" y="68"/>
                    <a:pt x="79" y="67"/>
                  </a:cubicBezTo>
                  <a:cubicBezTo>
                    <a:pt x="79" y="66"/>
                    <a:pt x="78" y="65"/>
                    <a:pt x="77" y="64"/>
                  </a:cubicBezTo>
                  <a:cubicBezTo>
                    <a:pt x="77" y="64"/>
                    <a:pt x="76" y="64"/>
                    <a:pt x="76" y="63"/>
                  </a:cubicBezTo>
                  <a:cubicBezTo>
                    <a:pt x="75" y="63"/>
                    <a:pt x="74" y="62"/>
                    <a:pt x="74" y="62"/>
                  </a:cubicBezTo>
                  <a:cubicBezTo>
                    <a:pt x="73" y="62"/>
                    <a:pt x="73" y="62"/>
                    <a:pt x="72" y="61"/>
                  </a:cubicBezTo>
                  <a:cubicBezTo>
                    <a:pt x="71" y="61"/>
                    <a:pt x="70" y="60"/>
                    <a:pt x="68" y="59"/>
                  </a:cubicBezTo>
                  <a:cubicBezTo>
                    <a:pt x="66" y="58"/>
                    <a:pt x="63" y="57"/>
                    <a:pt x="60" y="56"/>
                  </a:cubicBezTo>
                  <a:cubicBezTo>
                    <a:pt x="55" y="54"/>
                    <a:pt x="50" y="52"/>
                    <a:pt x="45" y="51"/>
                  </a:cubicBezTo>
                  <a:cubicBezTo>
                    <a:pt x="34" y="48"/>
                    <a:pt x="24" y="45"/>
                    <a:pt x="15" y="41"/>
                  </a:cubicBezTo>
                  <a:cubicBezTo>
                    <a:pt x="14" y="41"/>
                    <a:pt x="14" y="41"/>
                    <a:pt x="13" y="41"/>
                  </a:cubicBezTo>
                  <a:cubicBezTo>
                    <a:pt x="22" y="37"/>
                    <a:pt x="31" y="35"/>
                    <a:pt x="40" y="32"/>
                  </a:cubicBezTo>
                  <a:cubicBezTo>
                    <a:pt x="45" y="31"/>
                    <a:pt x="50" y="29"/>
                    <a:pt x="54" y="27"/>
                  </a:cubicBezTo>
                  <a:cubicBezTo>
                    <a:pt x="57" y="26"/>
                    <a:pt x="59" y="25"/>
                    <a:pt x="61" y="24"/>
                  </a:cubicBezTo>
                  <a:cubicBezTo>
                    <a:pt x="63" y="22"/>
                    <a:pt x="65" y="21"/>
                    <a:pt x="67" y="20"/>
                  </a:cubicBezTo>
                  <a:cubicBezTo>
                    <a:pt x="67" y="20"/>
                    <a:pt x="68" y="19"/>
                    <a:pt x="68" y="19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7"/>
                    <a:pt x="67" y="16"/>
                    <a:pt x="67" y="16"/>
                  </a:cubicBezTo>
                  <a:cubicBezTo>
                    <a:pt x="67" y="15"/>
                    <a:pt x="67" y="15"/>
                    <a:pt x="66" y="14"/>
                  </a:cubicBezTo>
                  <a:cubicBezTo>
                    <a:pt x="65" y="14"/>
                    <a:pt x="65" y="13"/>
                    <a:pt x="64" y="12"/>
                  </a:cubicBezTo>
                  <a:cubicBezTo>
                    <a:pt x="63" y="11"/>
                    <a:pt x="62" y="10"/>
                    <a:pt x="60" y="10"/>
                  </a:cubicBezTo>
                  <a:cubicBezTo>
                    <a:pt x="59" y="9"/>
                    <a:pt x="58" y="8"/>
                    <a:pt x="57" y="8"/>
                  </a:cubicBezTo>
                  <a:cubicBezTo>
                    <a:pt x="54" y="7"/>
                    <a:pt x="51" y="6"/>
                    <a:pt x="48" y="5"/>
                  </a:cubicBezTo>
                  <a:cubicBezTo>
                    <a:pt x="45" y="4"/>
                    <a:pt x="41" y="4"/>
                    <a:pt x="38" y="3"/>
                  </a:cubicBezTo>
                  <a:cubicBezTo>
                    <a:pt x="32" y="2"/>
                    <a:pt x="25" y="2"/>
                    <a:pt x="19" y="1"/>
                  </a:cubicBezTo>
                  <a:cubicBezTo>
                    <a:pt x="16" y="1"/>
                    <a:pt x="14" y="1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88"/>
            <p:cNvSpPr>
              <a:spLocks noEditPoints="1"/>
            </p:cNvSpPr>
            <p:nvPr/>
          </p:nvSpPr>
          <p:spPr bwMode="auto">
            <a:xfrm>
              <a:off x="-1751012" y="2522538"/>
              <a:ext cx="136525" cy="228600"/>
            </a:xfrm>
            <a:custGeom>
              <a:avLst/>
              <a:gdLst>
                <a:gd name="T0" fmla="*/ 15 w 34"/>
                <a:gd name="T1" fmla="*/ 46 h 57"/>
                <a:gd name="T2" fmla="*/ 11 w 34"/>
                <a:gd name="T3" fmla="*/ 38 h 57"/>
                <a:gd name="T4" fmla="*/ 11 w 34"/>
                <a:gd name="T5" fmla="*/ 38 h 57"/>
                <a:gd name="T6" fmla="*/ 16 w 34"/>
                <a:gd name="T7" fmla="*/ 31 h 57"/>
                <a:gd name="T8" fmla="*/ 16 w 34"/>
                <a:gd name="T9" fmla="*/ 30 h 57"/>
                <a:gd name="T10" fmla="*/ 17 w 34"/>
                <a:gd name="T11" fmla="*/ 15 h 57"/>
                <a:gd name="T12" fmla="*/ 20 w 34"/>
                <a:gd name="T13" fmla="*/ 15 h 57"/>
                <a:gd name="T14" fmla="*/ 20 w 34"/>
                <a:gd name="T15" fmla="*/ 15 h 57"/>
                <a:gd name="T16" fmla="*/ 20 w 34"/>
                <a:gd name="T17" fmla="*/ 15 h 57"/>
                <a:gd name="T18" fmla="*/ 9 w 34"/>
                <a:gd name="T19" fmla="*/ 29 h 57"/>
                <a:gd name="T20" fmla="*/ 16 w 34"/>
                <a:gd name="T21" fmla="*/ 15 h 57"/>
                <a:gd name="T22" fmla="*/ 23 w 34"/>
                <a:gd name="T23" fmla="*/ 9 h 57"/>
                <a:gd name="T24" fmla="*/ 26 w 34"/>
                <a:gd name="T25" fmla="*/ 6 h 57"/>
                <a:gd name="T26" fmla="*/ 32 w 34"/>
                <a:gd name="T27" fmla="*/ 0 h 57"/>
                <a:gd name="T28" fmla="*/ 24 w 34"/>
                <a:gd name="T29" fmla="*/ 3 h 57"/>
                <a:gd name="T30" fmla="*/ 9 w 34"/>
                <a:gd name="T31" fmla="*/ 22 h 57"/>
                <a:gd name="T32" fmla="*/ 5 w 34"/>
                <a:gd name="T33" fmla="*/ 34 h 57"/>
                <a:gd name="T34" fmla="*/ 1 w 34"/>
                <a:gd name="T35" fmla="*/ 40 h 57"/>
                <a:gd name="T36" fmla="*/ 1 w 34"/>
                <a:gd name="T37" fmla="*/ 42 h 57"/>
                <a:gd name="T38" fmla="*/ 0 w 34"/>
                <a:gd name="T39" fmla="*/ 53 h 57"/>
                <a:gd name="T40" fmla="*/ 3 w 34"/>
                <a:gd name="T41" fmla="*/ 43 h 57"/>
                <a:gd name="T42" fmla="*/ 11 w 34"/>
                <a:gd name="T43" fmla="*/ 36 h 57"/>
                <a:gd name="T44" fmla="*/ 16 w 34"/>
                <a:gd name="T45" fmla="*/ 30 h 57"/>
                <a:gd name="T46" fmla="*/ 11 w 34"/>
                <a:gd name="T47" fmla="*/ 39 h 57"/>
                <a:gd name="T48" fmla="*/ 7 w 34"/>
                <a:gd name="T49" fmla="*/ 45 h 57"/>
                <a:gd name="T50" fmla="*/ 10 w 34"/>
                <a:gd name="T51" fmla="*/ 45 h 57"/>
                <a:gd name="T52" fmla="*/ 15 w 34"/>
                <a:gd name="T53" fmla="*/ 45 h 57"/>
                <a:gd name="T54" fmla="*/ 14 w 34"/>
                <a:gd name="T55" fmla="*/ 46 h 57"/>
                <a:gd name="T56" fmla="*/ 9 w 34"/>
                <a:gd name="T57" fmla="*/ 54 h 57"/>
                <a:gd name="T58" fmla="*/ 7 w 34"/>
                <a:gd name="T59" fmla="*/ 57 h 57"/>
                <a:gd name="T60" fmla="*/ 13 w 34"/>
                <a:gd name="T61" fmla="*/ 51 h 57"/>
                <a:gd name="T62" fmla="*/ 17 w 34"/>
                <a:gd name="T63" fmla="*/ 44 h 57"/>
                <a:gd name="T64" fmla="*/ 16 w 34"/>
                <a:gd name="T65" fmla="*/ 43 h 57"/>
                <a:gd name="T66" fmla="*/ 11 w 34"/>
                <a:gd name="T67" fmla="*/ 43 h 57"/>
                <a:gd name="T68" fmla="*/ 20 w 34"/>
                <a:gd name="T69" fmla="*/ 31 h 57"/>
                <a:gd name="T70" fmla="*/ 22 w 34"/>
                <a:gd name="T71" fmla="*/ 26 h 57"/>
                <a:gd name="T72" fmla="*/ 19 w 34"/>
                <a:gd name="T73" fmla="*/ 24 h 57"/>
                <a:gd name="T74" fmla="*/ 27 w 34"/>
                <a:gd name="T75" fmla="*/ 13 h 57"/>
                <a:gd name="T76" fmla="*/ 33 w 34"/>
                <a:gd name="T7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57">
                  <a:moveTo>
                    <a:pt x="15" y="45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5"/>
                  </a:cubicBezTo>
                  <a:close/>
                  <a:moveTo>
                    <a:pt x="11" y="3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lose/>
                  <a:moveTo>
                    <a:pt x="16" y="30"/>
                  </a:move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6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lose/>
                  <a:moveTo>
                    <a:pt x="26" y="6"/>
                  </a:moveTo>
                  <a:cubicBezTo>
                    <a:pt x="24" y="9"/>
                    <a:pt x="22" y="12"/>
                    <a:pt x="20" y="15"/>
                  </a:cubicBezTo>
                  <a:cubicBezTo>
                    <a:pt x="17" y="19"/>
                    <a:pt x="14" y="23"/>
                    <a:pt x="10" y="27"/>
                  </a:cubicBezTo>
                  <a:cubicBezTo>
                    <a:pt x="10" y="28"/>
                    <a:pt x="9" y="29"/>
                    <a:pt x="9" y="29"/>
                  </a:cubicBezTo>
                  <a:cubicBezTo>
                    <a:pt x="10" y="27"/>
                    <a:pt x="11" y="24"/>
                    <a:pt x="12" y="22"/>
                  </a:cubicBezTo>
                  <a:cubicBezTo>
                    <a:pt x="13" y="19"/>
                    <a:pt x="15" y="17"/>
                    <a:pt x="16" y="15"/>
                  </a:cubicBezTo>
                  <a:cubicBezTo>
                    <a:pt x="18" y="14"/>
                    <a:pt x="19" y="13"/>
                    <a:pt x="20" y="11"/>
                  </a:cubicBezTo>
                  <a:cubicBezTo>
                    <a:pt x="21" y="10"/>
                    <a:pt x="22" y="10"/>
                    <a:pt x="23" y="9"/>
                  </a:cubicBezTo>
                  <a:cubicBezTo>
                    <a:pt x="24" y="8"/>
                    <a:pt x="25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lose/>
                  <a:moveTo>
                    <a:pt x="33" y="0"/>
                  </a:moveTo>
                  <a:cubicBezTo>
                    <a:pt x="33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1"/>
                    <a:pt x="26" y="2"/>
                    <a:pt x="24" y="3"/>
                  </a:cubicBezTo>
                  <a:cubicBezTo>
                    <a:pt x="22" y="5"/>
                    <a:pt x="19" y="7"/>
                    <a:pt x="18" y="8"/>
                  </a:cubicBezTo>
                  <a:cubicBezTo>
                    <a:pt x="14" y="12"/>
                    <a:pt x="11" y="17"/>
                    <a:pt x="9" y="22"/>
                  </a:cubicBezTo>
                  <a:cubicBezTo>
                    <a:pt x="8" y="24"/>
                    <a:pt x="7" y="27"/>
                    <a:pt x="6" y="30"/>
                  </a:cubicBezTo>
                  <a:cubicBezTo>
                    <a:pt x="6" y="31"/>
                    <a:pt x="5" y="33"/>
                    <a:pt x="5" y="34"/>
                  </a:cubicBezTo>
                  <a:cubicBezTo>
                    <a:pt x="4" y="36"/>
                    <a:pt x="2" y="37"/>
                    <a:pt x="1" y="39"/>
                  </a:cubicBezTo>
                  <a:cubicBezTo>
                    <a:pt x="1" y="39"/>
                    <a:pt x="1" y="39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1"/>
                    <a:pt x="1" y="42"/>
                    <a:pt x="1" y="42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1" y="46"/>
                    <a:pt x="1" y="49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49"/>
                    <a:pt x="2" y="46"/>
                    <a:pt x="3" y="43"/>
                  </a:cubicBezTo>
                  <a:cubicBezTo>
                    <a:pt x="4" y="43"/>
                    <a:pt x="4" y="42"/>
                    <a:pt x="5" y="42"/>
                  </a:cubicBezTo>
                  <a:cubicBezTo>
                    <a:pt x="7" y="40"/>
                    <a:pt x="9" y="38"/>
                    <a:pt x="11" y="36"/>
                  </a:cubicBezTo>
                  <a:cubicBezTo>
                    <a:pt x="12" y="35"/>
                    <a:pt x="13" y="34"/>
                    <a:pt x="14" y="33"/>
                  </a:cubicBezTo>
                  <a:cubicBezTo>
                    <a:pt x="15" y="32"/>
                    <a:pt x="15" y="31"/>
                    <a:pt x="16" y="30"/>
                  </a:cubicBezTo>
                  <a:cubicBezTo>
                    <a:pt x="15" y="32"/>
                    <a:pt x="15" y="33"/>
                    <a:pt x="14" y="35"/>
                  </a:cubicBezTo>
                  <a:cubicBezTo>
                    <a:pt x="13" y="36"/>
                    <a:pt x="12" y="37"/>
                    <a:pt x="11" y="39"/>
                  </a:cubicBezTo>
                  <a:cubicBezTo>
                    <a:pt x="10" y="40"/>
                    <a:pt x="9" y="42"/>
                    <a:pt x="7" y="43"/>
                  </a:cubicBezTo>
                  <a:cubicBezTo>
                    <a:pt x="7" y="44"/>
                    <a:pt x="7" y="44"/>
                    <a:pt x="7" y="45"/>
                  </a:cubicBezTo>
                  <a:cubicBezTo>
                    <a:pt x="7" y="45"/>
                    <a:pt x="8" y="45"/>
                    <a:pt x="8" y="45"/>
                  </a:cubicBezTo>
                  <a:cubicBezTo>
                    <a:pt x="9" y="45"/>
                    <a:pt x="9" y="45"/>
                    <a:pt x="10" y="45"/>
                  </a:cubicBezTo>
                  <a:cubicBezTo>
                    <a:pt x="11" y="45"/>
                    <a:pt x="13" y="45"/>
                    <a:pt x="14" y="45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5"/>
                    <a:pt x="15" y="45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7"/>
                    <a:pt x="13" y="49"/>
                    <a:pt x="12" y="50"/>
                  </a:cubicBezTo>
                  <a:cubicBezTo>
                    <a:pt x="11" y="52"/>
                    <a:pt x="10" y="53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8" y="56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9" y="56"/>
                    <a:pt x="11" y="54"/>
                    <a:pt x="13" y="51"/>
                  </a:cubicBezTo>
                  <a:cubicBezTo>
                    <a:pt x="13" y="50"/>
                    <a:pt x="14" y="49"/>
                    <a:pt x="15" y="48"/>
                  </a:cubicBezTo>
                  <a:cubicBezTo>
                    <a:pt x="16" y="47"/>
                    <a:pt x="16" y="45"/>
                    <a:pt x="17" y="44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17" y="43"/>
                    <a:pt x="16" y="43"/>
                    <a:pt x="16" y="43"/>
                  </a:cubicBezTo>
                  <a:cubicBezTo>
                    <a:pt x="15" y="43"/>
                    <a:pt x="13" y="43"/>
                    <a:pt x="12" y="43"/>
                  </a:cubicBezTo>
                  <a:cubicBezTo>
                    <a:pt x="12" y="43"/>
                    <a:pt x="11" y="43"/>
                    <a:pt x="11" y="43"/>
                  </a:cubicBezTo>
                  <a:cubicBezTo>
                    <a:pt x="13" y="41"/>
                    <a:pt x="15" y="39"/>
                    <a:pt x="17" y="36"/>
                  </a:cubicBezTo>
                  <a:cubicBezTo>
                    <a:pt x="18" y="35"/>
                    <a:pt x="19" y="33"/>
                    <a:pt x="20" y="31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1" y="28"/>
                    <a:pt x="21" y="27"/>
                    <a:pt x="22" y="26"/>
                  </a:cubicBezTo>
                  <a:cubicBezTo>
                    <a:pt x="22" y="25"/>
                    <a:pt x="21" y="24"/>
                    <a:pt x="21" y="24"/>
                  </a:cubicBezTo>
                  <a:cubicBezTo>
                    <a:pt x="20" y="24"/>
                    <a:pt x="20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0"/>
                    <a:pt x="25" y="16"/>
                    <a:pt x="27" y="13"/>
                  </a:cubicBezTo>
                  <a:cubicBezTo>
                    <a:pt x="29" y="10"/>
                    <a:pt x="31" y="6"/>
                    <a:pt x="33" y="3"/>
                  </a:cubicBezTo>
                  <a:cubicBezTo>
                    <a:pt x="34" y="2"/>
                    <a:pt x="34" y="1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89"/>
            <p:cNvSpPr>
              <a:spLocks noEditPoints="1"/>
            </p:cNvSpPr>
            <p:nvPr/>
          </p:nvSpPr>
          <p:spPr bwMode="auto">
            <a:xfrm>
              <a:off x="-2798762" y="2509838"/>
              <a:ext cx="349250" cy="441325"/>
            </a:xfrm>
            <a:custGeom>
              <a:avLst/>
              <a:gdLst>
                <a:gd name="T0" fmla="*/ 68 w 87"/>
                <a:gd name="T1" fmla="*/ 60 h 110"/>
                <a:gd name="T2" fmla="*/ 78 w 87"/>
                <a:gd name="T3" fmla="*/ 101 h 110"/>
                <a:gd name="T4" fmla="*/ 78 w 87"/>
                <a:gd name="T5" fmla="*/ 101 h 110"/>
                <a:gd name="T6" fmla="*/ 72 w 87"/>
                <a:gd name="T7" fmla="*/ 88 h 110"/>
                <a:gd name="T8" fmla="*/ 72 w 87"/>
                <a:gd name="T9" fmla="*/ 88 h 110"/>
                <a:gd name="T10" fmla="*/ 62 w 87"/>
                <a:gd name="T11" fmla="*/ 74 h 110"/>
                <a:gd name="T12" fmla="*/ 46 w 87"/>
                <a:gd name="T13" fmla="*/ 58 h 110"/>
                <a:gd name="T14" fmla="*/ 46 w 87"/>
                <a:gd name="T15" fmla="*/ 58 h 110"/>
                <a:gd name="T16" fmla="*/ 4 w 87"/>
                <a:gd name="T17" fmla="*/ 1 h 110"/>
                <a:gd name="T18" fmla="*/ 1 w 87"/>
                <a:gd name="T19" fmla="*/ 1 h 110"/>
                <a:gd name="T20" fmla="*/ 10 w 87"/>
                <a:gd name="T21" fmla="*/ 9 h 110"/>
                <a:gd name="T22" fmla="*/ 24 w 87"/>
                <a:gd name="T23" fmla="*/ 17 h 110"/>
                <a:gd name="T24" fmla="*/ 46 w 87"/>
                <a:gd name="T25" fmla="*/ 33 h 110"/>
                <a:gd name="T26" fmla="*/ 63 w 87"/>
                <a:gd name="T27" fmla="*/ 47 h 110"/>
                <a:gd name="T28" fmla="*/ 47 w 87"/>
                <a:gd name="T29" fmla="*/ 40 h 110"/>
                <a:gd name="T30" fmla="*/ 38 w 87"/>
                <a:gd name="T31" fmla="*/ 36 h 110"/>
                <a:gd name="T32" fmla="*/ 32 w 87"/>
                <a:gd name="T33" fmla="*/ 36 h 110"/>
                <a:gd name="T34" fmla="*/ 32 w 87"/>
                <a:gd name="T35" fmla="*/ 40 h 110"/>
                <a:gd name="T36" fmla="*/ 53 w 87"/>
                <a:gd name="T37" fmla="*/ 55 h 110"/>
                <a:gd name="T38" fmla="*/ 65 w 87"/>
                <a:gd name="T39" fmla="*/ 64 h 110"/>
                <a:gd name="T40" fmla="*/ 58 w 87"/>
                <a:gd name="T41" fmla="*/ 62 h 110"/>
                <a:gd name="T42" fmla="*/ 42 w 87"/>
                <a:gd name="T43" fmla="*/ 58 h 110"/>
                <a:gd name="T44" fmla="*/ 42 w 87"/>
                <a:gd name="T45" fmla="*/ 61 h 110"/>
                <a:gd name="T46" fmla="*/ 47 w 87"/>
                <a:gd name="T47" fmla="*/ 64 h 110"/>
                <a:gd name="T48" fmla="*/ 62 w 87"/>
                <a:gd name="T49" fmla="*/ 74 h 110"/>
                <a:gd name="T50" fmla="*/ 70 w 87"/>
                <a:gd name="T51" fmla="*/ 82 h 110"/>
                <a:gd name="T52" fmla="*/ 72 w 87"/>
                <a:gd name="T53" fmla="*/ 86 h 110"/>
                <a:gd name="T54" fmla="*/ 72 w 87"/>
                <a:gd name="T55" fmla="*/ 88 h 110"/>
                <a:gd name="T56" fmla="*/ 66 w 87"/>
                <a:gd name="T57" fmla="*/ 89 h 110"/>
                <a:gd name="T58" fmla="*/ 65 w 87"/>
                <a:gd name="T59" fmla="*/ 91 h 110"/>
                <a:gd name="T60" fmla="*/ 72 w 87"/>
                <a:gd name="T61" fmla="*/ 97 h 110"/>
                <a:gd name="T62" fmla="*/ 78 w 87"/>
                <a:gd name="T63" fmla="*/ 101 h 110"/>
                <a:gd name="T64" fmla="*/ 87 w 87"/>
                <a:gd name="T65" fmla="*/ 110 h 110"/>
                <a:gd name="T66" fmla="*/ 82 w 87"/>
                <a:gd name="T67" fmla="*/ 104 h 110"/>
                <a:gd name="T68" fmla="*/ 68 w 87"/>
                <a:gd name="T69" fmla="*/ 91 h 110"/>
                <a:gd name="T70" fmla="*/ 72 w 87"/>
                <a:gd name="T71" fmla="*/ 90 h 110"/>
                <a:gd name="T72" fmla="*/ 74 w 87"/>
                <a:gd name="T73" fmla="*/ 90 h 110"/>
                <a:gd name="T74" fmla="*/ 75 w 87"/>
                <a:gd name="T75" fmla="*/ 89 h 110"/>
                <a:gd name="T76" fmla="*/ 72 w 87"/>
                <a:gd name="T77" fmla="*/ 79 h 110"/>
                <a:gd name="T78" fmla="*/ 56 w 87"/>
                <a:gd name="T79" fmla="*/ 66 h 110"/>
                <a:gd name="T80" fmla="*/ 67 w 87"/>
                <a:gd name="T81" fmla="*/ 69 h 110"/>
                <a:gd name="T82" fmla="*/ 74 w 87"/>
                <a:gd name="T83" fmla="*/ 70 h 110"/>
                <a:gd name="T84" fmla="*/ 76 w 87"/>
                <a:gd name="T85" fmla="*/ 68 h 110"/>
                <a:gd name="T86" fmla="*/ 75 w 87"/>
                <a:gd name="T87" fmla="*/ 66 h 110"/>
                <a:gd name="T88" fmla="*/ 68 w 87"/>
                <a:gd name="T89" fmla="*/ 61 h 110"/>
                <a:gd name="T90" fmla="*/ 51 w 87"/>
                <a:gd name="T91" fmla="*/ 47 h 110"/>
                <a:gd name="T92" fmla="*/ 63 w 87"/>
                <a:gd name="T93" fmla="*/ 52 h 110"/>
                <a:gd name="T94" fmla="*/ 71 w 87"/>
                <a:gd name="T95" fmla="*/ 54 h 110"/>
                <a:gd name="T96" fmla="*/ 72 w 87"/>
                <a:gd name="T97" fmla="*/ 53 h 110"/>
                <a:gd name="T98" fmla="*/ 72 w 87"/>
                <a:gd name="T99" fmla="*/ 50 h 110"/>
                <a:gd name="T100" fmla="*/ 65 w 87"/>
                <a:gd name="T101" fmla="*/ 42 h 110"/>
                <a:gd name="T102" fmla="*/ 40 w 87"/>
                <a:gd name="T103" fmla="*/ 22 h 110"/>
                <a:gd name="T104" fmla="*/ 12 w 87"/>
                <a:gd name="T105" fmla="*/ 5 h 110"/>
                <a:gd name="T106" fmla="*/ 4 w 87"/>
                <a:gd name="T107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" h="110">
                  <a:moveTo>
                    <a:pt x="68" y="61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1"/>
                  </a:cubicBezTo>
                  <a:close/>
                  <a:moveTo>
                    <a:pt x="78" y="101"/>
                  </a:moveTo>
                  <a:cubicBezTo>
                    <a:pt x="77" y="101"/>
                    <a:pt x="77" y="101"/>
                    <a:pt x="77" y="101"/>
                  </a:cubicBezTo>
                  <a:cubicBezTo>
                    <a:pt x="77" y="101"/>
                    <a:pt x="77" y="101"/>
                    <a:pt x="78" y="101"/>
                  </a:cubicBezTo>
                  <a:close/>
                  <a:moveTo>
                    <a:pt x="72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lose/>
                  <a:moveTo>
                    <a:pt x="62" y="74"/>
                  </a:moveTo>
                  <a:cubicBezTo>
                    <a:pt x="62" y="74"/>
                    <a:pt x="62" y="74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lose/>
                  <a:moveTo>
                    <a:pt x="46" y="58"/>
                  </a:move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5" y="6"/>
                    <a:pt x="7" y="7"/>
                    <a:pt x="10" y="9"/>
                  </a:cubicBezTo>
                  <a:cubicBezTo>
                    <a:pt x="13" y="10"/>
                    <a:pt x="16" y="12"/>
                    <a:pt x="18" y="13"/>
                  </a:cubicBezTo>
                  <a:cubicBezTo>
                    <a:pt x="20" y="15"/>
                    <a:pt x="22" y="16"/>
                    <a:pt x="24" y="17"/>
                  </a:cubicBezTo>
                  <a:cubicBezTo>
                    <a:pt x="27" y="19"/>
                    <a:pt x="31" y="22"/>
                    <a:pt x="35" y="24"/>
                  </a:cubicBezTo>
                  <a:cubicBezTo>
                    <a:pt x="39" y="27"/>
                    <a:pt x="43" y="30"/>
                    <a:pt x="46" y="33"/>
                  </a:cubicBezTo>
                  <a:cubicBezTo>
                    <a:pt x="50" y="36"/>
                    <a:pt x="54" y="39"/>
                    <a:pt x="58" y="43"/>
                  </a:cubicBezTo>
                  <a:cubicBezTo>
                    <a:pt x="60" y="44"/>
                    <a:pt x="61" y="45"/>
                    <a:pt x="63" y="47"/>
                  </a:cubicBezTo>
                  <a:cubicBezTo>
                    <a:pt x="62" y="47"/>
                    <a:pt x="61" y="46"/>
                    <a:pt x="60" y="46"/>
                  </a:cubicBezTo>
                  <a:cubicBezTo>
                    <a:pt x="56" y="44"/>
                    <a:pt x="52" y="42"/>
                    <a:pt x="47" y="40"/>
                  </a:cubicBezTo>
                  <a:cubicBezTo>
                    <a:pt x="45" y="39"/>
                    <a:pt x="43" y="38"/>
                    <a:pt x="41" y="37"/>
                  </a:cubicBezTo>
                  <a:cubicBezTo>
                    <a:pt x="40" y="37"/>
                    <a:pt x="39" y="37"/>
                    <a:pt x="38" y="36"/>
                  </a:cubicBezTo>
                  <a:cubicBezTo>
                    <a:pt x="36" y="36"/>
                    <a:pt x="35" y="36"/>
                    <a:pt x="34" y="36"/>
                  </a:cubicBezTo>
                  <a:cubicBezTo>
                    <a:pt x="34" y="35"/>
                    <a:pt x="33" y="35"/>
                    <a:pt x="32" y="36"/>
                  </a:cubicBezTo>
                  <a:cubicBezTo>
                    <a:pt x="32" y="36"/>
                    <a:pt x="31" y="37"/>
                    <a:pt x="31" y="37"/>
                  </a:cubicBezTo>
                  <a:cubicBezTo>
                    <a:pt x="31" y="38"/>
                    <a:pt x="31" y="39"/>
                    <a:pt x="32" y="40"/>
                  </a:cubicBezTo>
                  <a:cubicBezTo>
                    <a:pt x="36" y="42"/>
                    <a:pt x="40" y="45"/>
                    <a:pt x="43" y="47"/>
                  </a:cubicBezTo>
                  <a:cubicBezTo>
                    <a:pt x="46" y="50"/>
                    <a:pt x="50" y="52"/>
                    <a:pt x="53" y="55"/>
                  </a:cubicBezTo>
                  <a:cubicBezTo>
                    <a:pt x="56" y="57"/>
                    <a:pt x="60" y="60"/>
                    <a:pt x="63" y="63"/>
                  </a:cubicBezTo>
                  <a:cubicBezTo>
                    <a:pt x="64" y="63"/>
                    <a:pt x="65" y="63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3" y="63"/>
                    <a:pt x="60" y="62"/>
                    <a:pt x="58" y="62"/>
                  </a:cubicBezTo>
                  <a:cubicBezTo>
                    <a:pt x="53" y="60"/>
                    <a:pt x="49" y="59"/>
                    <a:pt x="44" y="57"/>
                  </a:cubicBezTo>
                  <a:cubicBezTo>
                    <a:pt x="44" y="57"/>
                    <a:pt x="43" y="57"/>
                    <a:pt x="42" y="58"/>
                  </a:cubicBezTo>
                  <a:cubicBezTo>
                    <a:pt x="42" y="59"/>
                    <a:pt x="42" y="59"/>
                    <a:pt x="42" y="60"/>
                  </a:cubicBezTo>
                  <a:cubicBezTo>
                    <a:pt x="42" y="60"/>
                    <a:pt x="42" y="60"/>
                    <a:pt x="42" y="61"/>
                  </a:cubicBezTo>
                  <a:cubicBezTo>
                    <a:pt x="43" y="61"/>
                    <a:pt x="44" y="62"/>
                    <a:pt x="45" y="62"/>
                  </a:cubicBezTo>
                  <a:cubicBezTo>
                    <a:pt x="45" y="63"/>
                    <a:pt x="46" y="63"/>
                    <a:pt x="47" y="64"/>
                  </a:cubicBezTo>
                  <a:cubicBezTo>
                    <a:pt x="49" y="65"/>
                    <a:pt x="50" y="66"/>
                    <a:pt x="52" y="67"/>
                  </a:cubicBezTo>
                  <a:cubicBezTo>
                    <a:pt x="55" y="69"/>
                    <a:pt x="59" y="71"/>
                    <a:pt x="62" y="74"/>
                  </a:cubicBezTo>
                  <a:cubicBezTo>
                    <a:pt x="64" y="76"/>
                    <a:pt x="67" y="78"/>
                    <a:pt x="69" y="80"/>
                  </a:cubicBezTo>
                  <a:cubicBezTo>
                    <a:pt x="69" y="81"/>
                    <a:pt x="70" y="82"/>
                    <a:pt x="70" y="82"/>
                  </a:cubicBezTo>
                  <a:cubicBezTo>
                    <a:pt x="71" y="83"/>
                    <a:pt x="71" y="84"/>
                    <a:pt x="71" y="84"/>
                  </a:cubicBezTo>
                  <a:cubicBezTo>
                    <a:pt x="72" y="85"/>
                    <a:pt x="72" y="86"/>
                    <a:pt x="72" y="86"/>
                  </a:cubicBezTo>
                  <a:cubicBezTo>
                    <a:pt x="72" y="87"/>
                    <a:pt x="72" y="87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1" y="88"/>
                    <a:pt x="70" y="88"/>
                    <a:pt x="70" y="88"/>
                  </a:cubicBezTo>
                  <a:cubicBezTo>
                    <a:pt x="69" y="89"/>
                    <a:pt x="67" y="89"/>
                    <a:pt x="66" y="89"/>
                  </a:cubicBezTo>
                  <a:cubicBezTo>
                    <a:pt x="65" y="89"/>
                    <a:pt x="65" y="90"/>
                    <a:pt x="65" y="90"/>
                  </a:cubicBezTo>
                  <a:cubicBezTo>
                    <a:pt x="65" y="90"/>
                    <a:pt x="65" y="91"/>
                    <a:pt x="65" y="91"/>
                  </a:cubicBezTo>
                  <a:cubicBezTo>
                    <a:pt x="66" y="92"/>
                    <a:pt x="67" y="93"/>
                    <a:pt x="69" y="94"/>
                  </a:cubicBezTo>
                  <a:cubicBezTo>
                    <a:pt x="70" y="95"/>
                    <a:pt x="71" y="96"/>
                    <a:pt x="72" y="97"/>
                  </a:cubicBezTo>
                  <a:cubicBezTo>
                    <a:pt x="74" y="98"/>
                    <a:pt x="76" y="99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81" y="104"/>
                    <a:pt x="83" y="105"/>
                  </a:cubicBezTo>
                  <a:cubicBezTo>
                    <a:pt x="84" y="107"/>
                    <a:pt x="86" y="108"/>
                    <a:pt x="87" y="110"/>
                  </a:cubicBezTo>
                  <a:cubicBezTo>
                    <a:pt x="87" y="110"/>
                    <a:pt x="87" y="110"/>
                    <a:pt x="87" y="109"/>
                  </a:cubicBezTo>
                  <a:cubicBezTo>
                    <a:pt x="86" y="107"/>
                    <a:pt x="84" y="105"/>
                    <a:pt x="82" y="104"/>
                  </a:cubicBezTo>
                  <a:cubicBezTo>
                    <a:pt x="80" y="102"/>
                    <a:pt x="79" y="100"/>
                    <a:pt x="77" y="99"/>
                  </a:cubicBezTo>
                  <a:cubicBezTo>
                    <a:pt x="74" y="96"/>
                    <a:pt x="71" y="94"/>
                    <a:pt x="68" y="91"/>
                  </a:cubicBezTo>
                  <a:cubicBezTo>
                    <a:pt x="68" y="91"/>
                    <a:pt x="69" y="91"/>
                    <a:pt x="69" y="91"/>
                  </a:cubicBezTo>
                  <a:cubicBezTo>
                    <a:pt x="70" y="91"/>
                    <a:pt x="71" y="90"/>
                    <a:pt x="72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0"/>
                    <a:pt x="73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7"/>
                    <a:pt x="74" y="85"/>
                    <a:pt x="74" y="84"/>
                  </a:cubicBezTo>
                  <a:cubicBezTo>
                    <a:pt x="73" y="82"/>
                    <a:pt x="73" y="81"/>
                    <a:pt x="72" y="79"/>
                  </a:cubicBezTo>
                  <a:cubicBezTo>
                    <a:pt x="70" y="76"/>
                    <a:pt x="67" y="74"/>
                    <a:pt x="64" y="71"/>
                  </a:cubicBezTo>
                  <a:cubicBezTo>
                    <a:pt x="62" y="69"/>
                    <a:pt x="59" y="67"/>
                    <a:pt x="56" y="66"/>
                  </a:cubicBezTo>
                  <a:cubicBezTo>
                    <a:pt x="57" y="66"/>
                    <a:pt x="58" y="66"/>
                    <a:pt x="59" y="67"/>
                  </a:cubicBezTo>
                  <a:cubicBezTo>
                    <a:pt x="62" y="68"/>
                    <a:pt x="65" y="68"/>
                    <a:pt x="67" y="69"/>
                  </a:cubicBezTo>
                  <a:cubicBezTo>
                    <a:pt x="69" y="69"/>
                    <a:pt x="70" y="70"/>
                    <a:pt x="71" y="70"/>
                  </a:cubicBezTo>
                  <a:cubicBezTo>
                    <a:pt x="72" y="70"/>
                    <a:pt x="73" y="70"/>
                    <a:pt x="74" y="70"/>
                  </a:cubicBezTo>
                  <a:cubicBezTo>
                    <a:pt x="75" y="70"/>
                    <a:pt x="76" y="70"/>
                    <a:pt x="76" y="69"/>
                  </a:cubicBezTo>
                  <a:cubicBezTo>
                    <a:pt x="76" y="69"/>
                    <a:pt x="76" y="69"/>
                    <a:pt x="76" y="68"/>
                  </a:cubicBezTo>
                  <a:cubicBezTo>
                    <a:pt x="77" y="68"/>
                    <a:pt x="76" y="67"/>
                    <a:pt x="76" y="67"/>
                  </a:cubicBezTo>
                  <a:cubicBezTo>
                    <a:pt x="76" y="66"/>
                    <a:pt x="76" y="66"/>
                    <a:pt x="75" y="66"/>
                  </a:cubicBezTo>
                  <a:cubicBezTo>
                    <a:pt x="73" y="64"/>
                    <a:pt x="70" y="62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3" y="56"/>
                    <a:pt x="57" y="52"/>
                    <a:pt x="52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8"/>
                    <a:pt x="54" y="49"/>
                    <a:pt x="56" y="49"/>
                  </a:cubicBezTo>
                  <a:cubicBezTo>
                    <a:pt x="58" y="50"/>
                    <a:pt x="61" y="51"/>
                    <a:pt x="63" y="52"/>
                  </a:cubicBezTo>
                  <a:cubicBezTo>
                    <a:pt x="65" y="53"/>
                    <a:pt x="67" y="53"/>
                    <a:pt x="70" y="54"/>
                  </a:cubicBezTo>
                  <a:cubicBezTo>
                    <a:pt x="70" y="54"/>
                    <a:pt x="70" y="54"/>
                    <a:pt x="71" y="54"/>
                  </a:cubicBezTo>
                  <a:cubicBezTo>
                    <a:pt x="71" y="54"/>
                    <a:pt x="71" y="53"/>
                    <a:pt x="71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3" y="52"/>
                    <a:pt x="73" y="51"/>
                    <a:pt x="72" y="51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48"/>
                    <a:pt x="70" y="47"/>
                    <a:pt x="68" y="46"/>
                  </a:cubicBezTo>
                  <a:cubicBezTo>
                    <a:pt x="67" y="45"/>
                    <a:pt x="66" y="43"/>
                    <a:pt x="65" y="42"/>
                  </a:cubicBezTo>
                  <a:cubicBezTo>
                    <a:pt x="63" y="40"/>
                    <a:pt x="60" y="38"/>
                    <a:pt x="57" y="35"/>
                  </a:cubicBezTo>
                  <a:cubicBezTo>
                    <a:pt x="52" y="31"/>
                    <a:pt x="46" y="26"/>
                    <a:pt x="40" y="22"/>
                  </a:cubicBezTo>
                  <a:cubicBezTo>
                    <a:pt x="34" y="18"/>
                    <a:pt x="28" y="14"/>
                    <a:pt x="21" y="10"/>
                  </a:cubicBezTo>
                  <a:cubicBezTo>
                    <a:pt x="18" y="9"/>
                    <a:pt x="15" y="7"/>
                    <a:pt x="12" y="5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8" y="3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90"/>
            <p:cNvSpPr>
              <a:spLocks noEditPoints="1"/>
            </p:cNvSpPr>
            <p:nvPr/>
          </p:nvSpPr>
          <p:spPr bwMode="auto">
            <a:xfrm>
              <a:off x="-2238375" y="3279776"/>
              <a:ext cx="171450" cy="107950"/>
            </a:xfrm>
            <a:custGeom>
              <a:avLst/>
              <a:gdLst>
                <a:gd name="T0" fmla="*/ 26 w 43"/>
                <a:gd name="T1" fmla="*/ 16 h 27"/>
                <a:gd name="T2" fmla="*/ 26 w 43"/>
                <a:gd name="T3" fmla="*/ 16 h 27"/>
                <a:gd name="T4" fmla="*/ 19 w 43"/>
                <a:gd name="T5" fmla="*/ 26 h 27"/>
                <a:gd name="T6" fmla="*/ 21 w 43"/>
                <a:gd name="T7" fmla="*/ 1 h 27"/>
                <a:gd name="T8" fmla="*/ 3 w 43"/>
                <a:gd name="T9" fmla="*/ 0 h 27"/>
                <a:gd name="T10" fmla="*/ 0 w 43"/>
                <a:gd name="T11" fmla="*/ 3 h 27"/>
                <a:gd name="T12" fmla="*/ 1 w 43"/>
                <a:gd name="T13" fmla="*/ 6 h 27"/>
                <a:gd name="T14" fmla="*/ 0 w 43"/>
                <a:gd name="T15" fmla="*/ 8 h 27"/>
                <a:gd name="T16" fmla="*/ 3 w 43"/>
                <a:gd name="T17" fmla="*/ 12 h 27"/>
                <a:gd name="T18" fmla="*/ 4 w 43"/>
                <a:gd name="T19" fmla="*/ 14 h 27"/>
                <a:gd name="T20" fmla="*/ 6 w 43"/>
                <a:gd name="T21" fmla="*/ 15 h 27"/>
                <a:gd name="T22" fmla="*/ 16 w 43"/>
                <a:gd name="T23" fmla="*/ 15 h 27"/>
                <a:gd name="T24" fmla="*/ 26 w 43"/>
                <a:gd name="T25" fmla="*/ 16 h 27"/>
                <a:gd name="T26" fmla="*/ 26 w 43"/>
                <a:gd name="T27" fmla="*/ 16 h 27"/>
                <a:gd name="T28" fmla="*/ 28 w 43"/>
                <a:gd name="T29" fmla="*/ 17 h 27"/>
                <a:gd name="T30" fmla="*/ 24 w 43"/>
                <a:gd name="T31" fmla="*/ 17 h 27"/>
                <a:gd name="T32" fmla="*/ 12 w 43"/>
                <a:gd name="T33" fmla="*/ 18 h 27"/>
                <a:gd name="T34" fmla="*/ 12 w 43"/>
                <a:gd name="T35" fmla="*/ 20 h 27"/>
                <a:gd name="T36" fmla="*/ 19 w 43"/>
                <a:gd name="T37" fmla="*/ 21 h 27"/>
                <a:gd name="T38" fmla="*/ 25 w 43"/>
                <a:gd name="T39" fmla="*/ 22 h 27"/>
                <a:gd name="T40" fmla="*/ 22 w 43"/>
                <a:gd name="T41" fmla="*/ 24 h 27"/>
                <a:gd name="T42" fmla="*/ 21 w 43"/>
                <a:gd name="T43" fmla="*/ 25 h 27"/>
                <a:gd name="T44" fmla="*/ 18 w 43"/>
                <a:gd name="T45" fmla="*/ 25 h 27"/>
                <a:gd name="T46" fmla="*/ 20 w 43"/>
                <a:gd name="T47" fmla="*/ 26 h 27"/>
                <a:gd name="T48" fmla="*/ 22 w 43"/>
                <a:gd name="T49" fmla="*/ 27 h 27"/>
                <a:gd name="T50" fmla="*/ 19 w 43"/>
                <a:gd name="T51" fmla="*/ 26 h 27"/>
                <a:gd name="T52" fmla="*/ 19 w 43"/>
                <a:gd name="T53" fmla="*/ 26 h 27"/>
                <a:gd name="T54" fmla="*/ 23 w 43"/>
                <a:gd name="T55" fmla="*/ 25 h 27"/>
                <a:gd name="T56" fmla="*/ 27 w 43"/>
                <a:gd name="T57" fmla="*/ 22 h 27"/>
                <a:gd name="T58" fmla="*/ 25 w 43"/>
                <a:gd name="T59" fmla="*/ 20 h 27"/>
                <a:gd name="T60" fmla="*/ 33 w 43"/>
                <a:gd name="T61" fmla="*/ 19 h 27"/>
                <a:gd name="T62" fmla="*/ 36 w 43"/>
                <a:gd name="T63" fmla="*/ 15 h 27"/>
                <a:gd name="T64" fmla="*/ 33 w 43"/>
                <a:gd name="T65" fmla="*/ 13 h 27"/>
                <a:gd name="T66" fmla="*/ 36 w 43"/>
                <a:gd name="T67" fmla="*/ 12 h 27"/>
                <a:gd name="T68" fmla="*/ 37 w 43"/>
                <a:gd name="T69" fmla="*/ 11 h 27"/>
                <a:gd name="T70" fmla="*/ 41 w 43"/>
                <a:gd name="T71" fmla="*/ 10 h 27"/>
                <a:gd name="T72" fmla="*/ 43 w 43"/>
                <a:gd name="T73" fmla="*/ 9 h 27"/>
                <a:gd name="T74" fmla="*/ 42 w 43"/>
                <a:gd name="T75" fmla="*/ 5 h 27"/>
                <a:gd name="T76" fmla="*/ 40 w 43"/>
                <a:gd name="T77" fmla="*/ 3 h 27"/>
                <a:gd name="T78" fmla="*/ 21 w 43"/>
                <a:gd name="T7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27">
                  <a:moveTo>
                    <a:pt x="26" y="16"/>
                  </a:move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21" y="1"/>
                  </a:moveTo>
                  <a:cubicBezTo>
                    <a:pt x="16" y="1"/>
                    <a:pt x="11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0"/>
                    <a:pt x="1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4"/>
                    <a:pt x="5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9" y="15"/>
                    <a:pt x="11" y="15"/>
                  </a:cubicBezTo>
                  <a:cubicBezTo>
                    <a:pt x="13" y="15"/>
                    <a:pt x="14" y="15"/>
                    <a:pt x="16" y="15"/>
                  </a:cubicBezTo>
                  <a:cubicBezTo>
                    <a:pt x="19" y="16"/>
                    <a:pt x="23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0" y="18"/>
                    <a:pt x="16" y="18"/>
                    <a:pt x="12" y="18"/>
                  </a:cubicBezTo>
                  <a:cubicBezTo>
                    <a:pt x="11" y="18"/>
                    <a:pt x="10" y="18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5" y="20"/>
                    <a:pt x="17" y="20"/>
                  </a:cubicBezTo>
                  <a:cubicBezTo>
                    <a:pt x="17" y="20"/>
                    <a:pt x="18" y="21"/>
                    <a:pt x="19" y="21"/>
                  </a:cubicBezTo>
                  <a:cubicBezTo>
                    <a:pt x="20" y="21"/>
                    <a:pt x="22" y="21"/>
                    <a:pt x="23" y="22"/>
                  </a:cubicBezTo>
                  <a:cubicBezTo>
                    <a:pt x="24" y="22"/>
                    <a:pt x="24" y="22"/>
                    <a:pt x="25" y="22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3" y="23"/>
                    <a:pt x="23" y="24"/>
                    <a:pt x="22" y="24"/>
                  </a:cubicBezTo>
                  <a:cubicBezTo>
                    <a:pt x="22" y="24"/>
                    <a:pt x="22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19" y="25"/>
                    <a:pt x="19" y="25"/>
                    <a:pt x="18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1" y="26"/>
                    <a:pt x="21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1" y="25"/>
                  </a:cubicBezTo>
                  <a:cubicBezTo>
                    <a:pt x="21" y="25"/>
                    <a:pt x="22" y="25"/>
                    <a:pt x="23" y="25"/>
                  </a:cubicBezTo>
                  <a:cubicBezTo>
                    <a:pt x="24" y="24"/>
                    <a:pt x="25" y="23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5" y="21"/>
                    <a:pt x="24" y="20"/>
                  </a:cubicBezTo>
                  <a:cubicBezTo>
                    <a:pt x="24" y="20"/>
                    <a:pt x="25" y="20"/>
                    <a:pt x="25" y="20"/>
                  </a:cubicBezTo>
                  <a:cubicBezTo>
                    <a:pt x="27" y="20"/>
                    <a:pt x="29" y="20"/>
                    <a:pt x="30" y="20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8"/>
                    <a:pt x="35" y="18"/>
                    <a:pt x="35" y="17"/>
                  </a:cubicBezTo>
                  <a:cubicBezTo>
                    <a:pt x="36" y="17"/>
                    <a:pt x="36" y="16"/>
                    <a:pt x="36" y="15"/>
                  </a:cubicBezTo>
                  <a:cubicBezTo>
                    <a:pt x="36" y="15"/>
                    <a:pt x="36" y="14"/>
                    <a:pt x="35" y="14"/>
                  </a:cubicBezTo>
                  <a:cubicBezTo>
                    <a:pt x="34" y="14"/>
                    <a:pt x="34" y="14"/>
                    <a:pt x="33" y="13"/>
                  </a:cubicBezTo>
                  <a:cubicBezTo>
                    <a:pt x="33" y="13"/>
                    <a:pt x="34" y="13"/>
                    <a:pt x="34" y="13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7" y="11"/>
                    <a:pt x="38" y="11"/>
                    <a:pt x="39" y="11"/>
                  </a:cubicBezTo>
                  <a:cubicBezTo>
                    <a:pt x="40" y="11"/>
                    <a:pt x="40" y="10"/>
                    <a:pt x="41" y="10"/>
                  </a:cubicBezTo>
                  <a:cubicBezTo>
                    <a:pt x="41" y="10"/>
                    <a:pt x="42" y="10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8"/>
                    <a:pt x="43" y="8"/>
                    <a:pt x="43" y="7"/>
                  </a:cubicBezTo>
                  <a:cubicBezTo>
                    <a:pt x="43" y="6"/>
                    <a:pt x="43" y="6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7" y="3"/>
                    <a:pt x="34" y="2"/>
                    <a:pt x="31" y="2"/>
                  </a:cubicBezTo>
                  <a:cubicBezTo>
                    <a:pt x="28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91"/>
            <p:cNvSpPr>
              <a:spLocks noEditPoints="1"/>
            </p:cNvSpPr>
            <p:nvPr/>
          </p:nvSpPr>
          <p:spPr bwMode="auto">
            <a:xfrm>
              <a:off x="-2270125" y="3263901"/>
              <a:ext cx="207963" cy="144463"/>
            </a:xfrm>
            <a:custGeom>
              <a:avLst/>
              <a:gdLst>
                <a:gd name="T0" fmla="*/ 22 w 52"/>
                <a:gd name="T1" fmla="*/ 14 h 36"/>
                <a:gd name="T2" fmla="*/ 22 w 52"/>
                <a:gd name="T3" fmla="*/ 14 h 36"/>
                <a:gd name="T4" fmla="*/ 22 w 52"/>
                <a:gd name="T5" fmla="*/ 14 h 36"/>
                <a:gd name="T6" fmla="*/ 22 w 52"/>
                <a:gd name="T7" fmla="*/ 14 h 36"/>
                <a:gd name="T8" fmla="*/ 29 w 52"/>
                <a:gd name="T9" fmla="*/ 15 h 36"/>
                <a:gd name="T10" fmla="*/ 29 w 52"/>
                <a:gd name="T11" fmla="*/ 15 h 36"/>
                <a:gd name="T12" fmla="*/ 29 w 52"/>
                <a:gd name="T13" fmla="*/ 15 h 36"/>
                <a:gd name="T14" fmla="*/ 29 w 52"/>
                <a:gd name="T15" fmla="*/ 15 h 36"/>
                <a:gd name="T16" fmla="*/ 35 w 52"/>
                <a:gd name="T17" fmla="*/ 0 h 36"/>
                <a:gd name="T18" fmla="*/ 34 w 52"/>
                <a:gd name="T19" fmla="*/ 0 h 36"/>
                <a:gd name="T20" fmla="*/ 30 w 52"/>
                <a:gd name="T21" fmla="*/ 0 h 36"/>
                <a:gd name="T22" fmla="*/ 18 w 52"/>
                <a:gd name="T23" fmla="*/ 2 h 36"/>
                <a:gd name="T24" fmla="*/ 9 w 52"/>
                <a:gd name="T25" fmla="*/ 3 h 36"/>
                <a:gd name="T26" fmla="*/ 4 w 52"/>
                <a:gd name="T27" fmla="*/ 5 h 36"/>
                <a:gd name="T28" fmla="*/ 2 w 52"/>
                <a:gd name="T29" fmla="*/ 6 h 36"/>
                <a:gd name="T30" fmla="*/ 1 w 52"/>
                <a:gd name="T31" fmla="*/ 7 h 36"/>
                <a:gd name="T32" fmla="*/ 0 w 52"/>
                <a:gd name="T33" fmla="*/ 11 h 36"/>
                <a:gd name="T34" fmla="*/ 2 w 52"/>
                <a:gd name="T35" fmla="*/ 14 h 36"/>
                <a:gd name="T36" fmla="*/ 5 w 52"/>
                <a:gd name="T37" fmla="*/ 14 h 36"/>
                <a:gd name="T38" fmla="*/ 14 w 52"/>
                <a:gd name="T39" fmla="*/ 14 h 36"/>
                <a:gd name="T40" fmla="*/ 15 w 52"/>
                <a:gd name="T41" fmla="*/ 14 h 36"/>
                <a:gd name="T42" fmla="*/ 16 w 52"/>
                <a:gd name="T43" fmla="*/ 14 h 36"/>
                <a:gd name="T44" fmla="*/ 21 w 52"/>
                <a:gd name="T45" fmla="*/ 14 h 36"/>
                <a:gd name="T46" fmla="*/ 22 w 52"/>
                <a:gd name="T47" fmla="*/ 14 h 36"/>
                <a:gd name="T48" fmla="*/ 22 w 52"/>
                <a:gd name="T49" fmla="*/ 14 h 36"/>
                <a:gd name="T50" fmla="*/ 22 w 52"/>
                <a:gd name="T51" fmla="*/ 14 h 36"/>
                <a:gd name="T52" fmla="*/ 22 w 52"/>
                <a:gd name="T53" fmla="*/ 14 h 36"/>
                <a:gd name="T54" fmla="*/ 22 w 52"/>
                <a:gd name="T55" fmla="*/ 14 h 36"/>
                <a:gd name="T56" fmla="*/ 23 w 52"/>
                <a:gd name="T57" fmla="*/ 15 h 36"/>
                <a:gd name="T58" fmla="*/ 23 w 52"/>
                <a:gd name="T59" fmla="*/ 16 h 36"/>
                <a:gd name="T60" fmla="*/ 23 w 52"/>
                <a:gd name="T61" fmla="*/ 21 h 36"/>
                <a:gd name="T62" fmla="*/ 24 w 52"/>
                <a:gd name="T63" fmla="*/ 32 h 36"/>
                <a:gd name="T64" fmla="*/ 25 w 52"/>
                <a:gd name="T65" fmla="*/ 34 h 36"/>
                <a:gd name="T66" fmla="*/ 25 w 52"/>
                <a:gd name="T67" fmla="*/ 34 h 36"/>
                <a:gd name="T68" fmla="*/ 26 w 52"/>
                <a:gd name="T69" fmla="*/ 34 h 36"/>
                <a:gd name="T70" fmla="*/ 26 w 52"/>
                <a:gd name="T71" fmla="*/ 35 h 36"/>
                <a:gd name="T72" fmla="*/ 26 w 52"/>
                <a:gd name="T73" fmla="*/ 35 h 36"/>
                <a:gd name="T74" fmla="*/ 27 w 52"/>
                <a:gd name="T75" fmla="*/ 35 h 36"/>
                <a:gd name="T76" fmla="*/ 31 w 52"/>
                <a:gd name="T77" fmla="*/ 35 h 36"/>
                <a:gd name="T78" fmla="*/ 33 w 52"/>
                <a:gd name="T79" fmla="*/ 34 h 36"/>
                <a:gd name="T80" fmla="*/ 38 w 52"/>
                <a:gd name="T81" fmla="*/ 30 h 36"/>
                <a:gd name="T82" fmla="*/ 44 w 52"/>
                <a:gd name="T83" fmla="*/ 25 h 36"/>
                <a:gd name="T84" fmla="*/ 49 w 52"/>
                <a:gd name="T85" fmla="*/ 20 h 36"/>
                <a:gd name="T86" fmla="*/ 51 w 52"/>
                <a:gd name="T87" fmla="*/ 17 h 36"/>
                <a:gd name="T88" fmla="*/ 51 w 52"/>
                <a:gd name="T89" fmla="*/ 15 h 36"/>
                <a:gd name="T90" fmla="*/ 52 w 52"/>
                <a:gd name="T91" fmla="*/ 15 h 36"/>
                <a:gd name="T92" fmla="*/ 52 w 52"/>
                <a:gd name="T93" fmla="*/ 14 h 36"/>
                <a:gd name="T94" fmla="*/ 52 w 52"/>
                <a:gd name="T95" fmla="*/ 12 h 36"/>
                <a:gd name="T96" fmla="*/ 52 w 52"/>
                <a:gd name="T97" fmla="*/ 11 h 36"/>
                <a:gd name="T98" fmla="*/ 52 w 52"/>
                <a:gd name="T99" fmla="*/ 9 h 36"/>
                <a:gd name="T100" fmla="*/ 52 w 52"/>
                <a:gd name="T101" fmla="*/ 9 h 36"/>
                <a:gd name="T102" fmla="*/ 51 w 52"/>
                <a:gd name="T103" fmla="*/ 6 h 36"/>
                <a:gd name="T104" fmla="*/ 49 w 52"/>
                <a:gd name="T105" fmla="*/ 5 h 36"/>
                <a:gd name="T106" fmla="*/ 49 w 52"/>
                <a:gd name="T107" fmla="*/ 4 h 36"/>
                <a:gd name="T108" fmla="*/ 47 w 52"/>
                <a:gd name="T109" fmla="*/ 3 h 36"/>
                <a:gd name="T110" fmla="*/ 44 w 52"/>
                <a:gd name="T111" fmla="*/ 2 h 36"/>
                <a:gd name="T112" fmla="*/ 41 w 52"/>
                <a:gd name="T113" fmla="*/ 1 h 36"/>
                <a:gd name="T114" fmla="*/ 35 w 52"/>
                <a:gd name="T1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" h="36">
                  <a:moveTo>
                    <a:pt x="22" y="14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5" y="0"/>
                  </a:moveTo>
                  <a:cubicBezTo>
                    <a:pt x="35" y="0"/>
                    <a:pt x="34" y="0"/>
                    <a:pt x="34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6" y="1"/>
                    <a:pt x="22" y="1"/>
                    <a:pt x="18" y="2"/>
                  </a:cubicBezTo>
                  <a:cubicBezTo>
                    <a:pt x="15" y="2"/>
                    <a:pt x="12" y="3"/>
                    <a:pt x="9" y="3"/>
                  </a:cubicBezTo>
                  <a:cubicBezTo>
                    <a:pt x="7" y="4"/>
                    <a:pt x="5" y="4"/>
                    <a:pt x="4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" y="12"/>
                    <a:pt x="1" y="13"/>
                    <a:pt x="2" y="14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8" y="14"/>
                    <a:pt x="11" y="14"/>
                    <a:pt x="14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9" y="14"/>
                    <a:pt x="21" y="14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7"/>
                    <a:pt x="23" y="19"/>
                    <a:pt x="23" y="21"/>
                  </a:cubicBezTo>
                  <a:cubicBezTo>
                    <a:pt x="23" y="25"/>
                    <a:pt x="24" y="29"/>
                    <a:pt x="24" y="32"/>
                  </a:cubicBezTo>
                  <a:cubicBezTo>
                    <a:pt x="24" y="33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6"/>
                    <a:pt x="30" y="36"/>
                    <a:pt x="31" y="35"/>
                  </a:cubicBezTo>
                  <a:cubicBezTo>
                    <a:pt x="32" y="35"/>
                    <a:pt x="32" y="35"/>
                    <a:pt x="33" y="34"/>
                  </a:cubicBezTo>
                  <a:cubicBezTo>
                    <a:pt x="35" y="32"/>
                    <a:pt x="36" y="31"/>
                    <a:pt x="38" y="30"/>
                  </a:cubicBezTo>
                  <a:cubicBezTo>
                    <a:pt x="40" y="28"/>
                    <a:pt x="42" y="27"/>
                    <a:pt x="44" y="25"/>
                  </a:cubicBezTo>
                  <a:cubicBezTo>
                    <a:pt x="46" y="23"/>
                    <a:pt x="47" y="22"/>
                    <a:pt x="49" y="20"/>
                  </a:cubicBezTo>
                  <a:cubicBezTo>
                    <a:pt x="50" y="19"/>
                    <a:pt x="50" y="18"/>
                    <a:pt x="51" y="17"/>
                  </a:cubicBezTo>
                  <a:cubicBezTo>
                    <a:pt x="51" y="17"/>
                    <a:pt x="51" y="16"/>
                    <a:pt x="51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2" y="13"/>
                    <a:pt x="52" y="13"/>
                    <a:pt x="52" y="12"/>
                  </a:cubicBezTo>
                  <a:cubicBezTo>
                    <a:pt x="52" y="12"/>
                    <a:pt x="52" y="12"/>
                    <a:pt x="52" y="11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8"/>
                    <a:pt x="51" y="7"/>
                    <a:pt x="51" y="6"/>
                  </a:cubicBezTo>
                  <a:cubicBezTo>
                    <a:pt x="50" y="6"/>
                    <a:pt x="50" y="5"/>
                    <a:pt x="49" y="5"/>
                  </a:cubicBezTo>
                  <a:cubicBezTo>
                    <a:pt x="49" y="5"/>
                    <a:pt x="49" y="5"/>
                    <a:pt x="49" y="4"/>
                  </a:cubicBezTo>
                  <a:cubicBezTo>
                    <a:pt x="48" y="4"/>
                    <a:pt x="47" y="3"/>
                    <a:pt x="47" y="3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1"/>
                    <a:pt x="37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2" name="TextBox 13"/>
          <p:cNvSpPr txBox="1"/>
          <p:nvPr/>
        </p:nvSpPr>
        <p:spPr>
          <a:xfrm>
            <a:off x="4898639" y="2784949"/>
            <a:ext cx="1157328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1928317" y="2390921"/>
            <a:ext cx="597362" cy="597362"/>
          </a:xfrm>
          <a:prstGeom prst="diamond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218"/>
          <p:cNvSpPr>
            <a:spLocks noEditPoints="1"/>
          </p:cNvSpPr>
          <p:nvPr/>
        </p:nvSpPr>
        <p:spPr bwMode="auto">
          <a:xfrm>
            <a:off x="2133880" y="2588825"/>
            <a:ext cx="159182" cy="203988"/>
          </a:xfrm>
          <a:custGeom>
            <a:avLst/>
            <a:gdLst>
              <a:gd name="T0" fmla="*/ 224 w 224"/>
              <a:gd name="T1" fmla="*/ 119 h 287"/>
              <a:gd name="T2" fmla="*/ 112 w 224"/>
              <a:gd name="T3" fmla="*/ 0 h 287"/>
              <a:gd name="T4" fmla="*/ 0 w 224"/>
              <a:gd name="T5" fmla="*/ 119 h 287"/>
              <a:gd name="T6" fmla="*/ 98 w 224"/>
              <a:gd name="T7" fmla="*/ 258 h 287"/>
              <a:gd name="T8" fmla="*/ 85 w 224"/>
              <a:gd name="T9" fmla="*/ 282 h 287"/>
              <a:gd name="T10" fmla="*/ 85 w 224"/>
              <a:gd name="T11" fmla="*/ 285 h 287"/>
              <a:gd name="T12" fmla="*/ 88 w 224"/>
              <a:gd name="T13" fmla="*/ 287 h 287"/>
              <a:gd name="T14" fmla="*/ 136 w 224"/>
              <a:gd name="T15" fmla="*/ 287 h 287"/>
              <a:gd name="T16" fmla="*/ 140 w 224"/>
              <a:gd name="T17" fmla="*/ 285 h 287"/>
              <a:gd name="T18" fmla="*/ 140 w 224"/>
              <a:gd name="T19" fmla="*/ 282 h 287"/>
              <a:gd name="T20" fmla="*/ 127 w 224"/>
              <a:gd name="T21" fmla="*/ 258 h 287"/>
              <a:gd name="T22" fmla="*/ 224 w 224"/>
              <a:gd name="T23" fmla="*/ 119 h 287"/>
              <a:gd name="T24" fmla="*/ 37 w 224"/>
              <a:gd name="T25" fmla="*/ 130 h 287"/>
              <a:gd name="T26" fmla="*/ 36 w 224"/>
              <a:gd name="T27" fmla="*/ 128 h 287"/>
              <a:gd name="T28" fmla="*/ 49 w 224"/>
              <a:gd name="T29" fmla="*/ 60 h 287"/>
              <a:gd name="T30" fmla="*/ 79 w 224"/>
              <a:gd name="T31" fmla="*/ 59 h 287"/>
              <a:gd name="T32" fmla="*/ 82 w 224"/>
              <a:gd name="T33" fmla="*/ 63 h 287"/>
              <a:gd name="T34" fmla="*/ 74 w 224"/>
              <a:gd name="T35" fmla="*/ 80 h 287"/>
              <a:gd name="T36" fmla="*/ 69 w 224"/>
              <a:gd name="T37" fmla="*/ 88 h 287"/>
              <a:gd name="T38" fmla="*/ 61 w 224"/>
              <a:gd name="T39" fmla="*/ 118 h 287"/>
              <a:gd name="T40" fmla="*/ 54 w 224"/>
              <a:gd name="T41" fmla="*/ 133 h 287"/>
              <a:gd name="T42" fmla="*/ 49 w 224"/>
              <a:gd name="T43" fmla="*/ 134 h 287"/>
              <a:gd name="T44" fmla="*/ 37 w 224"/>
              <a:gd name="T45" fmla="*/ 13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4" h="287">
                <a:moveTo>
                  <a:pt x="224" y="119"/>
                </a:moveTo>
                <a:cubicBezTo>
                  <a:pt x="224" y="6"/>
                  <a:pt x="131" y="0"/>
                  <a:pt x="112" y="0"/>
                </a:cubicBezTo>
                <a:cubicBezTo>
                  <a:pt x="93" y="0"/>
                  <a:pt x="0" y="6"/>
                  <a:pt x="0" y="119"/>
                </a:cubicBezTo>
                <a:cubicBezTo>
                  <a:pt x="0" y="201"/>
                  <a:pt x="76" y="247"/>
                  <a:pt x="98" y="258"/>
                </a:cubicBezTo>
                <a:cubicBezTo>
                  <a:pt x="85" y="282"/>
                  <a:pt x="85" y="282"/>
                  <a:pt x="85" y="282"/>
                </a:cubicBezTo>
                <a:cubicBezTo>
                  <a:pt x="84" y="283"/>
                  <a:pt x="84" y="284"/>
                  <a:pt x="85" y="285"/>
                </a:cubicBezTo>
                <a:cubicBezTo>
                  <a:pt x="86" y="287"/>
                  <a:pt x="87" y="287"/>
                  <a:pt x="88" y="287"/>
                </a:cubicBezTo>
                <a:cubicBezTo>
                  <a:pt x="136" y="287"/>
                  <a:pt x="136" y="287"/>
                  <a:pt x="136" y="287"/>
                </a:cubicBezTo>
                <a:cubicBezTo>
                  <a:pt x="138" y="287"/>
                  <a:pt x="139" y="287"/>
                  <a:pt x="140" y="285"/>
                </a:cubicBezTo>
                <a:cubicBezTo>
                  <a:pt x="140" y="284"/>
                  <a:pt x="140" y="283"/>
                  <a:pt x="140" y="282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9" y="247"/>
                  <a:pt x="224" y="202"/>
                  <a:pt x="224" y="119"/>
                </a:cubicBezTo>
                <a:close/>
                <a:moveTo>
                  <a:pt x="37" y="130"/>
                </a:moveTo>
                <a:cubicBezTo>
                  <a:pt x="36" y="130"/>
                  <a:pt x="36" y="129"/>
                  <a:pt x="36" y="128"/>
                </a:cubicBezTo>
                <a:cubicBezTo>
                  <a:pt x="35" y="126"/>
                  <a:pt x="28" y="84"/>
                  <a:pt x="49" y="60"/>
                </a:cubicBezTo>
                <a:cubicBezTo>
                  <a:pt x="56" y="52"/>
                  <a:pt x="66" y="52"/>
                  <a:pt x="79" y="59"/>
                </a:cubicBezTo>
                <a:cubicBezTo>
                  <a:pt x="80" y="60"/>
                  <a:pt x="81" y="62"/>
                  <a:pt x="82" y="63"/>
                </a:cubicBezTo>
                <a:cubicBezTo>
                  <a:pt x="82" y="68"/>
                  <a:pt x="79" y="73"/>
                  <a:pt x="74" y="80"/>
                </a:cubicBezTo>
                <a:cubicBezTo>
                  <a:pt x="72" y="83"/>
                  <a:pt x="70" y="86"/>
                  <a:pt x="69" y="88"/>
                </a:cubicBezTo>
                <a:cubicBezTo>
                  <a:pt x="64" y="99"/>
                  <a:pt x="62" y="110"/>
                  <a:pt x="61" y="118"/>
                </a:cubicBezTo>
                <a:cubicBezTo>
                  <a:pt x="59" y="127"/>
                  <a:pt x="58" y="132"/>
                  <a:pt x="54" y="133"/>
                </a:cubicBezTo>
                <a:cubicBezTo>
                  <a:pt x="52" y="133"/>
                  <a:pt x="51" y="134"/>
                  <a:pt x="49" y="134"/>
                </a:cubicBezTo>
                <a:cubicBezTo>
                  <a:pt x="45" y="134"/>
                  <a:pt x="39" y="133"/>
                  <a:pt x="37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008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1928317" y="3396123"/>
            <a:ext cx="597362" cy="597362"/>
          </a:xfrm>
          <a:prstGeom prst="diamond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13828" y="3591392"/>
            <a:ext cx="206288" cy="205160"/>
            <a:chOff x="9890126" y="4225925"/>
            <a:chExt cx="290513" cy="288925"/>
          </a:xfrm>
          <a:solidFill>
            <a:schemeClr val="bg1"/>
          </a:solidFill>
        </p:grpSpPr>
        <p:sp>
          <p:nvSpPr>
            <p:cNvPr id="12" name="Freeform 438"/>
            <p:cNvSpPr/>
            <p:nvPr/>
          </p:nvSpPr>
          <p:spPr bwMode="auto">
            <a:xfrm>
              <a:off x="9982201" y="44656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439"/>
            <p:cNvSpPr/>
            <p:nvPr/>
          </p:nvSpPr>
          <p:spPr bwMode="auto">
            <a:xfrm>
              <a:off x="9990138" y="446722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440"/>
            <p:cNvSpPr/>
            <p:nvPr/>
          </p:nvSpPr>
          <p:spPr bwMode="auto">
            <a:xfrm>
              <a:off x="9986963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441"/>
            <p:cNvSpPr/>
            <p:nvPr/>
          </p:nvSpPr>
          <p:spPr bwMode="auto">
            <a:xfrm>
              <a:off x="9993313" y="4467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42"/>
            <p:cNvSpPr/>
            <p:nvPr/>
          </p:nvSpPr>
          <p:spPr bwMode="auto">
            <a:xfrm>
              <a:off x="9967913" y="445928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443"/>
            <p:cNvSpPr/>
            <p:nvPr/>
          </p:nvSpPr>
          <p:spPr bwMode="auto">
            <a:xfrm>
              <a:off x="9979026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444"/>
            <p:cNvSpPr/>
            <p:nvPr/>
          </p:nvSpPr>
          <p:spPr bwMode="auto">
            <a:xfrm>
              <a:off x="9964738" y="445770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445"/>
            <p:cNvSpPr/>
            <p:nvPr/>
          </p:nvSpPr>
          <p:spPr bwMode="auto">
            <a:xfrm>
              <a:off x="9971088" y="44624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46"/>
            <p:cNvSpPr/>
            <p:nvPr/>
          </p:nvSpPr>
          <p:spPr bwMode="auto">
            <a:xfrm>
              <a:off x="9975851" y="4464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47"/>
            <p:cNvSpPr/>
            <p:nvPr/>
          </p:nvSpPr>
          <p:spPr bwMode="auto">
            <a:xfrm>
              <a:off x="9998076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448"/>
            <p:cNvSpPr/>
            <p:nvPr/>
          </p:nvSpPr>
          <p:spPr bwMode="auto">
            <a:xfrm>
              <a:off x="10015538" y="4459288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449"/>
            <p:cNvSpPr/>
            <p:nvPr/>
          </p:nvSpPr>
          <p:spPr bwMode="auto">
            <a:xfrm>
              <a:off x="9955213" y="4300538"/>
              <a:ext cx="6350" cy="9525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6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3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450"/>
            <p:cNvSpPr/>
            <p:nvPr/>
          </p:nvSpPr>
          <p:spPr bwMode="auto">
            <a:xfrm>
              <a:off x="10012363" y="4460875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51"/>
            <p:cNvSpPr/>
            <p:nvPr/>
          </p:nvSpPr>
          <p:spPr bwMode="auto">
            <a:xfrm>
              <a:off x="10006013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52"/>
            <p:cNvSpPr/>
            <p:nvPr/>
          </p:nvSpPr>
          <p:spPr bwMode="auto">
            <a:xfrm>
              <a:off x="10002838" y="4465638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453"/>
            <p:cNvSpPr/>
            <p:nvPr/>
          </p:nvSpPr>
          <p:spPr bwMode="auto">
            <a:xfrm>
              <a:off x="10009188" y="4462463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54"/>
            <p:cNvSpPr/>
            <p:nvPr/>
          </p:nvSpPr>
          <p:spPr bwMode="auto">
            <a:xfrm>
              <a:off x="9999663" y="44672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55"/>
            <p:cNvSpPr/>
            <p:nvPr/>
          </p:nvSpPr>
          <p:spPr bwMode="auto">
            <a:xfrm>
              <a:off x="9934576" y="4340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456"/>
            <p:cNvSpPr/>
            <p:nvPr/>
          </p:nvSpPr>
          <p:spPr bwMode="auto">
            <a:xfrm>
              <a:off x="9925051" y="4341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457"/>
            <p:cNvSpPr/>
            <p:nvPr/>
          </p:nvSpPr>
          <p:spPr bwMode="auto">
            <a:xfrm>
              <a:off x="9920288" y="43434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58"/>
            <p:cNvSpPr/>
            <p:nvPr/>
          </p:nvSpPr>
          <p:spPr bwMode="auto">
            <a:xfrm>
              <a:off x="9918701" y="4344988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59"/>
            <p:cNvSpPr/>
            <p:nvPr/>
          </p:nvSpPr>
          <p:spPr bwMode="auto">
            <a:xfrm>
              <a:off x="9929813" y="4340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60"/>
            <p:cNvSpPr/>
            <p:nvPr/>
          </p:nvSpPr>
          <p:spPr bwMode="auto">
            <a:xfrm>
              <a:off x="9959976" y="4454525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61"/>
            <p:cNvSpPr/>
            <p:nvPr/>
          </p:nvSpPr>
          <p:spPr bwMode="auto">
            <a:xfrm>
              <a:off x="9915526" y="4346575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2"/>
            <p:cNvSpPr/>
            <p:nvPr/>
          </p:nvSpPr>
          <p:spPr bwMode="auto">
            <a:xfrm>
              <a:off x="9928226" y="434181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63"/>
            <p:cNvSpPr/>
            <p:nvPr/>
          </p:nvSpPr>
          <p:spPr bwMode="auto">
            <a:xfrm>
              <a:off x="9956801" y="44529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64"/>
            <p:cNvSpPr/>
            <p:nvPr/>
          </p:nvSpPr>
          <p:spPr bwMode="auto">
            <a:xfrm>
              <a:off x="9948863" y="4448175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65"/>
            <p:cNvSpPr/>
            <p:nvPr/>
          </p:nvSpPr>
          <p:spPr bwMode="auto">
            <a:xfrm>
              <a:off x="9937751" y="4438650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66"/>
            <p:cNvSpPr/>
            <p:nvPr/>
          </p:nvSpPr>
          <p:spPr bwMode="auto">
            <a:xfrm>
              <a:off x="9952038" y="44497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67"/>
            <p:cNvSpPr/>
            <p:nvPr/>
          </p:nvSpPr>
          <p:spPr bwMode="auto">
            <a:xfrm>
              <a:off x="9945688" y="4445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68"/>
            <p:cNvSpPr/>
            <p:nvPr/>
          </p:nvSpPr>
          <p:spPr bwMode="auto">
            <a:xfrm>
              <a:off x="9942513" y="44402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69"/>
            <p:cNvSpPr/>
            <p:nvPr/>
          </p:nvSpPr>
          <p:spPr bwMode="auto">
            <a:xfrm>
              <a:off x="10002838" y="4225925"/>
              <a:ext cx="139700" cy="141287"/>
            </a:xfrm>
            <a:custGeom>
              <a:avLst/>
              <a:gdLst>
                <a:gd name="T0" fmla="*/ 56 w 147"/>
                <a:gd name="T1" fmla="*/ 91 h 147"/>
                <a:gd name="T2" fmla="*/ 92 w 147"/>
                <a:gd name="T3" fmla="*/ 143 h 147"/>
                <a:gd name="T4" fmla="*/ 93 w 147"/>
                <a:gd name="T5" fmla="*/ 147 h 147"/>
                <a:gd name="T6" fmla="*/ 123 w 147"/>
                <a:gd name="T7" fmla="*/ 135 h 147"/>
                <a:gd name="T8" fmla="*/ 99 w 147"/>
                <a:gd name="T9" fmla="*/ 48 h 147"/>
                <a:gd name="T10" fmla="*/ 11 w 147"/>
                <a:gd name="T11" fmla="*/ 24 h 147"/>
                <a:gd name="T12" fmla="*/ 0 w 147"/>
                <a:gd name="T13" fmla="*/ 54 h 147"/>
                <a:gd name="T14" fmla="*/ 56 w 147"/>
                <a:gd name="T15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56" y="91"/>
                  </a:moveTo>
                  <a:cubicBezTo>
                    <a:pt x="74" y="109"/>
                    <a:pt x="86" y="126"/>
                    <a:pt x="92" y="143"/>
                  </a:cubicBezTo>
                  <a:cubicBezTo>
                    <a:pt x="92" y="144"/>
                    <a:pt x="93" y="145"/>
                    <a:pt x="93" y="147"/>
                  </a:cubicBezTo>
                  <a:cubicBezTo>
                    <a:pt x="104" y="147"/>
                    <a:pt x="114" y="144"/>
                    <a:pt x="123" y="135"/>
                  </a:cubicBezTo>
                  <a:cubicBezTo>
                    <a:pt x="147" y="111"/>
                    <a:pt x="128" y="77"/>
                    <a:pt x="99" y="48"/>
                  </a:cubicBezTo>
                  <a:cubicBezTo>
                    <a:pt x="70" y="19"/>
                    <a:pt x="36" y="0"/>
                    <a:pt x="11" y="24"/>
                  </a:cubicBezTo>
                  <a:cubicBezTo>
                    <a:pt x="3" y="33"/>
                    <a:pt x="0" y="43"/>
                    <a:pt x="0" y="54"/>
                  </a:cubicBezTo>
                  <a:cubicBezTo>
                    <a:pt x="18" y="59"/>
                    <a:pt x="37" y="71"/>
                    <a:pt x="5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70"/>
            <p:cNvSpPr/>
            <p:nvPr/>
          </p:nvSpPr>
          <p:spPr bwMode="auto">
            <a:xfrm>
              <a:off x="9890126" y="4338638"/>
              <a:ext cx="152400" cy="128587"/>
            </a:xfrm>
            <a:custGeom>
              <a:avLst/>
              <a:gdLst>
                <a:gd name="T0" fmla="*/ 66 w 160"/>
                <a:gd name="T1" fmla="*/ 3 h 134"/>
                <a:gd name="T2" fmla="*/ 62 w 160"/>
                <a:gd name="T3" fmla="*/ 2 h 134"/>
                <a:gd name="T4" fmla="*/ 58 w 160"/>
                <a:gd name="T5" fmla="*/ 1 h 134"/>
                <a:gd name="T6" fmla="*/ 54 w 160"/>
                <a:gd name="T7" fmla="*/ 1 h 134"/>
                <a:gd name="T8" fmla="*/ 51 w 160"/>
                <a:gd name="T9" fmla="*/ 0 h 134"/>
                <a:gd name="T10" fmla="*/ 47 w 160"/>
                <a:gd name="T11" fmla="*/ 1 h 134"/>
                <a:gd name="T12" fmla="*/ 44 w 160"/>
                <a:gd name="T13" fmla="*/ 1 h 134"/>
                <a:gd name="T14" fmla="*/ 41 w 160"/>
                <a:gd name="T15" fmla="*/ 2 h 134"/>
                <a:gd name="T16" fmla="*/ 37 w 160"/>
                <a:gd name="T17" fmla="*/ 3 h 134"/>
                <a:gd name="T18" fmla="*/ 34 w 160"/>
                <a:gd name="T19" fmla="*/ 5 h 134"/>
                <a:gd name="T20" fmla="*/ 31 w 160"/>
                <a:gd name="T21" fmla="*/ 6 h 134"/>
                <a:gd name="T22" fmla="*/ 28 w 160"/>
                <a:gd name="T23" fmla="*/ 8 h 134"/>
                <a:gd name="T24" fmla="*/ 24 w 160"/>
                <a:gd name="T25" fmla="*/ 12 h 134"/>
                <a:gd name="T26" fmla="*/ 51 w 160"/>
                <a:gd name="T27" fmla="*/ 103 h 134"/>
                <a:gd name="T28" fmla="*/ 55 w 160"/>
                <a:gd name="T29" fmla="*/ 106 h 134"/>
                <a:gd name="T30" fmla="*/ 59 w 160"/>
                <a:gd name="T31" fmla="*/ 110 h 134"/>
                <a:gd name="T32" fmla="*/ 62 w 160"/>
                <a:gd name="T33" fmla="*/ 113 h 134"/>
                <a:gd name="T34" fmla="*/ 66 w 160"/>
                <a:gd name="T35" fmla="*/ 116 h 134"/>
                <a:gd name="T36" fmla="*/ 70 w 160"/>
                <a:gd name="T37" fmla="*/ 119 h 134"/>
                <a:gd name="T38" fmla="*/ 74 w 160"/>
                <a:gd name="T39" fmla="*/ 121 h 134"/>
                <a:gd name="T40" fmla="*/ 78 w 160"/>
                <a:gd name="T41" fmla="*/ 124 h 134"/>
                <a:gd name="T42" fmla="*/ 82 w 160"/>
                <a:gd name="T43" fmla="*/ 126 h 134"/>
                <a:gd name="T44" fmla="*/ 86 w 160"/>
                <a:gd name="T45" fmla="*/ 128 h 134"/>
                <a:gd name="T46" fmla="*/ 90 w 160"/>
                <a:gd name="T47" fmla="*/ 130 h 134"/>
                <a:gd name="T48" fmla="*/ 94 w 160"/>
                <a:gd name="T49" fmla="*/ 131 h 134"/>
                <a:gd name="T50" fmla="*/ 97 w 160"/>
                <a:gd name="T51" fmla="*/ 132 h 134"/>
                <a:gd name="T52" fmla="*/ 102 w 160"/>
                <a:gd name="T53" fmla="*/ 133 h 134"/>
                <a:gd name="T54" fmla="*/ 105 w 160"/>
                <a:gd name="T55" fmla="*/ 134 h 134"/>
                <a:gd name="T56" fmla="*/ 109 w 160"/>
                <a:gd name="T57" fmla="*/ 134 h 134"/>
                <a:gd name="T58" fmla="*/ 113 w 160"/>
                <a:gd name="T59" fmla="*/ 134 h 134"/>
                <a:gd name="T60" fmla="*/ 116 w 160"/>
                <a:gd name="T61" fmla="*/ 133 h 134"/>
                <a:gd name="T62" fmla="*/ 119 w 160"/>
                <a:gd name="T63" fmla="*/ 133 h 134"/>
                <a:gd name="T64" fmla="*/ 122 w 160"/>
                <a:gd name="T65" fmla="*/ 131 h 134"/>
                <a:gd name="T66" fmla="*/ 126 w 160"/>
                <a:gd name="T67" fmla="*/ 130 h 134"/>
                <a:gd name="T68" fmla="*/ 129 w 160"/>
                <a:gd name="T69" fmla="*/ 128 h 134"/>
                <a:gd name="T70" fmla="*/ 132 w 160"/>
                <a:gd name="T71" fmla="*/ 126 h 134"/>
                <a:gd name="T72" fmla="*/ 135 w 160"/>
                <a:gd name="T73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34">
                  <a:moveTo>
                    <a:pt x="112" y="35"/>
                  </a:moveTo>
                  <a:cubicBezTo>
                    <a:pt x="97" y="20"/>
                    <a:pt x="81" y="8"/>
                    <a:pt x="66" y="3"/>
                  </a:cubicBezTo>
                  <a:cubicBezTo>
                    <a:pt x="66" y="3"/>
                    <a:pt x="65" y="3"/>
                    <a:pt x="65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0" y="36"/>
                    <a:pt x="19" y="70"/>
                    <a:pt x="48" y="99"/>
                  </a:cubicBezTo>
                  <a:cubicBezTo>
                    <a:pt x="49" y="100"/>
                    <a:pt x="50" y="102"/>
                    <a:pt x="51" y="103"/>
                  </a:cubicBezTo>
                  <a:cubicBezTo>
                    <a:pt x="51" y="103"/>
                    <a:pt x="52" y="103"/>
                    <a:pt x="52" y="104"/>
                  </a:cubicBezTo>
                  <a:cubicBezTo>
                    <a:pt x="53" y="104"/>
                    <a:pt x="54" y="105"/>
                    <a:pt x="55" y="106"/>
                  </a:cubicBezTo>
                  <a:cubicBezTo>
                    <a:pt x="55" y="106"/>
                    <a:pt x="55" y="106"/>
                    <a:pt x="55" y="107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1" y="112"/>
                    <a:pt x="62" y="113"/>
                  </a:cubicBezTo>
                  <a:cubicBezTo>
                    <a:pt x="63" y="113"/>
                    <a:pt x="63" y="113"/>
                    <a:pt x="63" y="114"/>
                  </a:cubicBezTo>
                  <a:cubicBezTo>
                    <a:pt x="64" y="114"/>
                    <a:pt x="65" y="115"/>
                    <a:pt x="66" y="116"/>
                  </a:cubicBezTo>
                  <a:cubicBezTo>
                    <a:pt x="66" y="116"/>
                    <a:pt x="67" y="116"/>
                    <a:pt x="67" y="116"/>
                  </a:cubicBezTo>
                  <a:cubicBezTo>
                    <a:pt x="68" y="117"/>
                    <a:pt x="69" y="118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20"/>
                    <a:pt x="73" y="121"/>
                    <a:pt x="74" y="121"/>
                  </a:cubicBezTo>
                  <a:cubicBezTo>
                    <a:pt x="74" y="121"/>
                    <a:pt x="75" y="122"/>
                    <a:pt x="75" y="122"/>
                  </a:cubicBezTo>
                  <a:cubicBezTo>
                    <a:pt x="76" y="123"/>
                    <a:pt x="77" y="123"/>
                    <a:pt x="78" y="124"/>
                  </a:cubicBezTo>
                  <a:cubicBezTo>
                    <a:pt x="78" y="124"/>
                    <a:pt x="78" y="124"/>
                    <a:pt x="79" y="124"/>
                  </a:cubicBezTo>
                  <a:cubicBezTo>
                    <a:pt x="80" y="125"/>
                    <a:pt x="81" y="125"/>
                    <a:pt x="82" y="126"/>
                  </a:cubicBezTo>
                  <a:cubicBezTo>
                    <a:pt x="82" y="126"/>
                    <a:pt x="83" y="126"/>
                    <a:pt x="83" y="127"/>
                  </a:cubicBezTo>
                  <a:cubicBezTo>
                    <a:pt x="84" y="127"/>
                    <a:pt x="85" y="127"/>
                    <a:pt x="86" y="128"/>
                  </a:cubicBezTo>
                  <a:cubicBezTo>
                    <a:pt x="86" y="128"/>
                    <a:pt x="86" y="128"/>
                    <a:pt x="87" y="128"/>
                  </a:cubicBezTo>
                  <a:cubicBezTo>
                    <a:pt x="88" y="129"/>
                    <a:pt x="89" y="12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30"/>
                    <a:pt x="93" y="131"/>
                    <a:pt x="94" y="131"/>
                  </a:cubicBezTo>
                  <a:cubicBezTo>
                    <a:pt x="94" y="131"/>
                    <a:pt x="94" y="131"/>
                    <a:pt x="95" y="131"/>
                  </a:cubicBezTo>
                  <a:cubicBezTo>
                    <a:pt x="95" y="132"/>
                    <a:pt x="96" y="132"/>
                    <a:pt x="97" y="132"/>
                  </a:cubicBezTo>
                  <a:cubicBezTo>
                    <a:pt x="98" y="132"/>
                    <a:pt x="98" y="132"/>
                    <a:pt x="98" y="133"/>
                  </a:cubicBezTo>
                  <a:cubicBezTo>
                    <a:pt x="99" y="133"/>
                    <a:pt x="100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3" y="133"/>
                    <a:pt x="104" y="134"/>
                    <a:pt x="105" y="134"/>
                  </a:cubicBezTo>
                  <a:cubicBezTo>
                    <a:pt x="105" y="134"/>
                    <a:pt x="106" y="134"/>
                    <a:pt x="106" y="134"/>
                  </a:cubicBezTo>
                  <a:cubicBezTo>
                    <a:pt x="107" y="134"/>
                    <a:pt x="108" y="134"/>
                    <a:pt x="109" y="134"/>
                  </a:cubicBezTo>
                  <a:cubicBezTo>
                    <a:pt x="109" y="134"/>
                    <a:pt x="109" y="134"/>
                    <a:pt x="110" y="134"/>
                  </a:cubicBezTo>
                  <a:cubicBezTo>
                    <a:pt x="111" y="134"/>
                    <a:pt x="112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5" y="134"/>
                    <a:pt x="116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7" y="133"/>
                    <a:pt x="118" y="133"/>
                    <a:pt x="119" y="133"/>
                  </a:cubicBezTo>
                  <a:cubicBezTo>
                    <a:pt x="119" y="133"/>
                    <a:pt x="120" y="132"/>
                    <a:pt x="120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1"/>
                    <a:pt x="125" y="130"/>
                    <a:pt x="126" y="130"/>
                  </a:cubicBezTo>
                  <a:cubicBezTo>
                    <a:pt x="126" y="130"/>
                    <a:pt x="126" y="130"/>
                    <a:pt x="127" y="129"/>
                  </a:cubicBezTo>
                  <a:cubicBezTo>
                    <a:pt x="127" y="129"/>
                    <a:pt x="128" y="129"/>
                    <a:pt x="129" y="128"/>
                  </a:cubicBezTo>
                  <a:cubicBezTo>
                    <a:pt x="129" y="128"/>
                    <a:pt x="129" y="128"/>
                    <a:pt x="130" y="127"/>
                  </a:cubicBezTo>
                  <a:cubicBezTo>
                    <a:pt x="130" y="127"/>
                    <a:pt x="131" y="126"/>
                    <a:pt x="132" y="126"/>
                  </a:cubicBezTo>
                  <a:cubicBezTo>
                    <a:pt x="132" y="126"/>
                    <a:pt x="132" y="125"/>
                    <a:pt x="133" y="125"/>
                  </a:cubicBezTo>
                  <a:cubicBezTo>
                    <a:pt x="134" y="124"/>
                    <a:pt x="134" y="124"/>
                    <a:pt x="135" y="123"/>
                  </a:cubicBezTo>
                  <a:cubicBezTo>
                    <a:pt x="160" y="98"/>
                    <a:pt x="141" y="64"/>
                    <a:pt x="1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71"/>
            <p:cNvSpPr/>
            <p:nvPr/>
          </p:nvSpPr>
          <p:spPr bwMode="auto">
            <a:xfrm>
              <a:off x="9950451" y="4291013"/>
              <a:ext cx="230188" cy="223837"/>
            </a:xfrm>
            <a:custGeom>
              <a:avLst/>
              <a:gdLst>
                <a:gd name="T0" fmla="*/ 228 w 240"/>
                <a:gd name="T1" fmla="*/ 183 h 233"/>
                <a:gd name="T2" fmla="*/ 149 w 240"/>
                <a:gd name="T3" fmla="*/ 104 h 233"/>
                <a:gd name="T4" fmla="*/ 132 w 240"/>
                <a:gd name="T5" fmla="*/ 88 h 233"/>
                <a:gd name="T6" fmla="*/ 99 w 240"/>
                <a:gd name="T7" fmla="*/ 34 h 233"/>
                <a:gd name="T8" fmla="*/ 37 w 240"/>
                <a:gd name="T9" fmla="*/ 0 h 233"/>
                <a:gd name="T10" fmla="*/ 12 w 240"/>
                <a:gd name="T11" fmla="*/ 10 h 233"/>
                <a:gd name="T12" fmla="*/ 5 w 240"/>
                <a:gd name="T13" fmla="*/ 19 h 233"/>
                <a:gd name="T14" fmla="*/ 0 w 240"/>
                <a:gd name="T15" fmla="*/ 35 h 233"/>
                <a:gd name="T16" fmla="*/ 60 w 240"/>
                <a:gd name="T17" fmla="*/ 73 h 233"/>
                <a:gd name="T18" fmla="*/ 98 w 240"/>
                <a:gd name="T19" fmla="*/ 135 h 233"/>
                <a:gd name="T20" fmla="*/ 111 w 240"/>
                <a:gd name="T21" fmla="*/ 148 h 233"/>
                <a:gd name="T22" fmla="*/ 187 w 240"/>
                <a:gd name="T23" fmla="*/ 224 h 233"/>
                <a:gd name="T24" fmla="*/ 208 w 240"/>
                <a:gd name="T25" fmla="*/ 233 h 233"/>
                <a:gd name="T26" fmla="*/ 228 w 240"/>
                <a:gd name="T27" fmla="*/ 224 h 233"/>
                <a:gd name="T28" fmla="*/ 228 w 240"/>
                <a:gd name="T29" fmla="*/ 18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3">
                  <a:moveTo>
                    <a:pt x="228" y="18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70"/>
                    <a:pt x="116" y="51"/>
                    <a:pt x="99" y="34"/>
                  </a:cubicBezTo>
                  <a:cubicBezTo>
                    <a:pt x="79" y="15"/>
                    <a:pt x="57" y="0"/>
                    <a:pt x="37" y="0"/>
                  </a:cubicBezTo>
                  <a:cubicBezTo>
                    <a:pt x="28" y="0"/>
                    <a:pt x="19" y="3"/>
                    <a:pt x="12" y="10"/>
                  </a:cubicBezTo>
                  <a:cubicBezTo>
                    <a:pt x="9" y="13"/>
                    <a:pt x="7" y="16"/>
                    <a:pt x="5" y="19"/>
                  </a:cubicBezTo>
                  <a:cubicBezTo>
                    <a:pt x="2" y="24"/>
                    <a:pt x="0" y="30"/>
                    <a:pt x="0" y="35"/>
                  </a:cubicBezTo>
                  <a:cubicBezTo>
                    <a:pt x="18" y="40"/>
                    <a:pt x="39" y="52"/>
                    <a:pt x="60" y="73"/>
                  </a:cubicBezTo>
                  <a:cubicBezTo>
                    <a:pt x="84" y="98"/>
                    <a:pt x="95" y="118"/>
                    <a:pt x="98" y="1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87" y="224"/>
                    <a:pt x="187" y="224"/>
                    <a:pt x="187" y="224"/>
                  </a:cubicBezTo>
                  <a:cubicBezTo>
                    <a:pt x="193" y="230"/>
                    <a:pt x="200" y="233"/>
                    <a:pt x="208" y="233"/>
                  </a:cubicBezTo>
                  <a:cubicBezTo>
                    <a:pt x="215" y="233"/>
                    <a:pt x="223" y="230"/>
                    <a:pt x="228" y="224"/>
                  </a:cubicBezTo>
                  <a:cubicBezTo>
                    <a:pt x="240" y="213"/>
                    <a:pt x="240" y="195"/>
                    <a:pt x="2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菱形 50"/>
          <p:cNvSpPr/>
          <p:nvPr/>
        </p:nvSpPr>
        <p:spPr>
          <a:xfrm>
            <a:off x="1929365" y="4401325"/>
            <a:ext cx="597362" cy="597362"/>
          </a:xfrm>
          <a:prstGeom prst="diamond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323"/>
          <p:cNvSpPr/>
          <p:nvPr/>
        </p:nvSpPr>
        <p:spPr bwMode="auto">
          <a:xfrm>
            <a:off x="2121902" y="4599156"/>
            <a:ext cx="202866" cy="201700"/>
          </a:xfrm>
          <a:custGeom>
            <a:avLst/>
            <a:gdLst>
              <a:gd name="T0" fmla="*/ 250 w 288"/>
              <a:gd name="T1" fmla="*/ 220 h 287"/>
              <a:gd name="T2" fmla="*/ 169 w 288"/>
              <a:gd name="T3" fmla="*/ 191 h 287"/>
              <a:gd name="T4" fmla="*/ 197 w 288"/>
              <a:gd name="T5" fmla="*/ 136 h 287"/>
              <a:gd name="T6" fmla="*/ 197 w 288"/>
              <a:gd name="T7" fmla="*/ 135 h 287"/>
              <a:gd name="T8" fmla="*/ 204 w 288"/>
              <a:gd name="T9" fmla="*/ 134 h 287"/>
              <a:gd name="T10" fmla="*/ 211 w 288"/>
              <a:gd name="T11" fmla="*/ 107 h 287"/>
              <a:gd name="T12" fmla="*/ 206 w 288"/>
              <a:gd name="T13" fmla="*/ 96 h 287"/>
              <a:gd name="T14" fmla="*/ 205 w 288"/>
              <a:gd name="T15" fmla="*/ 96 h 287"/>
              <a:gd name="T16" fmla="*/ 205 w 288"/>
              <a:gd name="T17" fmla="*/ 93 h 287"/>
              <a:gd name="T18" fmla="*/ 205 w 288"/>
              <a:gd name="T19" fmla="*/ 54 h 287"/>
              <a:gd name="T20" fmla="*/ 193 w 288"/>
              <a:gd name="T21" fmla="*/ 25 h 287"/>
              <a:gd name="T22" fmla="*/ 160 w 288"/>
              <a:gd name="T23" fmla="*/ 8 h 287"/>
              <a:gd name="T24" fmla="*/ 120 w 288"/>
              <a:gd name="T25" fmla="*/ 4 h 287"/>
              <a:gd name="T26" fmla="*/ 103 w 288"/>
              <a:gd name="T27" fmla="*/ 22 h 287"/>
              <a:gd name="T28" fmla="*/ 83 w 288"/>
              <a:gd name="T29" fmla="*/ 54 h 287"/>
              <a:gd name="T30" fmla="*/ 82 w 288"/>
              <a:gd name="T31" fmla="*/ 93 h 287"/>
              <a:gd name="T32" fmla="*/ 82 w 288"/>
              <a:gd name="T33" fmla="*/ 96 h 287"/>
              <a:gd name="T34" fmla="*/ 82 w 288"/>
              <a:gd name="T35" fmla="*/ 96 h 287"/>
              <a:gd name="T36" fmla="*/ 76 w 288"/>
              <a:gd name="T37" fmla="*/ 107 h 287"/>
              <a:gd name="T38" fmla="*/ 83 w 288"/>
              <a:gd name="T39" fmla="*/ 134 h 287"/>
              <a:gd name="T40" fmla="*/ 90 w 288"/>
              <a:gd name="T41" fmla="*/ 135 h 287"/>
              <a:gd name="T42" fmla="*/ 90 w 288"/>
              <a:gd name="T43" fmla="*/ 136 h 287"/>
              <a:gd name="T44" fmla="*/ 118 w 288"/>
              <a:gd name="T45" fmla="*/ 191 h 287"/>
              <a:gd name="T46" fmla="*/ 38 w 288"/>
              <a:gd name="T47" fmla="*/ 220 h 287"/>
              <a:gd name="T48" fmla="*/ 0 w 288"/>
              <a:gd name="T49" fmla="*/ 256 h 287"/>
              <a:gd name="T50" fmla="*/ 0 w 288"/>
              <a:gd name="T51" fmla="*/ 287 h 287"/>
              <a:gd name="T52" fmla="*/ 288 w 288"/>
              <a:gd name="T53" fmla="*/ 287 h 287"/>
              <a:gd name="T54" fmla="*/ 288 w 288"/>
              <a:gd name="T55" fmla="*/ 256 h 287"/>
              <a:gd name="T56" fmla="*/ 250 w 288"/>
              <a:gd name="T57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7">
                <a:moveTo>
                  <a:pt x="250" y="220"/>
                </a:moveTo>
                <a:cubicBezTo>
                  <a:pt x="231" y="212"/>
                  <a:pt x="209" y="196"/>
                  <a:pt x="169" y="191"/>
                </a:cubicBezTo>
                <a:cubicBezTo>
                  <a:pt x="181" y="181"/>
                  <a:pt x="186" y="162"/>
                  <a:pt x="197" y="136"/>
                </a:cubicBezTo>
                <a:cubicBezTo>
                  <a:pt x="197" y="136"/>
                  <a:pt x="197" y="135"/>
                  <a:pt x="197" y="135"/>
                </a:cubicBezTo>
                <a:cubicBezTo>
                  <a:pt x="200" y="135"/>
                  <a:pt x="202" y="135"/>
                  <a:pt x="204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6" y="96"/>
                  <a:pt x="206" y="96"/>
                </a:cubicBezTo>
                <a:cubicBezTo>
                  <a:pt x="206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5" y="54"/>
                </a:cubicBezTo>
                <a:cubicBezTo>
                  <a:pt x="200" y="39"/>
                  <a:pt x="201" y="33"/>
                  <a:pt x="193" y="25"/>
                </a:cubicBezTo>
                <a:cubicBezTo>
                  <a:pt x="182" y="13"/>
                  <a:pt x="166" y="8"/>
                  <a:pt x="160" y="8"/>
                </a:cubicBezTo>
                <a:cubicBezTo>
                  <a:pt x="155" y="8"/>
                  <a:pt x="133" y="0"/>
                  <a:pt x="120" y="4"/>
                </a:cubicBezTo>
                <a:cubicBezTo>
                  <a:pt x="107" y="9"/>
                  <a:pt x="114" y="22"/>
                  <a:pt x="103" y="22"/>
                </a:cubicBezTo>
                <a:cubicBezTo>
                  <a:pt x="92" y="22"/>
                  <a:pt x="87" y="39"/>
                  <a:pt x="83" y="54"/>
                </a:cubicBezTo>
                <a:cubicBezTo>
                  <a:pt x="80" y="64"/>
                  <a:pt x="82" y="82"/>
                  <a:pt x="82" y="93"/>
                </a:cubicBezTo>
                <a:cubicBezTo>
                  <a:pt x="82" y="94"/>
                  <a:pt x="82" y="95"/>
                  <a:pt x="82" y="96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6"/>
                  <a:pt x="76" y="95"/>
                  <a:pt x="76" y="107"/>
                </a:cubicBezTo>
                <a:cubicBezTo>
                  <a:pt x="76" y="115"/>
                  <a:pt x="79" y="131"/>
                  <a:pt x="83" y="134"/>
                </a:cubicBezTo>
                <a:cubicBezTo>
                  <a:pt x="85" y="135"/>
                  <a:pt x="88" y="135"/>
                  <a:pt x="90" y="135"/>
                </a:cubicBezTo>
                <a:cubicBezTo>
                  <a:pt x="90" y="135"/>
                  <a:pt x="90" y="136"/>
                  <a:pt x="90" y="136"/>
                </a:cubicBezTo>
                <a:cubicBezTo>
                  <a:pt x="101" y="163"/>
                  <a:pt x="106" y="182"/>
                  <a:pt x="118" y="191"/>
                </a:cubicBezTo>
                <a:cubicBezTo>
                  <a:pt x="79" y="196"/>
                  <a:pt x="57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8" y="287"/>
                  <a:pt x="288" y="287"/>
                  <a:pt x="288" y="287"/>
                </a:cubicBezTo>
                <a:cubicBezTo>
                  <a:pt x="288" y="256"/>
                  <a:pt x="288" y="256"/>
                  <a:pt x="288" y="256"/>
                </a:cubicBezTo>
                <a:cubicBezTo>
                  <a:pt x="288" y="256"/>
                  <a:pt x="287" y="237"/>
                  <a:pt x="250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008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727639" y="2330329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713542" y="263041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727639" y="3316224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713542" y="361630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727639" y="4306251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713542" y="460633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43417" y="1989780"/>
            <a:ext cx="6400800" cy="336803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66" name="文本框 65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68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962023" y="2194589"/>
            <a:ext cx="3338375" cy="3407903"/>
            <a:chOff x="1797" y="304"/>
            <a:chExt cx="2161" cy="2634"/>
          </a:xfrm>
          <a:solidFill>
            <a:srgbClr val="000000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1940" y="635"/>
              <a:ext cx="1881" cy="2303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sz="1350" kern="0">
                <a:solidFill>
                  <a:srgbClr val="00823E"/>
                </a:solidFill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781" y="304"/>
              <a:ext cx="259" cy="299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701" y="876"/>
              <a:ext cx="257" cy="297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540" y="1897"/>
              <a:ext cx="260" cy="299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368" y="770"/>
              <a:ext cx="258" cy="299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797" y="1818"/>
              <a:ext cx="258" cy="297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254" y="992"/>
              <a:ext cx="258" cy="297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200" y="2295"/>
              <a:ext cx="144" cy="166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r>
                <a:rPr lang="en-US" altLang="zh-CN" sz="1200" kern="0" dirty="0">
                  <a:solidFill>
                    <a:srgbClr val="00823E"/>
                  </a:solidFill>
                </a:rPr>
                <a:t>·</a:t>
              </a:r>
              <a:endParaRPr lang="zh-CN" altLang="en-US" sz="1200" kern="0" dirty="0">
                <a:solidFill>
                  <a:srgbClr val="00823E"/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2228" y="1290"/>
              <a:ext cx="142" cy="166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712" y="1038"/>
              <a:ext cx="142" cy="164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2998" y="1892"/>
              <a:ext cx="143" cy="164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2150" y="1737"/>
              <a:ext cx="142" cy="166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3503" y="1355"/>
              <a:ext cx="144" cy="166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2525" y="2057"/>
              <a:ext cx="142" cy="166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2934" y="1397"/>
              <a:ext cx="142" cy="165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200" kern="0">
                <a:solidFill>
                  <a:srgbClr val="00823E"/>
                </a:solidFill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2349" y="347"/>
              <a:ext cx="257" cy="299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 kern="0">
                <a:solidFill>
                  <a:srgbClr val="00823E"/>
                </a:solidFill>
              </a:endParaRPr>
            </a:p>
          </p:txBody>
        </p:sp>
      </p:grpSp>
      <p:sp>
        <p:nvSpPr>
          <p:cNvPr id="27" name="任意多边形 2"/>
          <p:cNvSpPr/>
          <p:nvPr/>
        </p:nvSpPr>
        <p:spPr>
          <a:xfrm>
            <a:off x="6319961" y="3107129"/>
            <a:ext cx="352221" cy="0"/>
          </a:xfrm>
          <a:custGeom>
            <a:avLst/>
            <a:gdLst>
              <a:gd name="connsiteX0" fmla="*/ 0 w 361950"/>
              <a:gd name="connsiteY0" fmla="*/ 0 h 0"/>
              <a:gd name="connsiteX1" fmla="*/ 361950 w 36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35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079051" y="4449780"/>
            <a:ext cx="352221" cy="0"/>
          </a:xfrm>
          <a:custGeom>
            <a:avLst/>
            <a:gdLst>
              <a:gd name="connsiteX0" fmla="*/ 0 w 361950"/>
              <a:gd name="connsiteY0" fmla="*/ 0 h 0"/>
              <a:gd name="connsiteX1" fmla="*/ 361950 w 36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350" ker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flipV="1">
            <a:off x="2499019" y="4308291"/>
            <a:ext cx="521232" cy="45719"/>
          </a:xfrm>
          <a:custGeom>
            <a:avLst/>
            <a:gdLst>
              <a:gd name="connsiteX0" fmla="*/ 0 w 361950"/>
              <a:gd name="connsiteY0" fmla="*/ 0 h 0"/>
              <a:gd name="connsiteX1" fmla="*/ 361950 w 36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2562811" y="2989883"/>
            <a:ext cx="1413616" cy="61004"/>
          </a:xfrm>
          <a:custGeom>
            <a:avLst/>
            <a:gdLst>
              <a:gd name="connsiteX0" fmla="*/ 0 w 361950"/>
              <a:gd name="connsiteY0" fmla="*/ 0 h 0"/>
              <a:gd name="connsiteX1" fmla="*/ 361950 w 36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350" kern="0">
              <a:solidFill>
                <a:srgbClr val="00823E"/>
              </a:solidFill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351362" y="2801053"/>
            <a:ext cx="1157328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336863" y="3015482"/>
            <a:ext cx="1320353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351362" y="4108420"/>
            <a:ext cx="1157328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1336863" y="4322849"/>
            <a:ext cx="1320353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6766561" y="2801053"/>
            <a:ext cx="1182474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6769620" y="3015483"/>
            <a:ext cx="1349041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766561" y="4108420"/>
            <a:ext cx="1182474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6769620" y="4322850"/>
            <a:ext cx="1349041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40" name="文本框 39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42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ck Arc 51"/>
          <p:cNvSpPr/>
          <p:nvPr/>
        </p:nvSpPr>
        <p:spPr>
          <a:xfrm>
            <a:off x="963664" y="3012849"/>
            <a:ext cx="1618211" cy="1618211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endParaRPr lang="en-US" sz="2665" dirty="0">
              <a:solidFill>
                <a:srgbClr val="00823E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Block Arc 52"/>
          <p:cNvSpPr/>
          <p:nvPr/>
        </p:nvSpPr>
        <p:spPr>
          <a:xfrm rot="10800000">
            <a:off x="2332242" y="3010746"/>
            <a:ext cx="1618211" cy="1618211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endParaRPr lang="en-US" sz="2665" dirty="0">
              <a:solidFill>
                <a:srgbClr val="00823E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Block Arc 53"/>
          <p:cNvSpPr/>
          <p:nvPr/>
        </p:nvSpPr>
        <p:spPr>
          <a:xfrm>
            <a:off x="3702241" y="3012849"/>
            <a:ext cx="1618211" cy="1618211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endParaRPr lang="en-US" sz="2665" dirty="0">
              <a:solidFill>
                <a:srgbClr val="00823E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Block Arc 54"/>
          <p:cNvSpPr/>
          <p:nvPr/>
        </p:nvSpPr>
        <p:spPr>
          <a:xfrm rot="10800000">
            <a:off x="5070820" y="3010746"/>
            <a:ext cx="1618211" cy="1618211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endParaRPr lang="en-US" sz="2665" dirty="0">
              <a:solidFill>
                <a:srgbClr val="00823E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Block Arc 55"/>
          <p:cNvSpPr/>
          <p:nvPr/>
        </p:nvSpPr>
        <p:spPr>
          <a:xfrm>
            <a:off x="6440748" y="3012849"/>
            <a:ext cx="1618211" cy="1618211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endParaRPr lang="en-US" sz="2665" dirty="0">
              <a:solidFill>
                <a:srgbClr val="00823E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62"/>
          <p:cNvSpPr/>
          <p:nvPr/>
        </p:nvSpPr>
        <p:spPr>
          <a:xfrm>
            <a:off x="1305885" y="3368108"/>
            <a:ext cx="940393" cy="940393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1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63"/>
          <p:cNvSpPr/>
          <p:nvPr/>
        </p:nvSpPr>
        <p:spPr>
          <a:xfrm>
            <a:off x="2677773" y="3368108"/>
            <a:ext cx="940393" cy="940393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2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4"/>
          <p:cNvSpPr/>
          <p:nvPr/>
        </p:nvSpPr>
        <p:spPr>
          <a:xfrm>
            <a:off x="4049661" y="3368108"/>
            <a:ext cx="940393" cy="940393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3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/>
          <p:nvPr/>
        </p:nvSpPr>
        <p:spPr>
          <a:xfrm>
            <a:off x="5421549" y="3368108"/>
            <a:ext cx="940393" cy="940393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4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>
          <a:xfrm>
            <a:off x="6793439" y="3368108"/>
            <a:ext cx="940393" cy="940393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5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75"/>
          <p:cNvSpPr txBox="1"/>
          <p:nvPr/>
        </p:nvSpPr>
        <p:spPr>
          <a:xfrm>
            <a:off x="1380062" y="4420003"/>
            <a:ext cx="751840" cy="3689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77"/>
          <p:cNvSpPr txBox="1"/>
          <p:nvPr/>
        </p:nvSpPr>
        <p:spPr>
          <a:xfrm>
            <a:off x="2700073" y="2861080"/>
            <a:ext cx="751840" cy="36893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2019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78"/>
          <p:cNvSpPr txBox="1"/>
          <p:nvPr/>
        </p:nvSpPr>
        <p:spPr>
          <a:xfrm>
            <a:off x="4145167" y="4420003"/>
            <a:ext cx="751840" cy="36893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81"/>
          <p:cNvSpPr txBox="1"/>
          <p:nvPr/>
        </p:nvSpPr>
        <p:spPr>
          <a:xfrm>
            <a:off x="5474779" y="2861080"/>
            <a:ext cx="751840" cy="36893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2021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82"/>
          <p:cNvSpPr txBox="1"/>
          <p:nvPr/>
        </p:nvSpPr>
        <p:spPr>
          <a:xfrm>
            <a:off x="6910274" y="4420003"/>
            <a:ext cx="751840" cy="36893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2022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018921" y="4914555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051207" y="5128984"/>
            <a:ext cx="1400175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32241" y="2182572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364527" y="2397001"/>
            <a:ext cx="1400175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165092" y="2182572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197377" y="2397001"/>
            <a:ext cx="1400175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803746" y="4914555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836032" y="5128984"/>
            <a:ext cx="1400175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553727" y="4914555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586013" y="5128984"/>
            <a:ext cx="1400175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41" name="文本框 40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43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C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4657" r="47693" b="23214"/>
          <a:stretch>
            <a:fillRect/>
          </a:stretch>
        </p:blipFill>
        <p:spPr>
          <a:xfrm>
            <a:off x="139351" y="4051540"/>
            <a:ext cx="8865298" cy="2971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61244" y="1700012"/>
            <a:ext cx="5021513" cy="1364818"/>
            <a:chOff x="2061243" y="1700012"/>
            <a:chExt cx="5021513" cy="1364818"/>
          </a:xfrm>
        </p:grpSpPr>
        <p:grpSp>
          <p:nvGrpSpPr>
            <p:cNvPr id="4" name="组合 3"/>
            <p:cNvGrpSpPr/>
            <p:nvPr/>
          </p:nvGrpSpPr>
          <p:grpSpPr>
            <a:xfrm>
              <a:off x="2061243" y="1700012"/>
              <a:ext cx="5021513" cy="1065733"/>
              <a:chOff x="3022396" y="3036172"/>
              <a:chExt cx="4310341" cy="106573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3022396" y="3036172"/>
                <a:ext cx="43103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5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谢谢您的</a:t>
                </a:r>
                <a:r>
                  <a:rPr lang="zh-CN" altLang="en-US" sz="5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观看</a:t>
                </a:r>
                <a:endPara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Content Placeholder 2"/>
              <p:cNvSpPr txBox="1"/>
              <p:nvPr/>
            </p:nvSpPr>
            <p:spPr>
              <a:xfrm>
                <a:off x="3059772" y="3862362"/>
                <a:ext cx="4185939" cy="239543"/>
              </a:xfrm>
              <a:prstGeom prst="rect">
                <a:avLst/>
              </a:prstGeom>
            </p:spPr>
            <p:txBody>
              <a:bodyPr vert="horz" lIns="91262" tIns="45631" rIns="91262" bIns="4563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dist">
                  <a:buNone/>
                  <a:defRPr/>
                </a:pPr>
                <a:r>
                  <a:rPr lang="en-US" altLang="zh-CN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THANK YOU FOR YOUR WATCH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indent="0" algn="dist">
                  <a:buNone/>
                  <a:defRPr/>
                </a:pP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614617" y="2765745"/>
              <a:ext cx="1914765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设计人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C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4657" r="47693" b="23214"/>
          <a:stretch>
            <a:fillRect/>
          </a:stretch>
        </p:blipFill>
        <p:spPr>
          <a:xfrm>
            <a:off x="139351" y="4051540"/>
            <a:ext cx="8865298" cy="29718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443378" y="1283144"/>
            <a:ext cx="4257245" cy="1784229"/>
            <a:chOff x="2275093" y="1687382"/>
            <a:chExt cx="2780910" cy="1784229"/>
          </a:xfrm>
        </p:grpSpPr>
        <p:sp>
          <p:nvSpPr>
            <p:cNvPr id="19" name="文本框 12"/>
            <p:cNvSpPr txBox="1">
              <a:spLocks noChangeArrowheads="1"/>
            </p:cNvSpPr>
            <p:nvPr/>
          </p:nvSpPr>
          <p:spPr bwMode="auto">
            <a:xfrm>
              <a:off x="2275093" y="2517486"/>
              <a:ext cx="278091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2384" y="1687382"/>
              <a:ext cx="6463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75048" y="3133057"/>
              <a:ext cx="21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 PROFESSIONAL  TEMPLATE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71733" y="4390810"/>
            <a:ext cx="7643617" cy="6050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55735" y="2226143"/>
            <a:ext cx="3813964" cy="2330756"/>
            <a:chOff x="5742796" y="1891039"/>
            <a:chExt cx="6449204" cy="39411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5742796" y="1891039"/>
              <a:ext cx="6449204" cy="394118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800850" y="2209800"/>
              <a:ext cx="4305300" cy="245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6800850" y="2209800"/>
              <a:ext cx="4286250" cy="2457450"/>
            </a:xfrm>
            <a:prstGeom prst="triangle">
              <a:avLst>
                <a:gd name="adj" fmla="val 0"/>
              </a:avLst>
            </a:prstGeom>
            <a:solidFill>
              <a:srgbClr val="CFC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00823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67525" y="2367357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  <a:endParaRPr lang="zh-CN" altLang="en-US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1345849" y="3067039"/>
            <a:ext cx="3593448" cy="1718612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本模板的所有素材和逻辑图表，均可自由编辑替换和移动。作品中目录框架完整，您可以根据实际进行增添。图表类型和小章节均是一一对应的关系，具有很强的针对性，希望为您的演示加分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indent="0">
              <a:buNone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26978" y="4607272"/>
            <a:ext cx="156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10540" y="4968458"/>
            <a:ext cx="156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29086" y="4607273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29085" y="497896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27" name="文本框 26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29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2"/>
          <a:srcRect l="4657" r="47693" b="23214"/>
          <a:stretch>
            <a:fillRect/>
          </a:stretch>
        </p:blipFill>
        <p:spPr>
          <a:xfrm>
            <a:off x="5461215" y="2996017"/>
            <a:ext cx="2775299" cy="930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>
            <a:off x="2926224" y="642937"/>
            <a:ext cx="2118177" cy="5700713"/>
          </a:xfrm>
          <a:custGeom>
            <a:avLst/>
            <a:gdLst>
              <a:gd name="connsiteX0" fmla="*/ 1299018 w 2824236"/>
              <a:gd name="connsiteY0" fmla="*/ 0 h 7600950"/>
              <a:gd name="connsiteX1" fmla="*/ 556068 w 2824236"/>
              <a:gd name="connsiteY1" fmla="*/ 723900 h 7600950"/>
              <a:gd name="connsiteX2" fmla="*/ 1584768 w 2824236"/>
              <a:gd name="connsiteY2" fmla="*/ 1733550 h 7600950"/>
              <a:gd name="connsiteX3" fmla="*/ 3618 w 2824236"/>
              <a:gd name="connsiteY3" fmla="*/ 3943350 h 7600950"/>
              <a:gd name="connsiteX4" fmla="*/ 2118168 w 2824236"/>
              <a:gd name="connsiteY4" fmla="*/ 5067300 h 7600950"/>
              <a:gd name="connsiteX5" fmla="*/ 2803968 w 2824236"/>
              <a:gd name="connsiteY5" fmla="*/ 6438900 h 7600950"/>
              <a:gd name="connsiteX6" fmla="*/ 2575368 w 2824236"/>
              <a:gd name="connsiteY6" fmla="*/ 7600950 h 760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4236" h="7600950">
                <a:moveTo>
                  <a:pt x="1299018" y="0"/>
                </a:moveTo>
                <a:cubicBezTo>
                  <a:pt x="903730" y="217487"/>
                  <a:pt x="508443" y="434975"/>
                  <a:pt x="556068" y="723900"/>
                </a:cubicBezTo>
                <a:cubicBezTo>
                  <a:pt x="603693" y="1012825"/>
                  <a:pt x="1676843" y="1196975"/>
                  <a:pt x="1584768" y="1733550"/>
                </a:cubicBezTo>
                <a:cubicBezTo>
                  <a:pt x="1492693" y="2270125"/>
                  <a:pt x="-85282" y="3387725"/>
                  <a:pt x="3618" y="3943350"/>
                </a:cubicBezTo>
                <a:cubicBezTo>
                  <a:pt x="92518" y="4498975"/>
                  <a:pt x="1651443" y="4651375"/>
                  <a:pt x="2118168" y="5067300"/>
                </a:cubicBezTo>
                <a:cubicBezTo>
                  <a:pt x="2584893" y="5483225"/>
                  <a:pt x="2727768" y="6016625"/>
                  <a:pt x="2803968" y="6438900"/>
                </a:cubicBezTo>
                <a:cubicBezTo>
                  <a:pt x="2880168" y="6861175"/>
                  <a:pt x="2727768" y="7231062"/>
                  <a:pt x="2575368" y="7600950"/>
                </a:cubicBezTo>
              </a:path>
            </a:pathLst>
          </a:cu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泪滴形 26"/>
          <p:cNvSpPr/>
          <p:nvPr/>
        </p:nvSpPr>
        <p:spPr>
          <a:xfrm>
            <a:off x="3656410" y="1543050"/>
            <a:ext cx="942975" cy="942975"/>
          </a:xfrm>
          <a:prstGeom prst="teardrop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泪滴形 27"/>
          <p:cNvSpPr/>
          <p:nvPr/>
        </p:nvSpPr>
        <p:spPr>
          <a:xfrm>
            <a:off x="2584847" y="3157538"/>
            <a:ext cx="942975" cy="942975"/>
          </a:xfrm>
          <a:prstGeom prst="teardrop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泪滴形 28"/>
          <p:cNvSpPr/>
          <p:nvPr/>
        </p:nvSpPr>
        <p:spPr>
          <a:xfrm>
            <a:off x="4599385" y="4786313"/>
            <a:ext cx="942975" cy="942975"/>
          </a:xfrm>
          <a:prstGeom prst="teardrop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84997" y="167163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713435" y="328612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727972" y="49149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80613" y="1533138"/>
            <a:ext cx="156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  <a:endParaRPr lang="zh-CN" altLang="en-US" sz="135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780612" y="1833221"/>
            <a:ext cx="29106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单击此处添加您的文字内容。本模板的所有素材和逻辑图表，均可自由编辑替换和移动。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84997" y="3109138"/>
            <a:ext cx="156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  <a:endParaRPr lang="zh-CN" altLang="en-US" sz="135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784997" y="3409221"/>
            <a:ext cx="29106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单击此处添加您的文字内容。本模板的所有素材和逻辑图表，均可自由编辑替换和移动。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925089" y="4788084"/>
            <a:ext cx="156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  <a:endParaRPr lang="zh-CN" altLang="en-US" sz="135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45745" y="5023709"/>
            <a:ext cx="29106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单击此处添加您的文字内容。本模板的所有素材和逻辑图表，均可自由编辑替换和移动。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940907" y="1851053"/>
            <a:ext cx="444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20%</a:t>
            </a:r>
            <a:endParaRPr lang="zh-CN" altLang="en-US" sz="135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49201" y="3468309"/>
            <a:ext cx="444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20%</a:t>
            </a:r>
            <a:endParaRPr lang="zh-CN" altLang="en-US" sz="135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85326" y="5119300"/>
            <a:ext cx="444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20%</a:t>
            </a:r>
            <a:endParaRPr lang="zh-CN" altLang="en-US" sz="135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25" name="文本框 24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46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1132" y="3983887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65702" y="2108298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1132" y="4324952"/>
            <a:ext cx="21700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94236" y="2449362"/>
            <a:ext cx="21700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81232" y="2146968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37117" y="366798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09733" y="2435384"/>
            <a:ext cx="21700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655986" y="3983887"/>
            <a:ext cx="21700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638673" y="3112254"/>
            <a:ext cx="3669498" cy="2547575"/>
            <a:chOff x="3533729" y="2526224"/>
            <a:chExt cx="4892665" cy="3396766"/>
          </a:xfrm>
        </p:grpSpPr>
        <p:grpSp>
          <p:nvGrpSpPr>
            <p:cNvPr id="35" name="组合 34"/>
            <p:cNvGrpSpPr/>
            <p:nvPr/>
          </p:nvGrpSpPr>
          <p:grpSpPr>
            <a:xfrm>
              <a:off x="3533729" y="2526224"/>
              <a:ext cx="4892665" cy="3396766"/>
              <a:chOff x="5545535" y="2502513"/>
              <a:chExt cx="3297195" cy="2289100"/>
            </a:xfrm>
          </p:grpSpPr>
          <p:sp>
            <p:nvSpPr>
              <p:cNvPr id="68" name="任意多边形 67"/>
              <p:cNvSpPr/>
              <p:nvPr/>
            </p:nvSpPr>
            <p:spPr>
              <a:xfrm rot="3643891">
                <a:off x="5459816" y="3380176"/>
                <a:ext cx="1497156" cy="1325718"/>
              </a:xfrm>
              <a:custGeom>
                <a:avLst/>
                <a:gdLst>
                  <a:gd name="connsiteX0" fmla="*/ 44371 w 1497156"/>
                  <a:gd name="connsiteY0" fmla="*/ 403650 h 1325718"/>
                  <a:gd name="connsiteX1" fmla="*/ 1497156 w 1497156"/>
                  <a:gd name="connsiteY1" fmla="*/ 0 h 1325718"/>
                  <a:gd name="connsiteX2" fmla="*/ 758250 w 1497156"/>
                  <a:gd name="connsiteY2" fmla="*/ 1318414 h 1325718"/>
                  <a:gd name="connsiteX3" fmla="*/ 685800 w 1497156"/>
                  <a:gd name="connsiteY3" fmla="*/ 1325718 h 1325718"/>
                  <a:gd name="connsiteX4" fmla="*/ 0 w 1497156"/>
                  <a:gd name="connsiteY4" fmla="*/ 639918 h 1325718"/>
                  <a:gd name="connsiteX5" fmla="*/ 13933 w 1497156"/>
                  <a:gd name="connsiteY5" fmla="*/ 501706 h 132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7156" h="1325718">
                    <a:moveTo>
                      <a:pt x="44371" y="403650"/>
                    </a:moveTo>
                    <a:lnTo>
                      <a:pt x="1497156" y="0"/>
                    </a:lnTo>
                    <a:lnTo>
                      <a:pt x="758250" y="1318414"/>
                    </a:lnTo>
                    <a:lnTo>
                      <a:pt x="685800" y="1325718"/>
                    </a:lnTo>
                    <a:cubicBezTo>
                      <a:pt x="307043" y="1325718"/>
                      <a:pt x="0" y="1018675"/>
                      <a:pt x="0" y="639918"/>
                    </a:cubicBezTo>
                    <a:cubicBezTo>
                      <a:pt x="0" y="592574"/>
                      <a:pt x="4797" y="546350"/>
                      <a:pt x="13933" y="5017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823E"/>
                  </a:solidFill>
                </a:endParaRPr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 rot="6135568">
                <a:off x="5996100" y="2905062"/>
                <a:ext cx="1421511" cy="1274173"/>
              </a:xfrm>
              <a:custGeom>
                <a:avLst/>
                <a:gdLst>
                  <a:gd name="connsiteX0" fmla="*/ 14435 w 1437414"/>
                  <a:gd name="connsiteY0" fmla="*/ 785052 h 1301671"/>
                  <a:gd name="connsiteX1" fmla="*/ 0 w 1437414"/>
                  <a:gd name="connsiteY1" fmla="*/ 652207 h 1301671"/>
                  <a:gd name="connsiteX2" fmla="*/ 10443 w 1437414"/>
                  <a:gd name="connsiteY2" fmla="*/ 556102 h 1301671"/>
                  <a:gd name="connsiteX3" fmla="*/ 1437414 w 1437414"/>
                  <a:gd name="connsiteY3" fmla="*/ 0 h 1301671"/>
                  <a:gd name="connsiteX4" fmla="*/ 1436623 w 1437414"/>
                  <a:gd name="connsiteY4" fmla="*/ 20656 h 1301671"/>
                  <a:gd name="connsiteX5" fmla="*/ 606778 w 1437414"/>
                  <a:gd name="connsiteY5" fmla="*/ 1301671 h 1301671"/>
                  <a:gd name="connsiteX6" fmla="*/ 567332 w 1437414"/>
                  <a:gd name="connsiteY6" fmla="*/ 1297982 h 1301671"/>
                  <a:gd name="connsiteX7" fmla="*/ 14435 w 1437414"/>
                  <a:gd name="connsiteY7" fmla="*/ 785052 h 130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7414" h="1301671">
                    <a:moveTo>
                      <a:pt x="14435" y="785052"/>
                    </a:moveTo>
                    <a:cubicBezTo>
                      <a:pt x="4970" y="742142"/>
                      <a:pt x="0" y="697713"/>
                      <a:pt x="0" y="652207"/>
                    </a:cubicBezTo>
                    <a:lnTo>
                      <a:pt x="10443" y="556102"/>
                    </a:lnTo>
                    <a:lnTo>
                      <a:pt x="1437414" y="0"/>
                    </a:lnTo>
                    <a:lnTo>
                      <a:pt x="1436623" y="20656"/>
                    </a:lnTo>
                    <a:lnTo>
                      <a:pt x="606778" y="1301671"/>
                    </a:lnTo>
                    <a:lnTo>
                      <a:pt x="567332" y="1297982"/>
                    </a:lnTo>
                    <a:cubicBezTo>
                      <a:pt x="289810" y="1245298"/>
                      <a:pt x="71225" y="1042513"/>
                      <a:pt x="14435" y="7850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823E"/>
                  </a:solidFill>
                </a:endParaRPr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 rot="9403555">
                <a:off x="6824373" y="2502513"/>
                <a:ext cx="1623184" cy="1623184"/>
              </a:xfrm>
              <a:custGeom>
                <a:avLst/>
                <a:gdLst>
                  <a:gd name="connsiteX0" fmla="*/ 495683 w 1623184"/>
                  <a:gd name="connsiteY0" fmla="*/ 1559405 h 1623184"/>
                  <a:gd name="connsiteX1" fmla="*/ 0 w 1623184"/>
                  <a:gd name="connsiteY1" fmla="*/ 811592 h 1623184"/>
                  <a:gd name="connsiteX2" fmla="*/ 1 w 1623184"/>
                  <a:gd name="connsiteY2" fmla="*/ 811592 h 1623184"/>
                  <a:gd name="connsiteX3" fmla="*/ 16490 w 1623184"/>
                  <a:gd name="connsiteY3" fmla="*/ 648028 h 1623184"/>
                  <a:gd name="connsiteX4" fmla="*/ 30239 w 1623184"/>
                  <a:gd name="connsiteY4" fmla="*/ 594554 h 1623184"/>
                  <a:gd name="connsiteX5" fmla="*/ 1599473 w 1623184"/>
                  <a:gd name="connsiteY5" fmla="*/ 0 h 1623184"/>
                  <a:gd name="connsiteX6" fmla="*/ 1623184 w 1623184"/>
                  <a:gd name="connsiteY6" fmla="*/ 0 h 1623184"/>
                  <a:gd name="connsiteX7" fmla="*/ 1623184 w 1623184"/>
                  <a:gd name="connsiteY7" fmla="*/ 48244 h 1623184"/>
                  <a:gd name="connsiteX8" fmla="*/ 1246509 w 1623184"/>
                  <a:gd name="connsiteY8" fmla="*/ 1494810 h 1623184"/>
                  <a:gd name="connsiteX9" fmla="*/ 1127500 w 1623184"/>
                  <a:gd name="connsiteY9" fmla="*/ 1559405 h 1623184"/>
                  <a:gd name="connsiteX10" fmla="*/ 811592 w 1623184"/>
                  <a:gd name="connsiteY10" fmla="*/ 1623184 h 1623184"/>
                  <a:gd name="connsiteX11" fmla="*/ 495683 w 1623184"/>
                  <a:gd name="connsiteY11" fmla="*/ 1559405 h 162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3184" h="1623184">
                    <a:moveTo>
                      <a:pt x="495683" y="1559405"/>
                    </a:moveTo>
                    <a:cubicBezTo>
                      <a:pt x="204391" y="1436199"/>
                      <a:pt x="0" y="1147764"/>
                      <a:pt x="0" y="811592"/>
                    </a:cubicBezTo>
                    <a:lnTo>
                      <a:pt x="1" y="811592"/>
                    </a:lnTo>
                    <a:cubicBezTo>
                      <a:pt x="1" y="755563"/>
                      <a:pt x="5678" y="700860"/>
                      <a:pt x="16490" y="648028"/>
                    </a:cubicBezTo>
                    <a:lnTo>
                      <a:pt x="30239" y="594554"/>
                    </a:lnTo>
                    <a:lnTo>
                      <a:pt x="1599473" y="0"/>
                    </a:lnTo>
                    <a:lnTo>
                      <a:pt x="1623184" y="0"/>
                    </a:lnTo>
                    <a:lnTo>
                      <a:pt x="1623184" y="48244"/>
                    </a:lnTo>
                    <a:lnTo>
                      <a:pt x="1246509" y="1494810"/>
                    </a:lnTo>
                    <a:lnTo>
                      <a:pt x="1127500" y="1559405"/>
                    </a:lnTo>
                    <a:cubicBezTo>
                      <a:pt x="1030403" y="1600474"/>
                      <a:pt x="923650" y="1623184"/>
                      <a:pt x="811592" y="1623184"/>
                    </a:cubicBezTo>
                    <a:cubicBezTo>
                      <a:pt x="699534" y="1623184"/>
                      <a:pt x="592781" y="1600474"/>
                      <a:pt x="495683" y="1559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823E"/>
                  </a:solidFill>
                </a:endParaRPr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 rot="11693022">
                <a:off x="7406177" y="3133455"/>
                <a:ext cx="1436553" cy="1441156"/>
              </a:xfrm>
              <a:custGeom>
                <a:avLst/>
                <a:gdLst>
                  <a:gd name="connsiteX0" fmla="*/ 553066 w 1436553"/>
                  <a:gd name="connsiteY0" fmla="*/ 1441156 h 1441156"/>
                  <a:gd name="connsiteX1" fmla="*/ 458813 w 1436553"/>
                  <a:gd name="connsiteY1" fmla="*/ 1412040 h 1441156"/>
                  <a:gd name="connsiteX2" fmla="*/ 0 w 1436553"/>
                  <a:gd name="connsiteY2" fmla="*/ 723189 h 1441156"/>
                  <a:gd name="connsiteX3" fmla="*/ 1 w 1436553"/>
                  <a:gd name="connsiteY3" fmla="*/ 723189 h 1441156"/>
                  <a:gd name="connsiteX4" fmla="*/ 59036 w 1436553"/>
                  <a:gd name="connsiteY4" fmla="*/ 432189 h 1441156"/>
                  <a:gd name="connsiteX5" fmla="*/ 101186 w 1436553"/>
                  <a:gd name="connsiteY5" fmla="*/ 354907 h 1441156"/>
                  <a:gd name="connsiteX6" fmla="*/ 1436553 w 1436553"/>
                  <a:gd name="connsiteY6" fmla="*/ 0 h 144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6553" h="1441156">
                    <a:moveTo>
                      <a:pt x="553066" y="1441156"/>
                    </a:moveTo>
                    <a:lnTo>
                      <a:pt x="458813" y="1412040"/>
                    </a:lnTo>
                    <a:cubicBezTo>
                      <a:pt x="189188" y="1298548"/>
                      <a:pt x="-1" y="1032856"/>
                      <a:pt x="0" y="723189"/>
                    </a:cubicBezTo>
                    <a:lnTo>
                      <a:pt x="1" y="723189"/>
                    </a:lnTo>
                    <a:cubicBezTo>
                      <a:pt x="0" y="619967"/>
                      <a:pt x="21022" y="521630"/>
                      <a:pt x="59036" y="432189"/>
                    </a:cubicBezTo>
                    <a:lnTo>
                      <a:pt x="101186" y="354907"/>
                    </a:lnTo>
                    <a:lnTo>
                      <a:pt x="14365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823E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055148" y="4418485"/>
              <a:ext cx="476250" cy="393700"/>
              <a:chOff x="6278563" y="5948363"/>
              <a:chExt cx="476250" cy="393700"/>
            </a:xfrm>
          </p:grpSpPr>
          <p:sp>
            <p:nvSpPr>
              <p:cNvPr id="66" name="Freeform 64"/>
              <p:cNvSpPr/>
              <p:nvPr/>
            </p:nvSpPr>
            <p:spPr bwMode="auto">
              <a:xfrm>
                <a:off x="6357938" y="6065838"/>
                <a:ext cx="98425" cy="138112"/>
              </a:xfrm>
              <a:custGeom>
                <a:avLst/>
                <a:gdLst>
                  <a:gd name="T0" fmla="*/ 28 w 40"/>
                  <a:gd name="T1" fmla="*/ 23 h 56"/>
                  <a:gd name="T2" fmla="*/ 28 w 40"/>
                  <a:gd name="T3" fmla="*/ 8 h 56"/>
                  <a:gd name="T4" fmla="*/ 20 w 40"/>
                  <a:gd name="T5" fmla="*/ 0 h 56"/>
                  <a:gd name="T6" fmla="*/ 12 w 40"/>
                  <a:gd name="T7" fmla="*/ 8 h 56"/>
                  <a:gd name="T8" fmla="*/ 12 w 40"/>
                  <a:gd name="T9" fmla="*/ 23 h 56"/>
                  <a:gd name="T10" fmla="*/ 16 w 40"/>
                  <a:gd name="T11" fmla="*/ 30 h 56"/>
                  <a:gd name="T12" fmla="*/ 16 w 40"/>
                  <a:gd name="T13" fmla="*/ 33 h 56"/>
                  <a:gd name="T14" fmla="*/ 14 w 40"/>
                  <a:gd name="T15" fmla="*/ 35 h 56"/>
                  <a:gd name="T16" fmla="*/ 0 w 40"/>
                  <a:gd name="T17" fmla="*/ 42 h 56"/>
                  <a:gd name="T18" fmla="*/ 0 w 40"/>
                  <a:gd name="T19" fmla="*/ 52 h 56"/>
                  <a:gd name="T20" fmla="*/ 4 w 40"/>
                  <a:gd name="T21" fmla="*/ 56 h 56"/>
                  <a:gd name="T22" fmla="*/ 36 w 40"/>
                  <a:gd name="T23" fmla="*/ 56 h 56"/>
                  <a:gd name="T24" fmla="*/ 40 w 40"/>
                  <a:gd name="T25" fmla="*/ 52 h 56"/>
                  <a:gd name="T26" fmla="*/ 40 w 40"/>
                  <a:gd name="T27" fmla="*/ 42 h 56"/>
                  <a:gd name="T28" fmla="*/ 24 w 40"/>
                  <a:gd name="T29" fmla="*/ 30 h 56"/>
                  <a:gd name="T30" fmla="*/ 28 w 40"/>
                  <a:gd name="T31" fmla="*/ 2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56">
                    <a:moveTo>
                      <a:pt x="28" y="23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3"/>
                      <a:pt x="25" y="0"/>
                      <a:pt x="20" y="0"/>
                    </a:cubicBezTo>
                    <a:cubicBezTo>
                      <a:pt x="16" y="0"/>
                      <a:pt x="12" y="3"/>
                      <a:pt x="12" y="8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7" y="32"/>
                      <a:pt x="16" y="33"/>
                    </a:cubicBezTo>
                    <a:cubicBezTo>
                      <a:pt x="16" y="34"/>
                      <a:pt x="15" y="35"/>
                      <a:pt x="14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2" y="56"/>
                      <a:pt x="4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8" y="56"/>
                      <a:pt x="40" y="54"/>
                      <a:pt x="40" y="5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24" y="30"/>
                      <a:pt x="24" y="30"/>
                      <a:pt x="24" y="30"/>
                    </a:cubicBezTo>
                    <a:lnTo>
                      <a:pt x="28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0222" tIns="30111" rIns="60222" bIns="30111"/>
              <a:lstStyle/>
              <a:p>
                <a:pPr>
                  <a:defRPr/>
                </a:pPr>
                <a:endParaRPr lang="zh-CN" altLang="en-US" sz="1185">
                  <a:solidFill>
                    <a:srgbClr val="00823E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 65"/>
              <p:cNvSpPr>
                <a:spLocks noEditPoints="1"/>
              </p:cNvSpPr>
              <p:nvPr/>
            </p:nvSpPr>
            <p:spPr bwMode="auto">
              <a:xfrm>
                <a:off x="6278563" y="5948363"/>
                <a:ext cx="476250" cy="393700"/>
              </a:xfrm>
              <a:custGeom>
                <a:avLst/>
                <a:gdLst>
                  <a:gd name="T0" fmla="*/ 188 w 192"/>
                  <a:gd name="T1" fmla="*/ 24 h 160"/>
                  <a:gd name="T2" fmla="*/ 104 w 192"/>
                  <a:gd name="T3" fmla="*/ 24 h 160"/>
                  <a:gd name="T4" fmla="*/ 104 w 192"/>
                  <a:gd name="T5" fmla="*/ 4 h 160"/>
                  <a:gd name="T6" fmla="*/ 100 w 192"/>
                  <a:gd name="T7" fmla="*/ 0 h 160"/>
                  <a:gd name="T8" fmla="*/ 4 w 192"/>
                  <a:gd name="T9" fmla="*/ 0 h 160"/>
                  <a:gd name="T10" fmla="*/ 0 w 192"/>
                  <a:gd name="T11" fmla="*/ 4 h 160"/>
                  <a:gd name="T12" fmla="*/ 0 w 192"/>
                  <a:gd name="T13" fmla="*/ 156 h 160"/>
                  <a:gd name="T14" fmla="*/ 4 w 192"/>
                  <a:gd name="T15" fmla="*/ 160 h 160"/>
                  <a:gd name="T16" fmla="*/ 60 w 192"/>
                  <a:gd name="T17" fmla="*/ 160 h 160"/>
                  <a:gd name="T18" fmla="*/ 64 w 192"/>
                  <a:gd name="T19" fmla="*/ 156 h 160"/>
                  <a:gd name="T20" fmla="*/ 64 w 192"/>
                  <a:gd name="T21" fmla="*/ 136 h 160"/>
                  <a:gd name="T22" fmla="*/ 72 w 192"/>
                  <a:gd name="T23" fmla="*/ 136 h 160"/>
                  <a:gd name="T24" fmla="*/ 72 w 192"/>
                  <a:gd name="T25" fmla="*/ 156 h 160"/>
                  <a:gd name="T26" fmla="*/ 76 w 192"/>
                  <a:gd name="T27" fmla="*/ 160 h 160"/>
                  <a:gd name="T28" fmla="*/ 116 w 192"/>
                  <a:gd name="T29" fmla="*/ 160 h 160"/>
                  <a:gd name="T30" fmla="*/ 120 w 192"/>
                  <a:gd name="T31" fmla="*/ 156 h 160"/>
                  <a:gd name="T32" fmla="*/ 120 w 192"/>
                  <a:gd name="T33" fmla="*/ 136 h 160"/>
                  <a:gd name="T34" fmla="*/ 128 w 192"/>
                  <a:gd name="T35" fmla="*/ 136 h 160"/>
                  <a:gd name="T36" fmla="*/ 128 w 192"/>
                  <a:gd name="T37" fmla="*/ 156 h 160"/>
                  <a:gd name="T38" fmla="*/ 132 w 192"/>
                  <a:gd name="T39" fmla="*/ 160 h 160"/>
                  <a:gd name="T40" fmla="*/ 188 w 192"/>
                  <a:gd name="T41" fmla="*/ 160 h 160"/>
                  <a:gd name="T42" fmla="*/ 192 w 192"/>
                  <a:gd name="T43" fmla="*/ 156 h 160"/>
                  <a:gd name="T44" fmla="*/ 192 w 192"/>
                  <a:gd name="T45" fmla="*/ 28 h 160"/>
                  <a:gd name="T46" fmla="*/ 188 w 192"/>
                  <a:gd name="T47" fmla="*/ 24 h 160"/>
                  <a:gd name="T48" fmla="*/ 80 w 192"/>
                  <a:gd name="T49" fmla="*/ 100 h 160"/>
                  <a:gd name="T50" fmla="*/ 68 w 192"/>
                  <a:gd name="T51" fmla="*/ 112 h 160"/>
                  <a:gd name="T52" fmla="*/ 36 w 192"/>
                  <a:gd name="T53" fmla="*/ 112 h 160"/>
                  <a:gd name="T54" fmla="*/ 24 w 192"/>
                  <a:gd name="T55" fmla="*/ 100 h 160"/>
                  <a:gd name="T56" fmla="*/ 24 w 192"/>
                  <a:gd name="T57" fmla="*/ 88 h 160"/>
                  <a:gd name="T58" fmla="*/ 26 w 192"/>
                  <a:gd name="T59" fmla="*/ 84 h 160"/>
                  <a:gd name="T60" fmla="*/ 39 w 192"/>
                  <a:gd name="T61" fmla="*/ 78 h 160"/>
                  <a:gd name="T62" fmla="*/ 37 w 192"/>
                  <a:gd name="T63" fmla="*/ 74 h 160"/>
                  <a:gd name="T64" fmla="*/ 36 w 192"/>
                  <a:gd name="T65" fmla="*/ 72 h 160"/>
                  <a:gd name="T66" fmla="*/ 36 w 192"/>
                  <a:gd name="T67" fmla="*/ 56 h 160"/>
                  <a:gd name="T68" fmla="*/ 52 w 192"/>
                  <a:gd name="T69" fmla="*/ 40 h 160"/>
                  <a:gd name="T70" fmla="*/ 68 w 192"/>
                  <a:gd name="T71" fmla="*/ 56 h 160"/>
                  <a:gd name="T72" fmla="*/ 68 w 192"/>
                  <a:gd name="T73" fmla="*/ 72 h 160"/>
                  <a:gd name="T74" fmla="*/ 68 w 192"/>
                  <a:gd name="T75" fmla="*/ 74 h 160"/>
                  <a:gd name="T76" fmla="*/ 65 w 192"/>
                  <a:gd name="T77" fmla="*/ 78 h 160"/>
                  <a:gd name="T78" fmla="*/ 78 w 192"/>
                  <a:gd name="T79" fmla="*/ 84 h 160"/>
                  <a:gd name="T80" fmla="*/ 80 w 192"/>
                  <a:gd name="T81" fmla="*/ 88 h 160"/>
                  <a:gd name="T82" fmla="*/ 80 w 192"/>
                  <a:gd name="T83" fmla="*/ 100 h 160"/>
                  <a:gd name="T84" fmla="*/ 164 w 192"/>
                  <a:gd name="T85" fmla="*/ 112 h 160"/>
                  <a:gd name="T86" fmla="*/ 100 w 192"/>
                  <a:gd name="T87" fmla="*/ 112 h 160"/>
                  <a:gd name="T88" fmla="*/ 96 w 192"/>
                  <a:gd name="T89" fmla="*/ 108 h 160"/>
                  <a:gd name="T90" fmla="*/ 100 w 192"/>
                  <a:gd name="T91" fmla="*/ 104 h 160"/>
                  <a:gd name="T92" fmla="*/ 164 w 192"/>
                  <a:gd name="T93" fmla="*/ 104 h 160"/>
                  <a:gd name="T94" fmla="*/ 168 w 192"/>
                  <a:gd name="T95" fmla="*/ 108 h 160"/>
                  <a:gd name="T96" fmla="*/ 164 w 192"/>
                  <a:gd name="T97" fmla="*/ 112 h 160"/>
                  <a:gd name="T98" fmla="*/ 164 w 192"/>
                  <a:gd name="T99" fmla="*/ 88 h 160"/>
                  <a:gd name="T100" fmla="*/ 100 w 192"/>
                  <a:gd name="T101" fmla="*/ 88 h 160"/>
                  <a:gd name="T102" fmla="*/ 96 w 192"/>
                  <a:gd name="T103" fmla="*/ 84 h 160"/>
                  <a:gd name="T104" fmla="*/ 100 w 192"/>
                  <a:gd name="T105" fmla="*/ 80 h 160"/>
                  <a:gd name="T106" fmla="*/ 164 w 192"/>
                  <a:gd name="T107" fmla="*/ 80 h 160"/>
                  <a:gd name="T108" fmla="*/ 168 w 192"/>
                  <a:gd name="T109" fmla="*/ 84 h 160"/>
                  <a:gd name="T110" fmla="*/ 164 w 192"/>
                  <a:gd name="T111" fmla="*/ 88 h 160"/>
                  <a:gd name="T112" fmla="*/ 164 w 192"/>
                  <a:gd name="T113" fmla="*/ 64 h 160"/>
                  <a:gd name="T114" fmla="*/ 100 w 192"/>
                  <a:gd name="T115" fmla="*/ 64 h 160"/>
                  <a:gd name="T116" fmla="*/ 96 w 192"/>
                  <a:gd name="T117" fmla="*/ 60 h 160"/>
                  <a:gd name="T118" fmla="*/ 100 w 192"/>
                  <a:gd name="T119" fmla="*/ 56 h 160"/>
                  <a:gd name="T120" fmla="*/ 164 w 192"/>
                  <a:gd name="T121" fmla="*/ 56 h 160"/>
                  <a:gd name="T122" fmla="*/ 168 w 192"/>
                  <a:gd name="T123" fmla="*/ 60 h 160"/>
                  <a:gd name="T124" fmla="*/ 164 w 192"/>
                  <a:gd name="T125" fmla="*/ 6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2" h="160">
                    <a:moveTo>
                      <a:pt x="188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2"/>
                      <a:pt x="102" y="0"/>
                      <a:pt x="10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8"/>
                      <a:pt x="2" y="160"/>
                      <a:pt x="4" y="160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2" y="160"/>
                      <a:pt x="64" y="158"/>
                      <a:pt x="64" y="15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56"/>
                      <a:pt x="72" y="156"/>
                      <a:pt x="72" y="156"/>
                    </a:cubicBezTo>
                    <a:cubicBezTo>
                      <a:pt x="72" y="158"/>
                      <a:pt x="74" y="160"/>
                      <a:pt x="76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8" y="160"/>
                      <a:pt x="120" y="158"/>
                      <a:pt x="120" y="156"/>
                    </a:cubicBezTo>
                    <a:cubicBezTo>
                      <a:pt x="120" y="136"/>
                      <a:pt x="120" y="136"/>
                      <a:pt x="120" y="136"/>
                    </a:cubicBezTo>
                    <a:cubicBezTo>
                      <a:pt x="128" y="136"/>
                      <a:pt x="128" y="136"/>
                      <a:pt x="128" y="136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128" y="158"/>
                      <a:pt x="130" y="160"/>
                      <a:pt x="132" y="160"/>
                    </a:cubicBezTo>
                    <a:cubicBezTo>
                      <a:pt x="188" y="160"/>
                      <a:pt x="188" y="160"/>
                      <a:pt x="188" y="160"/>
                    </a:cubicBezTo>
                    <a:cubicBezTo>
                      <a:pt x="190" y="160"/>
                      <a:pt x="192" y="158"/>
                      <a:pt x="192" y="156"/>
                    </a:cubicBezTo>
                    <a:cubicBezTo>
                      <a:pt x="192" y="28"/>
                      <a:pt x="192" y="28"/>
                      <a:pt x="192" y="28"/>
                    </a:cubicBezTo>
                    <a:cubicBezTo>
                      <a:pt x="192" y="26"/>
                      <a:pt x="190" y="24"/>
                      <a:pt x="188" y="24"/>
                    </a:cubicBezTo>
                    <a:close/>
                    <a:moveTo>
                      <a:pt x="80" y="100"/>
                    </a:moveTo>
                    <a:cubicBezTo>
                      <a:pt x="80" y="106"/>
                      <a:pt x="75" y="112"/>
                      <a:pt x="68" y="112"/>
                    </a:cubicBezTo>
                    <a:cubicBezTo>
                      <a:pt x="36" y="112"/>
                      <a:pt x="36" y="112"/>
                      <a:pt x="36" y="112"/>
                    </a:cubicBezTo>
                    <a:cubicBezTo>
                      <a:pt x="30" y="112"/>
                      <a:pt x="24" y="106"/>
                      <a:pt x="24" y="100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6"/>
                      <a:pt x="25" y="85"/>
                      <a:pt x="26" y="84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6" y="73"/>
                      <a:pt x="36" y="73"/>
                      <a:pt x="36" y="72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47"/>
                      <a:pt x="43" y="40"/>
                      <a:pt x="52" y="40"/>
                    </a:cubicBezTo>
                    <a:cubicBezTo>
                      <a:pt x="61" y="40"/>
                      <a:pt x="68" y="47"/>
                      <a:pt x="68" y="56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3"/>
                      <a:pt x="68" y="73"/>
                      <a:pt x="68" y="74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9" y="85"/>
                      <a:pt x="80" y="86"/>
                      <a:pt x="80" y="88"/>
                    </a:cubicBezTo>
                    <a:lnTo>
                      <a:pt x="80" y="100"/>
                    </a:lnTo>
                    <a:close/>
                    <a:moveTo>
                      <a:pt x="164" y="112"/>
                    </a:moveTo>
                    <a:cubicBezTo>
                      <a:pt x="100" y="112"/>
                      <a:pt x="100" y="112"/>
                      <a:pt x="100" y="112"/>
                    </a:cubicBezTo>
                    <a:cubicBezTo>
                      <a:pt x="98" y="112"/>
                      <a:pt x="96" y="110"/>
                      <a:pt x="96" y="108"/>
                    </a:cubicBezTo>
                    <a:cubicBezTo>
                      <a:pt x="96" y="106"/>
                      <a:pt x="98" y="104"/>
                      <a:pt x="100" y="10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6" y="104"/>
                      <a:pt x="168" y="106"/>
                      <a:pt x="168" y="108"/>
                    </a:cubicBezTo>
                    <a:cubicBezTo>
                      <a:pt x="168" y="110"/>
                      <a:pt x="166" y="112"/>
                      <a:pt x="164" y="112"/>
                    </a:cubicBezTo>
                    <a:close/>
                    <a:moveTo>
                      <a:pt x="164" y="88"/>
                    </a:moveTo>
                    <a:cubicBezTo>
                      <a:pt x="100" y="88"/>
                      <a:pt x="100" y="88"/>
                      <a:pt x="100" y="88"/>
                    </a:cubicBezTo>
                    <a:cubicBezTo>
                      <a:pt x="98" y="88"/>
                      <a:pt x="96" y="86"/>
                      <a:pt x="96" y="84"/>
                    </a:cubicBezTo>
                    <a:cubicBezTo>
                      <a:pt x="96" y="82"/>
                      <a:pt x="98" y="80"/>
                      <a:pt x="100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166" y="80"/>
                      <a:pt x="168" y="82"/>
                      <a:pt x="168" y="84"/>
                    </a:cubicBezTo>
                    <a:cubicBezTo>
                      <a:pt x="168" y="86"/>
                      <a:pt x="166" y="88"/>
                      <a:pt x="164" y="88"/>
                    </a:cubicBezTo>
                    <a:close/>
                    <a:moveTo>
                      <a:pt x="164" y="64"/>
                    </a:moveTo>
                    <a:cubicBezTo>
                      <a:pt x="100" y="64"/>
                      <a:pt x="100" y="64"/>
                      <a:pt x="100" y="64"/>
                    </a:cubicBezTo>
                    <a:cubicBezTo>
                      <a:pt x="98" y="64"/>
                      <a:pt x="96" y="62"/>
                      <a:pt x="96" y="60"/>
                    </a:cubicBezTo>
                    <a:cubicBezTo>
                      <a:pt x="96" y="58"/>
                      <a:pt x="98" y="56"/>
                      <a:pt x="100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6" y="56"/>
                      <a:pt x="168" y="58"/>
                      <a:pt x="168" y="60"/>
                    </a:cubicBezTo>
                    <a:cubicBezTo>
                      <a:pt x="168" y="62"/>
                      <a:pt x="166" y="64"/>
                      <a:pt x="164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0222" tIns="30111" rIns="60222" bIns="30111"/>
              <a:lstStyle/>
              <a:p>
                <a:pPr>
                  <a:defRPr/>
                </a:pPr>
                <a:endParaRPr lang="zh-CN" altLang="en-US" sz="1185">
                  <a:solidFill>
                    <a:srgbClr val="00823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864331" y="3521738"/>
              <a:ext cx="473075" cy="355600"/>
              <a:chOff x="8613775" y="4800600"/>
              <a:chExt cx="473075" cy="355600"/>
            </a:xfrm>
            <a:solidFill>
              <a:schemeClr val="bg1"/>
            </a:solidFill>
          </p:grpSpPr>
          <p:sp>
            <p:nvSpPr>
              <p:cNvPr id="44" name="Freeform 59"/>
              <p:cNvSpPr/>
              <p:nvPr/>
            </p:nvSpPr>
            <p:spPr bwMode="auto">
              <a:xfrm>
                <a:off x="8613775" y="4872038"/>
                <a:ext cx="473075" cy="284162"/>
              </a:xfrm>
              <a:custGeom>
                <a:avLst/>
                <a:gdLst>
                  <a:gd name="T0" fmla="*/ 164 w 192"/>
                  <a:gd name="T1" fmla="*/ 51 h 115"/>
                  <a:gd name="T2" fmla="*/ 142 w 192"/>
                  <a:gd name="T3" fmla="*/ 51 h 115"/>
                  <a:gd name="T4" fmla="*/ 167 w 192"/>
                  <a:gd name="T5" fmla="*/ 76 h 115"/>
                  <a:gd name="T6" fmla="*/ 167 w 192"/>
                  <a:gd name="T7" fmla="*/ 82 h 115"/>
                  <a:gd name="T8" fmla="*/ 164 w 192"/>
                  <a:gd name="T9" fmla="*/ 83 h 115"/>
                  <a:gd name="T10" fmla="*/ 161 w 192"/>
                  <a:gd name="T11" fmla="*/ 82 h 115"/>
                  <a:gd name="T12" fmla="*/ 130 w 192"/>
                  <a:gd name="T13" fmla="*/ 51 h 115"/>
                  <a:gd name="T14" fmla="*/ 62 w 192"/>
                  <a:gd name="T15" fmla="*/ 51 h 115"/>
                  <a:gd name="T16" fmla="*/ 31 w 192"/>
                  <a:gd name="T17" fmla="*/ 82 h 115"/>
                  <a:gd name="T18" fmla="*/ 28 w 192"/>
                  <a:gd name="T19" fmla="*/ 83 h 115"/>
                  <a:gd name="T20" fmla="*/ 25 w 192"/>
                  <a:gd name="T21" fmla="*/ 82 h 115"/>
                  <a:gd name="T22" fmla="*/ 25 w 192"/>
                  <a:gd name="T23" fmla="*/ 76 h 115"/>
                  <a:gd name="T24" fmla="*/ 50 w 192"/>
                  <a:gd name="T25" fmla="*/ 51 h 115"/>
                  <a:gd name="T26" fmla="*/ 28 w 192"/>
                  <a:gd name="T27" fmla="*/ 51 h 115"/>
                  <a:gd name="T28" fmla="*/ 25 w 192"/>
                  <a:gd name="T29" fmla="*/ 49 h 115"/>
                  <a:gd name="T30" fmla="*/ 0 w 192"/>
                  <a:gd name="T31" fmla="*/ 0 h 115"/>
                  <a:gd name="T32" fmla="*/ 0 w 192"/>
                  <a:gd name="T33" fmla="*/ 95 h 115"/>
                  <a:gd name="T34" fmla="*/ 20 w 192"/>
                  <a:gd name="T35" fmla="*/ 115 h 115"/>
                  <a:gd name="T36" fmla="*/ 172 w 192"/>
                  <a:gd name="T37" fmla="*/ 115 h 115"/>
                  <a:gd name="T38" fmla="*/ 192 w 192"/>
                  <a:gd name="T39" fmla="*/ 95 h 115"/>
                  <a:gd name="T40" fmla="*/ 192 w 192"/>
                  <a:gd name="T41" fmla="*/ 0 h 115"/>
                  <a:gd name="T42" fmla="*/ 168 w 192"/>
                  <a:gd name="T43" fmla="*/ 49 h 115"/>
                  <a:gd name="T44" fmla="*/ 164 w 192"/>
                  <a:gd name="T45" fmla="*/ 5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2" h="115">
                    <a:moveTo>
                      <a:pt x="164" y="51"/>
                    </a:moveTo>
                    <a:cubicBezTo>
                      <a:pt x="142" y="51"/>
                      <a:pt x="142" y="51"/>
                      <a:pt x="142" y="51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9" y="78"/>
                      <a:pt x="169" y="80"/>
                      <a:pt x="167" y="82"/>
                    </a:cubicBezTo>
                    <a:cubicBezTo>
                      <a:pt x="166" y="82"/>
                      <a:pt x="165" y="83"/>
                      <a:pt x="164" y="83"/>
                    </a:cubicBezTo>
                    <a:cubicBezTo>
                      <a:pt x="163" y="83"/>
                      <a:pt x="162" y="82"/>
                      <a:pt x="161" y="8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0" y="82"/>
                      <a:pt x="29" y="83"/>
                      <a:pt x="28" y="83"/>
                    </a:cubicBezTo>
                    <a:cubicBezTo>
                      <a:pt x="27" y="83"/>
                      <a:pt x="26" y="82"/>
                      <a:pt x="25" y="82"/>
                    </a:cubicBezTo>
                    <a:cubicBezTo>
                      <a:pt x="24" y="80"/>
                      <a:pt x="24" y="78"/>
                      <a:pt x="25" y="76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5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6"/>
                      <a:pt x="9" y="115"/>
                      <a:pt x="20" y="115"/>
                    </a:cubicBezTo>
                    <a:cubicBezTo>
                      <a:pt x="172" y="115"/>
                      <a:pt x="172" y="115"/>
                      <a:pt x="172" y="115"/>
                    </a:cubicBezTo>
                    <a:cubicBezTo>
                      <a:pt x="183" y="115"/>
                      <a:pt x="192" y="106"/>
                      <a:pt x="192" y="95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67" y="50"/>
                      <a:pt x="166" y="51"/>
                      <a:pt x="164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0222" tIns="30111" rIns="60222" bIns="30111"/>
              <a:lstStyle/>
              <a:p>
                <a:pPr>
                  <a:defRPr/>
                </a:pPr>
                <a:endParaRPr lang="zh-CN" altLang="en-US" sz="1185">
                  <a:solidFill>
                    <a:srgbClr val="00823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 60"/>
              <p:cNvSpPr/>
              <p:nvPr/>
            </p:nvSpPr>
            <p:spPr bwMode="auto">
              <a:xfrm>
                <a:off x="8613775" y="4800600"/>
                <a:ext cx="473075" cy="179388"/>
              </a:xfrm>
              <a:custGeom>
                <a:avLst/>
                <a:gdLst>
                  <a:gd name="T0" fmla="*/ 188 w 192"/>
                  <a:gd name="T1" fmla="*/ 0 h 72"/>
                  <a:gd name="T2" fmla="*/ 4 w 192"/>
                  <a:gd name="T3" fmla="*/ 0 h 72"/>
                  <a:gd name="T4" fmla="*/ 1 w 192"/>
                  <a:gd name="T5" fmla="*/ 1 h 72"/>
                  <a:gd name="T6" fmla="*/ 0 w 192"/>
                  <a:gd name="T7" fmla="*/ 4 h 72"/>
                  <a:gd name="T8" fmla="*/ 0 w 192"/>
                  <a:gd name="T9" fmla="*/ 11 h 72"/>
                  <a:gd name="T10" fmla="*/ 31 w 192"/>
                  <a:gd name="T11" fmla="*/ 72 h 72"/>
                  <a:gd name="T12" fmla="*/ 162 w 192"/>
                  <a:gd name="T13" fmla="*/ 72 h 72"/>
                  <a:gd name="T14" fmla="*/ 192 w 192"/>
                  <a:gd name="T15" fmla="*/ 11 h 72"/>
                  <a:gd name="T16" fmla="*/ 192 w 192"/>
                  <a:gd name="T17" fmla="*/ 4 h 72"/>
                  <a:gd name="T18" fmla="*/ 188 w 192"/>
                  <a:gd name="T1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2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162" y="72"/>
                      <a:pt x="162" y="72"/>
                      <a:pt x="162" y="72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0222" tIns="30111" rIns="60222" bIns="30111"/>
              <a:lstStyle/>
              <a:p>
                <a:pPr>
                  <a:defRPr/>
                </a:pPr>
                <a:endParaRPr lang="zh-CN" altLang="en-US" sz="1185">
                  <a:solidFill>
                    <a:srgbClr val="00823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316079" y="3148929"/>
              <a:ext cx="474663" cy="473075"/>
              <a:chOff x="1663700" y="4740275"/>
              <a:chExt cx="474663" cy="473075"/>
            </a:xfrm>
            <a:solidFill>
              <a:schemeClr val="bg1"/>
            </a:solidFill>
          </p:grpSpPr>
          <p:sp>
            <p:nvSpPr>
              <p:cNvPr id="42" name="Freeform 51"/>
              <p:cNvSpPr>
                <a:spLocks noEditPoints="1"/>
              </p:cNvSpPr>
              <p:nvPr/>
            </p:nvSpPr>
            <p:spPr bwMode="auto">
              <a:xfrm>
                <a:off x="1663700" y="4740275"/>
                <a:ext cx="474663" cy="236538"/>
              </a:xfrm>
              <a:custGeom>
                <a:avLst/>
                <a:gdLst>
                  <a:gd name="T0" fmla="*/ 189 w 192"/>
                  <a:gd name="T1" fmla="*/ 39 h 96"/>
                  <a:gd name="T2" fmla="*/ 191 w 192"/>
                  <a:gd name="T3" fmla="*/ 38 h 96"/>
                  <a:gd name="T4" fmla="*/ 192 w 192"/>
                  <a:gd name="T5" fmla="*/ 36 h 96"/>
                  <a:gd name="T6" fmla="*/ 189 w 192"/>
                  <a:gd name="T7" fmla="*/ 4 h 96"/>
                  <a:gd name="T8" fmla="*/ 185 w 192"/>
                  <a:gd name="T9" fmla="*/ 0 h 96"/>
                  <a:gd name="T10" fmla="*/ 102 w 192"/>
                  <a:gd name="T11" fmla="*/ 7 h 96"/>
                  <a:gd name="T12" fmla="*/ 55 w 192"/>
                  <a:gd name="T13" fmla="*/ 12 h 96"/>
                  <a:gd name="T14" fmla="*/ 4 w 192"/>
                  <a:gd name="T15" fmla="*/ 16 h 96"/>
                  <a:gd name="T16" fmla="*/ 2 w 192"/>
                  <a:gd name="T17" fmla="*/ 17 h 96"/>
                  <a:gd name="T18" fmla="*/ 1 w 192"/>
                  <a:gd name="T19" fmla="*/ 18 h 96"/>
                  <a:gd name="T20" fmla="*/ 0 w 192"/>
                  <a:gd name="T21" fmla="*/ 19 h 96"/>
                  <a:gd name="T22" fmla="*/ 0 w 192"/>
                  <a:gd name="T23" fmla="*/ 19 h 96"/>
                  <a:gd name="T24" fmla="*/ 0 w 192"/>
                  <a:gd name="T25" fmla="*/ 21 h 96"/>
                  <a:gd name="T26" fmla="*/ 4 w 192"/>
                  <a:gd name="T27" fmla="*/ 55 h 96"/>
                  <a:gd name="T28" fmla="*/ 4 w 192"/>
                  <a:gd name="T29" fmla="*/ 56 h 96"/>
                  <a:gd name="T30" fmla="*/ 3 w 192"/>
                  <a:gd name="T31" fmla="*/ 56 h 96"/>
                  <a:gd name="T32" fmla="*/ 0 w 192"/>
                  <a:gd name="T33" fmla="*/ 58 h 96"/>
                  <a:gd name="T34" fmla="*/ 0 w 192"/>
                  <a:gd name="T35" fmla="*/ 60 h 96"/>
                  <a:gd name="T36" fmla="*/ 0 w 192"/>
                  <a:gd name="T37" fmla="*/ 96 h 96"/>
                  <a:gd name="T38" fmla="*/ 8 w 192"/>
                  <a:gd name="T39" fmla="*/ 96 h 96"/>
                  <a:gd name="T40" fmla="*/ 188 w 192"/>
                  <a:gd name="T41" fmla="*/ 96 h 96"/>
                  <a:gd name="T42" fmla="*/ 192 w 192"/>
                  <a:gd name="T43" fmla="*/ 92 h 96"/>
                  <a:gd name="T44" fmla="*/ 188 w 192"/>
                  <a:gd name="T45" fmla="*/ 56 h 96"/>
                  <a:gd name="T46" fmla="*/ 188 w 192"/>
                  <a:gd name="T47" fmla="*/ 40 h 96"/>
                  <a:gd name="T48" fmla="*/ 184 w 192"/>
                  <a:gd name="T49" fmla="*/ 82 h 96"/>
                  <a:gd name="T50" fmla="*/ 178 w 192"/>
                  <a:gd name="T51" fmla="*/ 88 h 96"/>
                  <a:gd name="T52" fmla="*/ 166 w 192"/>
                  <a:gd name="T53" fmla="*/ 64 h 96"/>
                  <a:gd name="T54" fmla="*/ 138 w 192"/>
                  <a:gd name="T55" fmla="*/ 88 h 96"/>
                  <a:gd name="T56" fmla="*/ 102 w 192"/>
                  <a:gd name="T57" fmla="*/ 64 h 96"/>
                  <a:gd name="T58" fmla="*/ 66 w 192"/>
                  <a:gd name="T59" fmla="*/ 64 h 96"/>
                  <a:gd name="T60" fmla="*/ 78 w 192"/>
                  <a:gd name="T61" fmla="*/ 88 h 96"/>
                  <a:gd name="T62" fmla="*/ 66 w 192"/>
                  <a:gd name="T63" fmla="*/ 64 h 96"/>
                  <a:gd name="T64" fmla="*/ 26 w 192"/>
                  <a:gd name="T65" fmla="*/ 88 h 96"/>
                  <a:gd name="T66" fmla="*/ 8 w 192"/>
                  <a:gd name="T67" fmla="*/ 64 h 96"/>
                  <a:gd name="T68" fmla="*/ 38 w 192"/>
                  <a:gd name="T69" fmla="*/ 88 h 96"/>
                  <a:gd name="T70" fmla="*/ 9 w 192"/>
                  <a:gd name="T71" fmla="*/ 24 h 96"/>
                  <a:gd name="T72" fmla="*/ 40 w 192"/>
                  <a:gd name="T73" fmla="*/ 45 h 96"/>
                  <a:gd name="T74" fmla="*/ 9 w 192"/>
                  <a:gd name="T75" fmla="*/ 30 h 96"/>
                  <a:gd name="T76" fmla="*/ 65 w 192"/>
                  <a:gd name="T77" fmla="*/ 19 h 96"/>
                  <a:gd name="T78" fmla="*/ 80 w 192"/>
                  <a:gd name="T79" fmla="*/ 41 h 96"/>
                  <a:gd name="T80" fmla="*/ 101 w 192"/>
                  <a:gd name="T81" fmla="*/ 15 h 96"/>
                  <a:gd name="T82" fmla="*/ 138 w 192"/>
                  <a:gd name="T83" fmla="*/ 36 h 96"/>
                  <a:gd name="T84" fmla="*/ 101 w 192"/>
                  <a:gd name="T85" fmla="*/ 15 h 96"/>
                  <a:gd name="T86" fmla="*/ 164 w 192"/>
                  <a:gd name="T87" fmla="*/ 10 h 96"/>
                  <a:gd name="T88" fmla="*/ 184 w 192"/>
                  <a:gd name="T89" fmla="*/ 32 h 96"/>
                  <a:gd name="T90" fmla="*/ 153 w 192"/>
                  <a:gd name="T91" fmla="*/ 1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96">
                    <a:moveTo>
                      <a:pt x="188" y="40"/>
                    </a:moveTo>
                    <a:cubicBezTo>
                      <a:pt x="188" y="40"/>
                      <a:pt x="188" y="40"/>
                      <a:pt x="189" y="39"/>
                    </a:cubicBezTo>
                    <a:cubicBezTo>
                      <a:pt x="189" y="39"/>
                      <a:pt x="190" y="39"/>
                      <a:pt x="190" y="39"/>
                    </a:cubicBezTo>
                    <a:cubicBezTo>
                      <a:pt x="190" y="39"/>
                      <a:pt x="191" y="39"/>
                      <a:pt x="191" y="38"/>
                    </a:cubicBezTo>
                    <a:cubicBezTo>
                      <a:pt x="192" y="38"/>
                      <a:pt x="192" y="37"/>
                      <a:pt x="192" y="36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89" y="2"/>
                      <a:pt x="189" y="1"/>
                      <a:pt x="188" y="1"/>
                    </a:cubicBezTo>
                    <a:cubicBezTo>
                      <a:pt x="187" y="0"/>
                      <a:pt x="186" y="0"/>
                      <a:pt x="185" y="0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" y="53"/>
                      <a:pt x="4" y="54"/>
                      <a:pt x="4" y="55"/>
                    </a:cubicBezTo>
                    <a:cubicBezTo>
                      <a:pt x="5" y="56"/>
                      <a:pt x="6" y="56"/>
                      <a:pt x="7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2" y="57"/>
                      <a:pt x="1" y="57"/>
                    </a:cubicBezTo>
                    <a:cubicBezTo>
                      <a:pt x="1" y="57"/>
                      <a:pt x="1" y="58"/>
                      <a:pt x="0" y="5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184" y="96"/>
                      <a:pt x="184" y="96"/>
                      <a:pt x="184" y="96"/>
                    </a:cubicBezTo>
                    <a:cubicBezTo>
                      <a:pt x="188" y="96"/>
                      <a:pt x="188" y="96"/>
                      <a:pt x="188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2"/>
                      <a:pt x="192" y="92"/>
                      <a:pt x="192" y="92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58"/>
                      <a:pt x="190" y="56"/>
                      <a:pt x="188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88" y="40"/>
                      <a:pt x="188" y="40"/>
                      <a:pt x="188" y="40"/>
                    </a:cubicBezTo>
                    <a:close/>
                    <a:moveTo>
                      <a:pt x="166" y="64"/>
                    </a:move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8"/>
                      <a:pt x="184" y="88"/>
                      <a:pt x="184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54" y="64"/>
                      <a:pt x="154" y="64"/>
                      <a:pt x="154" y="64"/>
                    </a:cubicBezTo>
                    <a:lnTo>
                      <a:pt x="166" y="64"/>
                    </a:lnTo>
                    <a:close/>
                    <a:moveTo>
                      <a:pt x="114" y="64"/>
                    </a:moveTo>
                    <a:cubicBezTo>
                      <a:pt x="138" y="88"/>
                      <a:pt x="138" y="88"/>
                      <a:pt x="138" y="88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02" y="64"/>
                      <a:pt x="102" y="64"/>
                      <a:pt x="102" y="64"/>
                    </a:cubicBezTo>
                    <a:lnTo>
                      <a:pt x="114" y="64"/>
                    </a:lnTo>
                    <a:close/>
                    <a:moveTo>
                      <a:pt x="66" y="64"/>
                    </a:moveTo>
                    <a:cubicBezTo>
                      <a:pt x="90" y="88"/>
                      <a:pt x="90" y="88"/>
                      <a:pt x="90" y="88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54" y="64"/>
                      <a:pt x="54" y="64"/>
                      <a:pt x="54" y="64"/>
                    </a:cubicBezTo>
                    <a:lnTo>
                      <a:pt x="66" y="64"/>
                    </a:lnTo>
                    <a:close/>
                    <a:moveTo>
                      <a:pt x="38" y="88"/>
                    </a:moveTo>
                    <a:cubicBezTo>
                      <a:pt x="26" y="88"/>
                      <a:pt x="26" y="88"/>
                      <a:pt x="26" y="88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4" y="64"/>
                      <a:pt x="14" y="64"/>
                      <a:pt x="14" y="64"/>
                    </a:cubicBezTo>
                    <a:lnTo>
                      <a:pt x="38" y="88"/>
                    </a:lnTo>
                    <a:close/>
                    <a:moveTo>
                      <a:pt x="9" y="30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29" y="46"/>
                      <a:pt x="29" y="46"/>
                      <a:pt x="29" y="46"/>
                    </a:cubicBezTo>
                    <a:lnTo>
                      <a:pt x="9" y="30"/>
                    </a:lnTo>
                    <a:close/>
                    <a:moveTo>
                      <a:pt x="54" y="20"/>
                    </a:moveTo>
                    <a:cubicBezTo>
                      <a:pt x="65" y="19"/>
                      <a:pt x="65" y="19"/>
                      <a:pt x="65" y="1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80" y="41"/>
                      <a:pt x="80" y="41"/>
                      <a:pt x="80" y="41"/>
                    </a:cubicBezTo>
                    <a:lnTo>
                      <a:pt x="54" y="20"/>
                    </a:lnTo>
                    <a:close/>
                    <a:moveTo>
                      <a:pt x="101" y="15"/>
                    </a:moveTo>
                    <a:cubicBezTo>
                      <a:pt x="113" y="14"/>
                      <a:pt x="113" y="14"/>
                      <a:pt x="113" y="14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27" y="37"/>
                      <a:pt x="127" y="37"/>
                      <a:pt x="127" y="37"/>
                    </a:cubicBezTo>
                    <a:lnTo>
                      <a:pt x="101" y="15"/>
                    </a:lnTo>
                    <a:close/>
                    <a:moveTo>
                      <a:pt x="153" y="11"/>
                    </a:moveTo>
                    <a:cubicBezTo>
                      <a:pt x="164" y="10"/>
                      <a:pt x="164" y="10"/>
                      <a:pt x="164" y="1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78" y="32"/>
                      <a:pt x="178" y="32"/>
                      <a:pt x="178" y="32"/>
                    </a:cubicBezTo>
                    <a:lnTo>
                      <a:pt x="153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0222" tIns="30111" rIns="60222" bIns="30111"/>
              <a:lstStyle/>
              <a:p>
                <a:pPr>
                  <a:defRPr/>
                </a:pPr>
                <a:endParaRPr lang="zh-CN" altLang="en-US" sz="1185">
                  <a:solidFill>
                    <a:srgbClr val="00823E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 52"/>
              <p:cNvSpPr>
                <a:spLocks noEditPoints="1"/>
              </p:cNvSpPr>
              <p:nvPr/>
            </p:nvSpPr>
            <p:spPr bwMode="auto">
              <a:xfrm>
                <a:off x="1663700" y="4995863"/>
                <a:ext cx="474663" cy="217487"/>
              </a:xfrm>
              <a:custGeom>
                <a:avLst/>
                <a:gdLst>
                  <a:gd name="T0" fmla="*/ 0 w 192"/>
                  <a:gd name="T1" fmla="*/ 68 h 88"/>
                  <a:gd name="T2" fmla="*/ 20 w 192"/>
                  <a:gd name="T3" fmla="*/ 88 h 88"/>
                  <a:gd name="T4" fmla="*/ 172 w 192"/>
                  <a:gd name="T5" fmla="*/ 88 h 88"/>
                  <a:gd name="T6" fmla="*/ 192 w 192"/>
                  <a:gd name="T7" fmla="*/ 68 h 88"/>
                  <a:gd name="T8" fmla="*/ 192 w 192"/>
                  <a:gd name="T9" fmla="*/ 0 h 88"/>
                  <a:gd name="T10" fmla="*/ 0 w 192"/>
                  <a:gd name="T11" fmla="*/ 0 h 88"/>
                  <a:gd name="T12" fmla="*/ 0 w 192"/>
                  <a:gd name="T13" fmla="*/ 68 h 88"/>
                  <a:gd name="T14" fmla="*/ 36 w 192"/>
                  <a:gd name="T15" fmla="*/ 16 h 88"/>
                  <a:gd name="T16" fmla="*/ 156 w 192"/>
                  <a:gd name="T17" fmla="*/ 16 h 88"/>
                  <a:gd name="T18" fmla="*/ 160 w 192"/>
                  <a:gd name="T19" fmla="*/ 20 h 88"/>
                  <a:gd name="T20" fmla="*/ 156 w 192"/>
                  <a:gd name="T21" fmla="*/ 24 h 88"/>
                  <a:gd name="T22" fmla="*/ 36 w 192"/>
                  <a:gd name="T23" fmla="*/ 24 h 88"/>
                  <a:gd name="T24" fmla="*/ 32 w 192"/>
                  <a:gd name="T25" fmla="*/ 20 h 88"/>
                  <a:gd name="T26" fmla="*/ 36 w 192"/>
                  <a:gd name="T27" fmla="*/ 16 h 88"/>
                  <a:gd name="T28" fmla="*/ 36 w 192"/>
                  <a:gd name="T29" fmla="*/ 40 h 88"/>
                  <a:gd name="T30" fmla="*/ 156 w 192"/>
                  <a:gd name="T31" fmla="*/ 40 h 88"/>
                  <a:gd name="T32" fmla="*/ 160 w 192"/>
                  <a:gd name="T33" fmla="*/ 44 h 88"/>
                  <a:gd name="T34" fmla="*/ 156 w 192"/>
                  <a:gd name="T35" fmla="*/ 48 h 88"/>
                  <a:gd name="T36" fmla="*/ 36 w 192"/>
                  <a:gd name="T37" fmla="*/ 48 h 88"/>
                  <a:gd name="T38" fmla="*/ 32 w 192"/>
                  <a:gd name="T39" fmla="*/ 44 h 88"/>
                  <a:gd name="T40" fmla="*/ 36 w 192"/>
                  <a:gd name="T41" fmla="*/ 4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88">
                    <a:moveTo>
                      <a:pt x="0" y="68"/>
                    </a:moveTo>
                    <a:cubicBezTo>
                      <a:pt x="0" y="79"/>
                      <a:pt x="9" y="88"/>
                      <a:pt x="20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83" y="88"/>
                      <a:pt x="192" y="79"/>
                      <a:pt x="192" y="68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8"/>
                    </a:lnTo>
                    <a:close/>
                    <a:moveTo>
                      <a:pt x="36" y="16"/>
                    </a:moveTo>
                    <a:cubicBezTo>
                      <a:pt x="156" y="16"/>
                      <a:pt x="156" y="16"/>
                      <a:pt x="156" y="16"/>
                    </a:cubicBezTo>
                    <a:cubicBezTo>
                      <a:pt x="158" y="16"/>
                      <a:pt x="160" y="18"/>
                      <a:pt x="160" y="20"/>
                    </a:cubicBezTo>
                    <a:cubicBezTo>
                      <a:pt x="160" y="22"/>
                      <a:pt x="158" y="24"/>
                      <a:pt x="15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4" y="24"/>
                      <a:pt x="32" y="22"/>
                      <a:pt x="32" y="20"/>
                    </a:cubicBezTo>
                    <a:cubicBezTo>
                      <a:pt x="32" y="18"/>
                      <a:pt x="34" y="16"/>
                      <a:pt x="36" y="16"/>
                    </a:cubicBezTo>
                    <a:close/>
                    <a:moveTo>
                      <a:pt x="36" y="40"/>
                    </a:moveTo>
                    <a:cubicBezTo>
                      <a:pt x="156" y="40"/>
                      <a:pt x="156" y="40"/>
                      <a:pt x="156" y="40"/>
                    </a:cubicBezTo>
                    <a:cubicBezTo>
                      <a:pt x="158" y="40"/>
                      <a:pt x="160" y="42"/>
                      <a:pt x="160" y="44"/>
                    </a:cubicBezTo>
                    <a:cubicBezTo>
                      <a:pt x="160" y="46"/>
                      <a:pt x="158" y="48"/>
                      <a:pt x="15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8"/>
                      <a:pt x="32" y="46"/>
                      <a:pt x="32" y="44"/>
                    </a:cubicBezTo>
                    <a:cubicBezTo>
                      <a:pt x="32" y="42"/>
                      <a:pt x="34" y="40"/>
                      <a:pt x="36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0222" tIns="30111" rIns="60222" bIns="30111"/>
              <a:lstStyle/>
              <a:p>
                <a:pPr>
                  <a:defRPr/>
                </a:pPr>
                <a:endParaRPr lang="zh-CN" altLang="en-US" sz="1185">
                  <a:solidFill>
                    <a:srgbClr val="00823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7495142" y="4276455"/>
              <a:ext cx="482600" cy="434975"/>
              <a:chOff x="9786938" y="2428875"/>
              <a:chExt cx="482600" cy="434975"/>
            </a:xfrm>
          </p:grpSpPr>
          <p:sp>
            <p:nvSpPr>
              <p:cNvPr id="40" name="Freeform 105"/>
              <p:cNvSpPr/>
              <p:nvPr/>
            </p:nvSpPr>
            <p:spPr bwMode="auto">
              <a:xfrm>
                <a:off x="9786938" y="2428875"/>
                <a:ext cx="482600" cy="138113"/>
              </a:xfrm>
              <a:custGeom>
                <a:avLst/>
                <a:gdLst>
                  <a:gd name="T0" fmla="*/ 180 w 192"/>
                  <a:gd name="T1" fmla="*/ 24 h 56"/>
                  <a:gd name="T2" fmla="*/ 88 w 192"/>
                  <a:gd name="T3" fmla="*/ 24 h 56"/>
                  <a:gd name="T4" fmla="*/ 79 w 192"/>
                  <a:gd name="T5" fmla="*/ 19 h 56"/>
                  <a:gd name="T6" fmla="*/ 72 w 192"/>
                  <a:gd name="T7" fmla="*/ 8 h 56"/>
                  <a:gd name="T8" fmla="*/ 56 w 192"/>
                  <a:gd name="T9" fmla="*/ 0 h 56"/>
                  <a:gd name="T10" fmla="*/ 12 w 192"/>
                  <a:gd name="T11" fmla="*/ 0 h 56"/>
                  <a:gd name="T12" fmla="*/ 11 w 192"/>
                  <a:gd name="T13" fmla="*/ 0 h 56"/>
                  <a:gd name="T14" fmla="*/ 0 w 192"/>
                  <a:gd name="T15" fmla="*/ 12 h 56"/>
                  <a:gd name="T16" fmla="*/ 0 w 192"/>
                  <a:gd name="T17" fmla="*/ 56 h 56"/>
                  <a:gd name="T18" fmla="*/ 192 w 192"/>
                  <a:gd name="T19" fmla="*/ 56 h 56"/>
                  <a:gd name="T20" fmla="*/ 192 w 192"/>
                  <a:gd name="T21" fmla="*/ 36 h 56"/>
                  <a:gd name="T22" fmla="*/ 180 w 192"/>
                  <a:gd name="T23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56">
                    <a:moveTo>
                      <a:pt x="180" y="24"/>
                    </a:moveTo>
                    <a:cubicBezTo>
                      <a:pt x="88" y="24"/>
                      <a:pt x="88" y="24"/>
                      <a:pt x="88" y="24"/>
                    </a:cubicBezTo>
                    <a:cubicBezTo>
                      <a:pt x="85" y="24"/>
                      <a:pt x="81" y="22"/>
                      <a:pt x="79" y="19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69" y="3"/>
                      <a:pt x="62" y="0"/>
                      <a:pt x="5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92" y="56"/>
                      <a:pt x="192" y="56"/>
                      <a:pt x="192" y="56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29"/>
                      <a:pt x="187" y="24"/>
                      <a:pt x="18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0222" tIns="30111" rIns="60222" bIns="30111"/>
              <a:lstStyle/>
              <a:p>
                <a:pPr>
                  <a:defRPr/>
                </a:pPr>
                <a:endParaRPr lang="zh-CN" altLang="en-US" sz="1185">
                  <a:solidFill>
                    <a:srgbClr val="00823E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 106"/>
              <p:cNvSpPr/>
              <p:nvPr/>
            </p:nvSpPr>
            <p:spPr bwMode="auto">
              <a:xfrm>
                <a:off x="9786938" y="2587625"/>
                <a:ext cx="482600" cy="276225"/>
              </a:xfrm>
              <a:custGeom>
                <a:avLst/>
                <a:gdLst>
                  <a:gd name="T0" fmla="*/ 0 w 192"/>
                  <a:gd name="T1" fmla="*/ 108 h 112"/>
                  <a:gd name="T2" fmla="*/ 4 w 192"/>
                  <a:gd name="T3" fmla="*/ 112 h 112"/>
                  <a:gd name="T4" fmla="*/ 188 w 192"/>
                  <a:gd name="T5" fmla="*/ 112 h 112"/>
                  <a:gd name="T6" fmla="*/ 192 w 192"/>
                  <a:gd name="T7" fmla="*/ 108 h 112"/>
                  <a:gd name="T8" fmla="*/ 192 w 192"/>
                  <a:gd name="T9" fmla="*/ 0 h 112"/>
                  <a:gd name="T10" fmla="*/ 0 w 192"/>
                  <a:gd name="T11" fmla="*/ 0 h 112"/>
                  <a:gd name="T12" fmla="*/ 0 w 192"/>
                  <a:gd name="T13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12">
                    <a:moveTo>
                      <a:pt x="0" y="108"/>
                    </a:moveTo>
                    <a:cubicBezTo>
                      <a:pt x="0" y="110"/>
                      <a:pt x="2" y="112"/>
                      <a:pt x="4" y="112"/>
                    </a:cubicBezTo>
                    <a:cubicBezTo>
                      <a:pt x="188" y="112"/>
                      <a:pt x="188" y="112"/>
                      <a:pt x="188" y="112"/>
                    </a:cubicBezTo>
                    <a:cubicBezTo>
                      <a:pt x="190" y="112"/>
                      <a:pt x="192" y="110"/>
                      <a:pt x="192" y="108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0222" tIns="30111" rIns="60222" bIns="30111"/>
              <a:lstStyle/>
              <a:p>
                <a:pPr>
                  <a:defRPr/>
                </a:pPr>
                <a:endParaRPr lang="zh-CN" altLang="en-US" sz="1185">
                  <a:solidFill>
                    <a:srgbClr val="00823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46" name="文本框 45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53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13310" r="55683" b="59446"/>
          <a:stretch>
            <a:fillRect/>
          </a:stretch>
        </p:blipFill>
        <p:spPr>
          <a:xfrm>
            <a:off x="371832" y="2404088"/>
            <a:ext cx="1432170" cy="1432170"/>
          </a:xfrm>
          <a:custGeom>
            <a:avLst/>
            <a:gdLst>
              <a:gd name="connsiteX0" fmla="*/ 856343 w 1712686"/>
              <a:gd name="connsiteY0" fmla="*/ 0 h 1712686"/>
              <a:gd name="connsiteX1" fmla="*/ 1712686 w 1712686"/>
              <a:gd name="connsiteY1" fmla="*/ 856343 h 1712686"/>
              <a:gd name="connsiteX2" fmla="*/ 856343 w 1712686"/>
              <a:gd name="connsiteY2" fmla="*/ 1712686 h 1712686"/>
              <a:gd name="connsiteX3" fmla="*/ 0 w 1712686"/>
              <a:gd name="connsiteY3" fmla="*/ 856343 h 1712686"/>
              <a:gd name="connsiteX4" fmla="*/ 856343 w 1712686"/>
              <a:gd name="connsiteY4" fmla="*/ 0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686" h="1712686">
                <a:moveTo>
                  <a:pt x="856343" y="0"/>
                </a:moveTo>
                <a:cubicBezTo>
                  <a:pt x="1329288" y="0"/>
                  <a:pt x="1712686" y="383398"/>
                  <a:pt x="1712686" y="856343"/>
                </a:cubicBezTo>
                <a:cubicBezTo>
                  <a:pt x="1712686" y="1329288"/>
                  <a:pt x="1329288" y="1712686"/>
                  <a:pt x="856343" y="1712686"/>
                </a:cubicBezTo>
                <a:cubicBezTo>
                  <a:pt x="383398" y="1712686"/>
                  <a:pt x="0" y="1329288"/>
                  <a:pt x="0" y="856343"/>
                </a:cubicBezTo>
                <a:cubicBezTo>
                  <a:pt x="0" y="383398"/>
                  <a:pt x="383398" y="0"/>
                  <a:pt x="856343" y="0"/>
                </a:cubicBezTo>
                <a:close/>
              </a:path>
            </a:pathLst>
          </a:custGeom>
          <a:ln w="28575">
            <a:solidFill>
              <a:srgbClr val="595959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13310" r="55683" b="59446"/>
          <a:stretch>
            <a:fillRect/>
          </a:stretch>
        </p:blipFill>
        <p:spPr>
          <a:xfrm>
            <a:off x="3710854" y="2404088"/>
            <a:ext cx="1432170" cy="1432170"/>
          </a:xfrm>
          <a:custGeom>
            <a:avLst/>
            <a:gdLst>
              <a:gd name="connsiteX0" fmla="*/ 856343 w 1712686"/>
              <a:gd name="connsiteY0" fmla="*/ 0 h 1712686"/>
              <a:gd name="connsiteX1" fmla="*/ 1712686 w 1712686"/>
              <a:gd name="connsiteY1" fmla="*/ 856343 h 1712686"/>
              <a:gd name="connsiteX2" fmla="*/ 856343 w 1712686"/>
              <a:gd name="connsiteY2" fmla="*/ 1712686 h 1712686"/>
              <a:gd name="connsiteX3" fmla="*/ 0 w 1712686"/>
              <a:gd name="connsiteY3" fmla="*/ 856343 h 1712686"/>
              <a:gd name="connsiteX4" fmla="*/ 856343 w 1712686"/>
              <a:gd name="connsiteY4" fmla="*/ 0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686" h="1712686">
                <a:moveTo>
                  <a:pt x="856343" y="0"/>
                </a:moveTo>
                <a:cubicBezTo>
                  <a:pt x="1329288" y="0"/>
                  <a:pt x="1712686" y="383398"/>
                  <a:pt x="1712686" y="856343"/>
                </a:cubicBezTo>
                <a:cubicBezTo>
                  <a:pt x="1712686" y="1329288"/>
                  <a:pt x="1329288" y="1712686"/>
                  <a:pt x="856343" y="1712686"/>
                </a:cubicBezTo>
                <a:cubicBezTo>
                  <a:pt x="383398" y="1712686"/>
                  <a:pt x="0" y="1329288"/>
                  <a:pt x="0" y="856343"/>
                </a:cubicBezTo>
                <a:cubicBezTo>
                  <a:pt x="0" y="383398"/>
                  <a:pt x="383398" y="0"/>
                  <a:pt x="856343" y="0"/>
                </a:cubicBezTo>
                <a:close/>
              </a:path>
            </a:pathLst>
          </a:custGeom>
          <a:ln w="28575">
            <a:solidFill>
              <a:srgbClr val="595959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13310" r="55683" b="59446"/>
          <a:stretch>
            <a:fillRect/>
          </a:stretch>
        </p:blipFill>
        <p:spPr>
          <a:xfrm>
            <a:off x="2041342" y="2404088"/>
            <a:ext cx="1432170" cy="1432170"/>
          </a:xfrm>
          <a:custGeom>
            <a:avLst/>
            <a:gdLst>
              <a:gd name="connsiteX0" fmla="*/ 856343 w 1712686"/>
              <a:gd name="connsiteY0" fmla="*/ 0 h 1712686"/>
              <a:gd name="connsiteX1" fmla="*/ 1712686 w 1712686"/>
              <a:gd name="connsiteY1" fmla="*/ 856343 h 1712686"/>
              <a:gd name="connsiteX2" fmla="*/ 856343 w 1712686"/>
              <a:gd name="connsiteY2" fmla="*/ 1712686 h 1712686"/>
              <a:gd name="connsiteX3" fmla="*/ 0 w 1712686"/>
              <a:gd name="connsiteY3" fmla="*/ 856343 h 1712686"/>
              <a:gd name="connsiteX4" fmla="*/ 856343 w 1712686"/>
              <a:gd name="connsiteY4" fmla="*/ 0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686" h="1712686">
                <a:moveTo>
                  <a:pt x="856343" y="0"/>
                </a:moveTo>
                <a:cubicBezTo>
                  <a:pt x="1329288" y="0"/>
                  <a:pt x="1712686" y="383398"/>
                  <a:pt x="1712686" y="856343"/>
                </a:cubicBezTo>
                <a:cubicBezTo>
                  <a:pt x="1712686" y="1329288"/>
                  <a:pt x="1329288" y="1712686"/>
                  <a:pt x="856343" y="1712686"/>
                </a:cubicBezTo>
                <a:cubicBezTo>
                  <a:pt x="383398" y="1712686"/>
                  <a:pt x="0" y="1329288"/>
                  <a:pt x="0" y="856343"/>
                </a:cubicBezTo>
                <a:cubicBezTo>
                  <a:pt x="0" y="383398"/>
                  <a:pt x="383398" y="0"/>
                  <a:pt x="856343" y="0"/>
                </a:cubicBezTo>
                <a:close/>
              </a:path>
            </a:pathLst>
          </a:custGeom>
          <a:ln w="28575">
            <a:solidFill>
              <a:srgbClr val="595959"/>
            </a:solidFill>
          </a:ln>
        </p:spPr>
      </p:pic>
      <p:cxnSp>
        <p:nvCxnSpPr>
          <p:cNvPr id="3" name="直接连接符 2"/>
          <p:cNvCxnSpPr/>
          <p:nvPr/>
        </p:nvCxnSpPr>
        <p:spPr>
          <a:xfrm>
            <a:off x="547464" y="4050489"/>
            <a:ext cx="8244850" cy="0"/>
          </a:xfrm>
          <a:prstGeom prst="line">
            <a:avLst/>
          </a:prstGeom>
          <a:ln w="19050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029278" y="4264723"/>
            <a:ext cx="1731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主题观点及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关键词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95224" y="4291651"/>
            <a:ext cx="3897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单击此处添加您的编辑文字标题，您的团队名称您的公司名称单击此处添加您的编辑文字标题，您的团队名称您的公司名称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95224" y="5076815"/>
            <a:ext cx="3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单击此处添加您的编辑文字标题，您的团队名称您的公司名称单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10" name="文本框 9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12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2771683" y="1929907"/>
            <a:ext cx="471488" cy="4714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52209" y="2413018"/>
            <a:ext cx="2095541" cy="1015982"/>
            <a:chOff x="1193369" y="2077987"/>
            <a:chExt cx="2794054" cy="1354642"/>
          </a:xfrm>
          <a:solidFill>
            <a:srgbClr val="000000"/>
          </a:solidFill>
        </p:grpSpPr>
        <p:cxnSp>
          <p:nvCxnSpPr>
            <p:cNvPr id="10" name="直接连接符 9"/>
            <p:cNvCxnSpPr/>
            <p:nvPr/>
          </p:nvCxnSpPr>
          <p:spPr>
            <a:xfrm>
              <a:off x="2600324" y="2077987"/>
              <a:ext cx="0" cy="23126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213226" y="2309247"/>
              <a:ext cx="2774197" cy="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93369" y="2293749"/>
              <a:ext cx="0" cy="247973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971924" y="2309247"/>
              <a:ext cx="0" cy="247973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213226" y="3184656"/>
              <a:ext cx="0" cy="247973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971924" y="3184656"/>
              <a:ext cx="0" cy="247973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椭圆 16"/>
          <p:cNvSpPr/>
          <p:nvPr/>
        </p:nvSpPr>
        <p:spPr>
          <a:xfrm>
            <a:off x="1731358" y="2771533"/>
            <a:ext cx="471488" cy="4714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800382" y="2771533"/>
            <a:ext cx="471488" cy="4714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54551" y="3429000"/>
            <a:ext cx="825103" cy="185980"/>
            <a:chOff x="1501234" y="3432629"/>
            <a:chExt cx="1100137" cy="247973"/>
          </a:xfrm>
          <a:solidFill>
            <a:srgbClr val="000000"/>
          </a:solidFill>
        </p:grpSpPr>
        <p:cxnSp>
          <p:nvCxnSpPr>
            <p:cNvPr id="20" name="直接连接符 19"/>
            <p:cNvCxnSpPr/>
            <p:nvPr/>
          </p:nvCxnSpPr>
          <p:spPr>
            <a:xfrm>
              <a:off x="1501234" y="3432629"/>
              <a:ext cx="1100137" cy="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501234" y="3432629"/>
              <a:ext cx="0" cy="247973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601371" y="3432629"/>
              <a:ext cx="0" cy="247973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/>
          <p:nvPr/>
        </p:nvSpPr>
        <p:spPr>
          <a:xfrm>
            <a:off x="1318807" y="3614068"/>
            <a:ext cx="471488" cy="4714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143909" y="3622505"/>
            <a:ext cx="471488" cy="4714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818233" y="3428089"/>
            <a:ext cx="471488" cy="4714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143909" y="4351216"/>
            <a:ext cx="471488" cy="4714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143909" y="5079926"/>
            <a:ext cx="471488" cy="4714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823E"/>
              </a:solidFill>
            </a:endParaRPr>
          </a:p>
        </p:txBody>
      </p:sp>
      <p:cxnSp>
        <p:nvCxnSpPr>
          <p:cNvPr id="29" name="直接连接符 28"/>
          <p:cNvCxnSpPr>
            <a:endCxn id="27" idx="0"/>
          </p:cNvCxnSpPr>
          <p:nvPr/>
        </p:nvCxnSpPr>
        <p:spPr>
          <a:xfrm>
            <a:off x="2379653" y="4093993"/>
            <a:ext cx="0" cy="25722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379653" y="4822703"/>
            <a:ext cx="0" cy="25722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214752" y="2499741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14751" y="3858249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14751" y="2930008"/>
            <a:ext cx="28003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214751" y="4386851"/>
            <a:ext cx="28003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898483" y="2057304"/>
            <a:ext cx="217885" cy="216694"/>
            <a:chOff x="9890126" y="4225925"/>
            <a:chExt cx="290513" cy="288925"/>
          </a:xfrm>
          <a:solidFill>
            <a:schemeClr val="bg1"/>
          </a:solidFill>
        </p:grpSpPr>
        <p:sp>
          <p:nvSpPr>
            <p:cNvPr id="36" name="Freeform 438"/>
            <p:cNvSpPr/>
            <p:nvPr/>
          </p:nvSpPr>
          <p:spPr bwMode="auto">
            <a:xfrm>
              <a:off x="9982201" y="44656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37" name="Freeform 439"/>
            <p:cNvSpPr/>
            <p:nvPr/>
          </p:nvSpPr>
          <p:spPr bwMode="auto">
            <a:xfrm>
              <a:off x="9990138" y="446722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38" name="Freeform 440"/>
            <p:cNvSpPr/>
            <p:nvPr/>
          </p:nvSpPr>
          <p:spPr bwMode="auto">
            <a:xfrm>
              <a:off x="9986963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39" name="Freeform 441"/>
            <p:cNvSpPr/>
            <p:nvPr/>
          </p:nvSpPr>
          <p:spPr bwMode="auto">
            <a:xfrm>
              <a:off x="9993313" y="4467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40" name="Freeform 442"/>
            <p:cNvSpPr/>
            <p:nvPr/>
          </p:nvSpPr>
          <p:spPr bwMode="auto">
            <a:xfrm>
              <a:off x="9967913" y="445928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41" name="Freeform 443"/>
            <p:cNvSpPr/>
            <p:nvPr/>
          </p:nvSpPr>
          <p:spPr bwMode="auto">
            <a:xfrm>
              <a:off x="9979026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42" name="Freeform 444"/>
            <p:cNvSpPr/>
            <p:nvPr/>
          </p:nvSpPr>
          <p:spPr bwMode="auto">
            <a:xfrm>
              <a:off x="9964738" y="445770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43" name="Freeform 445"/>
            <p:cNvSpPr/>
            <p:nvPr/>
          </p:nvSpPr>
          <p:spPr bwMode="auto">
            <a:xfrm>
              <a:off x="9971088" y="44624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44" name="Freeform 446"/>
            <p:cNvSpPr/>
            <p:nvPr/>
          </p:nvSpPr>
          <p:spPr bwMode="auto">
            <a:xfrm>
              <a:off x="9975851" y="4464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48" name="Freeform 447"/>
            <p:cNvSpPr/>
            <p:nvPr/>
          </p:nvSpPr>
          <p:spPr bwMode="auto">
            <a:xfrm>
              <a:off x="9998076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49" name="Freeform 448"/>
            <p:cNvSpPr/>
            <p:nvPr/>
          </p:nvSpPr>
          <p:spPr bwMode="auto">
            <a:xfrm>
              <a:off x="10015538" y="4459288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50" name="Freeform 449"/>
            <p:cNvSpPr/>
            <p:nvPr/>
          </p:nvSpPr>
          <p:spPr bwMode="auto">
            <a:xfrm>
              <a:off x="9955213" y="4300538"/>
              <a:ext cx="6350" cy="9525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6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3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51" name="Freeform 450"/>
            <p:cNvSpPr/>
            <p:nvPr/>
          </p:nvSpPr>
          <p:spPr bwMode="auto">
            <a:xfrm>
              <a:off x="10012363" y="4460875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52" name="Freeform 451"/>
            <p:cNvSpPr/>
            <p:nvPr/>
          </p:nvSpPr>
          <p:spPr bwMode="auto">
            <a:xfrm>
              <a:off x="10006013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53" name="Freeform 452"/>
            <p:cNvSpPr/>
            <p:nvPr/>
          </p:nvSpPr>
          <p:spPr bwMode="auto">
            <a:xfrm>
              <a:off x="10002838" y="4465638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54" name="Freeform 453"/>
            <p:cNvSpPr/>
            <p:nvPr/>
          </p:nvSpPr>
          <p:spPr bwMode="auto">
            <a:xfrm>
              <a:off x="10009188" y="4462463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55" name="Freeform 454"/>
            <p:cNvSpPr/>
            <p:nvPr/>
          </p:nvSpPr>
          <p:spPr bwMode="auto">
            <a:xfrm>
              <a:off x="9999663" y="44672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56" name="Freeform 455"/>
            <p:cNvSpPr/>
            <p:nvPr/>
          </p:nvSpPr>
          <p:spPr bwMode="auto">
            <a:xfrm>
              <a:off x="9934576" y="4340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57" name="Freeform 456"/>
            <p:cNvSpPr/>
            <p:nvPr/>
          </p:nvSpPr>
          <p:spPr bwMode="auto">
            <a:xfrm>
              <a:off x="9925051" y="4341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58" name="Freeform 457"/>
            <p:cNvSpPr/>
            <p:nvPr/>
          </p:nvSpPr>
          <p:spPr bwMode="auto">
            <a:xfrm>
              <a:off x="9920288" y="43434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59" name="Freeform 458"/>
            <p:cNvSpPr/>
            <p:nvPr/>
          </p:nvSpPr>
          <p:spPr bwMode="auto">
            <a:xfrm>
              <a:off x="9918701" y="4344988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60" name="Freeform 459"/>
            <p:cNvSpPr/>
            <p:nvPr/>
          </p:nvSpPr>
          <p:spPr bwMode="auto">
            <a:xfrm>
              <a:off x="9929813" y="4340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61" name="Freeform 460"/>
            <p:cNvSpPr/>
            <p:nvPr/>
          </p:nvSpPr>
          <p:spPr bwMode="auto">
            <a:xfrm>
              <a:off x="9959976" y="4454525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62" name="Freeform 461"/>
            <p:cNvSpPr/>
            <p:nvPr/>
          </p:nvSpPr>
          <p:spPr bwMode="auto">
            <a:xfrm>
              <a:off x="9915526" y="4346575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63" name="Freeform 462"/>
            <p:cNvSpPr/>
            <p:nvPr/>
          </p:nvSpPr>
          <p:spPr bwMode="auto">
            <a:xfrm>
              <a:off x="9928226" y="434181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64" name="Freeform 463"/>
            <p:cNvSpPr/>
            <p:nvPr/>
          </p:nvSpPr>
          <p:spPr bwMode="auto">
            <a:xfrm>
              <a:off x="9956801" y="44529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65" name="Freeform 464"/>
            <p:cNvSpPr/>
            <p:nvPr/>
          </p:nvSpPr>
          <p:spPr bwMode="auto">
            <a:xfrm>
              <a:off x="9948863" y="4448175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66" name="Freeform 465"/>
            <p:cNvSpPr/>
            <p:nvPr/>
          </p:nvSpPr>
          <p:spPr bwMode="auto">
            <a:xfrm>
              <a:off x="9937751" y="4438650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67" name="Freeform 466"/>
            <p:cNvSpPr/>
            <p:nvPr/>
          </p:nvSpPr>
          <p:spPr bwMode="auto">
            <a:xfrm>
              <a:off x="9952038" y="44497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68" name="Freeform 467"/>
            <p:cNvSpPr/>
            <p:nvPr/>
          </p:nvSpPr>
          <p:spPr bwMode="auto">
            <a:xfrm>
              <a:off x="9945688" y="4445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69" name="Freeform 468"/>
            <p:cNvSpPr/>
            <p:nvPr/>
          </p:nvSpPr>
          <p:spPr bwMode="auto">
            <a:xfrm>
              <a:off x="9942513" y="44402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70" name="Freeform 469"/>
            <p:cNvSpPr/>
            <p:nvPr/>
          </p:nvSpPr>
          <p:spPr bwMode="auto">
            <a:xfrm>
              <a:off x="10002838" y="4225925"/>
              <a:ext cx="139700" cy="141287"/>
            </a:xfrm>
            <a:custGeom>
              <a:avLst/>
              <a:gdLst>
                <a:gd name="T0" fmla="*/ 56 w 147"/>
                <a:gd name="T1" fmla="*/ 91 h 147"/>
                <a:gd name="T2" fmla="*/ 92 w 147"/>
                <a:gd name="T3" fmla="*/ 143 h 147"/>
                <a:gd name="T4" fmla="*/ 93 w 147"/>
                <a:gd name="T5" fmla="*/ 147 h 147"/>
                <a:gd name="T6" fmla="*/ 123 w 147"/>
                <a:gd name="T7" fmla="*/ 135 h 147"/>
                <a:gd name="T8" fmla="*/ 99 w 147"/>
                <a:gd name="T9" fmla="*/ 48 h 147"/>
                <a:gd name="T10" fmla="*/ 11 w 147"/>
                <a:gd name="T11" fmla="*/ 24 h 147"/>
                <a:gd name="T12" fmla="*/ 0 w 147"/>
                <a:gd name="T13" fmla="*/ 54 h 147"/>
                <a:gd name="T14" fmla="*/ 56 w 147"/>
                <a:gd name="T15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56" y="91"/>
                  </a:moveTo>
                  <a:cubicBezTo>
                    <a:pt x="74" y="109"/>
                    <a:pt x="86" y="126"/>
                    <a:pt x="92" y="143"/>
                  </a:cubicBezTo>
                  <a:cubicBezTo>
                    <a:pt x="92" y="144"/>
                    <a:pt x="93" y="145"/>
                    <a:pt x="93" y="147"/>
                  </a:cubicBezTo>
                  <a:cubicBezTo>
                    <a:pt x="104" y="147"/>
                    <a:pt x="114" y="144"/>
                    <a:pt x="123" y="135"/>
                  </a:cubicBezTo>
                  <a:cubicBezTo>
                    <a:pt x="147" y="111"/>
                    <a:pt x="128" y="77"/>
                    <a:pt x="99" y="48"/>
                  </a:cubicBezTo>
                  <a:cubicBezTo>
                    <a:pt x="70" y="19"/>
                    <a:pt x="36" y="0"/>
                    <a:pt x="11" y="24"/>
                  </a:cubicBezTo>
                  <a:cubicBezTo>
                    <a:pt x="3" y="33"/>
                    <a:pt x="0" y="43"/>
                    <a:pt x="0" y="54"/>
                  </a:cubicBezTo>
                  <a:cubicBezTo>
                    <a:pt x="18" y="59"/>
                    <a:pt x="37" y="71"/>
                    <a:pt x="56" y="9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71" name="Freeform 470"/>
            <p:cNvSpPr/>
            <p:nvPr/>
          </p:nvSpPr>
          <p:spPr bwMode="auto">
            <a:xfrm>
              <a:off x="9890126" y="4338638"/>
              <a:ext cx="152400" cy="128587"/>
            </a:xfrm>
            <a:custGeom>
              <a:avLst/>
              <a:gdLst>
                <a:gd name="T0" fmla="*/ 66 w 160"/>
                <a:gd name="T1" fmla="*/ 3 h 134"/>
                <a:gd name="T2" fmla="*/ 62 w 160"/>
                <a:gd name="T3" fmla="*/ 2 h 134"/>
                <a:gd name="T4" fmla="*/ 58 w 160"/>
                <a:gd name="T5" fmla="*/ 1 h 134"/>
                <a:gd name="T6" fmla="*/ 54 w 160"/>
                <a:gd name="T7" fmla="*/ 1 h 134"/>
                <a:gd name="T8" fmla="*/ 51 w 160"/>
                <a:gd name="T9" fmla="*/ 0 h 134"/>
                <a:gd name="T10" fmla="*/ 47 w 160"/>
                <a:gd name="T11" fmla="*/ 1 h 134"/>
                <a:gd name="T12" fmla="*/ 44 w 160"/>
                <a:gd name="T13" fmla="*/ 1 h 134"/>
                <a:gd name="T14" fmla="*/ 41 w 160"/>
                <a:gd name="T15" fmla="*/ 2 h 134"/>
                <a:gd name="T16" fmla="*/ 37 w 160"/>
                <a:gd name="T17" fmla="*/ 3 h 134"/>
                <a:gd name="T18" fmla="*/ 34 w 160"/>
                <a:gd name="T19" fmla="*/ 5 h 134"/>
                <a:gd name="T20" fmla="*/ 31 w 160"/>
                <a:gd name="T21" fmla="*/ 6 h 134"/>
                <a:gd name="T22" fmla="*/ 28 w 160"/>
                <a:gd name="T23" fmla="*/ 8 h 134"/>
                <a:gd name="T24" fmla="*/ 24 w 160"/>
                <a:gd name="T25" fmla="*/ 12 h 134"/>
                <a:gd name="T26" fmla="*/ 51 w 160"/>
                <a:gd name="T27" fmla="*/ 103 h 134"/>
                <a:gd name="T28" fmla="*/ 55 w 160"/>
                <a:gd name="T29" fmla="*/ 106 h 134"/>
                <a:gd name="T30" fmla="*/ 59 w 160"/>
                <a:gd name="T31" fmla="*/ 110 h 134"/>
                <a:gd name="T32" fmla="*/ 62 w 160"/>
                <a:gd name="T33" fmla="*/ 113 h 134"/>
                <a:gd name="T34" fmla="*/ 66 w 160"/>
                <a:gd name="T35" fmla="*/ 116 h 134"/>
                <a:gd name="T36" fmla="*/ 70 w 160"/>
                <a:gd name="T37" fmla="*/ 119 h 134"/>
                <a:gd name="T38" fmla="*/ 74 w 160"/>
                <a:gd name="T39" fmla="*/ 121 h 134"/>
                <a:gd name="T40" fmla="*/ 78 w 160"/>
                <a:gd name="T41" fmla="*/ 124 h 134"/>
                <a:gd name="T42" fmla="*/ 82 w 160"/>
                <a:gd name="T43" fmla="*/ 126 h 134"/>
                <a:gd name="T44" fmla="*/ 86 w 160"/>
                <a:gd name="T45" fmla="*/ 128 h 134"/>
                <a:gd name="T46" fmla="*/ 90 w 160"/>
                <a:gd name="T47" fmla="*/ 130 h 134"/>
                <a:gd name="T48" fmla="*/ 94 w 160"/>
                <a:gd name="T49" fmla="*/ 131 h 134"/>
                <a:gd name="T50" fmla="*/ 97 w 160"/>
                <a:gd name="T51" fmla="*/ 132 h 134"/>
                <a:gd name="T52" fmla="*/ 102 w 160"/>
                <a:gd name="T53" fmla="*/ 133 h 134"/>
                <a:gd name="T54" fmla="*/ 105 w 160"/>
                <a:gd name="T55" fmla="*/ 134 h 134"/>
                <a:gd name="T56" fmla="*/ 109 w 160"/>
                <a:gd name="T57" fmla="*/ 134 h 134"/>
                <a:gd name="T58" fmla="*/ 113 w 160"/>
                <a:gd name="T59" fmla="*/ 134 h 134"/>
                <a:gd name="T60" fmla="*/ 116 w 160"/>
                <a:gd name="T61" fmla="*/ 133 h 134"/>
                <a:gd name="T62" fmla="*/ 119 w 160"/>
                <a:gd name="T63" fmla="*/ 133 h 134"/>
                <a:gd name="T64" fmla="*/ 122 w 160"/>
                <a:gd name="T65" fmla="*/ 131 h 134"/>
                <a:gd name="T66" fmla="*/ 126 w 160"/>
                <a:gd name="T67" fmla="*/ 130 h 134"/>
                <a:gd name="T68" fmla="*/ 129 w 160"/>
                <a:gd name="T69" fmla="*/ 128 h 134"/>
                <a:gd name="T70" fmla="*/ 132 w 160"/>
                <a:gd name="T71" fmla="*/ 126 h 134"/>
                <a:gd name="T72" fmla="*/ 135 w 160"/>
                <a:gd name="T73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34">
                  <a:moveTo>
                    <a:pt x="112" y="35"/>
                  </a:moveTo>
                  <a:cubicBezTo>
                    <a:pt x="97" y="20"/>
                    <a:pt x="81" y="8"/>
                    <a:pt x="66" y="3"/>
                  </a:cubicBezTo>
                  <a:cubicBezTo>
                    <a:pt x="66" y="3"/>
                    <a:pt x="65" y="3"/>
                    <a:pt x="65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0" y="36"/>
                    <a:pt x="19" y="70"/>
                    <a:pt x="48" y="99"/>
                  </a:cubicBezTo>
                  <a:cubicBezTo>
                    <a:pt x="49" y="100"/>
                    <a:pt x="50" y="102"/>
                    <a:pt x="51" y="103"/>
                  </a:cubicBezTo>
                  <a:cubicBezTo>
                    <a:pt x="51" y="103"/>
                    <a:pt x="52" y="103"/>
                    <a:pt x="52" y="104"/>
                  </a:cubicBezTo>
                  <a:cubicBezTo>
                    <a:pt x="53" y="104"/>
                    <a:pt x="54" y="105"/>
                    <a:pt x="55" y="106"/>
                  </a:cubicBezTo>
                  <a:cubicBezTo>
                    <a:pt x="55" y="106"/>
                    <a:pt x="55" y="106"/>
                    <a:pt x="55" y="107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1" y="112"/>
                    <a:pt x="62" y="113"/>
                  </a:cubicBezTo>
                  <a:cubicBezTo>
                    <a:pt x="63" y="113"/>
                    <a:pt x="63" y="113"/>
                    <a:pt x="63" y="114"/>
                  </a:cubicBezTo>
                  <a:cubicBezTo>
                    <a:pt x="64" y="114"/>
                    <a:pt x="65" y="115"/>
                    <a:pt x="66" y="116"/>
                  </a:cubicBezTo>
                  <a:cubicBezTo>
                    <a:pt x="66" y="116"/>
                    <a:pt x="67" y="116"/>
                    <a:pt x="67" y="116"/>
                  </a:cubicBezTo>
                  <a:cubicBezTo>
                    <a:pt x="68" y="117"/>
                    <a:pt x="69" y="118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20"/>
                    <a:pt x="73" y="121"/>
                    <a:pt x="74" y="121"/>
                  </a:cubicBezTo>
                  <a:cubicBezTo>
                    <a:pt x="74" y="121"/>
                    <a:pt x="75" y="122"/>
                    <a:pt x="75" y="122"/>
                  </a:cubicBezTo>
                  <a:cubicBezTo>
                    <a:pt x="76" y="123"/>
                    <a:pt x="77" y="123"/>
                    <a:pt x="78" y="124"/>
                  </a:cubicBezTo>
                  <a:cubicBezTo>
                    <a:pt x="78" y="124"/>
                    <a:pt x="78" y="124"/>
                    <a:pt x="79" y="124"/>
                  </a:cubicBezTo>
                  <a:cubicBezTo>
                    <a:pt x="80" y="125"/>
                    <a:pt x="81" y="125"/>
                    <a:pt x="82" y="126"/>
                  </a:cubicBezTo>
                  <a:cubicBezTo>
                    <a:pt x="82" y="126"/>
                    <a:pt x="83" y="126"/>
                    <a:pt x="83" y="127"/>
                  </a:cubicBezTo>
                  <a:cubicBezTo>
                    <a:pt x="84" y="127"/>
                    <a:pt x="85" y="127"/>
                    <a:pt x="86" y="128"/>
                  </a:cubicBezTo>
                  <a:cubicBezTo>
                    <a:pt x="86" y="128"/>
                    <a:pt x="86" y="128"/>
                    <a:pt x="87" y="128"/>
                  </a:cubicBezTo>
                  <a:cubicBezTo>
                    <a:pt x="88" y="129"/>
                    <a:pt x="89" y="12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30"/>
                    <a:pt x="93" y="131"/>
                    <a:pt x="94" y="131"/>
                  </a:cubicBezTo>
                  <a:cubicBezTo>
                    <a:pt x="94" y="131"/>
                    <a:pt x="94" y="131"/>
                    <a:pt x="95" y="131"/>
                  </a:cubicBezTo>
                  <a:cubicBezTo>
                    <a:pt x="95" y="132"/>
                    <a:pt x="96" y="132"/>
                    <a:pt x="97" y="132"/>
                  </a:cubicBezTo>
                  <a:cubicBezTo>
                    <a:pt x="98" y="132"/>
                    <a:pt x="98" y="132"/>
                    <a:pt x="98" y="133"/>
                  </a:cubicBezTo>
                  <a:cubicBezTo>
                    <a:pt x="99" y="133"/>
                    <a:pt x="100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3" y="133"/>
                    <a:pt x="104" y="134"/>
                    <a:pt x="105" y="134"/>
                  </a:cubicBezTo>
                  <a:cubicBezTo>
                    <a:pt x="105" y="134"/>
                    <a:pt x="106" y="134"/>
                    <a:pt x="106" y="134"/>
                  </a:cubicBezTo>
                  <a:cubicBezTo>
                    <a:pt x="107" y="134"/>
                    <a:pt x="108" y="134"/>
                    <a:pt x="109" y="134"/>
                  </a:cubicBezTo>
                  <a:cubicBezTo>
                    <a:pt x="109" y="134"/>
                    <a:pt x="109" y="134"/>
                    <a:pt x="110" y="134"/>
                  </a:cubicBezTo>
                  <a:cubicBezTo>
                    <a:pt x="111" y="134"/>
                    <a:pt x="112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5" y="134"/>
                    <a:pt x="116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7" y="133"/>
                    <a:pt x="118" y="133"/>
                    <a:pt x="119" y="133"/>
                  </a:cubicBezTo>
                  <a:cubicBezTo>
                    <a:pt x="119" y="133"/>
                    <a:pt x="120" y="132"/>
                    <a:pt x="120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1"/>
                    <a:pt x="125" y="130"/>
                    <a:pt x="126" y="130"/>
                  </a:cubicBezTo>
                  <a:cubicBezTo>
                    <a:pt x="126" y="130"/>
                    <a:pt x="126" y="130"/>
                    <a:pt x="127" y="129"/>
                  </a:cubicBezTo>
                  <a:cubicBezTo>
                    <a:pt x="127" y="129"/>
                    <a:pt x="128" y="129"/>
                    <a:pt x="129" y="128"/>
                  </a:cubicBezTo>
                  <a:cubicBezTo>
                    <a:pt x="129" y="128"/>
                    <a:pt x="129" y="128"/>
                    <a:pt x="130" y="127"/>
                  </a:cubicBezTo>
                  <a:cubicBezTo>
                    <a:pt x="130" y="127"/>
                    <a:pt x="131" y="126"/>
                    <a:pt x="132" y="126"/>
                  </a:cubicBezTo>
                  <a:cubicBezTo>
                    <a:pt x="132" y="126"/>
                    <a:pt x="132" y="125"/>
                    <a:pt x="133" y="125"/>
                  </a:cubicBezTo>
                  <a:cubicBezTo>
                    <a:pt x="134" y="124"/>
                    <a:pt x="134" y="124"/>
                    <a:pt x="135" y="123"/>
                  </a:cubicBezTo>
                  <a:cubicBezTo>
                    <a:pt x="160" y="98"/>
                    <a:pt x="141" y="64"/>
                    <a:pt x="112" y="3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72" name="Freeform 471"/>
            <p:cNvSpPr/>
            <p:nvPr/>
          </p:nvSpPr>
          <p:spPr bwMode="auto">
            <a:xfrm>
              <a:off x="9950451" y="4291013"/>
              <a:ext cx="230188" cy="223837"/>
            </a:xfrm>
            <a:custGeom>
              <a:avLst/>
              <a:gdLst>
                <a:gd name="T0" fmla="*/ 228 w 240"/>
                <a:gd name="T1" fmla="*/ 183 h 233"/>
                <a:gd name="T2" fmla="*/ 149 w 240"/>
                <a:gd name="T3" fmla="*/ 104 h 233"/>
                <a:gd name="T4" fmla="*/ 132 w 240"/>
                <a:gd name="T5" fmla="*/ 88 h 233"/>
                <a:gd name="T6" fmla="*/ 99 w 240"/>
                <a:gd name="T7" fmla="*/ 34 h 233"/>
                <a:gd name="T8" fmla="*/ 37 w 240"/>
                <a:gd name="T9" fmla="*/ 0 h 233"/>
                <a:gd name="T10" fmla="*/ 12 w 240"/>
                <a:gd name="T11" fmla="*/ 10 h 233"/>
                <a:gd name="T12" fmla="*/ 5 w 240"/>
                <a:gd name="T13" fmla="*/ 19 h 233"/>
                <a:gd name="T14" fmla="*/ 0 w 240"/>
                <a:gd name="T15" fmla="*/ 35 h 233"/>
                <a:gd name="T16" fmla="*/ 60 w 240"/>
                <a:gd name="T17" fmla="*/ 73 h 233"/>
                <a:gd name="T18" fmla="*/ 98 w 240"/>
                <a:gd name="T19" fmla="*/ 135 h 233"/>
                <a:gd name="T20" fmla="*/ 111 w 240"/>
                <a:gd name="T21" fmla="*/ 148 h 233"/>
                <a:gd name="T22" fmla="*/ 187 w 240"/>
                <a:gd name="T23" fmla="*/ 224 h 233"/>
                <a:gd name="T24" fmla="*/ 208 w 240"/>
                <a:gd name="T25" fmla="*/ 233 h 233"/>
                <a:gd name="T26" fmla="*/ 228 w 240"/>
                <a:gd name="T27" fmla="*/ 224 h 233"/>
                <a:gd name="T28" fmla="*/ 228 w 240"/>
                <a:gd name="T29" fmla="*/ 18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3">
                  <a:moveTo>
                    <a:pt x="228" y="18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70"/>
                    <a:pt x="116" y="51"/>
                    <a:pt x="99" y="34"/>
                  </a:cubicBezTo>
                  <a:cubicBezTo>
                    <a:pt x="79" y="15"/>
                    <a:pt x="57" y="0"/>
                    <a:pt x="37" y="0"/>
                  </a:cubicBezTo>
                  <a:cubicBezTo>
                    <a:pt x="28" y="0"/>
                    <a:pt x="19" y="3"/>
                    <a:pt x="12" y="10"/>
                  </a:cubicBezTo>
                  <a:cubicBezTo>
                    <a:pt x="9" y="13"/>
                    <a:pt x="7" y="16"/>
                    <a:pt x="5" y="19"/>
                  </a:cubicBezTo>
                  <a:cubicBezTo>
                    <a:pt x="2" y="24"/>
                    <a:pt x="0" y="30"/>
                    <a:pt x="0" y="35"/>
                  </a:cubicBezTo>
                  <a:cubicBezTo>
                    <a:pt x="18" y="40"/>
                    <a:pt x="39" y="52"/>
                    <a:pt x="60" y="73"/>
                  </a:cubicBezTo>
                  <a:cubicBezTo>
                    <a:pt x="84" y="98"/>
                    <a:pt x="95" y="118"/>
                    <a:pt x="98" y="1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87" y="224"/>
                    <a:pt x="187" y="224"/>
                    <a:pt x="187" y="224"/>
                  </a:cubicBezTo>
                  <a:cubicBezTo>
                    <a:pt x="193" y="230"/>
                    <a:pt x="200" y="233"/>
                    <a:pt x="208" y="233"/>
                  </a:cubicBezTo>
                  <a:cubicBezTo>
                    <a:pt x="215" y="233"/>
                    <a:pt x="223" y="230"/>
                    <a:pt x="228" y="224"/>
                  </a:cubicBezTo>
                  <a:cubicBezTo>
                    <a:pt x="240" y="213"/>
                    <a:pt x="240" y="195"/>
                    <a:pt x="228" y="18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</p:grpSp>
      <p:sp>
        <p:nvSpPr>
          <p:cNvPr id="73" name="Freeform 322"/>
          <p:cNvSpPr/>
          <p:nvPr/>
        </p:nvSpPr>
        <p:spPr bwMode="auto">
          <a:xfrm>
            <a:off x="3950392" y="2904743"/>
            <a:ext cx="207169" cy="205978"/>
          </a:xfrm>
          <a:custGeom>
            <a:avLst/>
            <a:gdLst>
              <a:gd name="T0" fmla="*/ 249 w 287"/>
              <a:gd name="T1" fmla="*/ 220 h 287"/>
              <a:gd name="T2" fmla="*/ 168 w 287"/>
              <a:gd name="T3" fmla="*/ 191 h 287"/>
              <a:gd name="T4" fmla="*/ 196 w 287"/>
              <a:gd name="T5" fmla="*/ 136 h 287"/>
              <a:gd name="T6" fmla="*/ 196 w 287"/>
              <a:gd name="T7" fmla="*/ 135 h 287"/>
              <a:gd name="T8" fmla="*/ 203 w 287"/>
              <a:gd name="T9" fmla="*/ 134 h 287"/>
              <a:gd name="T10" fmla="*/ 211 w 287"/>
              <a:gd name="T11" fmla="*/ 107 h 287"/>
              <a:gd name="T12" fmla="*/ 205 w 287"/>
              <a:gd name="T13" fmla="*/ 96 h 287"/>
              <a:gd name="T14" fmla="*/ 205 w 287"/>
              <a:gd name="T15" fmla="*/ 96 h 287"/>
              <a:gd name="T16" fmla="*/ 205 w 287"/>
              <a:gd name="T17" fmla="*/ 93 h 287"/>
              <a:gd name="T18" fmla="*/ 204 w 287"/>
              <a:gd name="T19" fmla="*/ 54 h 287"/>
              <a:gd name="T20" fmla="*/ 183 w 287"/>
              <a:gd name="T21" fmla="*/ 22 h 287"/>
              <a:gd name="T22" fmla="*/ 143 w 287"/>
              <a:gd name="T23" fmla="*/ 0 h 287"/>
              <a:gd name="T24" fmla="*/ 103 w 287"/>
              <a:gd name="T25" fmla="*/ 22 h 287"/>
              <a:gd name="T26" fmla="*/ 82 w 287"/>
              <a:gd name="T27" fmla="*/ 54 h 287"/>
              <a:gd name="T28" fmla="*/ 81 w 287"/>
              <a:gd name="T29" fmla="*/ 93 h 287"/>
              <a:gd name="T30" fmla="*/ 81 w 287"/>
              <a:gd name="T31" fmla="*/ 96 h 287"/>
              <a:gd name="T32" fmla="*/ 81 w 287"/>
              <a:gd name="T33" fmla="*/ 96 h 287"/>
              <a:gd name="T34" fmla="*/ 75 w 287"/>
              <a:gd name="T35" fmla="*/ 107 h 287"/>
              <a:gd name="T36" fmla="*/ 83 w 287"/>
              <a:gd name="T37" fmla="*/ 134 h 287"/>
              <a:gd name="T38" fmla="*/ 89 w 287"/>
              <a:gd name="T39" fmla="*/ 135 h 287"/>
              <a:gd name="T40" fmla="*/ 90 w 287"/>
              <a:gd name="T41" fmla="*/ 136 h 287"/>
              <a:gd name="T42" fmla="*/ 118 w 287"/>
              <a:gd name="T43" fmla="*/ 191 h 287"/>
              <a:gd name="T44" fmla="*/ 38 w 287"/>
              <a:gd name="T45" fmla="*/ 220 h 287"/>
              <a:gd name="T46" fmla="*/ 0 w 287"/>
              <a:gd name="T47" fmla="*/ 256 h 287"/>
              <a:gd name="T48" fmla="*/ 0 w 287"/>
              <a:gd name="T49" fmla="*/ 287 h 287"/>
              <a:gd name="T50" fmla="*/ 287 w 287"/>
              <a:gd name="T51" fmla="*/ 287 h 287"/>
              <a:gd name="T52" fmla="*/ 287 w 287"/>
              <a:gd name="T53" fmla="*/ 256 h 287"/>
              <a:gd name="T54" fmla="*/ 249 w 287"/>
              <a:gd name="T55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" h="287">
                <a:moveTo>
                  <a:pt x="249" y="220"/>
                </a:moveTo>
                <a:cubicBezTo>
                  <a:pt x="230" y="212"/>
                  <a:pt x="208" y="196"/>
                  <a:pt x="168" y="191"/>
                </a:cubicBezTo>
                <a:cubicBezTo>
                  <a:pt x="180" y="181"/>
                  <a:pt x="186" y="162"/>
                  <a:pt x="196" y="136"/>
                </a:cubicBezTo>
                <a:cubicBezTo>
                  <a:pt x="196" y="136"/>
                  <a:pt x="196" y="135"/>
                  <a:pt x="196" y="135"/>
                </a:cubicBezTo>
                <a:cubicBezTo>
                  <a:pt x="199" y="135"/>
                  <a:pt x="201" y="135"/>
                  <a:pt x="203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5" y="96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4" y="54"/>
                </a:cubicBezTo>
                <a:cubicBezTo>
                  <a:pt x="200" y="39"/>
                  <a:pt x="194" y="26"/>
                  <a:pt x="183" y="22"/>
                </a:cubicBezTo>
                <a:cubicBezTo>
                  <a:pt x="169" y="16"/>
                  <a:pt x="149" y="0"/>
                  <a:pt x="143" y="0"/>
                </a:cubicBezTo>
                <a:cubicBezTo>
                  <a:pt x="135" y="0"/>
                  <a:pt x="115" y="16"/>
                  <a:pt x="103" y="22"/>
                </a:cubicBezTo>
                <a:cubicBezTo>
                  <a:pt x="93" y="27"/>
                  <a:pt x="86" y="39"/>
                  <a:pt x="82" y="54"/>
                </a:cubicBezTo>
                <a:cubicBezTo>
                  <a:pt x="79" y="64"/>
                  <a:pt x="81" y="82"/>
                  <a:pt x="81" y="93"/>
                </a:cubicBezTo>
                <a:cubicBezTo>
                  <a:pt x="81" y="94"/>
                  <a:pt x="81" y="95"/>
                  <a:pt x="81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75" y="95"/>
                  <a:pt x="75" y="107"/>
                </a:cubicBezTo>
                <a:cubicBezTo>
                  <a:pt x="75" y="115"/>
                  <a:pt x="78" y="131"/>
                  <a:pt x="83" y="134"/>
                </a:cubicBezTo>
                <a:cubicBezTo>
                  <a:pt x="85" y="135"/>
                  <a:pt x="87" y="135"/>
                  <a:pt x="89" y="135"/>
                </a:cubicBezTo>
                <a:cubicBezTo>
                  <a:pt x="89" y="135"/>
                  <a:pt x="90" y="136"/>
                  <a:pt x="90" y="136"/>
                </a:cubicBezTo>
                <a:cubicBezTo>
                  <a:pt x="100" y="163"/>
                  <a:pt x="105" y="182"/>
                  <a:pt x="118" y="191"/>
                </a:cubicBezTo>
                <a:cubicBezTo>
                  <a:pt x="78" y="196"/>
                  <a:pt x="56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7" y="287"/>
                  <a:pt x="287" y="287"/>
                  <a:pt x="287" y="287"/>
                </a:cubicBezTo>
                <a:cubicBezTo>
                  <a:pt x="287" y="256"/>
                  <a:pt x="287" y="256"/>
                  <a:pt x="287" y="256"/>
                </a:cubicBezTo>
                <a:cubicBezTo>
                  <a:pt x="287" y="256"/>
                  <a:pt x="287" y="237"/>
                  <a:pt x="249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00823E"/>
              </a:solidFill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950392" y="3561300"/>
            <a:ext cx="216694" cy="216694"/>
            <a:chOff x="8799513" y="4225925"/>
            <a:chExt cx="288925" cy="288925"/>
          </a:xfrm>
          <a:solidFill>
            <a:schemeClr val="bg1"/>
          </a:solidFill>
        </p:grpSpPr>
        <p:sp>
          <p:nvSpPr>
            <p:cNvPr id="75" name="Freeform 245"/>
            <p:cNvSpPr/>
            <p:nvPr/>
          </p:nvSpPr>
          <p:spPr bwMode="auto">
            <a:xfrm>
              <a:off x="8910638" y="4225925"/>
              <a:ext cx="177800" cy="111125"/>
            </a:xfrm>
            <a:custGeom>
              <a:avLst/>
              <a:gdLst>
                <a:gd name="T0" fmla="*/ 160 w 185"/>
                <a:gd name="T1" fmla="*/ 25 h 116"/>
                <a:gd name="T2" fmla="*/ 110 w 185"/>
                <a:gd name="T3" fmla="*/ 25 h 116"/>
                <a:gd name="T4" fmla="*/ 97 w 185"/>
                <a:gd name="T5" fmla="*/ 37 h 116"/>
                <a:gd name="T6" fmla="*/ 77 w 185"/>
                <a:gd name="T7" fmla="*/ 17 h 116"/>
                <a:gd name="T8" fmla="*/ 60 w 185"/>
                <a:gd name="T9" fmla="*/ 17 h 116"/>
                <a:gd name="T10" fmla="*/ 4 w 185"/>
                <a:gd name="T11" fmla="*/ 73 h 116"/>
                <a:gd name="T12" fmla="*/ 4 w 185"/>
                <a:gd name="T13" fmla="*/ 89 h 116"/>
                <a:gd name="T14" fmla="*/ 12 w 185"/>
                <a:gd name="T15" fmla="*/ 92 h 116"/>
                <a:gd name="T16" fmla="*/ 21 w 185"/>
                <a:gd name="T17" fmla="*/ 89 h 116"/>
                <a:gd name="T18" fmla="*/ 69 w 185"/>
                <a:gd name="T19" fmla="*/ 41 h 116"/>
                <a:gd name="T20" fmla="*/ 81 w 185"/>
                <a:gd name="T21" fmla="*/ 54 h 116"/>
                <a:gd name="T22" fmla="*/ 68 w 185"/>
                <a:gd name="T23" fmla="*/ 66 h 116"/>
                <a:gd name="T24" fmla="*/ 118 w 185"/>
                <a:gd name="T25" fmla="*/ 116 h 116"/>
                <a:gd name="T26" fmla="*/ 160 w 185"/>
                <a:gd name="T27" fmla="*/ 75 h 116"/>
                <a:gd name="T28" fmla="*/ 160 w 185"/>
                <a:gd name="T2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116">
                  <a:moveTo>
                    <a:pt x="160" y="25"/>
                  </a:moveTo>
                  <a:cubicBezTo>
                    <a:pt x="135" y="0"/>
                    <a:pt x="110" y="25"/>
                    <a:pt x="110" y="25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2" y="12"/>
                    <a:pt x="65" y="12"/>
                    <a:pt x="60" y="17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0" y="77"/>
                    <a:pt x="0" y="85"/>
                    <a:pt x="4" y="89"/>
                  </a:cubicBezTo>
                  <a:cubicBezTo>
                    <a:pt x="7" y="91"/>
                    <a:pt x="10" y="92"/>
                    <a:pt x="12" y="92"/>
                  </a:cubicBezTo>
                  <a:cubicBezTo>
                    <a:pt x="15" y="92"/>
                    <a:pt x="18" y="91"/>
                    <a:pt x="21" y="89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0" y="75"/>
                    <a:pt x="185" y="50"/>
                    <a:pt x="160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76" name="Freeform 246"/>
            <p:cNvSpPr/>
            <p:nvPr/>
          </p:nvSpPr>
          <p:spPr bwMode="auto">
            <a:xfrm>
              <a:off x="8799513" y="4305300"/>
              <a:ext cx="209550" cy="209550"/>
            </a:xfrm>
            <a:custGeom>
              <a:avLst/>
              <a:gdLst>
                <a:gd name="T0" fmla="*/ 102 w 132"/>
                <a:gd name="T1" fmla="*/ 0 h 132"/>
                <a:gd name="T2" fmla="*/ 14 w 132"/>
                <a:gd name="T3" fmla="*/ 88 h 132"/>
                <a:gd name="T4" fmla="*/ 14 w 132"/>
                <a:gd name="T5" fmla="*/ 88 h 132"/>
                <a:gd name="T6" fmla="*/ 14 w 132"/>
                <a:gd name="T7" fmla="*/ 88 h 132"/>
                <a:gd name="T8" fmla="*/ 14 w 132"/>
                <a:gd name="T9" fmla="*/ 88 h 132"/>
                <a:gd name="T10" fmla="*/ 14 w 132"/>
                <a:gd name="T11" fmla="*/ 88 h 132"/>
                <a:gd name="T12" fmla="*/ 0 w 132"/>
                <a:gd name="T13" fmla="*/ 132 h 132"/>
                <a:gd name="T14" fmla="*/ 44 w 132"/>
                <a:gd name="T15" fmla="*/ 118 h 132"/>
                <a:gd name="T16" fmla="*/ 44 w 132"/>
                <a:gd name="T17" fmla="*/ 118 h 132"/>
                <a:gd name="T18" fmla="*/ 44 w 132"/>
                <a:gd name="T19" fmla="*/ 118 h 132"/>
                <a:gd name="T20" fmla="*/ 44 w 132"/>
                <a:gd name="T21" fmla="*/ 118 h 132"/>
                <a:gd name="T22" fmla="*/ 132 w 132"/>
                <a:gd name="T23" fmla="*/ 30 h 132"/>
                <a:gd name="T24" fmla="*/ 102 w 132"/>
                <a:gd name="T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2">
                  <a:moveTo>
                    <a:pt x="102" y="0"/>
                  </a:move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0" y="132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132" y="3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</p:grpSp>
      <p:sp>
        <p:nvSpPr>
          <p:cNvPr id="77" name="Freeform 9"/>
          <p:cNvSpPr>
            <a:spLocks noEditPoints="1"/>
          </p:cNvSpPr>
          <p:nvPr/>
        </p:nvSpPr>
        <p:spPr bwMode="auto">
          <a:xfrm>
            <a:off x="1863517" y="2904743"/>
            <a:ext cx="207169" cy="20597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64 w 288"/>
              <a:gd name="T11" fmla="*/ 82 h 288"/>
              <a:gd name="T12" fmla="*/ 224 w 288"/>
              <a:gd name="T13" fmla="*/ 82 h 288"/>
              <a:gd name="T14" fmla="*/ 227 w 288"/>
              <a:gd name="T15" fmla="*/ 83 h 288"/>
              <a:gd name="T16" fmla="*/ 168 w 288"/>
              <a:gd name="T17" fmla="*/ 134 h 288"/>
              <a:gd name="T18" fmla="*/ 160 w 288"/>
              <a:gd name="T19" fmla="*/ 140 h 288"/>
              <a:gd name="T20" fmla="*/ 144 w 288"/>
              <a:gd name="T21" fmla="*/ 153 h 288"/>
              <a:gd name="T22" fmla="*/ 129 w 288"/>
              <a:gd name="T23" fmla="*/ 140 h 288"/>
              <a:gd name="T24" fmla="*/ 121 w 288"/>
              <a:gd name="T25" fmla="*/ 134 h 288"/>
              <a:gd name="T26" fmla="*/ 61 w 288"/>
              <a:gd name="T27" fmla="*/ 83 h 288"/>
              <a:gd name="T28" fmla="*/ 64 w 288"/>
              <a:gd name="T29" fmla="*/ 82 h 288"/>
              <a:gd name="T30" fmla="*/ 54 w 288"/>
              <a:gd name="T31" fmla="*/ 194 h 288"/>
              <a:gd name="T32" fmla="*/ 54 w 288"/>
              <a:gd name="T33" fmla="*/ 93 h 288"/>
              <a:gd name="T34" fmla="*/ 54 w 288"/>
              <a:gd name="T35" fmla="*/ 90 h 288"/>
              <a:gd name="T36" fmla="*/ 113 w 288"/>
              <a:gd name="T37" fmla="*/ 141 h 288"/>
              <a:gd name="T38" fmla="*/ 54 w 288"/>
              <a:gd name="T39" fmla="*/ 197 h 288"/>
              <a:gd name="T40" fmla="*/ 54 w 288"/>
              <a:gd name="T41" fmla="*/ 194 h 288"/>
              <a:gd name="T42" fmla="*/ 224 w 288"/>
              <a:gd name="T43" fmla="*/ 205 h 288"/>
              <a:gd name="T44" fmla="*/ 64 w 288"/>
              <a:gd name="T45" fmla="*/ 205 h 288"/>
              <a:gd name="T46" fmla="*/ 61 w 288"/>
              <a:gd name="T47" fmla="*/ 204 h 288"/>
              <a:gd name="T48" fmla="*/ 121 w 288"/>
              <a:gd name="T49" fmla="*/ 147 h 288"/>
              <a:gd name="T50" fmla="*/ 144 w 288"/>
              <a:gd name="T51" fmla="*/ 166 h 288"/>
              <a:gd name="T52" fmla="*/ 167 w 288"/>
              <a:gd name="T53" fmla="*/ 147 h 288"/>
              <a:gd name="T54" fmla="*/ 227 w 288"/>
              <a:gd name="T55" fmla="*/ 204 h 288"/>
              <a:gd name="T56" fmla="*/ 224 w 288"/>
              <a:gd name="T57" fmla="*/ 205 h 288"/>
              <a:gd name="T58" fmla="*/ 235 w 288"/>
              <a:gd name="T59" fmla="*/ 194 h 288"/>
              <a:gd name="T60" fmla="*/ 234 w 288"/>
              <a:gd name="T61" fmla="*/ 197 h 288"/>
              <a:gd name="T62" fmla="*/ 175 w 288"/>
              <a:gd name="T63" fmla="*/ 141 h 288"/>
              <a:gd name="T64" fmla="*/ 234 w 288"/>
              <a:gd name="T65" fmla="*/ 90 h 288"/>
              <a:gd name="T66" fmla="*/ 235 w 288"/>
              <a:gd name="T67" fmla="*/ 93 h 288"/>
              <a:gd name="T68" fmla="*/ 235 w 288"/>
              <a:gd name="T69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64" y="82"/>
                </a:moveTo>
                <a:cubicBezTo>
                  <a:pt x="224" y="82"/>
                  <a:pt x="224" y="82"/>
                  <a:pt x="224" y="82"/>
                </a:cubicBezTo>
                <a:cubicBezTo>
                  <a:pt x="225" y="82"/>
                  <a:pt x="226" y="83"/>
                  <a:pt x="227" y="83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1" y="134"/>
                  <a:pt x="121" y="134"/>
                  <a:pt x="121" y="134"/>
                </a:cubicBezTo>
                <a:cubicBezTo>
                  <a:pt x="61" y="83"/>
                  <a:pt x="61" y="83"/>
                  <a:pt x="61" y="83"/>
                </a:cubicBezTo>
                <a:cubicBezTo>
                  <a:pt x="62" y="83"/>
                  <a:pt x="63" y="82"/>
                  <a:pt x="64" y="82"/>
                </a:cubicBezTo>
                <a:close/>
                <a:moveTo>
                  <a:pt x="54" y="194"/>
                </a:moveTo>
                <a:cubicBezTo>
                  <a:pt x="54" y="93"/>
                  <a:pt x="54" y="93"/>
                  <a:pt x="54" y="93"/>
                </a:cubicBezTo>
                <a:cubicBezTo>
                  <a:pt x="54" y="92"/>
                  <a:pt x="54" y="91"/>
                  <a:pt x="54" y="90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54" y="197"/>
                  <a:pt x="54" y="197"/>
                  <a:pt x="54" y="197"/>
                </a:cubicBezTo>
                <a:cubicBezTo>
                  <a:pt x="54" y="196"/>
                  <a:pt x="54" y="195"/>
                  <a:pt x="54" y="194"/>
                </a:cubicBezTo>
                <a:close/>
                <a:moveTo>
                  <a:pt x="224" y="205"/>
                </a:moveTo>
                <a:cubicBezTo>
                  <a:pt x="64" y="205"/>
                  <a:pt x="64" y="205"/>
                  <a:pt x="64" y="205"/>
                </a:cubicBezTo>
                <a:cubicBezTo>
                  <a:pt x="63" y="205"/>
                  <a:pt x="62" y="205"/>
                  <a:pt x="61" y="204"/>
                </a:cubicBezTo>
                <a:cubicBezTo>
                  <a:pt x="121" y="147"/>
                  <a:pt x="121" y="147"/>
                  <a:pt x="121" y="147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227" y="204"/>
                  <a:pt x="227" y="204"/>
                  <a:pt x="227" y="204"/>
                </a:cubicBezTo>
                <a:cubicBezTo>
                  <a:pt x="226" y="205"/>
                  <a:pt x="225" y="205"/>
                  <a:pt x="224" y="205"/>
                </a:cubicBezTo>
                <a:close/>
                <a:moveTo>
                  <a:pt x="235" y="194"/>
                </a:moveTo>
                <a:cubicBezTo>
                  <a:pt x="235" y="195"/>
                  <a:pt x="234" y="196"/>
                  <a:pt x="234" y="197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4" y="91"/>
                  <a:pt x="235" y="92"/>
                  <a:pt x="235" y="93"/>
                </a:cubicBezTo>
                <a:lnTo>
                  <a:pt x="235" y="1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00823E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2288723" y="3760515"/>
            <a:ext cx="205979" cy="178594"/>
            <a:chOff x="4940301" y="5915025"/>
            <a:chExt cx="274638" cy="238125"/>
          </a:xfrm>
          <a:solidFill>
            <a:schemeClr val="bg1"/>
          </a:solidFill>
        </p:grpSpPr>
        <p:sp>
          <p:nvSpPr>
            <p:cNvPr id="79" name="Freeform 412"/>
            <p:cNvSpPr>
              <a:spLocks noEditPoints="1"/>
            </p:cNvSpPr>
            <p:nvPr/>
          </p:nvSpPr>
          <p:spPr bwMode="auto">
            <a:xfrm>
              <a:off x="4940301" y="5915025"/>
              <a:ext cx="274638" cy="238125"/>
            </a:xfrm>
            <a:custGeom>
              <a:avLst/>
              <a:gdLst>
                <a:gd name="T0" fmla="*/ 235 w 288"/>
                <a:gd name="T1" fmla="*/ 0 h 250"/>
                <a:gd name="T2" fmla="*/ 53 w 288"/>
                <a:gd name="T3" fmla="*/ 0 h 250"/>
                <a:gd name="T4" fmla="*/ 0 w 288"/>
                <a:gd name="T5" fmla="*/ 53 h 250"/>
                <a:gd name="T6" fmla="*/ 0 w 288"/>
                <a:gd name="T7" fmla="*/ 156 h 250"/>
                <a:gd name="T8" fmla="*/ 40 w 288"/>
                <a:gd name="T9" fmla="*/ 207 h 250"/>
                <a:gd name="T10" fmla="*/ 11 w 288"/>
                <a:gd name="T11" fmla="*/ 243 h 250"/>
                <a:gd name="T12" fmla="*/ 25 w 288"/>
                <a:gd name="T13" fmla="*/ 250 h 250"/>
                <a:gd name="T14" fmla="*/ 106 w 288"/>
                <a:gd name="T15" fmla="*/ 209 h 250"/>
                <a:gd name="T16" fmla="*/ 235 w 288"/>
                <a:gd name="T17" fmla="*/ 209 h 250"/>
                <a:gd name="T18" fmla="*/ 288 w 288"/>
                <a:gd name="T19" fmla="*/ 156 h 250"/>
                <a:gd name="T20" fmla="*/ 288 w 288"/>
                <a:gd name="T21" fmla="*/ 53 h 250"/>
                <a:gd name="T22" fmla="*/ 235 w 288"/>
                <a:gd name="T23" fmla="*/ 0 h 250"/>
                <a:gd name="T24" fmla="*/ 265 w 288"/>
                <a:gd name="T25" fmla="*/ 156 h 250"/>
                <a:gd name="T26" fmla="*/ 235 w 288"/>
                <a:gd name="T27" fmla="*/ 185 h 250"/>
                <a:gd name="T28" fmla="*/ 106 w 288"/>
                <a:gd name="T29" fmla="*/ 185 h 250"/>
                <a:gd name="T30" fmla="*/ 96 w 288"/>
                <a:gd name="T31" fmla="*/ 185 h 250"/>
                <a:gd name="T32" fmla="*/ 89 w 288"/>
                <a:gd name="T33" fmla="*/ 192 h 250"/>
                <a:gd name="T34" fmla="*/ 63 w 288"/>
                <a:gd name="T35" fmla="*/ 213 h 250"/>
                <a:gd name="T36" fmla="*/ 71 w 288"/>
                <a:gd name="T37" fmla="*/ 191 h 250"/>
                <a:gd name="T38" fmla="*/ 46 w 288"/>
                <a:gd name="T39" fmla="*/ 184 h 250"/>
                <a:gd name="T40" fmla="*/ 24 w 288"/>
                <a:gd name="T41" fmla="*/ 156 h 250"/>
                <a:gd name="T42" fmla="*/ 24 w 288"/>
                <a:gd name="T43" fmla="*/ 53 h 250"/>
                <a:gd name="T44" fmla="*/ 53 w 288"/>
                <a:gd name="T45" fmla="*/ 24 h 250"/>
                <a:gd name="T46" fmla="*/ 235 w 288"/>
                <a:gd name="T47" fmla="*/ 24 h 250"/>
                <a:gd name="T48" fmla="*/ 265 w 288"/>
                <a:gd name="T49" fmla="*/ 53 h 250"/>
                <a:gd name="T50" fmla="*/ 265 w 288"/>
                <a:gd name="T51" fmla="*/ 1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8" h="250">
                  <a:moveTo>
                    <a:pt x="235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81"/>
                    <a:pt x="17" y="201"/>
                    <a:pt x="40" y="207"/>
                  </a:cubicBezTo>
                  <a:cubicBezTo>
                    <a:pt x="36" y="218"/>
                    <a:pt x="28" y="231"/>
                    <a:pt x="11" y="243"/>
                  </a:cubicBezTo>
                  <a:cubicBezTo>
                    <a:pt x="7" y="246"/>
                    <a:pt x="13" y="250"/>
                    <a:pt x="25" y="250"/>
                  </a:cubicBezTo>
                  <a:cubicBezTo>
                    <a:pt x="43" y="250"/>
                    <a:pt x="75" y="241"/>
                    <a:pt x="106" y="209"/>
                  </a:cubicBezTo>
                  <a:cubicBezTo>
                    <a:pt x="235" y="209"/>
                    <a:pt x="235" y="209"/>
                    <a:pt x="235" y="209"/>
                  </a:cubicBezTo>
                  <a:cubicBezTo>
                    <a:pt x="265" y="209"/>
                    <a:pt x="288" y="185"/>
                    <a:pt x="288" y="156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88" y="24"/>
                    <a:pt x="265" y="0"/>
                    <a:pt x="235" y="0"/>
                  </a:cubicBezTo>
                  <a:close/>
                  <a:moveTo>
                    <a:pt x="265" y="156"/>
                  </a:moveTo>
                  <a:cubicBezTo>
                    <a:pt x="265" y="172"/>
                    <a:pt x="251" y="185"/>
                    <a:pt x="23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0" y="202"/>
                    <a:pt x="71" y="209"/>
                    <a:pt x="63" y="213"/>
                  </a:cubicBezTo>
                  <a:cubicBezTo>
                    <a:pt x="71" y="191"/>
                    <a:pt x="71" y="191"/>
                    <a:pt x="71" y="191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33" y="181"/>
                    <a:pt x="24" y="169"/>
                    <a:pt x="24" y="15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37"/>
                    <a:pt x="37" y="24"/>
                    <a:pt x="53" y="24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51" y="24"/>
                    <a:pt x="265" y="37"/>
                    <a:pt x="265" y="53"/>
                  </a:cubicBezTo>
                  <a:lnTo>
                    <a:pt x="265" y="1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80" name="Rectangle 413"/>
            <p:cNvSpPr>
              <a:spLocks noChangeArrowheads="1"/>
            </p:cNvSpPr>
            <p:nvPr/>
          </p:nvSpPr>
          <p:spPr bwMode="auto">
            <a:xfrm>
              <a:off x="5005388" y="5975350"/>
              <a:ext cx="144463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81" name="Rectangle 414"/>
            <p:cNvSpPr>
              <a:spLocks noChangeArrowheads="1"/>
            </p:cNvSpPr>
            <p:nvPr/>
          </p:nvSpPr>
          <p:spPr bwMode="auto">
            <a:xfrm>
              <a:off x="5005388" y="6030913"/>
              <a:ext cx="144463" cy="222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301224" y="4482723"/>
            <a:ext cx="180975" cy="210741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83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86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301224" y="5209166"/>
            <a:ext cx="209550" cy="208359"/>
            <a:chOff x="9901238" y="3135313"/>
            <a:chExt cx="279400" cy="277812"/>
          </a:xfrm>
          <a:solidFill>
            <a:schemeClr val="bg1"/>
          </a:solidFill>
        </p:grpSpPr>
        <p:sp>
          <p:nvSpPr>
            <p:cNvPr id="89" name="Rectangle 52"/>
            <p:cNvSpPr>
              <a:spLocks noChangeArrowheads="1"/>
            </p:cNvSpPr>
            <p:nvPr/>
          </p:nvSpPr>
          <p:spPr bwMode="auto">
            <a:xfrm>
              <a:off x="9901238" y="3362325"/>
              <a:ext cx="76200" cy="1428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90" name="Freeform 53"/>
            <p:cNvSpPr/>
            <p:nvPr/>
          </p:nvSpPr>
          <p:spPr bwMode="auto">
            <a:xfrm>
              <a:off x="9901238" y="3384550"/>
              <a:ext cx="76200" cy="26987"/>
            </a:xfrm>
            <a:custGeom>
              <a:avLst/>
              <a:gdLst>
                <a:gd name="T0" fmla="*/ 0 w 79"/>
                <a:gd name="T1" fmla="*/ 13 h 29"/>
                <a:gd name="T2" fmla="*/ 16 w 79"/>
                <a:gd name="T3" fmla="*/ 29 h 29"/>
                <a:gd name="T4" fmla="*/ 63 w 79"/>
                <a:gd name="T5" fmla="*/ 29 h 29"/>
                <a:gd name="T6" fmla="*/ 79 w 79"/>
                <a:gd name="T7" fmla="*/ 13 h 29"/>
                <a:gd name="T8" fmla="*/ 79 w 79"/>
                <a:gd name="T9" fmla="*/ 0 h 29"/>
                <a:gd name="T10" fmla="*/ 0 w 79"/>
                <a:gd name="T11" fmla="*/ 0 h 29"/>
                <a:gd name="T12" fmla="*/ 0 w 79"/>
                <a:gd name="T1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9">
                  <a:moveTo>
                    <a:pt x="0" y="13"/>
                  </a:moveTo>
                  <a:cubicBezTo>
                    <a:pt x="0" y="29"/>
                    <a:pt x="1" y="29"/>
                    <a:pt x="16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78" y="29"/>
                    <a:pt x="79" y="29"/>
                    <a:pt x="79" y="1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91" name="Rectangle 54"/>
            <p:cNvSpPr>
              <a:spLocks noChangeArrowheads="1"/>
            </p:cNvSpPr>
            <p:nvPr/>
          </p:nvSpPr>
          <p:spPr bwMode="auto">
            <a:xfrm>
              <a:off x="9901238" y="3243263"/>
              <a:ext cx="76200" cy="1111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92" name="Freeform 55"/>
            <p:cNvSpPr/>
            <p:nvPr/>
          </p:nvSpPr>
          <p:spPr bwMode="auto">
            <a:xfrm>
              <a:off x="9901238" y="3192463"/>
              <a:ext cx="76200" cy="36512"/>
            </a:xfrm>
            <a:custGeom>
              <a:avLst/>
              <a:gdLst>
                <a:gd name="T0" fmla="*/ 79 w 79"/>
                <a:gd name="T1" fmla="*/ 16 h 37"/>
                <a:gd name="T2" fmla="*/ 63 w 79"/>
                <a:gd name="T3" fmla="*/ 0 h 37"/>
                <a:gd name="T4" fmla="*/ 16 w 79"/>
                <a:gd name="T5" fmla="*/ 0 h 37"/>
                <a:gd name="T6" fmla="*/ 0 w 79"/>
                <a:gd name="T7" fmla="*/ 16 h 37"/>
                <a:gd name="T8" fmla="*/ 0 w 79"/>
                <a:gd name="T9" fmla="*/ 37 h 37"/>
                <a:gd name="T10" fmla="*/ 79 w 79"/>
                <a:gd name="T11" fmla="*/ 37 h 37"/>
                <a:gd name="T12" fmla="*/ 79 w 79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7">
                  <a:moveTo>
                    <a:pt x="79" y="16"/>
                  </a:moveTo>
                  <a:cubicBezTo>
                    <a:pt x="79" y="1"/>
                    <a:pt x="78" y="0"/>
                    <a:pt x="6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" y="0"/>
                    <a:pt x="0" y="1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79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93" name="Freeform 56"/>
            <p:cNvSpPr/>
            <p:nvPr/>
          </p:nvSpPr>
          <p:spPr bwMode="auto">
            <a:xfrm>
              <a:off x="9999663" y="3135313"/>
              <a:ext cx="57150" cy="28575"/>
            </a:xfrm>
            <a:custGeom>
              <a:avLst/>
              <a:gdLst>
                <a:gd name="T0" fmla="*/ 59 w 59"/>
                <a:gd name="T1" fmla="*/ 16 h 29"/>
                <a:gd name="T2" fmla="*/ 38 w 59"/>
                <a:gd name="T3" fmla="*/ 0 h 29"/>
                <a:gd name="T4" fmla="*/ 20 w 59"/>
                <a:gd name="T5" fmla="*/ 0 h 29"/>
                <a:gd name="T6" fmla="*/ 0 w 59"/>
                <a:gd name="T7" fmla="*/ 16 h 29"/>
                <a:gd name="T8" fmla="*/ 0 w 59"/>
                <a:gd name="T9" fmla="*/ 29 h 29"/>
                <a:gd name="T10" fmla="*/ 59 w 59"/>
                <a:gd name="T11" fmla="*/ 29 h 29"/>
                <a:gd name="T12" fmla="*/ 59 w 59"/>
                <a:gd name="T1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9">
                  <a:moveTo>
                    <a:pt x="59" y="16"/>
                  </a:moveTo>
                  <a:cubicBezTo>
                    <a:pt x="59" y="1"/>
                    <a:pt x="54" y="0"/>
                    <a:pt x="3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" y="0"/>
                    <a:pt x="0" y="1"/>
                    <a:pt x="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59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94" name="Freeform 57"/>
            <p:cNvSpPr/>
            <p:nvPr/>
          </p:nvSpPr>
          <p:spPr bwMode="auto">
            <a:xfrm>
              <a:off x="9999663" y="3171825"/>
              <a:ext cx="57150" cy="239712"/>
            </a:xfrm>
            <a:custGeom>
              <a:avLst/>
              <a:gdLst>
                <a:gd name="T0" fmla="*/ 0 w 59"/>
                <a:gd name="T1" fmla="*/ 235 h 251"/>
                <a:gd name="T2" fmla="*/ 20 w 59"/>
                <a:gd name="T3" fmla="*/ 251 h 251"/>
                <a:gd name="T4" fmla="*/ 38 w 59"/>
                <a:gd name="T5" fmla="*/ 251 h 251"/>
                <a:gd name="T6" fmla="*/ 59 w 59"/>
                <a:gd name="T7" fmla="*/ 235 h 251"/>
                <a:gd name="T8" fmla="*/ 59 w 59"/>
                <a:gd name="T9" fmla="*/ 0 h 251"/>
                <a:gd name="T10" fmla="*/ 0 w 59"/>
                <a:gd name="T11" fmla="*/ 0 h 251"/>
                <a:gd name="T12" fmla="*/ 0 w 59"/>
                <a:gd name="T13" fmla="*/ 23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51">
                  <a:moveTo>
                    <a:pt x="0" y="235"/>
                  </a:moveTo>
                  <a:cubicBezTo>
                    <a:pt x="0" y="251"/>
                    <a:pt x="5" y="251"/>
                    <a:pt x="20" y="251"/>
                  </a:cubicBezTo>
                  <a:cubicBezTo>
                    <a:pt x="38" y="251"/>
                    <a:pt x="38" y="251"/>
                    <a:pt x="38" y="251"/>
                  </a:cubicBezTo>
                  <a:cubicBezTo>
                    <a:pt x="56" y="251"/>
                    <a:pt x="59" y="251"/>
                    <a:pt x="59" y="235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95" name="Freeform 58"/>
            <p:cNvSpPr/>
            <p:nvPr/>
          </p:nvSpPr>
          <p:spPr bwMode="auto">
            <a:xfrm>
              <a:off x="10072688" y="3217863"/>
              <a:ext cx="96838" cy="155575"/>
            </a:xfrm>
            <a:custGeom>
              <a:avLst/>
              <a:gdLst>
                <a:gd name="T0" fmla="*/ 64 w 100"/>
                <a:gd name="T1" fmla="*/ 12 h 163"/>
                <a:gd name="T2" fmla="*/ 45 w 100"/>
                <a:gd name="T3" fmla="*/ 4 h 163"/>
                <a:gd name="T4" fmla="*/ 16 w 100"/>
                <a:gd name="T5" fmla="*/ 11 h 163"/>
                <a:gd name="T6" fmla="*/ 4 w 100"/>
                <a:gd name="T7" fmla="*/ 31 h 163"/>
                <a:gd name="T8" fmla="*/ 39 w 100"/>
                <a:gd name="T9" fmla="*/ 163 h 163"/>
                <a:gd name="T10" fmla="*/ 100 w 100"/>
                <a:gd name="T11" fmla="*/ 148 h 163"/>
                <a:gd name="T12" fmla="*/ 64 w 100"/>
                <a:gd name="T13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63">
                  <a:moveTo>
                    <a:pt x="64" y="12"/>
                  </a:moveTo>
                  <a:cubicBezTo>
                    <a:pt x="61" y="1"/>
                    <a:pt x="60" y="0"/>
                    <a:pt x="45" y="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" y="15"/>
                    <a:pt x="0" y="16"/>
                    <a:pt x="4" y="31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100" y="148"/>
                    <a:pt x="100" y="148"/>
                    <a:pt x="100" y="148"/>
                  </a:cubicBezTo>
                  <a:lnTo>
                    <a:pt x="6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  <p:sp>
          <p:nvSpPr>
            <p:cNvPr id="96" name="Freeform 59"/>
            <p:cNvSpPr/>
            <p:nvPr/>
          </p:nvSpPr>
          <p:spPr bwMode="auto">
            <a:xfrm>
              <a:off x="10113963" y="3373438"/>
              <a:ext cx="66675" cy="39687"/>
            </a:xfrm>
            <a:custGeom>
              <a:avLst/>
              <a:gdLst>
                <a:gd name="T0" fmla="*/ 63 w 69"/>
                <a:gd name="T1" fmla="*/ 8 h 42"/>
                <a:gd name="T2" fmla="*/ 61 w 69"/>
                <a:gd name="T3" fmla="*/ 0 h 42"/>
                <a:gd name="T4" fmla="*/ 0 w 69"/>
                <a:gd name="T5" fmla="*/ 15 h 42"/>
                <a:gd name="T6" fmla="*/ 3 w 69"/>
                <a:gd name="T7" fmla="*/ 27 h 42"/>
                <a:gd name="T8" fmla="*/ 22 w 69"/>
                <a:gd name="T9" fmla="*/ 38 h 42"/>
                <a:gd name="T10" fmla="*/ 52 w 69"/>
                <a:gd name="T11" fmla="*/ 31 h 42"/>
                <a:gd name="T12" fmla="*/ 63 w 69"/>
                <a:gd name="T1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2">
                  <a:moveTo>
                    <a:pt x="63" y="8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42"/>
                    <a:pt x="7" y="42"/>
                    <a:pt x="22" y="38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69" y="27"/>
                    <a:pt x="67" y="27"/>
                    <a:pt x="6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823E"/>
                </a:solidFill>
              </a:endParaRPr>
            </a:p>
          </p:txBody>
        </p:sp>
      </p:grpSp>
      <p:sp>
        <p:nvSpPr>
          <p:cNvPr id="97" name="Freeform 111"/>
          <p:cNvSpPr>
            <a:spLocks noEditPoints="1"/>
          </p:cNvSpPr>
          <p:nvPr/>
        </p:nvSpPr>
        <p:spPr bwMode="auto">
          <a:xfrm>
            <a:off x="1470611" y="3746684"/>
            <a:ext cx="167879" cy="207169"/>
          </a:xfrm>
          <a:custGeom>
            <a:avLst/>
            <a:gdLst>
              <a:gd name="T0" fmla="*/ 20 w 233"/>
              <a:gd name="T1" fmla="*/ 0 h 288"/>
              <a:gd name="T2" fmla="*/ 0 w 233"/>
              <a:gd name="T3" fmla="*/ 268 h 288"/>
              <a:gd name="T4" fmla="*/ 213 w 233"/>
              <a:gd name="T5" fmla="*/ 288 h 288"/>
              <a:gd name="T6" fmla="*/ 233 w 233"/>
              <a:gd name="T7" fmla="*/ 20 h 288"/>
              <a:gd name="T8" fmla="*/ 75 w 233"/>
              <a:gd name="T9" fmla="*/ 238 h 288"/>
              <a:gd name="T10" fmla="*/ 45 w 233"/>
              <a:gd name="T11" fmla="*/ 253 h 288"/>
              <a:gd name="T12" fmla="*/ 30 w 233"/>
              <a:gd name="T13" fmla="*/ 227 h 288"/>
              <a:gd name="T14" fmla="*/ 60 w 233"/>
              <a:gd name="T15" fmla="*/ 212 h 288"/>
              <a:gd name="T16" fmla="*/ 75 w 233"/>
              <a:gd name="T17" fmla="*/ 238 h 288"/>
              <a:gd name="T18" fmla="*/ 60 w 233"/>
              <a:gd name="T19" fmla="*/ 186 h 288"/>
              <a:gd name="T20" fmla="*/ 30 w 233"/>
              <a:gd name="T21" fmla="*/ 171 h 288"/>
              <a:gd name="T22" fmla="*/ 45 w 233"/>
              <a:gd name="T23" fmla="*/ 145 h 288"/>
              <a:gd name="T24" fmla="*/ 75 w 233"/>
              <a:gd name="T25" fmla="*/ 160 h 288"/>
              <a:gd name="T26" fmla="*/ 139 w 233"/>
              <a:gd name="T27" fmla="*/ 238 h 288"/>
              <a:gd name="T28" fmla="*/ 109 w 233"/>
              <a:gd name="T29" fmla="*/ 253 h 288"/>
              <a:gd name="T30" fmla="*/ 94 w 233"/>
              <a:gd name="T31" fmla="*/ 227 h 288"/>
              <a:gd name="T32" fmla="*/ 124 w 233"/>
              <a:gd name="T33" fmla="*/ 212 h 288"/>
              <a:gd name="T34" fmla="*/ 139 w 233"/>
              <a:gd name="T35" fmla="*/ 238 h 288"/>
              <a:gd name="T36" fmla="*/ 124 w 233"/>
              <a:gd name="T37" fmla="*/ 186 h 288"/>
              <a:gd name="T38" fmla="*/ 94 w 233"/>
              <a:gd name="T39" fmla="*/ 171 h 288"/>
              <a:gd name="T40" fmla="*/ 109 w 233"/>
              <a:gd name="T41" fmla="*/ 145 h 288"/>
              <a:gd name="T42" fmla="*/ 139 w 233"/>
              <a:gd name="T43" fmla="*/ 160 h 288"/>
              <a:gd name="T44" fmla="*/ 203 w 233"/>
              <a:gd name="T45" fmla="*/ 238 h 288"/>
              <a:gd name="T46" fmla="*/ 173 w 233"/>
              <a:gd name="T47" fmla="*/ 253 h 288"/>
              <a:gd name="T48" fmla="*/ 158 w 233"/>
              <a:gd name="T49" fmla="*/ 227 h 288"/>
              <a:gd name="T50" fmla="*/ 188 w 233"/>
              <a:gd name="T51" fmla="*/ 212 h 288"/>
              <a:gd name="T52" fmla="*/ 203 w 233"/>
              <a:gd name="T53" fmla="*/ 238 h 288"/>
              <a:gd name="T54" fmla="*/ 188 w 233"/>
              <a:gd name="T55" fmla="*/ 186 h 288"/>
              <a:gd name="T56" fmla="*/ 158 w 233"/>
              <a:gd name="T57" fmla="*/ 171 h 288"/>
              <a:gd name="T58" fmla="*/ 173 w 233"/>
              <a:gd name="T59" fmla="*/ 145 h 288"/>
              <a:gd name="T60" fmla="*/ 203 w 233"/>
              <a:gd name="T61" fmla="*/ 160 h 288"/>
              <a:gd name="T62" fmla="*/ 203 w 233"/>
              <a:gd name="T63" fmla="*/ 106 h 288"/>
              <a:gd name="T64" fmla="*/ 43 w 233"/>
              <a:gd name="T65" fmla="*/ 117 h 288"/>
              <a:gd name="T66" fmla="*/ 30 w 233"/>
              <a:gd name="T67" fmla="*/ 41 h 288"/>
              <a:gd name="T68" fmla="*/ 190 w 233"/>
              <a:gd name="T69" fmla="*/ 30 h 288"/>
              <a:gd name="T70" fmla="*/ 203 w 233"/>
              <a:gd name="T71" fmla="*/ 1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3" h="288">
                <a:moveTo>
                  <a:pt x="213" y="0"/>
                </a:moveTo>
                <a:cubicBezTo>
                  <a:pt x="20" y="0"/>
                  <a:pt x="20" y="0"/>
                  <a:pt x="20" y="0"/>
                </a:cubicBezTo>
                <a:cubicBezTo>
                  <a:pt x="7" y="0"/>
                  <a:pt x="0" y="7"/>
                  <a:pt x="0" y="20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81"/>
                  <a:pt x="7" y="288"/>
                  <a:pt x="20" y="288"/>
                </a:cubicBezTo>
                <a:cubicBezTo>
                  <a:pt x="213" y="288"/>
                  <a:pt x="213" y="288"/>
                  <a:pt x="213" y="288"/>
                </a:cubicBezTo>
                <a:cubicBezTo>
                  <a:pt x="226" y="288"/>
                  <a:pt x="233" y="281"/>
                  <a:pt x="233" y="268"/>
                </a:cubicBezTo>
                <a:cubicBezTo>
                  <a:pt x="233" y="20"/>
                  <a:pt x="233" y="20"/>
                  <a:pt x="233" y="20"/>
                </a:cubicBezTo>
                <a:cubicBezTo>
                  <a:pt x="233" y="7"/>
                  <a:pt x="226" y="0"/>
                  <a:pt x="213" y="0"/>
                </a:cubicBezTo>
                <a:close/>
                <a:moveTo>
                  <a:pt x="75" y="238"/>
                </a:moveTo>
                <a:cubicBezTo>
                  <a:pt x="75" y="246"/>
                  <a:pt x="68" y="253"/>
                  <a:pt x="60" y="253"/>
                </a:cubicBezTo>
                <a:cubicBezTo>
                  <a:pt x="45" y="253"/>
                  <a:pt x="45" y="253"/>
                  <a:pt x="45" y="253"/>
                </a:cubicBezTo>
                <a:cubicBezTo>
                  <a:pt x="36" y="253"/>
                  <a:pt x="30" y="246"/>
                  <a:pt x="30" y="238"/>
                </a:cubicBezTo>
                <a:cubicBezTo>
                  <a:pt x="30" y="227"/>
                  <a:pt x="30" y="227"/>
                  <a:pt x="30" y="227"/>
                </a:cubicBezTo>
                <a:cubicBezTo>
                  <a:pt x="30" y="219"/>
                  <a:pt x="36" y="212"/>
                  <a:pt x="45" y="212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68" y="212"/>
                  <a:pt x="75" y="219"/>
                  <a:pt x="75" y="227"/>
                </a:cubicBezTo>
                <a:lnTo>
                  <a:pt x="75" y="238"/>
                </a:lnTo>
                <a:close/>
                <a:moveTo>
                  <a:pt x="75" y="171"/>
                </a:moveTo>
                <a:cubicBezTo>
                  <a:pt x="75" y="179"/>
                  <a:pt x="68" y="186"/>
                  <a:pt x="60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6" y="186"/>
                  <a:pt x="30" y="179"/>
                  <a:pt x="30" y="171"/>
                </a:cubicBezTo>
                <a:cubicBezTo>
                  <a:pt x="30" y="160"/>
                  <a:pt x="30" y="160"/>
                  <a:pt x="30" y="160"/>
                </a:cubicBezTo>
                <a:cubicBezTo>
                  <a:pt x="30" y="152"/>
                  <a:pt x="36" y="145"/>
                  <a:pt x="45" y="14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8" y="145"/>
                  <a:pt x="75" y="152"/>
                  <a:pt x="75" y="160"/>
                </a:cubicBezTo>
                <a:lnTo>
                  <a:pt x="75" y="171"/>
                </a:lnTo>
                <a:close/>
                <a:moveTo>
                  <a:pt x="139" y="238"/>
                </a:moveTo>
                <a:cubicBezTo>
                  <a:pt x="139" y="246"/>
                  <a:pt x="132" y="253"/>
                  <a:pt x="124" y="253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00" y="253"/>
                  <a:pt x="94" y="246"/>
                  <a:pt x="94" y="238"/>
                </a:cubicBezTo>
                <a:cubicBezTo>
                  <a:pt x="94" y="227"/>
                  <a:pt x="94" y="227"/>
                  <a:pt x="94" y="227"/>
                </a:cubicBezTo>
                <a:cubicBezTo>
                  <a:pt x="94" y="219"/>
                  <a:pt x="100" y="212"/>
                  <a:pt x="109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132" y="212"/>
                  <a:pt x="139" y="219"/>
                  <a:pt x="139" y="227"/>
                </a:cubicBezTo>
                <a:lnTo>
                  <a:pt x="139" y="238"/>
                </a:lnTo>
                <a:close/>
                <a:moveTo>
                  <a:pt x="139" y="171"/>
                </a:moveTo>
                <a:cubicBezTo>
                  <a:pt x="139" y="179"/>
                  <a:pt x="132" y="186"/>
                  <a:pt x="124" y="186"/>
                </a:cubicBezTo>
                <a:cubicBezTo>
                  <a:pt x="109" y="186"/>
                  <a:pt x="109" y="186"/>
                  <a:pt x="109" y="186"/>
                </a:cubicBezTo>
                <a:cubicBezTo>
                  <a:pt x="100" y="186"/>
                  <a:pt x="94" y="179"/>
                  <a:pt x="94" y="171"/>
                </a:cubicBezTo>
                <a:cubicBezTo>
                  <a:pt x="94" y="160"/>
                  <a:pt x="94" y="160"/>
                  <a:pt x="94" y="160"/>
                </a:cubicBezTo>
                <a:cubicBezTo>
                  <a:pt x="94" y="152"/>
                  <a:pt x="100" y="145"/>
                  <a:pt x="109" y="145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32" y="145"/>
                  <a:pt x="139" y="152"/>
                  <a:pt x="139" y="160"/>
                </a:cubicBezTo>
                <a:lnTo>
                  <a:pt x="139" y="171"/>
                </a:lnTo>
                <a:close/>
                <a:moveTo>
                  <a:pt x="203" y="238"/>
                </a:moveTo>
                <a:cubicBezTo>
                  <a:pt x="203" y="246"/>
                  <a:pt x="196" y="253"/>
                  <a:pt x="188" y="253"/>
                </a:cubicBezTo>
                <a:cubicBezTo>
                  <a:pt x="173" y="253"/>
                  <a:pt x="173" y="253"/>
                  <a:pt x="173" y="253"/>
                </a:cubicBezTo>
                <a:cubicBezTo>
                  <a:pt x="164" y="253"/>
                  <a:pt x="158" y="246"/>
                  <a:pt x="158" y="238"/>
                </a:cubicBezTo>
                <a:cubicBezTo>
                  <a:pt x="158" y="227"/>
                  <a:pt x="158" y="227"/>
                  <a:pt x="158" y="227"/>
                </a:cubicBezTo>
                <a:cubicBezTo>
                  <a:pt x="158" y="219"/>
                  <a:pt x="164" y="212"/>
                  <a:pt x="173" y="212"/>
                </a:cubicBezTo>
                <a:cubicBezTo>
                  <a:pt x="188" y="212"/>
                  <a:pt x="188" y="212"/>
                  <a:pt x="188" y="212"/>
                </a:cubicBezTo>
                <a:cubicBezTo>
                  <a:pt x="196" y="212"/>
                  <a:pt x="203" y="219"/>
                  <a:pt x="203" y="227"/>
                </a:cubicBezTo>
                <a:lnTo>
                  <a:pt x="203" y="238"/>
                </a:lnTo>
                <a:close/>
                <a:moveTo>
                  <a:pt x="203" y="171"/>
                </a:moveTo>
                <a:cubicBezTo>
                  <a:pt x="203" y="179"/>
                  <a:pt x="196" y="186"/>
                  <a:pt x="188" y="186"/>
                </a:cubicBezTo>
                <a:cubicBezTo>
                  <a:pt x="173" y="186"/>
                  <a:pt x="173" y="186"/>
                  <a:pt x="173" y="186"/>
                </a:cubicBezTo>
                <a:cubicBezTo>
                  <a:pt x="164" y="186"/>
                  <a:pt x="158" y="179"/>
                  <a:pt x="158" y="171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52"/>
                  <a:pt x="164" y="145"/>
                  <a:pt x="173" y="145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96" y="145"/>
                  <a:pt x="203" y="152"/>
                  <a:pt x="203" y="160"/>
                </a:cubicBezTo>
                <a:lnTo>
                  <a:pt x="203" y="171"/>
                </a:lnTo>
                <a:close/>
                <a:moveTo>
                  <a:pt x="203" y="106"/>
                </a:moveTo>
                <a:cubicBezTo>
                  <a:pt x="203" y="112"/>
                  <a:pt x="197" y="117"/>
                  <a:pt x="190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36" y="117"/>
                  <a:pt x="30" y="112"/>
                  <a:pt x="30" y="106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35"/>
                  <a:pt x="36" y="30"/>
                  <a:pt x="43" y="30"/>
                </a:cubicBezTo>
                <a:cubicBezTo>
                  <a:pt x="190" y="30"/>
                  <a:pt x="190" y="30"/>
                  <a:pt x="190" y="30"/>
                </a:cubicBezTo>
                <a:cubicBezTo>
                  <a:pt x="197" y="30"/>
                  <a:pt x="203" y="35"/>
                  <a:pt x="203" y="41"/>
                </a:cubicBezTo>
                <a:lnTo>
                  <a:pt x="203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00823E"/>
              </a:solidFill>
            </a:endParaRPr>
          </a:p>
        </p:txBody>
      </p:sp>
      <p:grpSp>
        <p:nvGrpSpPr>
          <p:cNvPr id="480" name="组合 479"/>
          <p:cNvGrpSpPr/>
          <p:nvPr/>
        </p:nvGrpSpPr>
        <p:grpSpPr>
          <a:xfrm>
            <a:off x="59085" y="377120"/>
            <a:ext cx="3333449" cy="792873"/>
            <a:chOff x="59085" y="377120"/>
            <a:chExt cx="3333449" cy="792873"/>
          </a:xfrm>
        </p:grpSpPr>
        <p:sp>
          <p:nvSpPr>
            <p:cNvPr id="284" name="文本框 283"/>
            <p:cNvSpPr txBox="1"/>
            <p:nvPr/>
          </p:nvSpPr>
          <p:spPr>
            <a:xfrm>
              <a:off x="965369" y="663020"/>
              <a:ext cx="2427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9" name="组合 478"/>
            <p:cNvGrpSpPr/>
            <p:nvPr/>
          </p:nvGrpSpPr>
          <p:grpSpPr>
            <a:xfrm>
              <a:off x="59085" y="377120"/>
              <a:ext cx="998171" cy="792873"/>
              <a:chOff x="-4614862" y="852488"/>
              <a:chExt cx="3581400" cy="2844800"/>
            </a:xfrm>
          </p:grpSpPr>
          <p:sp>
            <p:nvSpPr>
              <p:cNvPr id="299" name="Freeform 202"/>
              <p:cNvSpPr/>
              <p:nvPr/>
            </p:nvSpPr>
            <p:spPr bwMode="auto">
              <a:xfrm>
                <a:off x="-2863850" y="1704975"/>
                <a:ext cx="539750" cy="461963"/>
              </a:xfrm>
              <a:custGeom>
                <a:avLst/>
                <a:gdLst>
                  <a:gd name="T0" fmla="*/ 109 w 115"/>
                  <a:gd name="T1" fmla="*/ 15 h 98"/>
                  <a:gd name="T2" fmla="*/ 48 w 115"/>
                  <a:gd name="T3" fmla="*/ 75 h 98"/>
                  <a:gd name="T4" fmla="*/ 47 w 115"/>
                  <a:gd name="T5" fmla="*/ 76 h 98"/>
                  <a:gd name="T6" fmla="*/ 36 w 115"/>
                  <a:gd name="T7" fmla="*/ 87 h 98"/>
                  <a:gd name="T8" fmla="*/ 27 w 115"/>
                  <a:gd name="T9" fmla="*/ 89 h 98"/>
                  <a:gd name="T10" fmla="*/ 26 w 115"/>
                  <a:gd name="T11" fmla="*/ 90 h 98"/>
                  <a:gd name="T12" fmla="*/ 15 w 115"/>
                  <a:gd name="T13" fmla="*/ 96 h 98"/>
                  <a:gd name="T14" fmla="*/ 8 w 115"/>
                  <a:gd name="T15" fmla="*/ 85 h 98"/>
                  <a:gd name="T16" fmla="*/ 9 w 115"/>
                  <a:gd name="T17" fmla="*/ 84 h 98"/>
                  <a:gd name="T18" fmla="*/ 3 w 115"/>
                  <a:gd name="T19" fmla="*/ 73 h 98"/>
                  <a:gd name="T20" fmla="*/ 27 w 115"/>
                  <a:gd name="T21" fmla="*/ 29 h 98"/>
                  <a:gd name="T22" fmla="*/ 38 w 115"/>
                  <a:gd name="T23" fmla="*/ 16 h 98"/>
                  <a:gd name="T24" fmla="*/ 38 w 115"/>
                  <a:gd name="T25" fmla="*/ 16 h 98"/>
                  <a:gd name="T26" fmla="*/ 41 w 115"/>
                  <a:gd name="T27" fmla="*/ 14 h 98"/>
                  <a:gd name="T28" fmla="*/ 61 w 115"/>
                  <a:gd name="T29" fmla="*/ 2 h 98"/>
                  <a:gd name="T30" fmla="*/ 72 w 115"/>
                  <a:gd name="T31" fmla="*/ 9 h 98"/>
                  <a:gd name="T32" fmla="*/ 83 w 115"/>
                  <a:gd name="T33" fmla="*/ 15 h 98"/>
                  <a:gd name="T34" fmla="*/ 96 w 115"/>
                  <a:gd name="T35" fmla="*/ 2 h 98"/>
                  <a:gd name="T36" fmla="*/ 102 w 115"/>
                  <a:gd name="T37" fmla="*/ 0 h 98"/>
                  <a:gd name="T38" fmla="*/ 109 w 115"/>
                  <a:gd name="T3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5" h="98">
                    <a:moveTo>
                      <a:pt x="109" y="15"/>
                    </a:moveTo>
                    <a:cubicBezTo>
                      <a:pt x="88" y="35"/>
                      <a:pt x="71" y="57"/>
                      <a:pt x="48" y="75"/>
                    </a:cubicBezTo>
                    <a:cubicBezTo>
                      <a:pt x="48" y="75"/>
                      <a:pt x="48" y="75"/>
                      <a:pt x="47" y="76"/>
                    </a:cubicBezTo>
                    <a:cubicBezTo>
                      <a:pt x="44" y="80"/>
                      <a:pt x="40" y="84"/>
                      <a:pt x="36" y="87"/>
                    </a:cubicBezTo>
                    <a:cubicBezTo>
                      <a:pt x="33" y="90"/>
                      <a:pt x="30" y="90"/>
                      <a:pt x="27" y="89"/>
                    </a:cubicBezTo>
                    <a:cubicBezTo>
                      <a:pt x="26" y="89"/>
                      <a:pt x="26" y="90"/>
                      <a:pt x="26" y="90"/>
                    </a:cubicBezTo>
                    <a:cubicBezTo>
                      <a:pt x="24" y="95"/>
                      <a:pt x="20" y="98"/>
                      <a:pt x="15" y="96"/>
                    </a:cubicBezTo>
                    <a:cubicBezTo>
                      <a:pt x="10" y="95"/>
                      <a:pt x="7" y="90"/>
                      <a:pt x="8" y="85"/>
                    </a:cubicBezTo>
                    <a:cubicBezTo>
                      <a:pt x="9" y="85"/>
                      <a:pt x="9" y="84"/>
                      <a:pt x="9" y="84"/>
                    </a:cubicBezTo>
                    <a:cubicBezTo>
                      <a:pt x="4" y="83"/>
                      <a:pt x="0" y="79"/>
                      <a:pt x="3" y="73"/>
                    </a:cubicBezTo>
                    <a:cubicBezTo>
                      <a:pt x="8" y="57"/>
                      <a:pt x="16" y="42"/>
                      <a:pt x="27" y="29"/>
                    </a:cubicBezTo>
                    <a:cubicBezTo>
                      <a:pt x="30" y="24"/>
                      <a:pt x="34" y="20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5"/>
                      <a:pt x="40" y="14"/>
                      <a:pt x="41" y="14"/>
                    </a:cubicBezTo>
                    <a:cubicBezTo>
                      <a:pt x="47" y="9"/>
                      <a:pt x="53" y="5"/>
                      <a:pt x="61" y="2"/>
                    </a:cubicBezTo>
                    <a:cubicBezTo>
                      <a:pt x="66" y="1"/>
                      <a:pt x="71" y="4"/>
                      <a:pt x="72" y="9"/>
                    </a:cubicBezTo>
                    <a:cubicBezTo>
                      <a:pt x="76" y="8"/>
                      <a:pt x="81" y="11"/>
                      <a:pt x="83" y="15"/>
                    </a:cubicBezTo>
                    <a:cubicBezTo>
                      <a:pt x="87" y="11"/>
                      <a:pt x="91" y="7"/>
                      <a:pt x="96" y="2"/>
                    </a:cubicBezTo>
                    <a:cubicBezTo>
                      <a:pt x="98" y="1"/>
                      <a:pt x="100" y="0"/>
                      <a:pt x="102" y="0"/>
                    </a:cubicBezTo>
                    <a:cubicBezTo>
                      <a:pt x="109" y="0"/>
                      <a:pt x="115" y="9"/>
                      <a:pt x="10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217"/>
              <p:cNvSpPr>
                <a:spLocks noEditPoints="1"/>
              </p:cNvSpPr>
              <p:nvPr/>
            </p:nvSpPr>
            <p:spPr bwMode="auto">
              <a:xfrm>
                <a:off x="-2047875" y="1568450"/>
                <a:ext cx="906463" cy="404813"/>
              </a:xfrm>
              <a:custGeom>
                <a:avLst/>
                <a:gdLst>
                  <a:gd name="T0" fmla="*/ 102 w 193"/>
                  <a:gd name="T1" fmla="*/ 33 h 86"/>
                  <a:gd name="T2" fmla="*/ 4 w 193"/>
                  <a:gd name="T3" fmla="*/ 78 h 86"/>
                  <a:gd name="T4" fmla="*/ 4 w 193"/>
                  <a:gd name="T5" fmla="*/ 78 h 86"/>
                  <a:gd name="T6" fmla="*/ 1 w 193"/>
                  <a:gd name="T7" fmla="*/ 83 h 86"/>
                  <a:gd name="T8" fmla="*/ 1 w 193"/>
                  <a:gd name="T9" fmla="*/ 83 h 86"/>
                  <a:gd name="T10" fmla="*/ 2 w 193"/>
                  <a:gd name="T11" fmla="*/ 84 h 86"/>
                  <a:gd name="T12" fmla="*/ 2 w 193"/>
                  <a:gd name="T13" fmla="*/ 85 h 86"/>
                  <a:gd name="T14" fmla="*/ 2 w 193"/>
                  <a:gd name="T15" fmla="*/ 85 h 86"/>
                  <a:gd name="T16" fmla="*/ 193 w 193"/>
                  <a:gd name="T17" fmla="*/ 0 h 86"/>
                  <a:gd name="T18" fmla="*/ 136 w 193"/>
                  <a:gd name="T19" fmla="*/ 16 h 86"/>
                  <a:gd name="T20" fmla="*/ 72 w 193"/>
                  <a:gd name="T21" fmla="*/ 41 h 86"/>
                  <a:gd name="T22" fmla="*/ 52 w 193"/>
                  <a:gd name="T23" fmla="*/ 51 h 86"/>
                  <a:gd name="T24" fmla="*/ 16 w 193"/>
                  <a:gd name="T25" fmla="*/ 68 h 86"/>
                  <a:gd name="T26" fmla="*/ 1 w 193"/>
                  <a:gd name="T27" fmla="*/ 79 h 86"/>
                  <a:gd name="T28" fmla="*/ 0 w 193"/>
                  <a:gd name="T29" fmla="*/ 81 h 86"/>
                  <a:gd name="T30" fmla="*/ 1 w 193"/>
                  <a:gd name="T31" fmla="*/ 84 h 86"/>
                  <a:gd name="T32" fmla="*/ 3 w 193"/>
                  <a:gd name="T33" fmla="*/ 85 h 86"/>
                  <a:gd name="T34" fmla="*/ 6 w 193"/>
                  <a:gd name="T35" fmla="*/ 86 h 86"/>
                  <a:gd name="T36" fmla="*/ 5 w 193"/>
                  <a:gd name="T37" fmla="*/ 86 h 86"/>
                  <a:gd name="T38" fmla="*/ 4 w 193"/>
                  <a:gd name="T39" fmla="*/ 85 h 86"/>
                  <a:gd name="T40" fmla="*/ 2 w 193"/>
                  <a:gd name="T41" fmla="*/ 85 h 86"/>
                  <a:gd name="T42" fmla="*/ 2 w 193"/>
                  <a:gd name="T43" fmla="*/ 84 h 86"/>
                  <a:gd name="T44" fmla="*/ 1 w 193"/>
                  <a:gd name="T45" fmla="*/ 83 h 86"/>
                  <a:gd name="T46" fmla="*/ 1 w 193"/>
                  <a:gd name="T47" fmla="*/ 83 h 86"/>
                  <a:gd name="T48" fmla="*/ 1 w 193"/>
                  <a:gd name="T49" fmla="*/ 83 h 86"/>
                  <a:gd name="T50" fmla="*/ 1 w 193"/>
                  <a:gd name="T51" fmla="*/ 81 h 86"/>
                  <a:gd name="T52" fmla="*/ 4 w 193"/>
                  <a:gd name="T53" fmla="*/ 78 h 86"/>
                  <a:gd name="T54" fmla="*/ 30 w 193"/>
                  <a:gd name="T55" fmla="*/ 64 h 86"/>
                  <a:gd name="T56" fmla="*/ 45 w 193"/>
                  <a:gd name="T57" fmla="*/ 58 h 86"/>
                  <a:gd name="T58" fmla="*/ 66 w 193"/>
                  <a:gd name="T59" fmla="*/ 49 h 86"/>
                  <a:gd name="T60" fmla="*/ 90 w 193"/>
                  <a:gd name="T61" fmla="*/ 38 h 86"/>
                  <a:gd name="T62" fmla="*/ 102 w 193"/>
                  <a:gd name="T63" fmla="*/ 33 h 86"/>
                  <a:gd name="T64" fmla="*/ 146 w 193"/>
                  <a:gd name="T65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86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lose/>
                    <a:moveTo>
                      <a:pt x="1" y="83"/>
                    </a:move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2" y="85"/>
                    </a:move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74" y="4"/>
                      <a:pt x="155" y="10"/>
                      <a:pt x="136" y="16"/>
                    </a:cubicBezTo>
                    <a:cubicBezTo>
                      <a:pt x="121" y="21"/>
                      <a:pt x="107" y="26"/>
                      <a:pt x="93" y="32"/>
                    </a:cubicBezTo>
                    <a:cubicBezTo>
                      <a:pt x="86" y="35"/>
                      <a:pt x="79" y="38"/>
                      <a:pt x="72" y="41"/>
                    </a:cubicBezTo>
                    <a:cubicBezTo>
                      <a:pt x="68" y="43"/>
                      <a:pt x="64" y="45"/>
                      <a:pt x="61" y="47"/>
                    </a:cubicBezTo>
                    <a:cubicBezTo>
                      <a:pt x="58" y="48"/>
                      <a:pt x="55" y="50"/>
                      <a:pt x="52" y="51"/>
                    </a:cubicBezTo>
                    <a:cubicBezTo>
                      <a:pt x="46" y="54"/>
                      <a:pt x="40" y="56"/>
                      <a:pt x="34" y="59"/>
                    </a:cubicBezTo>
                    <a:cubicBezTo>
                      <a:pt x="28" y="62"/>
                      <a:pt x="22" y="65"/>
                      <a:pt x="16" y="68"/>
                    </a:cubicBezTo>
                    <a:cubicBezTo>
                      <a:pt x="13" y="70"/>
                      <a:pt x="10" y="72"/>
                      <a:pt x="8" y="74"/>
                    </a:cubicBezTo>
                    <a:cubicBezTo>
                      <a:pt x="5" y="76"/>
                      <a:pt x="3" y="77"/>
                      <a:pt x="1" y="79"/>
                    </a:cubicBezTo>
                    <a:cubicBezTo>
                      <a:pt x="1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4" y="86"/>
                      <a:pt x="5" y="86"/>
                      <a:pt x="6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3" y="85"/>
                      <a:pt x="3" y="85"/>
                    </a:cubicBezTo>
                    <a:cubicBezTo>
                      <a:pt x="3" y="85"/>
                      <a:pt x="3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2" y="80"/>
                      <a:pt x="3" y="79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12" y="72"/>
                      <a:pt x="21" y="68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5" y="62"/>
                      <a:pt x="40" y="60"/>
                      <a:pt x="45" y="58"/>
                    </a:cubicBezTo>
                    <a:cubicBezTo>
                      <a:pt x="49" y="56"/>
                      <a:pt x="54" y="54"/>
                      <a:pt x="58" y="52"/>
                    </a:cubicBezTo>
                    <a:cubicBezTo>
                      <a:pt x="61" y="51"/>
                      <a:pt x="64" y="50"/>
                      <a:pt x="66" y="49"/>
                    </a:cubicBezTo>
                    <a:cubicBezTo>
                      <a:pt x="69" y="47"/>
                      <a:pt x="72" y="46"/>
                      <a:pt x="74" y="45"/>
                    </a:cubicBezTo>
                    <a:cubicBezTo>
                      <a:pt x="79" y="42"/>
                      <a:pt x="85" y="40"/>
                      <a:pt x="9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4" y="36"/>
                      <a:pt x="98" y="34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16" y="27"/>
                      <a:pt x="131" y="21"/>
                      <a:pt x="146" y="15"/>
                    </a:cubicBezTo>
                    <a:cubicBezTo>
                      <a:pt x="162" y="10"/>
                      <a:pt x="177" y="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18"/>
              <p:cNvSpPr>
                <a:spLocks noEditPoints="1"/>
              </p:cNvSpPr>
              <p:nvPr/>
            </p:nvSpPr>
            <p:spPr bwMode="auto">
              <a:xfrm>
                <a:off x="-2005012" y="1639888"/>
                <a:ext cx="769938" cy="352425"/>
              </a:xfrm>
              <a:custGeom>
                <a:avLst/>
                <a:gdLst>
                  <a:gd name="T0" fmla="*/ 158 w 164"/>
                  <a:gd name="T1" fmla="*/ 7 h 75"/>
                  <a:gd name="T2" fmla="*/ 24 w 164"/>
                  <a:gd name="T3" fmla="*/ 59 h 75"/>
                  <a:gd name="T4" fmla="*/ 25 w 164"/>
                  <a:gd name="T5" fmla="*/ 59 h 75"/>
                  <a:gd name="T6" fmla="*/ 5 w 164"/>
                  <a:gd name="T7" fmla="*/ 70 h 75"/>
                  <a:gd name="T8" fmla="*/ 5 w 164"/>
                  <a:gd name="T9" fmla="*/ 70 h 75"/>
                  <a:gd name="T10" fmla="*/ 5 w 164"/>
                  <a:gd name="T11" fmla="*/ 73 h 75"/>
                  <a:gd name="T12" fmla="*/ 67 w 164"/>
                  <a:gd name="T13" fmla="*/ 38 h 75"/>
                  <a:gd name="T14" fmla="*/ 67 w 164"/>
                  <a:gd name="T15" fmla="*/ 38 h 75"/>
                  <a:gd name="T16" fmla="*/ 164 w 164"/>
                  <a:gd name="T17" fmla="*/ 0 h 75"/>
                  <a:gd name="T18" fmla="*/ 163 w 164"/>
                  <a:gd name="T19" fmla="*/ 1 h 75"/>
                  <a:gd name="T20" fmla="*/ 157 w 164"/>
                  <a:gd name="T21" fmla="*/ 7 h 75"/>
                  <a:gd name="T22" fmla="*/ 142 w 164"/>
                  <a:gd name="T23" fmla="*/ 15 h 75"/>
                  <a:gd name="T24" fmla="*/ 123 w 164"/>
                  <a:gd name="T25" fmla="*/ 22 h 75"/>
                  <a:gd name="T26" fmla="*/ 82 w 164"/>
                  <a:gd name="T27" fmla="*/ 33 h 75"/>
                  <a:gd name="T28" fmla="*/ 74 w 164"/>
                  <a:gd name="T29" fmla="*/ 35 h 75"/>
                  <a:gd name="T30" fmla="*/ 67 w 164"/>
                  <a:gd name="T31" fmla="*/ 38 h 75"/>
                  <a:gd name="T32" fmla="*/ 32 w 164"/>
                  <a:gd name="T33" fmla="*/ 52 h 75"/>
                  <a:gd name="T34" fmla="*/ 1 w 164"/>
                  <a:gd name="T35" fmla="*/ 72 h 75"/>
                  <a:gd name="T36" fmla="*/ 1 w 164"/>
                  <a:gd name="T37" fmla="*/ 73 h 75"/>
                  <a:gd name="T38" fmla="*/ 8 w 164"/>
                  <a:gd name="T39" fmla="*/ 75 h 75"/>
                  <a:gd name="T40" fmla="*/ 16 w 164"/>
                  <a:gd name="T41" fmla="*/ 74 h 75"/>
                  <a:gd name="T42" fmla="*/ 13 w 164"/>
                  <a:gd name="T43" fmla="*/ 75 h 75"/>
                  <a:gd name="T44" fmla="*/ 10 w 164"/>
                  <a:gd name="T45" fmla="*/ 74 h 75"/>
                  <a:gd name="T46" fmla="*/ 5 w 164"/>
                  <a:gd name="T47" fmla="*/ 73 h 75"/>
                  <a:gd name="T48" fmla="*/ 3 w 164"/>
                  <a:gd name="T49" fmla="*/ 72 h 75"/>
                  <a:gd name="T50" fmla="*/ 5 w 164"/>
                  <a:gd name="T51" fmla="*/ 70 h 75"/>
                  <a:gd name="T52" fmla="*/ 24 w 164"/>
                  <a:gd name="T53" fmla="*/ 59 h 75"/>
                  <a:gd name="T54" fmla="*/ 25 w 164"/>
                  <a:gd name="T55" fmla="*/ 59 h 75"/>
                  <a:gd name="T56" fmla="*/ 25 w 164"/>
                  <a:gd name="T57" fmla="*/ 59 h 75"/>
                  <a:gd name="T58" fmla="*/ 61 w 164"/>
                  <a:gd name="T59" fmla="*/ 46 h 75"/>
                  <a:gd name="T60" fmla="*/ 74 w 164"/>
                  <a:gd name="T61" fmla="*/ 41 h 75"/>
                  <a:gd name="T62" fmla="*/ 116 w 164"/>
                  <a:gd name="T63" fmla="*/ 28 h 75"/>
                  <a:gd name="T64" fmla="*/ 146 w 164"/>
                  <a:gd name="T65" fmla="*/ 16 h 75"/>
                  <a:gd name="T66" fmla="*/ 164 w 164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75">
                    <a:moveTo>
                      <a:pt x="157" y="7"/>
                    </a:move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8" y="7"/>
                      <a:pt x="157" y="7"/>
                    </a:cubicBezTo>
                    <a:close/>
                    <a:moveTo>
                      <a:pt x="24" y="59"/>
                    </a:move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4" y="59"/>
                    </a:cubicBez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5" y="73"/>
                    </a:move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lose/>
                    <a:moveTo>
                      <a:pt x="67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lose/>
                    <a:moveTo>
                      <a:pt x="16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0"/>
                      <a:pt x="164" y="1"/>
                      <a:pt x="163" y="1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62" y="3"/>
                      <a:pt x="160" y="5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3" y="10"/>
                      <a:pt x="148" y="13"/>
                      <a:pt x="142" y="15"/>
                    </a:cubicBezTo>
                    <a:cubicBezTo>
                      <a:pt x="142" y="15"/>
                      <a:pt x="142" y="15"/>
                      <a:pt x="143" y="15"/>
                    </a:cubicBezTo>
                    <a:cubicBezTo>
                      <a:pt x="136" y="18"/>
                      <a:pt x="129" y="20"/>
                      <a:pt x="123" y="22"/>
                    </a:cubicBezTo>
                    <a:cubicBezTo>
                      <a:pt x="116" y="24"/>
                      <a:pt x="109" y="26"/>
                      <a:pt x="102" y="28"/>
                    </a:cubicBezTo>
                    <a:cubicBezTo>
                      <a:pt x="95" y="29"/>
                      <a:pt x="89" y="31"/>
                      <a:pt x="82" y="33"/>
                    </a:cubicBezTo>
                    <a:cubicBezTo>
                      <a:pt x="81" y="33"/>
                      <a:pt x="79" y="33"/>
                      <a:pt x="78" y="34"/>
                    </a:cubicBezTo>
                    <a:cubicBezTo>
                      <a:pt x="76" y="34"/>
                      <a:pt x="75" y="35"/>
                      <a:pt x="74" y="35"/>
                    </a:cubicBezTo>
                    <a:cubicBezTo>
                      <a:pt x="73" y="36"/>
                      <a:pt x="72" y="36"/>
                      <a:pt x="70" y="36"/>
                    </a:cubicBezTo>
                    <a:cubicBezTo>
                      <a:pt x="69" y="37"/>
                      <a:pt x="68" y="37"/>
                      <a:pt x="67" y="38"/>
                    </a:cubicBezTo>
                    <a:cubicBezTo>
                      <a:pt x="62" y="40"/>
                      <a:pt x="56" y="42"/>
                      <a:pt x="50" y="44"/>
                    </a:cubicBezTo>
                    <a:cubicBezTo>
                      <a:pt x="44" y="47"/>
                      <a:pt x="38" y="49"/>
                      <a:pt x="32" y="52"/>
                    </a:cubicBezTo>
                    <a:cubicBezTo>
                      <a:pt x="26" y="54"/>
                      <a:pt x="19" y="57"/>
                      <a:pt x="14" y="61"/>
                    </a:cubicBezTo>
                    <a:cubicBezTo>
                      <a:pt x="9" y="64"/>
                      <a:pt x="4" y="67"/>
                      <a:pt x="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2" y="73"/>
                      <a:pt x="4" y="74"/>
                      <a:pt x="5" y="74"/>
                    </a:cubicBezTo>
                    <a:cubicBezTo>
                      <a:pt x="6" y="75"/>
                      <a:pt x="7" y="75"/>
                      <a:pt x="8" y="75"/>
                    </a:cubicBezTo>
                    <a:cubicBezTo>
                      <a:pt x="10" y="75"/>
                      <a:pt x="11" y="75"/>
                      <a:pt x="13" y="75"/>
                    </a:cubicBezTo>
                    <a:cubicBezTo>
                      <a:pt x="14" y="75"/>
                      <a:pt x="15" y="75"/>
                      <a:pt x="16" y="74"/>
                    </a:cubicBezTo>
                    <a:cubicBezTo>
                      <a:pt x="17" y="74"/>
                      <a:pt x="17" y="74"/>
                      <a:pt x="16" y="74"/>
                    </a:cubicBezTo>
                    <a:cubicBezTo>
                      <a:pt x="15" y="75"/>
                      <a:pt x="14" y="75"/>
                      <a:pt x="13" y="75"/>
                    </a:cubicBezTo>
                    <a:cubicBezTo>
                      <a:pt x="12" y="75"/>
                      <a:pt x="11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8" y="74"/>
                      <a:pt x="7" y="74"/>
                    </a:cubicBezTo>
                    <a:cubicBezTo>
                      <a:pt x="6" y="74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3"/>
                      <a:pt x="4" y="73"/>
                      <a:pt x="3" y="72"/>
                    </a:cubicBezTo>
                    <a:cubicBezTo>
                      <a:pt x="3" y="72"/>
                      <a:pt x="3" y="72"/>
                      <a:pt x="2" y="72"/>
                    </a:cubicBezTo>
                    <a:cubicBezTo>
                      <a:pt x="3" y="71"/>
                      <a:pt x="4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1" y="65"/>
                      <a:pt x="18" y="62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31" y="56"/>
                      <a:pt x="37" y="54"/>
                      <a:pt x="43" y="52"/>
                    </a:cubicBezTo>
                    <a:cubicBezTo>
                      <a:pt x="49" y="50"/>
                      <a:pt x="55" y="48"/>
                      <a:pt x="61" y="46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3"/>
                      <a:pt x="72" y="42"/>
                      <a:pt x="74" y="41"/>
                    </a:cubicBezTo>
                    <a:cubicBezTo>
                      <a:pt x="78" y="40"/>
                      <a:pt x="82" y="39"/>
                      <a:pt x="86" y="37"/>
                    </a:cubicBezTo>
                    <a:cubicBezTo>
                      <a:pt x="96" y="34"/>
                      <a:pt x="106" y="31"/>
                      <a:pt x="116" y="28"/>
                    </a:cubicBezTo>
                    <a:cubicBezTo>
                      <a:pt x="122" y="26"/>
                      <a:pt x="127" y="25"/>
                      <a:pt x="132" y="23"/>
                    </a:cubicBezTo>
                    <a:cubicBezTo>
                      <a:pt x="136" y="21"/>
                      <a:pt x="141" y="19"/>
                      <a:pt x="146" y="16"/>
                    </a:cubicBezTo>
                    <a:cubicBezTo>
                      <a:pt x="150" y="14"/>
                      <a:pt x="153" y="11"/>
                      <a:pt x="157" y="8"/>
                    </a:cubicBezTo>
                    <a:cubicBezTo>
                      <a:pt x="160" y="6"/>
                      <a:pt x="162" y="3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19"/>
              <p:cNvSpPr/>
              <p:nvPr/>
            </p:nvSpPr>
            <p:spPr bwMode="auto">
              <a:xfrm>
                <a:off x="-1990725" y="1743075"/>
                <a:ext cx="784225" cy="347663"/>
              </a:xfrm>
              <a:custGeom>
                <a:avLst/>
                <a:gdLst>
                  <a:gd name="T0" fmla="*/ 167 w 167"/>
                  <a:gd name="T1" fmla="*/ 0 h 74"/>
                  <a:gd name="T2" fmla="*/ 115 w 167"/>
                  <a:gd name="T3" fmla="*/ 15 h 74"/>
                  <a:gd name="T4" fmla="*/ 90 w 167"/>
                  <a:gd name="T5" fmla="*/ 23 h 74"/>
                  <a:gd name="T6" fmla="*/ 77 w 167"/>
                  <a:gd name="T7" fmla="*/ 28 h 74"/>
                  <a:gd name="T8" fmla="*/ 64 w 167"/>
                  <a:gd name="T9" fmla="*/ 33 h 74"/>
                  <a:gd name="T10" fmla="*/ 64 w 167"/>
                  <a:gd name="T11" fmla="*/ 33 h 74"/>
                  <a:gd name="T12" fmla="*/ 49 w 167"/>
                  <a:gd name="T13" fmla="*/ 40 h 74"/>
                  <a:gd name="T14" fmla="*/ 33 w 167"/>
                  <a:gd name="T15" fmla="*/ 48 h 74"/>
                  <a:gd name="T16" fmla="*/ 27 w 167"/>
                  <a:gd name="T17" fmla="*/ 52 h 74"/>
                  <a:gd name="T18" fmla="*/ 21 w 167"/>
                  <a:gd name="T19" fmla="*/ 55 h 74"/>
                  <a:gd name="T20" fmla="*/ 9 w 167"/>
                  <a:gd name="T21" fmla="*/ 62 h 74"/>
                  <a:gd name="T22" fmla="*/ 9 w 167"/>
                  <a:gd name="T23" fmla="*/ 62 h 74"/>
                  <a:gd name="T24" fmla="*/ 6 w 167"/>
                  <a:gd name="T25" fmla="*/ 65 h 74"/>
                  <a:gd name="T26" fmla="*/ 3 w 167"/>
                  <a:gd name="T27" fmla="*/ 68 h 74"/>
                  <a:gd name="T28" fmla="*/ 3 w 167"/>
                  <a:gd name="T29" fmla="*/ 68 h 74"/>
                  <a:gd name="T30" fmla="*/ 2 w 167"/>
                  <a:gd name="T31" fmla="*/ 70 h 74"/>
                  <a:gd name="T32" fmla="*/ 0 w 167"/>
                  <a:gd name="T33" fmla="*/ 73 h 74"/>
                  <a:gd name="T34" fmla="*/ 0 w 167"/>
                  <a:gd name="T35" fmla="*/ 73 h 74"/>
                  <a:gd name="T36" fmla="*/ 0 w 167"/>
                  <a:gd name="T37" fmla="*/ 74 h 74"/>
                  <a:gd name="T38" fmla="*/ 0 w 167"/>
                  <a:gd name="T39" fmla="*/ 74 h 74"/>
                  <a:gd name="T40" fmla="*/ 1 w 167"/>
                  <a:gd name="T41" fmla="*/ 71 h 74"/>
                  <a:gd name="T42" fmla="*/ 3 w 167"/>
                  <a:gd name="T43" fmla="*/ 67 h 74"/>
                  <a:gd name="T44" fmla="*/ 9 w 167"/>
                  <a:gd name="T45" fmla="*/ 61 h 74"/>
                  <a:gd name="T46" fmla="*/ 15 w 167"/>
                  <a:gd name="T47" fmla="*/ 57 h 74"/>
                  <a:gd name="T48" fmla="*/ 23 w 167"/>
                  <a:gd name="T49" fmla="*/ 52 h 74"/>
                  <a:gd name="T50" fmla="*/ 31 w 167"/>
                  <a:gd name="T51" fmla="*/ 48 h 74"/>
                  <a:gd name="T52" fmla="*/ 41 w 167"/>
                  <a:gd name="T53" fmla="*/ 42 h 74"/>
                  <a:gd name="T54" fmla="*/ 62 w 167"/>
                  <a:gd name="T55" fmla="*/ 32 h 74"/>
                  <a:gd name="T56" fmla="*/ 83 w 167"/>
                  <a:gd name="T57" fmla="*/ 24 h 74"/>
                  <a:gd name="T58" fmla="*/ 105 w 167"/>
                  <a:gd name="T59" fmla="*/ 17 h 74"/>
                  <a:gd name="T60" fmla="*/ 150 w 167"/>
                  <a:gd name="T61" fmla="*/ 4 h 74"/>
                  <a:gd name="T62" fmla="*/ 167 w 167"/>
                  <a:gd name="T63" fmla="*/ 0 h 74"/>
                  <a:gd name="T64" fmla="*/ 167 w 167"/>
                  <a:gd name="T65" fmla="*/ 0 h 74"/>
                  <a:gd name="T66" fmla="*/ 167 w 167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7" h="74">
                    <a:moveTo>
                      <a:pt x="167" y="0"/>
                    </a:moveTo>
                    <a:cubicBezTo>
                      <a:pt x="150" y="5"/>
                      <a:pt x="132" y="10"/>
                      <a:pt x="115" y="15"/>
                    </a:cubicBezTo>
                    <a:cubicBezTo>
                      <a:pt x="107" y="18"/>
                      <a:pt x="98" y="20"/>
                      <a:pt x="90" y="23"/>
                    </a:cubicBezTo>
                    <a:cubicBezTo>
                      <a:pt x="85" y="25"/>
                      <a:pt x="81" y="27"/>
                      <a:pt x="77" y="28"/>
                    </a:cubicBezTo>
                    <a:cubicBezTo>
                      <a:pt x="72" y="30"/>
                      <a:pt x="68" y="32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59" y="35"/>
                      <a:pt x="54" y="38"/>
                      <a:pt x="49" y="40"/>
                    </a:cubicBezTo>
                    <a:cubicBezTo>
                      <a:pt x="43" y="43"/>
                      <a:pt x="38" y="45"/>
                      <a:pt x="33" y="48"/>
                    </a:cubicBezTo>
                    <a:cubicBezTo>
                      <a:pt x="31" y="49"/>
                      <a:pt x="29" y="51"/>
                      <a:pt x="27" y="52"/>
                    </a:cubicBezTo>
                    <a:cubicBezTo>
                      <a:pt x="25" y="53"/>
                      <a:pt x="23" y="54"/>
                      <a:pt x="21" y="55"/>
                    </a:cubicBezTo>
                    <a:cubicBezTo>
                      <a:pt x="17" y="57"/>
                      <a:pt x="13" y="59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7" y="64"/>
                      <a:pt x="6" y="65"/>
                    </a:cubicBezTo>
                    <a:cubicBezTo>
                      <a:pt x="5" y="66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1"/>
                      <a:pt x="1" y="72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1" y="72"/>
                      <a:pt x="1" y="71"/>
                    </a:cubicBezTo>
                    <a:cubicBezTo>
                      <a:pt x="2" y="69"/>
                      <a:pt x="2" y="68"/>
                      <a:pt x="3" y="67"/>
                    </a:cubicBezTo>
                    <a:cubicBezTo>
                      <a:pt x="5" y="65"/>
                      <a:pt x="7" y="63"/>
                      <a:pt x="9" y="61"/>
                    </a:cubicBezTo>
                    <a:cubicBezTo>
                      <a:pt x="11" y="60"/>
                      <a:pt x="13" y="58"/>
                      <a:pt x="15" y="57"/>
                    </a:cubicBezTo>
                    <a:cubicBezTo>
                      <a:pt x="18" y="55"/>
                      <a:pt x="21" y="53"/>
                      <a:pt x="23" y="52"/>
                    </a:cubicBezTo>
                    <a:cubicBezTo>
                      <a:pt x="26" y="51"/>
                      <a:pt x="28" y="49"/>
                      <a:pt x="31" y="48"/>
                    </a:cubicBezTo>
                    <a:cubicBezTo>
                      <a:pt x="34" y="46"/>
                      <a:pt x="38" y="44"/>
                      <a:pt x="41" y="42"/>
                    </a:cubicBezTo>
                    <a:cubicBezTo>
                      <a:pt x="48" y="38"/>
                      <a:pt x="55" y="35"/>
                      <a:pt x="62" y="32"/>
                    </a:cubicBezTo>
                    <a:cubicBezTo>
                      <a:pt x="69" y="29"/>
                      <a:pt x="76" y="26"/>
                      <a:pt x="83" y="24"/>
                    </a:cubicBezTo>
                    <a:cubicBezTo>
                      <a:pt x="90" y="21"/>
                      <a:pt x="98" y="19"/>
                      <a:pt x="105" y="17"/>
                    </a:cubicBezTo>
                    <a:cubicBezTo>
                      <a:pt x="120" y="12"/>
                      <a:pt x="135" y="8"/>
                      <a:pt x="150" y="4"/>
                    </a:cubicBezTo>
                    <a:cubicBezTo>
                      <a:pt x="156" y="3"/>
                      <a:pt x="161" y="1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226"/>
              <p:cNvSpPr>
                <a:spLocks noEditPoints="1"/>
              </p:cNvSpPr>
              <p:nvPr/>
            </p:nvSpPr>
            <p:spPr bwMode="auto">
              <a:xfrm>
                <a:off x="-3962400" y="1470025"/>
                <a:ext cx="2605088" cy="2090738"/>
              </a:xfrm>
              <a:custGeom>
                <a:avLst/>
                <a:gdLst>
                  <a:gd name="T0" fmla="*/ 425 w 555"/>
                  <a:gd name="T1" fmla="*/ 300 h 444"/>
                  <a:gd name="T2" fmla="*/ 426 w 555"/>
                  <a:gd name="T3" fmla="*/ 301 h 444"/>
                  <a:gd name="T4" fmla="*/ 425 w 555"/>
                  <a:gd name="T5" fmla="*/ 302 h 444"/>
                  <a:gd name="T6" fmla="*/ 418 w 555"/>
                  <a:gd name="T7" fmla="*/ 309 h 444"/>
                  <a:gd name="T8" fmla="*/ 419 w 555"/>
                  <a:gd name="T9" fmla="*/ 306 h 444"/>
                  <a:gd name="T10" fmla="*/ 425 w 555"/>
                  <a:gd name="T11" fmla="*/ 300 h 444"/>
                  <a:gd name="T12" fmla="*/ 223 w 555"/>
                  <a:gd name="T13" fmla="*/ 0 h 444"/>
                  <a:gd name="T14" fmla="*/ 218 w 555"/>
                  <a:gd name="T15" fmla="*/ 0 h 444"/>
                  <a:gd name="T16" fmla="*/ 180 w 555"/>
                  <a:gd name="T17" fmla="*/ 3 h 444"/>
                  <a:gd name="T18" fmla="*/ 147 w 555"/>
                  <a:gd name="T19" fmla="*/ 16 h 444"/>
                  <a:gd name="T20" fmla="*/ 117 w 555"/>
                  <a:gd name="T21" fmla="*/ 37 h 444"/>
                  <a:gd name="T22" fmla="*/ 68 w 555"/>
                  <a:gd name="T23" fmla="*/ 86 h 444"/>
                  <a:gd name="T24" fmla="*/ 36 w 555"/>
                  <a:gd name="T25" fmla="*/ 130 h 444"/>
                  <a:gd name="T26" fmla="*/ 5 w 555"/>
                  <a:gd name="T27" fmla="*/ 223 h 444"/>
                  <a:gd name="T28" fmla="*/ 10 w 555"/>
                  <a:gd name="T29" fmla="*/ 326 h 444"/>
                  <a:gd name="T30" fmla="*/ 29 w 555"/>
                  <a:gd name="T31" fmla="*/ 371 h 444"/>
                  <a:gd name="T32" fmla="*/ 48 w 555"/>
                  <a:gd name="T33" fmla="*/ 394 h 444"/>
                  <a:gd name="T34" fmla="*/ 67 w 555"/>
                  <a:gd name="T35" fmla="*/ 411 h 444"/>
                  <a:gd name="T36" fmla="*/ 168 w 555"/>
                  <a:gd name="T37" fmla="*/ 441 h 444"/>
                  <a:gd name="T38" fmla="*/ 186 w 555"/>
                  <a:gd name="T39" fmla="*/ 436 h 444"/>
                  <a:gd name="T40" fmla="*/ 301 w 555"/>
                  <a:gd name="T41" fmla="*/ 444 h 444"/>
                  <a:gd name="T42" fmla="*/ 377 w 555"/>
                  <a:gd name="T43" fmla="*/ 442 h 444"/>
                  <a:gd name="T44" fmla="*/ 437 w 555"/>
                  <a:gd name="T45" fmla="*/ 430 h 444"/>
                  <a:gd name="T46" fmla="*/ 491 w 555"/>
                  <a:gd name="T47" fmla="*/ 398 h 444"/>
                  <a:gd name="T48" fmla="*/ 524 w 555"/>
                  <a:gd name="T49" fmla="*/ 355 h 444"/>
                  <a:gd name="T50" fmla="*/ 548 w 555"/>
                  <a:gd name="T51" fmla="*/ 226 h 444"/>
                  <a:gd name="T52" fmla="*/ 521 w 555"/>
                  <a:gd name="T53" fmla="*/ 167 h 444"/>
                  <a:gd name="T54" fmla="*/ 473 w 555"/>
                  <a:gd name="T55" fmla="*/ 128 h 444"/>
                  <a:gd name="T56" fmla="*/ 472 w 555"/>
                  <a:gd name="T57" fmla="*/ 127 h 444"/>
                  <a:gd name="T58" fmla="*/ 446 w 555"/>
                  <a:gd name="T59" fmla="*/ 84 h 444"/>
                  <a:gd name="T60" fmla="*/ 390 w 555"/>
                  <a:gd name="T61" fmla="*/ 31 h 444"/>
                  <a:gd name="T62" fmla="*/ 350 w 555"/>
                  <a:gd name="T63" fmla="*/ 14 h 444"/>
                  <a:gd name="T64" fmla="*/ 310 w 555"/>
                  <a:gd name="T65" fmla="*/ 9 h 444"/>
                  <a:gd name="T66" fmla="*/ 281 w 555"/>
                  <a:gd name="T67" fmla="*/ 11 h 444"/>
                  <a:gd name="T68" fmla="*/ 272 w 555"/>
                  <a:gd name="T69" fmla="*/ 7 h 444"/>
                  <a:gd name="T70" fmla="*/ 223 w 555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5" h="444">
                    <a:moveTo>
                      <a:pt x="425" y="300"/>
                    </a:moveTo>
                    <a:cubicBezTo>
                      <a:pt x="425" y="300"/>
                      <a:pt x="425" y="301"/>
                      <a:pt x="426" y="301"/>
                    </a:cubicBezTo>
                    <a:cubicBezTo>
                      <a:pt x="425" y="301"/>
                      <a:pt x="425" y="302"/>
                      <a:pt x="425" y="302"/>
                    </a:cubicBezTo>
                    <a:cubicBezTo>
                      <a:pt x="422" y="305"/>
                      <a:pt x="420" y="307"/>
                      <a:pt x="418" y="309"/>
                    </a:cubicBezTo>
                    <a:cubicBezTo>
                      <a:pt x="418" y="308"/>
                      <a:pt x="419" y="307"/>
                      <a:pt x="419" y="306"/>
                    </a:cubicBezTo>
                    <a:cubicBezTo>
                      <a:pt x="421" y="304"/>
                      <a:pt x="423" y="302"/>
                      <a:pt x="425" y="300"/>
                    </a:cubicBezTo>
                    <a:close/>
                    <a:moveTo>
                      <a:pt x="223" y="0"/>
                    </a:moveTo>
                    <a:cubicBezTo>
                      <a:pt x="222" y="0"/>
                      <a:pt x="220" y="0"/>
                      <a:pt x="218" y="0"/>
                    </a:cubicBezTo>
                    <a:cubicBezTo>
                      <a:pt x="205" y="0"/>
                      <a:pt x="192" y="1"/>
                      <a:pt x="180" y="3"/>
                    </a:cubicBezTo>
                    <a:cubicBezTo>
                      <a:pt x="168" y="6"/>
                      <a:pt x="157" y="11"/>
                      <a:pt x="147" y="16"/>
                    </a:cubicBezTo>
                    <a:cubicBezTo>
                      <a:pt x="136" y="22"/>
                      <a:pt x="126" y="29"/>
                      <a:pt x="117" y="37"/>
                    </a:cubicBezTo>
                    <a:cubicBezTo>
                      <a:pt x="99" y="51"/>
                      <a:pt x="82" y="68"/>
                      <a:pt x="68" y="86"/>
                    </a:cubicBezTo>
                    <a:cubicBezTo>
                      <a:pt x="56" y="100"/>
                      <a:pt x="45" y="114"/>
                      <a:pt x="36" y="130"/>
                    </a:cubicBezTo>
                    <a:cubicBezTo>
                      <a:pt x="21" y="159"/>
                      <a:pt x="10" y="190"/>
                      <a:pt x="5" y="223"/>
                    </a:cubicBezTo>
                    <a:cubicBezTo>
                      <a:pt x="0" y="257"/>
                      <a:pt x="0" y="293"/>
                      <a:pt x="10" y="326"/>
                    </a:cubicBezTo>
                    <a:cubicBezTo>
                      <a:pt x="14" y="342"/>
                      <a:pt x="20" y="358"/>
                      <a:pt x="29" y="371"/>
                    </a:cubicBezTo>
                    <a:cubicBezTo>
                      <a:pt x="35" y="379"/>
                      <a:pt x="41" y="387"/>
                      <a:pt x="48" y="394"/>
                    </a:cubicBezTo>
                    <a:cubicBezTo>
                      <a:pt x="54" y="401"/>
                      <a:pt x="60" y="406"/>
                      <a:pt x="67" y="411"/>
                    </a:cubicBezTo>
                    <a:cubicBezTo>
                      <a:pt x="96" y="433"/>
                      <a:pt x="133" y="441"/>
                      <a:pt x="168" y="441"/>
                    </a:cubicBezTo>
                    <a:cubicBezTo>
                      <a:pt x="175" y="440"/>
                      <a:pt x="181" y="439"/>
                      <a:pt x="186" y="436"/>
                    </a:cubicBezTo>
                    <a:cubicBezTo>
                      <a:pt x="224" y="442"/>
                      <a:pt x="263" y="444"/>
                      <a:pt x="301" y="444"/>
                    </a:cubicBezTo>
                    <a:cubicBezTo>
                      <a:pt x="326" y="444"/>
                      <a:pt x="352" y="444"/>
                      <a:pt x="377" y="442"/>
                    </a:cubicBezTo>
                    <a:cubicBezTo>
                      <a:pt x="397" y="440"/>
                      <a:pt x="418" y="437"/>
                      <a:pt x="437" y="430"/>
                    </a:cubicBezTo>
                    <a:cubicBezTo>
                      <a:pt x="457" y="422"/>
                      <a:pt x="476" y="413"/>
                      <a:pt x="491" y="398"/>
                    </a:cubicBezTo>
                    <a:cubicBezTo>
                      <a:pt x="504" y="386"/>
                      <a:pt x="516" y="371"/>
                      <a:pt x="524" y="355"/>
                    </a:cubicBezTo>
                    <a:cubicBezTo>
                      <a:pt x="543" y="315"/>
                      <a:pt x="555" y="270"/>
                      <a:pt x="548" y="226"/>
                    </a:cubicBezTo>
                    <a:cubicBezTo>
                      <a:pt x="544" y="204"/>
                      <a:pt x="534" y="184"/>
                      <a:pt x="521" y="167"/>
                    </a:cubicBezTo>
                    <a:cubicBezTo>
                      <a:pt x="508" y="151"/>
                      <a:pt x="491" y="138"/>
                      <a:pt x="473" y="128"/>
                    </a:cubicBezTo>
                    <a:cubicBezTo>
                      <a:pt x="473" y="128"/>
                      <a:pt x="472" y="127"/>
                      <a:pt x="472" y="127"/>
                    </a:cubicBezTo>
                    <a:cubicBezTo>
                      <a:pt x="464" y="112"/>
                      <a:pt x="456" y="98"/>
                      <a:pt x="446" y="84"/>
                    </a:cubicBezTo>
                    <a:cubicBezTo>
                      <a:pt x="430" y="63"/>
                      <a:pt x="412" y="44"/>
                      <a:pt x="390" y="31"/>
                    </a:cubicBezTo>
                    <a:cubicBezTo>
                      <a:pt x="377" y="24"/>
                      <a:pt x="364" y="17"/>
                      <a:pt x="350" y="14"/>
                    </a:cubicBezTo>
                    <a:cubicBezTo>
                      <a:pt x="337" y="11"/>
                      <a:pt x="323" y="8"/>
                      <a:pt x="310" y="9"/>
                    </a:cubicBezTo>
                    <a:cubicBezTo>
                      <a:pt x="300" y="9"/>
                      <a:pt x="291" y="10"/>
                      <a:pt x="281" y="11"/>
                    </a:cubicBezTo>
                    <a:cubicBezTo>
                      <a:pt x="279" y="10"/>
                      <a:pt x="276" y="9"/>
                      <a:pt x="272" y="7"/>
                    </a:cubicBezTo>
                    <a:cubicBezTo>
                      <a:pt x="257" y="2"/>
                      <a:pt x="239" y="1"/>
                      <a:pt x="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227"/>
              <p:cNvSpPr>
                <a:spLocks noEditPoints="1"/>
              </p:cNvSpPr>
              <p:nvPr/>
            </p:nvSpPr>
            <p:spPr bwMode="auto">
              <a:xfrm>
                <a:off x="-1897062" y="2679700"/>
                <a:ext cx="455613" cy="258763"/>
              </a:xfrm>
              <a:custGeom>
                <a:avLst/>
                <a:gdLst>
                  <a:gd name="T0" fmla="*/ 28 w 97"/>
                  <a:gd name="T1" fmla="*/ 13 h 55"/>
                  <a:gd name="T2" fmla="*/ 27 w 97"/>
                  <a:gd name="T3" fmla="*/ 13 h 55"/>
                  <a:gd name="T4" fmla="*/ 28 w 97"/>
                  <a:gd name="T5" fmla="*/ 13 h 55"/>
                  <a:gd name="T6" fmla="*/ 85 w 97"/>
                  <a:gd name="T7" fmla="*/ 0 h 55"/>
                  <a:gd name="T8" fmla="*/ 81 w 97"/>
                  <a:gd name="T9" fmla="*/ 0 h 55"/>
                  <a:gd name="T10" fmla="*/ 76 w 97"/>
                  <a:gd name="T11" fmla="*/ 0 h 55"/>
                  <a:gd name="T12" fmla="*/ 71 w 97"/>
                  <a:gd name="T13" fmla="*/ 2 h 55"/>
                  <a:gd name="T14" fmla="*/ 66 w 97"/>
                  <a:gd name="T15" fmla="*/ 3 h 55"/>
                  <a:gd name="T16" fmla="*/ 62 w 97"/>
                  <a:gd name="T17" fmla="*/ 5 h 55"/>
                  <a:gd name="T18" fmla="*/ 54 w 97"/>
                  <a:gd name="T19" fmla="*/ 8 h 55"/>
                  <a:gd name="T20" fmla="*/ 53 w 97"/>
                  <a:gd name="T21" fmla="*/ 9 h 55"/>
                  <a:gd name="T22" fmla="*/ 48 w 97"/>
                  <a:gd name="T23" fmla="*/ 10 h 55"/>
                  <a:gd name="T24" fmla="*/ 26 w 97"/>
                  <a:gd name="T25" fmla="*/ 13 h 55"/>
                  <a:gd name="T26" fmla="*/ 24 w 97"/>
                  <a:gd name="T27" fmla="*/ 14 h 55"/>
                  <a:gd name="T28" fmla="*/ 22 w 97"/>
                  <a:gd name="T29" fmla="*/ 14 h 55"/>
                  <a:gd name="T30" fmla="*/ 20 w 97"/>
                  <a:gd name="T31" fmla="*/ 14 h 55"/>
                  <a:gd name="T32" fmla="*/ 19 w 97"/>
                  <a:gd name="T33" fmla="*/ 14 h 55"/>
                  <a:gd name="T34" fmla="*/ 13 w 97"/>
                  <a:gd name="T35" fmla="*/ 17 h 55"/>
                  <a:gd name="T36" fmla="*/ 11 w 97"/>
                  <a:gd name="T37" fmla="*/ 23 h 55"/>
                  <a:gd name="T38" fmla="*/ 11 w 97"/>
                  <a:gd name="T39" fmla="*/ 24 h 55"/>
                  <a:gd name="T40" fmla="*/ 4 w 97"/>
                  <a:gd name="T41" fmla="*/ 33 h 55"/>
                  <a:gd name="T42" fmla="*/ 5 w 97"/>
                  <a:gd name="T43" fmla="*/ 45 h 55"/>
                  <a:gd name="T44" fmla="*/ 0 w 97"/>
                  <a:gd name="T45" fmla="*/ 46 h 55"/>
                  <a:gd name="T46" fmla="*/ 0 w 97"/>
                  <a:gd name="T47" fmla="*/ 47 h 55"/>
                  <a:gd name="T48" fmla="*/ 6 w 97"/>
                  <a:gd name="T49" fmla="*/ 46 h 55"/>
                  <a:gd name="T50" fmla="*/ 6 w 97"/>
                  <a:gd name="T51" fmla="*/ 46 h 55"/>
                  <a:gd name="T52" fmla="*/ 12 w 97"/>
                  <a:gd name="T53" fmla="*/ 52 h 55"/>
                  <a:gd name="T54" fmla="*/ 16 w 97"/>
                  <a:gd name="T55" fmla="*/ 54 h 55"/>
                  <a:gd name="T56" fmla="*/ 21 w 97"/>
                  <a:gd name="T57" fmla="*/ 55 h 55"/>
                  <a:gd name="T58" fmla="*/ 22 w 97"/>
                  <a:gd name="T59" fmla="*/ 55 h 55"/>
                  <a:gd name="T60" fmla="*/ 24 w 97"/>
                  <a:gd name="T61" fmla="*/ 55 h 55"/>
                  <a:gd name="T62" fmla="*/ 28 w 97"/>
                  <a:gd name="T63" fmla="*/ 54 h 55"/>
                  <a:gd name="T64" fmla="*/ 33 w 97"/>
                  <a:gd name="T65" fmla="*/ 54 h 55"/>
                  <a:gd name="T66" fmla="*/ 35 w 97"/>
                  <a:gd name="T67" fmla="*/ 53 h 55"/>
                  <a:gd name="T68" fmla="*/ 39 w 97"/>
                  <a:gd name="T69" fmla="*/ 52 h 55"/>
                  <a:gd name="T70" fmla="*/ 46 w 97"/>
                  <a:gd name="T71" fmla="*/ 50 h 55"/>
                  <a:gd name="T72" fmla="*/ 54 w 97"/>
                  <a:gd name="T73" fmla="*/ 48 h 55"/>
                  <a:gd name="T74" fmla="*/ 61 w 97"/>
                  <a:gd name="T75" fmla="*/ 45 h 55"/>
                  <a:gd name="T76" fmla="*/ 68 w 97"/>
                  <a:gd name="T77" fmla="*/ 43 h 55"/>
                  <a:gd name="T78" fmla="*/ 75 w 97"/>
                  <a:gd name="T79" fmla="*/ 40 h 55"/>
                  <a:gd name="T80" fmla="*/ 77 w 97"/>
                  <a:gd name="T81" fmla="*/ 40 h 55"/>
                  <a:gd name="T82" fmla="*/ 79 w 97"/>
                  <a:gd name="T83" fmla="*/ 39 h 55"/>
                  <a:gd name="T84" fmla="*/ 81 w 97"/>
                  <a:gd name="T85" fmla="*/ 39 h 55"/>
                  <a:gd name="T86" fmla="*/ 82 w 97"/>
                  <a:gd name="T87" fmla="*/ 39 h 55"/>
                  <a:gd name="T88" fmla="*/ 84 w 97"/>
                  <a:gd name="T89" fmla="*/ 39 h 55"/>
                  <a:gd name="T90" fmla="*/ 89 w 97"/>
                  <a:gd name="T91" fmla="*/ 37 h 55"/>
                  <a:gd name="T92" fmla="*/ 91 w 97"/>
                  <a:gd name="T93" fmla="*/ 36 h 55"/>
                  <a:gd name="T94" fmla="*/ 94 w 97"/>
                  <a:gd name="T95" fmla="*/ 28 h 55"/>
                  <a:gd name="T96" fmla="*/ 94 w 97"/>
                  <a:gd name="T97" fmla="*/ 25 h 55"/>
                  <a:gd name="T98" fmla="*/ 96 w 97"/>
                  <a:gd name="T99" fmla="*/ 20 h 55"/>
                  <a:gd name="T100" fmla="*/ 96 w 97"/>
                  <a:gd name="T101" fmla="*/ 12 h 55"/>
                  <a:gd name="T102" fmla="*/ 92 w 97"/>
                  <a:gd name="T103" fmla="*/ 5 h 55"/>
                  <a:gd name="T104" fmla="*/ 85 w 97"/>
                  <a:gd name="T10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55">
                    <a:moveTo>
                      <a:pt x="28" y="13"/>
                    </a:moveTo>
                    <a:cubicBezTo>
                      <a:pt x="28" y="13"/>
                      <a:pt x="28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  <a:moveTo>
                      <a:pt x="85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9" y="0"/>
                      <a:pt x="78" y="0"/>
                      <a:pt x="76" y="0"/>
                    </a:cubicBezTo>
                    <a:cubicBezTo>
                      <a:pt x="75" y="1"/>
                      <a:pt x="73" y="1"/>
                      <a:pt x="71" y="2"/>
                    </a:cubicBezTo>
                    <a:cubicBezTo>
                      <a:pt x="70" y="2"/>
                      <a:pt x="68" y="3"/>
                      <a:pt x="66" y="3"/>
                    </a:cubicBezTo>
                    <a:cubicBezTo>
                      <a:pt x="65" y="4"/>
                      <a:pt x="63" y="5"/>
                      <a:pt x="62" y="5"/>
                    </a:cubicBezTo>
                    <a:cubicBezTo>
                      <a:pt x="59" y="6"/>
                      <a:pt x="57" y="7"/>
                      <a:pt x="54" y="8"/>
                    </a:cubicBezTo>
                    <a:cubicBezTo>
                      <a:pt x="54" y="8"/>
                      <a:pt x="53" y="9"/>
                      <a:pt x="53" y="9"/>
                    </a:cubicBezTo>
                    <a:cubicBezTo>
                      <a:pt x="51" y="9"/>
                      <a:pt x="50" y="9"/>
                      <a:pt x="48" y="10"/>
                    </a:cubicBezTo>
                    <a:cubicBezTo>
                      <a:pt x="41" y="11"/>
                      <a:pt x="33" y="12"/>
                      <a:pt x="26" y="13"/>
                    </a:cubicBezTo>
                    <a:cubicBezTo>
                      <a:pt x="25" y="13"/>
                      <a:pt x="25" y="14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11" y="18"/>
                      <a:pt x="11" y="20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7" y="26"/>
                      <a:pt x="5" y="29"/>
                      <a:pt x="4" y="33"/>
                    </a:cubicBezTo>
                    <a:cubicBezTo>
                      <a:pt x="3" y="37"/>
                      <a:pt x="3" y="41"/>
                      <a:pt x="5" y="45"/>
                    </a:cubicBezTo>
                    <a:cubicBezTo>
                      <a:pt x="3" y="45"/>
                      <a:pt x="2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2" y="46"/>
                      <a:pt x="4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9"/>
                      <a:pt x="9" y="51"/>
                      <a:pt x="12" y="52"/>
                    </a:cubicBezTo>
                    <a:cubicBezTo>
                      <a:pt x="13" y="53"/>
                      <a:pt x="14" y="53"/>
                      <a:pt x="16" y="54"/>
                    </a:cubicBezTo>
                    <a:cubicBezTo>
                      <a:pt x="17" y="55"/>
                      <a:pt x="19" y="55"/>
                      <a:pt x="2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5" y="55"/>
                      <a:pt x="27" y="54"/>
                      <a:pt x="28" y="54"/>
                    </a:cubicBezTo>
                    <a:cubicBezTo>
                      <a:pt x="30" y="54"/>
                      <a:pt x="32" y="54"/>
                      <a:pt x="33" y="54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6" y="53"/>
                      <a:pt x="38" y="53"/>
                      <a:pt x="39" y="52"/>
                    </a:cubicBezTo>
                    <a:cubicBezTo>
                      <a:pt x="41" y="52"/>
                      <a:pt x="44" y="51"/>
                      <a:pt x="46" y="50"/>
                    </a:cubicBezTo>
                    <a:cubicBezTo>
                      <a:pt x="49" y="50"/>
                      <a:pt x="51" y="49"/>
                      <a:pt x="54" y="48"/>
                    </a:cubicBezTo>
                    <a:cubicBezTo>
                      <a:pt x="56" y="47"/>
                      <a:pt x="58" y="46"/>
                      <a:pt x="61" y="45"/>
                    </a:cubicBezTo>
                    <a:cubicBezTo>
                      <a:pt x="63" y="45"/>
                      <a:pt x="66" y="44"/>
                      <a:pt x="68" y="43"/>
                    </a:cubicBezTo>
                    <a:cubicBezTo>
                      <a:pt x="70" y="42"/>
                      <a:pt x="73" y="41"/>
                      <a:pt x="75" y="40"/>
                    </a:cubicBezTo>
                    <a:cubicBezTo>
                      <a:pt x="76" y="40"/>
                      <a:pt x="77" y="40"/>
                      <a:pt x="77" y="40"/>
                    </a:cubicBezTo>
                    <a:cubicBezTo>
                      <a:pt x="78" y="40"/>
                      <a:pt x="78" y="40"/>
                      <a:pt x="79" y="39"/>
                    </a:cubicBezTo>
                    <a:cubicBezTo>
                      <a:pt x="80" y="39"/>
                      <a:pt x="80" y="39"/>
                      <a:pt x="81" y="39"/>
                    </a:cubicBezTo>
                    <a:cubicBezTo>
                      <a:pt x="81" y="39"/>
                      <a:pt x="82" y="39"/>
                      <a:pt x="82" y="39"/>
                    </a:cubicBezTo>
                    <a:cubicBezTo>
                      <a:pt x="83" y="39"/>
                      <a:pt x="83" y="39"/>
                      <a:pt x="84" y="39"/>
                    </a:cubicBezTo>
                    <a:cubicBezTo>
                      <a:pt x="86" y="39"/>
                      <a:pt x="88" y="38"/>
                      <a:pt x="89" y="37"/>
                    </a:cubicBezTo>
                    <a:cubicBezTo>
                      <a:pt x="90" y="37"/>
                      <a:pt x="91" y="36"/>
                      <a:pt x="91" y="36"/>
                    </a:cubicBezTo>
                    <a:cubicBezTo>
                      <a:pt x="93" y="34"/>
                      <a:pt x="94" y="31"/>
                      <a:pt x="94" y="28"/>
                    </a:cubicBezTo>
                    <a:cubicBezTo>
                      <a:pt x="94" y="27"/>
                      <a:pt x="94" y="26"/>
                      <a:pt x="94" y="25"/>
                    </a:cubicBezTo>
                    <a:cubicBezTo>
                      <a:pt x="95" y="24"/>
                      <a:pt x="96" y="22"/>
                      <a:pt x="96" y="20"/>
                    </a:cubicBezTo>
                    <a:cubicBezTo>
                      <a:pt x="97" y="18"/>
                      <a:pt x="97" y="15"/>
                      <a:pt x="96" y="12"/>
                    </a:cubicBezTo>
                    <a:cubicBezTo>
                      <a:pt x="96" y="9"/>
                      <a:pt x="94" y="7"/>
                      <a:pt x="92" y="5"/>
                    </a:cubicBezTo>
                    <a:cubicBezTo>
                      <a:pt x="90" y="3"/>
                      <a:pt x="88" y="1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228"/>
              <p:cNvSpPr>
                <a:spLocks noEditPoints="1"/>
              </p:cNvSpPr>
              <p:nvPr/>
            </p:nvSpPr>
            <p:spPr bwMode="auto">
              <a:xfrm>
                <a:off x="-2122487" y="3159125"/>
                <a:ext cx="534988" cy="250825"/>
              </a:xfrm>
              <a:custGeom>
                <a:avLst/>
                <a:gdLst>
                  <a:gd name="T0" fmla="*/ 67 w 114"/>
                  <a:gd name="T1" fmla="*/ 49 h 53"/>
                  <a:gd name="T2" fmla="*/ 64 w 114"/>
                  <a:gd name="T3" fmla="*/ 50 h 53"/>
                  <a:gd name="T4" fmla="*/ 67 w 114"/>
                  <a:gd name="T5" fmla="*/ 49 h 53"/>
                  <a:gd name="T6" fmla="*/ 92 w 114"/>
                  <a:gd name="T7" fmla="*/ 3 h 53"/>
                  <a:gd name="T8" fmla="*/ 91 w 114"/>
                  <a:gd name="T9" fmla="*/ 3 h 53"/>
                  <a:gd name="T10" fmla="*/ 92 w 114"/>
                  <a:gd name="T11" fmla="*/ 3 h 53"/>
                  <a:gd name="T12" fmla="*/ 44 w 114"/>
                  <a:gd name="T13" fmla="*/ 0 h 53"/>
                  <a:gd name="T14" fmla="*/ 40 w 114"/>
                  <a:gd name="T15" fmla="*/ 0 h 53"/>
                  <a:gd name="T16" fmla="*/ 38 w 114"/>
                  <a:gd name="T17" fmla="*/ 0 h 53"/>
                  <a:gd name="T18" fmla="*/ 34 w 114"/>
                  <a:gd name="T19" fmla="*/ 0 h 53"/>
                  <a:gd name="T20" fmla="*/ 29 w 114"/>
                  <a:gd name="T21" fmla="*/ 0 h 53"/>
                  <a:gd name="T22" fmla="*/ 24 w 114"/>
                  <a:gd name="T23" fmla="*/ 0 h 53"/>
                  <a:gd name="T24" fmla="*/ 18 w 114"/>
                  <a:gd name="T25" fmla="*/ 1 h 53"/>
                  <a:gd name="T26" fmla="*/ 16 w 114"/>
                  <a:gd name="T27" fmla="*/ 1 h 53"/>
                  <a:gd name="T28" fmla="*/ 15 w 114"/>
                  <a:gd name="T29" fmla="*/ 1 h 53"/>
                  <a:gd name="T30" fmla="*/ 14 w 114"/>
                  <a:gd name="T31" fmla="*/ 2 h 53"/>
                  <a:gd name="T32" fmla="*/ 10 w 114"/>
                  <a:gd name="T33" fmla="*/ 4 h 53"/>
                  <a:gd name="T34" fmla="*/ 7 w 114"/>
                  <a:gd name="T35" fmla="*/ 9 h 53"/>
                  <a:gd name="T36" fmla="*/ 8 w 114"/>
                  <a:gd name="T37" fmla="*/ 16 h 53"/>
                  <a:gd name="T38" fmla="*/ 10 w 114"/>
                  <a:gd name="T39" fmla="*/ 18 h 53"/>
                  <a:gd name="T40" fmla="*/ 6 w 114"/>
                  <a:gd name="T41" fmla="*/ 22 h 53"/>
                  <a:gd name="T42" fmla="*/ 3 w 114"/>
                  <a:gd name="T43" fmla="*/ 25 h 53"/>
                  <a:gd name="T44" fmla="*/ 1 w 114"/>
                  <a:gd name="T45" fmla="*/ 39 h 53"/>
                  <a:gd name="T46" fmla="*/ 9 w 114"/>
                  <a:gd name="T47" fmla="*/ 50 h 53"/>
                  <a:gd name="T48" fmla="*/ 19 w 114"/>
                  <a:gd name="T49" fmla="*/ 53 h 53"/>
                  <a:gd name="T50" fmla="*/ 20 w 114"/>
                  <a:gd name="T51" fmla="*/ 53 h 53"/>
                  <a:gd name="T52" fmla="*/ 25 w 114"/>
                  <a:gd name="T53" fmla="*/ 53 h 53"/>
                  <a:gd name="T54" fmla="*/ 30 w 114"/>
                  <a:gd name="T55" fmla="*/ 53 h 53"/>
                  <a:gd name="T56" fmla="*/ 41 w 114"/>
                  <a:gd name="T57" fmla="*/ 52 h 53"/>
                  <a:gd name="T58" fmla="*/ 48 w 114"/>
                  <a:gd name="T59" fmla="*/ 52 h 53"/>
                  <a:gd name="T60" fmla="*/ 53 w 114"/>
                  <a:gd name="T61" fmla="*/ 51 h 53"/>
                  <a:gd name="T62" fmla="*/ 63 w 114"/>
                  <a:gd name="T63" fmla="*/ 50 h 53"/>
                  <a:gd name="T64" fmla="*/ 77 w 114"/>
                  <a:gd name="T65" fmla="*/ 48 h 53"/>
                  <a:gd name="T66" fmla="*/ 81 w 114"/>
                  <a:gd name="T67" fmla="*/ 48 h 53"/>
                  <a:gd name="T68" fmla="*/ 83 w 114"/>
                  <a:gd name="T69" fmla="*/ 48 h 53"/>
                  <a:gd name="T70" fmla="*/ 87 w 114"/>
                  <a:gd name="T71" fmla="*/ 49 h 53"/>
                  <a:gd name="T72" fmla="*/ 92 w 114"/>
                  <a:gd name="T73" fmla="*/ 48 h 53"/>
                  <a:gd name="T74" fmla="*/ 94 w 114"/>
                  <a:gd name="T75" fmla="*/ 48 h 53"/>
                  <a:gd name="T76" fmla="*/ 101 w 114"/>
                  <a:gd name="T77" fmla="*/ 43 h 53"/>
                  <a:gd name="T78" fmla="*/ 102 w 114"/>
                  <a:gd name="T79" fmla="*/ 38 h 53"/>
                  <a:gd name="T80" fmla="*/ 109 w 114"/>
                  <a:gd name="T81" fmla="*/ 34 h 53"/>
                  <a:gd name="T82" fmla="*/ 112 w 114"/>
                  <a:gd name="T83" fmla="*/ 30 h 53"/>
                  <a:gd name="T84" fmla="*/ 114 w 114"/>
                  <a:gd name="T85" fmla="*/ 21 h 53"/>
                  <a:gd name="T86" fmla="*/ 109 w 114"/>
                  <a:gd name="T87" fmla="*/ 8 h 53"/>
                  <a:gd name="T88" fmla="*/ 101 w 114"/>
                  <a:gd name="T89" fmla="*/ 3 h 53"/>
                  <a:gd name="T90" fmla="*/ 95 w 114"/>
                  <a:gd name="T91" fmla="*/ 2 h 53"/>
                  <a:gd name="T92" fmla="*/ 90 w 114"/>
                  <a:gd name="T93" fmla="*/ 3 h 53"/>
                  <a:gd name="T94" fmla="*/ 88 w 114"/>
                  <a:gd name="T95" fmla="*/ 3 h 53"/>
                  <a:gd name="T96" fmla="*/ 88 w 114"/>
                  <a:gd name="T97" fmla="*/ 3 h 53"/>
                  <a:gd name="T98" fmla="*/ 87 w 114"/>
                  <a:gd name="T99" fmla="*/ 3 h 53"/>
                  <a:gd name="T100" fmla="*/ 82 w 114"/>
                  <a:gd name="T101" fmla="*/ 3 h 53"/>
                  <a:gd name="T102" fmla="*/ 80 w 114"/>
                  <a:gd name="T103" fmla="*/ 3 h 53"/>
                  <a:gd name="T104" fmla="*/ 77 w 114"/>
                  <a:gd name="T105" fmla="*/ 3 h 53"/>
                  <a:gd name="T106" fmla="*/ 73 w 114"/>
                  <a:gd name="T107" fmla="*/ 2 h 53"/>
                  <a:gd name="T108" fmla="*/ 70 w 114"/>
                  <a:gd name="T109" fmla="*/ 2 h 53"/>
                  <a:gd name="T110" fmla="*/ 67 w 114"/>
                  <a:gd name="T111" fmla="*/ 2 h 53"/>
                  <a:gd name="T112" fmla="*/ 63 w 114"/>
                  <a:gd name="T113" fmla="*/ 1 h 53"/>
                  <a:gd name="T114" fmla="*/ 54 w 114"/>
                  <a:gd name="T115" fmla="*/ 0 h 53"/>
                  <a:gd name="T116" fmla="*/ 44 w 114"/>
                  <a:gd name="T1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53">
                    <a:moveTo>
                      <a:pt x="67" y="49"/>
                    </a:moveTo>
                    <a:cubicBezTo>
                      <a:pt x="66" y="50"/>
                      <a:pt x="65" y="50"/>
                      <a:pt x="64" y="50"/>
                    </a:cubicBezTo>
                    <a:cubicBezTo>
                      <a:pt x="65" y="50"/>
                      <a:pt x="66" y="50"/>
                      <a:pt x="67" y="49"/>
                    </a:cubicBezTo>
                    <a:close/>
                    <a:moveTo>
                      <a:pt x="92" y="3"/>
                    </a:moveTo>
                    <a:cubicBezTo>
                      <a:pt x="92" y="3"/>
                      <a:pt x="92" y="3"/>
                      <a:pt x="91" y="3"/>
                    </a:cubicBezTo>
                    <a:cubicBezTo>
                      <a:pt x="92" y="3"/>
                      <a:pt x="92" y="3"/>
                      <a:pt x="92" y="3"/>
                    </a:cubicBezTo>
                    <a:close/>
                    <a:moveTo>
                      <a:pt x="44" y="0"/>
                    </a:moveTo>
                    <a:cubicBezTo>
                      <a:pt x="42" y="0"/>
                      <a:pt x="41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2" y="0"/>
                      <a:pt x="30" y="0"/>
                      <a:pt x="29" y="0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9" y="6"/>
                      <a:pt x="8" y="7"/>
                      <a:pt x="7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9" y="17"/>
                      <a:pt x="9" y="18"/>
                      <a:pt x="10" y="18"/>
                    </a:cubicBezTo>
                    <a:cubicBezTo>
                      <a:pt x="9" y="19"/>
                      <a:pt x="7" y="20"/>
                      <a:pt x="6" y="22"/>
                    </a:cubicBezTo>
                    <a:cubicBezTo>
                      <a:pt x="5" y="23"/>
                      <a:pt x="4" y="24"/>
                      <a:pt x="3" y="25"/>
                    </a:cubicBezTo>
                    <a:cubicBezTo>
                      <a:pt x="1" y="30"/>
                      <a:pt x="0" y="35"/>
                      <a:pt x="1" y="39"/>
                    </a:cubicBezTo>
                    <a:cubicBezTo>
                      <a:pt x="2" y="44"/>
                      <a:pt x="5" y="48"/>
                      <a:pt x="9" y="50"/>
                    </a:cubicBezTo>
                    <a:cubicBezTo>
                      <a:pt x="12" y="52"/>
                      <a:pt x="15" y="5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22" y="53"/>
                      <a:pt x="23" y="53"/>
                      <a:pt x="25" y="53"/>
                    </a:cubicBezTo>
                    <a:cubicBezTo>
                      <a:pt x="27" y="53"/>
                      <a:pt x="28" y="53"/>
                      <a:pt x="30" y="53"/>
                    </a:cubicBezTo>
                    <a:cubicBezTo>
                      <a:pt x="34" y="53"/>
                      <a:pt x="37" y="53"/>
                      <a:pt x="41" y="52"/>
                    </a:cubicBezTo>
                    <a:cubicBezTo>
                      <a:pt x="43" y="52"/>
                      <a:pt x="45" y="52"/>
                      <a:pt x="48" y="52"/>
                    </a:cubicBezTo>
                    <a:cubicBezTo>
                      <a:pt x="49" y="51"/>
                      <a:pt x="51" y="51"/>
                      <a:pt x="53" y="51"/>
                    </a:cubicBezTo>
                    <a:cubicBezTo>
                      <a:pt x="57" y="51"/>
                      <a:pt x="60" y="50"/>
                      <a:pt x="63" y="50"/>
                    </a:cubicBezTo>
                    <a:cubicBezTo>
                      <a:pt x="68" y="49"/>
                      <a:pt x="72" y="49"/>
                      <a:pt x="77" y="48"/>
                    </a:cubicBezTo>
                    <a:cubicBezTo>
                      <a:pt x="78" y="48"/>
                      <a:pt x="79" y="48"/>
                      <a:pt x="81" y="48"/>
                    </a:cubicBezTo>
                    <a:cubicBezTo>
                      <a:pt x="81" y="48"/>
                      <a:pt x="82" y="48"/>
                      <a:pt x="83" y="48"/>
                    </a:cubicBezTo>
                    <a:cubicBezTo>
                      <a:pt x="84" y="49"/>
                      <a:pt x="85" y="49"/>
                      <a:pt x="87" y="49"/>
                    </a:cubicBezTo>
                    <a:cubicBezTo>
                      <a:pt x="89" y="49"/>
                      <a:pt x="90" y="49"/>
                      <a:pt x="92" y="48"/>
                    </a:cubicBezTo>
                    <a:cubicBezTo>
                      <a:pt x="93" y="48"/>
                      <a:pt x="93" y="48"/>
                      <a:pt x="94" y="48"/>
                    </a:cubicBezTo>
                    <a:cubicBezTo>
                      <a:pt x="97" y="47"/>
                      <a:pt x="99" y="45"/>
                      <a:pt x="101" y="43"/>
                    </a:cubicBezTo>
                    <a:cubicBezTo>
                      <a:pt x="102" y="41"/>
                      <a:pt x="102" y="40"/>
                      <a:pt x="102" y="38"/>
                    </a:cubicBezTo>
                    <a:cubicBezTo>
                      <a:pt x="105" y="37"/>
                      <a:pt x="107" y="36"/>
                      <a:pt x="109" y="34"/>
                    </a:cubicBezTo>
                    <a:cubicBezTo>
                      <a:pt x="110" y="33"/>
                      <a:pt x="111" y="31"/>
                      <a:pt x="112" y="30"/>
                    </a:cubicBezTo>
                    <a:cubicBezTo>
                      <a:pt x="113" y="27"/>
                      <a:pt x="114" y="24"/>
                      <a:pt x="114" y="21"/>
                    </a:cubicBezTo>
                    <a:cubicBezTo>
                      <a:pt x="114" y="16"/>
                      <a:pt x="112" y="11"/>
                      <a:pt x="109" y="8"/>
                    </a:cubicBezTo>
                    <a:cubicBezTo>
                      <a:pt x="107" y="6"/>
                      <a:pt x="104" y="4"/>
                      <a:pt x="101" y="3"/>
                    </a:cubicBezTo>
                    <a:cubicBezTo>
                      <a:pt x="99" y="3"/>
                      <a:pt x="97" y="2"/>
                      <a:pt x="95" y="2"/>
                    </a:cubicBezTo>
                    <a:cubicBezTo>
                      <a:pt x="93" y="2"/>
                      <a:pt x="91" y="3"/>
                      <a:pt x="90" y="3"/>
                    </a:cubicBezTo>
                    <a:cubicBezTo>
                      <a:pt x="89" y="3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5" y="3"/>
                      <a:pt x="84" y="3"/>
                      <a:pt x="82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9" y="3"/>
                      <a:pt x="78" y="3"/>
                      <a:pt x="77" y="3"/>
                    </a:cubicBezTo>
                    <a:cubicBezTo>
                      <a:pt x="76" y="2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2"/>
                      <a:pt x="68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0" y="1"/>
                      <a:pt x="57" y="0"/>
                      <a:pt x="54" y="0"/>
                    </a:cubicBezTo>
                    <a:cubicBezTo>
                      <a:pt x="50" y="0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229"/>
              <p:cNvSpPr>
                <a:spLocks noEditPoints="1"/>
              </p:cNvSpPr>
              <p:nvPr/>
            </p:nvSpPr>
            <p:spPr bwMode="auto">
              <a:xfrm>
                <a:off x="-2000250" y="1973263"/>
                <a:ext cx="393700" cy="433388"/>
              </a:xfrm>
              <a:custGeom>
                <a:avLst/>
                <a:gdLst>
                  <a:gd name="T0" fmla="*/ 16 w 84"/>
                  <a:gd name="T1" fmla="*/ 75 h 92"/>
                  <a:gd name="T2" fmla="*/ 39 w 84"/>
                  <a:gd name="T3" fmla="*/ 3 h 92"/>
                  <a:gd name="T4" fmla="*/ 23 w 84"/>
                  <a:gd name="T5" fmla="*/ 5 h 92"/>
                  <a:gd name="T6" fmla="*/ 21 w 84"/>
                  <a:gd name="T7" fmla="*/ 8 h 92"/>
                  <a:gd name="T8" fmla="*/ 10 w 84"/>
                  <a:gd name="T9" fmla="*/ 16 h 92"/>
                  <a:gd name="T10" fmla="*/ 10 w 84"/>
                  <a:gd name="T11" fmla="*/ 34 h 92"/>
                  <a:gd name="T12" fmla="*/ 7 w 84"/>
                  <a:gd name="T13" fmla="*/ 41 h 92"/>
                  <a:gd name="T14" fmla="*/ 7 w 84"/>
                  <a:gd name="T15" fmla="*/ 45 h 92"/>
                  <a:gd name="T16" fmla="*/ 8 w 84"/>
                  <a:gd name="T17" fmla="*/ 51 h 92"/>
                  <a:gd name="T18" fmla="*/ 10 w 84"/>
                  <a:gd name="T19" fmla="*/ 57 h 92"/>
                  <a:gd name="T20" fmla="*/ 22 w 84"/>
                  <a:gd name="T21" fmla="*/ 75 h 92"/>
                  <a:gd name="T22" fmla="*/ 25 w 84"/>
                  <a:gd name="T23" fmla="*/ 78 h 92"/>
                  <a:gd name="T24" fmla="*/ 0 w 84"/>
                  <a:gd name="T25" fmla="*/ 67 h 92"/>
                  <a:gd name="T26" fmla="*/ 17 w 84"/>
                  <a:gd name="T27" fmla="*/ 82 h 92"/>
                  <a:gd name="T28" fmla="*/ 31 w 84"/>
                  <a:gd name="T29" fmla="*/ 90 h 92"/>
                  <a:gd name="T30" fmla="*/ 35 w 84"/>
                  <a:gd name="T31" fmla="*/ 92 h 92"/>
                  <a:gd name="T32" fmla="*/ 39 w 84"/>
                  <a:gd name="T33" fmla="*/ 92 h 92"/>
                  <a:gd name="T34" fmla="*/ 43 w 84"/>
                  <a:gd name="T35" fmla="*/ 88 h 92"/>
                  <a:gd name="T36" fmla="*/ 42 w 84"/>
                  <a:gd name="T37" fmla="*/ 80 h 92"/>
                  <a:gd name="T38" fmla="*/ 44 w 84"/>
                  <a:gd name="T39" fmla="*/ 82 h 92"/>
                  <a:gd name="T40" fmla="*/ 54 w 84"/>
                  <a:gd name="T41" fmla="*/ 86 h 92"/>
                  <a:gd name="T42" fmla="*/ 64 w 84"/>
                  <a:gd name="T43" fmla="*/ 82 h 92"/>
                  <a:gd name="T44" fmla="*/ 76 w 84"/>
                  <a:gd name="T45" fmla="*/ 80 h 92"/>
                  <a:gd name="T46" fmla="*/ 84 w 84"/>
                  <a:gd name="T47" fmla="*/ 66 h 92"/>
                  <a:gd name="T48" fmla="*/ 79 w 84"/>
                  <a:gd name="T49" fmla="*/ 55 h 92"/>
                  <a:gd name="T50" fmla="*/ 78 w 84"/>
                  <a:gd name="T51" fmla="*/ 53 h 92"/>
                  <a:gd name="T52" fmla="*/ 75 w 84"/>
                  <a:gd name="T53" fmla="*/ 48 h 92"/>
                  <a:gd name="T54" fmla="*/ 72 w 84"/>
                  <a:gd name="T55" fmla="*/ 43 h 92"/>
                  <a:gd name="T56" fmla="*/ 61 w 84"/>
                  <a:gd name="T57" fmla="*/ 28 h 92"/>
                  <a:gd name="T58" fmla="*/ 50 w 84"/>
                  <a:gd name="T59" fmla="*/ 15 h 92"/>
                  <a:gd name="T60" fmla="*/ 44 w 84"/>
                  <a:gd name="T61" fmla="*/ 9 h 92"/>
                  <a:gd name="T62" fmla="*/ 39 w 84"/>
                  <a:gd name="T63" fmla="*/ 3 h 92"/>
                  <a:gd name="T64" fmla="*/ 39 w 84"/>
                  <a:gd name="T65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92">
                    <a:moveTo>
                      <a:pt x="16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lose/>
                    <a:moveTo>
                      <a:pt x="39" y="3"/>
                    </a:moveTo>
                    <a:cubicBezTo>
                      <a:pt x="37" y="1"/>
                      <a:pt x="35" y="0"/>
                      <a:pt x="32" y="0"/>
                    </a:cubicBezTo>
                    <a:cubicBezTo>
                      <a:pt x="28" y="0"/>
                      <a:pt x="25" y="2"/>
                      <a:pt x="23" y="5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19" y="8"/>
                      <a:pt x="18" y="9"/>
                      <a:pt x="16" y="10"/>
                    </a:cubicBezTo>
                    <a:cubicBezTo>
                      <a:pt x="14" y="11"/>
                      <a:pt x="12" y="13"/>
                      <a:pt x="10" y="16"/>
                    </a:cubicBezTo>
                    <a:cubicBezTo>
                      <a:pt x="8" y="19"/>
                      <a:pt x="7" y="22"/>
                      <a:pt x="7" y="25"/>
                    </a:cubicBezTo>
                    <a:cubicBezTo>
                      <a:pt x="7" y="28"/>
                      <a:pt x="8" y="31"/>
                      <a:pt x="10" y="34"/>
                    </a:cubicBezTo>
                    <a:cubicBezTo>
                      <a:pt x="9" y="35"/>
                      <a:pt x="9" y="35"/>
                      <a:pt x="8" y="36"/>
                    </a:cubicBezTo>
                    <a:cubicBezTo>
                      <a:pt x="7" y="37"/>
                      <a:pt x="7" y="39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7" y="44"/>
                      <a:pt x="7" y="45"/>
                      <a:pt x="7" y="45"/>
                    </a:cubicBezTo>
                    <a:cubicBezTo>
                      <a:pt x="7" y="46"/>
                      <a:pt x="7" y="47"/>
                      <a:pt x="7" y="49"/>
                    </a:cubicBezTo>
                    <a:cubicBezTo>
                      <a:pt x="7" y="49"/>
                      <a:pt x="7" y="50"/>
                      <a:pt x="8" y="51"/>
                    </a:cubicBezTo>
                    <a:cubicBezTo>
                      <a:pt x="8" y="51"/>
                      <a:pt x="8" y="52"/>
                      <a:pt x="9" y="53"/>
                    </a:cubicBezTo>
                    <a:cubicBezTo>
                      <a:pt x="9" y="55"/>
                      <a:pt x="9" y="56"/>
                      <a:pt x="10" y="57"/>
                    </a:cubicBezTo>
                    <a:cubicBezTo>
                      <a:pt x="11" y="60"/>
                      <a:pt x="13" y="63"/>
                      <a:pt x="15" y="65"/>
                    </a:cubicBezTo>
                    <a:cubicBezTo>
                      <a:pt x="17" y="69"/>
                      <a:pt x="19" y="72"/>
                      <a:pt x="22" y="75"/>
                    </a:cubicBezTo>
                    <a:cubicBezTo>
                      <a:pt x="23" y="76"/>
                      <a:pt x="24" y="77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2" y="77"/>
                      <a:pt x="19" y="76"/>
                      <a:pt x="16" y="75"/>
                    </a:cubicBezTo>
                    <a:cubicBezTo>
                      <a:pt x="11" y="73"/>
                      <a:pt x="5" y="70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2"/>
                      <a:pt x="11" y="77"/>
                      <a:pt x="17" y="82"/>
                    </a:cubicBezTo>
                    <a:cubicBezTo>
                      <a:pt x="20" y="84"/>
                      <a:pt x="23" y="86"/>
                      <a:pt x="26" y="88"/>
                    </a:cubicBezTo>
                    <a:cubicBezTo>
                      <a:pt x="28" y="88"/>
                      <a:pt x="29" y="89"/>
                      <a:pt x="31" y="90"/>
                    </a:cubicBezTo>
                    <a:cubicBezTo>
                      <a:pt x="32" y="90"/>
                      <a:pt x="33" y="91"/>
                      <a:pt x="34" y="91"/>
                    </a:cubicBezTo>
                    <a:cubicBezTo>
                      <a:pt x="34" y="91"/>
                      <a:pt x="35" y="92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9" y="92"/>
                    </a:cubicBezTo>
                    <a:cubicBezTo>
                      <a:pt x="40" y="92"/>
                      <a:pt x="41" y="91"/>
                      <a:pt x="42" y="91"/>
                    </a:cubicBezTo>
                    <a:cubicBezTo>
                      <a:pt x="43" y="90"/>
                      <a:pt x="43" y="89"/>
                      <a:pt x="43" y="88"/>
                    </a:cubicBezTo>
                    <a:cubicBezTo>
                      <a:pt x="44" y="87"/>
                      <a:pt x="44" y="86"/>
                      <a:pt x="43" y="85"/>
                    </a:cubicBezTo>
                    <a:cubicBezTo>
                      <a:pt x="43" y="83"/>
                      <a:pt x="43" y="82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2"/>
                      <a:pt x="44" y="82"/>
                    </a:cubicBezTo>
                    <a:cubicBezTo>
                      <a:pt x="46" y="84"/>
                      <a:pt x="48" y="85"/>
                      <a:pt x="51" y="86"/>
                    </a:cubicBezTo>
                    <a:cubicBezTo>
                      <a:pt x="52" y="86"/>
                      <a:pt x="53" y="86"/>
                      <a:pt x="54" y="86"/>
                    </a:cubicBezTo>
                    <a:cubicBezTo>
                      <a:pt x="58" y="86"/>
                      <a:pt x="62" y="85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7" y="83"/>
                      <a:pt x="70" y="83"/>
                      <a:pt x="72" y="82"/>
                    </a:cubicBezTo>
                    <a:cubicBezTo>
                      <a:pt x="74" y="81"/>
                      <a:pt x="75" y="81"/>
                      <a:pt x="76" y="80"/>
                    </a:cubicBezTo>
                    <a:cubicBezTo>
                      <a:pt x="79" y="79"/>
                      <a:pt x="80" y="77"/>
                      <a:pt x="82" y="75"/>
                    </a:cubicBezTo>
                    <a:cubicBezTo>
                      <a:pt x="83" y="72"/>
                      <a:pt x="84" y="69"/>
                      <a:pt x="84" y="66"/>
                    </a:cubicBezTo>
                    <a:cubicBezTo>
                      <a:pt x="84" y="64"/>
                      <a:pt x="83" y="61"/>
                      <a:pt x="82" y="58"/>
                    </a:cubicBezTo>
                    <a:cubicBezTo>
                      <a:pt x="81" y="57"/>
                      <a:pt x="80" y="56"/>
                      <a:pt x="79" y="55"/>
                    </a:cubicBezTo>
                    <a:cubicBezTo>
                      <a:pt x="79" y="55"/>
                      <a:pt x="79" y="55"/>
                      <a:pt x="79" y="54"/>
                    </a:cubicBezTo>
                    <a:cubicBezTo>
                      <a:pt x="79" y="54"/>
                      <a:pt x="78" y="54"/>
                      <a:pt x="78" y="53"/>
                    </a:cubicBezTo>
                    <a:cubicBezTo>
                      <a:pt x="77" y="52"/>
                      <a:pt x="77" y="51"/>
                      <a:pt x="76" y="50"/>
                    </a:cubicBezTo>
                    <a:cubicBezTo>
                      <a:pt x="76" y="49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6"/>
                    </a:cubicBezTo>
                    <a:cubicBezTo>
                      <a:pt x="73" y="45"/>
                      <a:pt x="73" y="44"/>
                      <a:pt x="72" y="43"/>
                    </a:cubicBezTo>
                    <a:cubicBezTo>
                      <a:pt x="70" y="41"/>
                      <a:pt x="69" y="39"/>
                      <a:pt x="67" y="36"/>
                    </a:cubicBezTo>
                    <a:cubicBezTo>
                      <a:pt x="65" y="33"/>
                      <a:pt x="63" y="31"/>
                      <a:pt x="61" y="28"/>
                    </a:cubicBezTo>
                    <a:cubicBezTo>
                      <a:pt x="59" y="26"/>
                      <a:pt x="57" y="23"/>
                      <a:pt x="55" y="21"/>
                    </a:cubicBezTo>
                    <a:cubicBezTo>
                      <a:pt x="53" y="19"/>
                      <a:pt x="51" y="17"/>
                      <a:pt x="50" y="15"/>
                    </a:cubicBezTo>
                    <a:cubicBezTo>
                      <a:pt x="49" y="14"/>
                      <a:pt x="48" y="13"/>
                      <a:pt x="47" y="12"/>
                    </a:cubicBezTo>
                    <a:cubicBezTo>
                      <a:pt x="46" y="11"/>
                      <a:pt x="45" y="10"/>
                      <a:pt x="44" y="9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230"/>
              <p:cNvSpPr>
                <a:spLocks noEditPoints="1"/>
              </p:cNvSpPr>
              <p:nvPr/>
            </p:nvSpPr>
            <p:spPr bwMode="auto">
              <a:xfrm>
                <a:off x="-3921125" y="2608263"/>
                <a:ext cx="422275" cy="269875"/>
              </a:xfrm>
              <a:custGeom>
                <a:avLst/>
                <a:gdLst>
                  <a:gd name="T0" fmla="*/ 70 w 90"/>
                  <a:gd name="T1" fmla="*/ 15 h 57"/>
                  <a:gd name="T2" fmla="*/ 70 w 90"/>
                  <a:gd name="T3" fmla="*/ 15 h 57"/>
                  <a:gd name="T4" fmla="*/ 70 w 90"/>
                  <a:gd name="T5" fmla="*/ 15 h 57"/>
                  <a:gd name="T6" fmla="*/ 19 w 90"/>
                  <a:gd name="T7" fmla="*/ 3 h 57"/>
                  <a:gd name="T8" fmla="*/ 19 w 90"/>
                  <a:gd name="T9" fmla="*/ 3 h 57"/>
                  <a:gd name="T10" fmla="*/ 19 w 90"/>
                  <a:gd name="T11" fmla="*/ 3 h 57"/>
                  <a:gd name="T12" fmla="*/ 16 w 90"/>
                  <a:gd name="T13" fmla="*/ 0 h 57"/>
                  <a:gd name="T14" fmla="*/ 13 w 90"/>
                  <a:gd name="T15" fmla="*/ 0 h 57"/>
                  <a:gd name="T16" fmla="*/ 11 w 90"/>
                  <a:gd name="T17" fmla="*/ 0 h 57"/>
                  <a:gd name="T18" fmla="*/ 7 w 90"/>
                  <a:gd name="T19" fmla="*/ 2 h 57"/>
                  <a:gd name="T20" fmla="*/ 5 w 90"/>
                  <a:gd name="T21" fmla="*/ 9 h 57"/>
                  <a:gd name="T22" fmla="*/ 5 w 90"/>
                  <a:gd name="T23" fmla="*/ 11 h 57"/>
                  <a:gd name="T24" fmla="*/ 2 w 90"/>
                  <a:gd name="T25" fmla="*/ 15 h 57"/>
                  <a:gd name="T26" fmla="*/ 2 w 90"/>
                  <a:gd name="T27" fmla="*/ 15 h 57"/>
                  <a:gd name="T28" fmla="*/ 2 w 90"/>
                  <a:gd name="T29" fmla="*/ 15 h 57"/>
                  <a:gd name="T30" fmla="*/ 0 w 90"/>
                  <a:gd name="T31" fmla="*/ 14 h 57"/>
                  <a:gd name="T32" fmla="*/ 0 w 90"/>
                  <a:gd name="T33" fmla="*/ 14 h 57"/>
                  <a:gd name="T34" fmla="*/ 1 w 90"/>
                  <a:gd name="T35" fmla="*/ 16 h 57"/>
                  <a:gd name="T36" fmla="*/ 0 w 90"/>
                  <a:gd name="T37" fmla="*/ 22 h 57"/>
                  <a:gd name="T38" fmla="*/ 5 w 90"/>
                  <a:gd name="T39" fmla="*/ 34 h 57"/>
                  <a:gd name="T40" fmla="*/ 13 w 90"/>
                  <a:gd name="T41" fmla="*/ 38 h 57"/>
                  <a:gd name="T42" fmla="*/ 14 w 90"/>
                  <a:gd name="T43" fmla="*/ 39 h 57"/>
                  <a:gd name="T44" fmla="*/ 20 w 90"/>
                  <a:gd name="T45" fmla="*/ 40 h 57"/>
                  <a:gd name="T46" fmla="*/ 21 w 90"/>
                  <a:gd name="T47" fmla="*/ 40 h 57"/>
                  <a:gd name="T48" fmla="*/ 23 w 90"/>
                  <a:gd name="T49" fmla="*/ 40 h 57"/>
                  <a:gd name="T50" fmla="*/ 24 w 90"/>
                  <a:gd name="T51" fmla="*/ 40 h 57"/>
                  <a:gd name="T52" fmla="*/ 25 w 90"/>
                  <a:gd name="T53" fmla="*/ 40 h 57"/>
                  <a:gd name="T54" fmla="*/ 29 w 90"/>
                  <a:gd name="T55" fmla="*/ 42 h 57"/>
                  <a:gd name="T56" fmla="*/ 31 w 90"/>
                  <a:gd name="T57" fmla="*/ 42 h 57"/>
                  <a:gd name="T58" fmla="*/ 31 w 90"/>
                  <a:gd name="T59" fmla="*/ 42 h 57"/>
                  <a:gd name="T60" fmla="*/ 33 w 90"/>
                  <a:gd name="T61" fmla="*/ 43 h 57"/>
                  <a:gd name="T62" fmla="*/ 35 w 90"/>
                  <a:gd name="T63" fmla="*/ 43 h 57"/>
                  <a:gd name="T64" fmla="*/ 38 w 90"/>
                  <a:gd name="T65" fmla="*/ 44 h 57"/>
                  <a:gd name="T66" fmla="*/ 40 w 90"/>
                  <a:gd name="T67" fmla="*/ 44 h 57"/>
                  <a:gd name="T68" fmla="*/ 43 w 90"/>
                  <a:gd name="T69" fmla="*/ 46 h 57"/>
                  <a:gd name="T70" fmla="*/ 54 w 90"/>
                  <a:gd name="T71" fmla="*/ 50 h 57"/>
                  <a:gd name="T72" fmla="*/ 64 w 90"/>
                  <a:gd name="T73" fmla="*/ 54 h 57"/>
                  <a:gd name="T74" fmla="*/ 73 w 90"/>
                  <a:gd name="T75" fmla="*/ 56 h 57"/>
                  <a:gd name="T76" fmla="*/ 79 w 90"/>
                  <a:gd name="T77" fmla="*/ 56 h 57"/>
                  <a:gd name="T78" fmla="*/ 81 w 90"/>
                  <a:gd name="T79" fmla="*/ 55 h 57"/>
                  <a:gd name="T80" fmla="*/ 85 w 90"/>
                  <a:gd name="T81" fmla="*/ 51 h 57"/>
                  <a:gd name="T82" fmla="*/ 86 w 90"/>
                  <a:gd name="T83" fmla="*/ 42 h 57"/>
                  <a:gd name="T84" fmla="*/ 86 w 90"/>
                  <a:gd name="T85" fmla="*/ 41 h 57"/>
                  <a:gd name="T86" fmla="*/ 90 w 90"/>
                  <a:gd name="T87" fmla="*/ 31 h 57"/>
                  <a:gd name="T88" fmla="*/ 85 w 90"/>
                  <a:gd name="T89" fmla="*/ 20 h 57"/>
                  <a:gd name="T90" fmla="*/ 79 w 90"/>
                  <a:gd name="T91" fmla="*/ 16 h 57"/>
                  <a:gd name="T92" fmla="*/ 73 w 90"/>
                  <a:gd name="T93" fmla="*/ 15 h 57"/>
                  <a:gd name="T94" fmla="*/ 72 w 90"/>
                  <a:gd name="T95" fmla="*/ 15 h 57"/>
                  <a:gd name="T96" fmla="*/ 71 w 90"/>
                  <a:gd name="T97" fmla="*/ 15 h 57"/>
                  <a:gd name="T98" fmla="*/ 70 w 90"/>
                  <a:gd name="T99" fmla="*/ 15 h 57"/>
                  <a:gd name="T100" fmla="*/ 76 w 90"/>
                  <a:gd name="T101" fmla="*/ 14 h 57"/>
                  <a:gd name="T102" fmla="*/ 76 w 90"/>
                  <a:gd name="T103" fmla="*/ 14 h 57"/>
                  <a:gd name="T104" fmla="*/ 62 w 90"/>
                  <a:gd name="T105" fmla="*/ 13 h 57"/>
                  <a:gd name="T106" fmla="*/ 60 w 90"/>
                  <a:gd name="T107" fmla="*/ 12 h 57"/>
                  <a:gd name="T108" fmla="*/ 58 w 90"/>
                  <a:gd name="T109" fmla="*/ 12 h 57"/>
                  <a:gd name="T110" fmla="*/ 50 w 90"/>
                  <a:gd name="T111" fmla="*/ 10 h 57"/>
                  <a:gd name="T112" fmla="*/ 44 w 90"/>
                  <a:gd name="T113" fmla="*/ 8 h 57"/>
                  <a:gd name="T114" fmla="*/ 36 w 90"/>
                  <a:gd name="T115" fmla="*/ 5 h 57"/>
                  <a:gd name="T116" fmla="*/ 29 w 90"/>
                  <a:gd name="T117" fmla="*/ 3 h 57"/>
                  <a:gd name="T118" fmla="*/ 25 w 90"/>
                  <a:gd name="T119" fmla="*/ 2 h 57"/>
                  <a:gd name="T120" fmla="*/ 22 w 90"/>
                  <a:gd name="T121" fmla="*/ 2 h 57"/>
                  <a:gd name="T122" fmla="*/ 16 w 90"/>
                  <a:gd name="T1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" h="57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7"/>
                      <a:pt x="2" y="31"/>
                      <a:pt x="5" y="34"/>
                    </a:cubicBezTo>
                    <a:cubicBezTo>
                      <a:pt x="7" y="36"/>
                      <a:pt x="10" y="37"/>
                      <a:pt x="13" y="38"/>
                    </a:cubicBezTo>
                    <a:cubicBezTo>
                      <a:pt x="13" y="38"/>
                      <a:pt x="14" y="39"/>
                      <a:pt x="14" y="39"/>
                    </a:cubicBezTo>
                    <a:cubicBezTo>
                      <a:pt x="16" y="39"/>
                      <a:pt x="18" y="39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8" y="41"/>
                      <a:pt x="29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3"/>
                      <a:pt x="33" y="43"/>
                      <a:pt x="33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6" y="43"/>
                      <a:pt x="37" y="44"/>
                      <a:pt x="38" y="44"/>
                    </a:cubicBezTo>
                    <a:cubicBezTo>
                      <a:pt x="38" y="44"/>
                      <a:pt x="39" y="44"/>
                      <a:pt x="40" y="44"/>
                    </a:cubicBezTo>
                    <a:cubicBezTo>
                      <a:pt x="40" y="45"/>
                      <a:pt x="42" y="45"/>
                      <a:pt x="43" y="46"/>
                    </a:cubicBezTo>
                    <a:cubicBezTo>
                      <a:pt x="46" y="47"/>
                      <a:pt x="50" y="49"/>
                      <a:pt x="54" y="50"/>
                    </a:cubicBezTo>
                    <a:cubicBezTo>
                      <a:pt x="57" y="52"/>
                      <a:pt x="60" y="53"/>
                      <a:pt x="64" y="54"/>
                    </a:cubicBezTo>
                    <a:cubicBezTo>
                      <a:pt x="67" y="55"/>
                      <a:pt x="70" y="55"/>
                      <a:pt x="73" y="56"/>
                    </a:cubicBezTo>
                    <a:cubicBezTo>
                      <a:pt x="75" y="57"/>
                      <a:pt x="77" y="57"/>
                      <a:pt x="79" y="56"/>
                    </a:cubicBezTo>
                    <a:cubicBezTo>
                      <a:pt x="80" y="56"/>
                      <a:pt x="80" y="55"/>
                      <a:pt x="81" y="55"/>
                    </a:cubicBezTo>
                    <a:cubicBezTo>
                      <a:pt x="83" y="54"/>
                      <a:pt x="84" y="53"/>
                      <a:pt x="85" y="51"/>
                    </a:cubicBezTo>
                    <a:cubicBezTo>
                      <a:pt x="87" y="48"/>
                      <a:pt x="87" y="45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8" y="38"/>
                      <a:pt x="90" y="35"/>
                      <a:pt x="90" y="31"/>
                    </a:cubicBezTo>
                    <a:cubicBezTo>
                      <a:pt x="90" y="27"/>
                      <a:pt x="88" y="23"/>
                      <a:pt x="85" y="20"/>
                    </a:cubicBezTo>
                    <a:cubicBezTo>
                      <a:pt x="83" y="18"/>
                      <a:pt x="81" y="17"/>
                      <a:pt x="79" y="16"/>
                    </a:cubicBezTo>
                    <a:cubicBezTo>
                      <a:pt x="77" y="16"/>
                      <a:pt x="75" y="16"/>
                      <a:pt x="73" y="15"/>
                    </a:cubicBezTo>
                    <a:cubicBezTo>
                      <a:pt x="73" y="15"/>
                      <a:pt x="72" y="15"/>
                      <a:pt x="72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0" y="15"/>
                      <a:pt x="70" y="15"/>
                    </a:cubicBezTo>
                    <a:cubicBezTo>
                      <a:pt x="72" y="15"/>
                      <a:pt x="74" y="14"/>
                      <a:pt x="76" y="14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2" y="14"/>
                      <a:pt x="67" y="13"/>
                      <a:pt x="62" y="13"/>
                    </a:cubicBezTo>
                    <a:cubicBezTo>
                      <a:pt x="61" y="13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8" y="12"/>
                    </a:cubicBezTo>
                    <a:cubicBezTo>
                      <a:pt x="55" y="11"/>
                      <a:pt x="53" y="10"/>
                      <a:pt x="50" y="10"/>
                    </a:cubicBezTo>
                    <a:cubicBezTo>
                      <a:pt x="48" y="9"/>
                      <a:pt x="46" y="8"/>
                      <a:pt x="44" y="8"/>
                    </a:cubicBezTo>
                    <a:cubicBezTo>
                      <a:pt x="41" y="7"/>
                      <a:pt x="39" y="6"/>
                      <a:pt x="36" y="5"/>
                    </a:cubicBezTo>
                    <a:cubicBezTo>
                      <a:pt x="34" y="5"/>
                      <a:pt x="31" y="4"/>
                      <a:pt x="29" y="3"/>
                    </a:cubicBezTo>
                    <a:cubicBezTo>
                      <a:pt x="28" y="3"/>
                      <a:pt x="27" y="3"/>
                      <a:pt x="25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1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231"/>
              <p:cNvSpPr>
                <a:spLocks noEditPoints="1"/>
              </p:cNvSpPr>
              <p:nvPr/>
            </p:nvSpPr>
            <p:spPr bwMode="auto">
              <a:xfrm>
                <a:off x="-3921125" y="3089275"/>
                <a:ext cx="422275" cy="301625"/>
              </a:xfrm>
              <a:custGeom>
                <a:avLst/>
                <a:gdLst>
                  <a:gd name="T0" fmla="*/ 67 w 90"/>
                  <a:gd name="T1" fmla="*/ 60 h 64"/>
                  <a:gd name="T2" fmla="*/ 67 w 90"/>
                  <a:gd name="T3" fmla="*/ 60 h 64"/>
                  <a:gd name="T4" fmla="*/ 67 w 90"/>
                  <a:gd name="T5" fmla="*/ 60 h 64"/>
                  <a:gd name="T6" fmla="*/ 67 w 90"/>
                  <a:gd name="T7" fmla="*/ 60 h 64"/>
                  <a:gd name="T8" fmla="*/ 10 w 90"/>
                  <a:gd name="T9" fmla="*/ 0 h 64"/>
                  <a:gd name="T10" fmla="*/ 9 w 90"/>
                  <a:gd name="T11" fmla="*/ 0 h 64"/>
                  <a:gd name="T12" fmla="*/ 4 w 90"/>
                  <a:gd name="T13" fmla="*/ 1 h 64"/>
                  <a:gd name="T14" fmla="*/ 2 w 90"/>
                  <a:gd name="T15" fmla="*/ 3 h 64"/>
                  <a:gd name="T16" fmla="*/ 0 w 90"/>
                  <a:gd name="T17" fmla="*/ 10 h 64"/>
                  <a:gd name="T18" fmla="*/ 2 w 90"/>
                  <a:gd name="T19" fmla="*/ 17 h 64"/>
                  <a:gd name="T20" fmla="*/ 6 w 90"/>
                  <a:gd name="T21" fmla="*/ 19 h 64"/>
                  <a:gd name="T22" fmla="*/ 10 w 90"/>
                  <a:gd name="T23" fmla="*/ 20 h 64"/>
                  <a:gd name="T24" fmla="*/ 9 w 90"/>
                  <a:gd name="T25" fmla="*/ 29 h 64"/>
                  <a:gd name="T26" fmla="*/ 13 w 90"/>
                  <a:gd name="T27" fmla="*/ 35 h 64"/>
                  <a:gd name="T28" fmla="*/ 13 w 90"/>
                  <a:gd name="T29" fmla="*/ 35 h 64"/>
                  <a:gd name="T30" fmla="*/ 15 w 90"/>
                  <a:gd name="T31" fmla="*/ 37 h 64"/>
                  <a:gd name="T32" fmla="*/ 17 w 90"/>
                  <a:gd name="T33" fmla="*/ 39 h 64"/>
                  <a:gd name="T34" fmla="*/ 14 w 90"/>
                  <a:gd name="T35" fmla="*/ 39 h 64"/>
                  <a:gd name="T36" fmla="*/ 14 w 90"/>
                  <a:gd name="T37" fmla="*/ 39 h 64"/>
                  <a:gd name="T38" fmla="*/ 43 w 90"/>
                  <a:gd name="T39" fmla="*/ 53 h 64"/>
                  <a:gd name="T40" fmla="*/ 60 w 90"/>
                  <a:gd name="T41" fmla="*/ 60 h 64"/>
                  <a:gd name="T42" fmla="*/ 67 w 90"/>
                  <a:gd name="T43" fmla="*/ 62 h 64"/>
                  <a:gd name="T44" fmla="*/ 73 w 90"/>
                  <a:gd name="T45" fmla="*/ 63 h 64"/>
                  <a:gd name="T46" fmla="*/ 76 w 90"/>
                  <a:gd name="T47" fmla="*/ 64 h 64"/>
                  <a:gd name="T48" fmla="*/ 80 w 90"/>
                  <a:gd name="T49" fmla="*/ 63 h 64"/>
                  <a:gd name="T50" fmla="*/ 82 w 90"/>
                  <a:gd name="T51" fmla="*/ 61 h 64"/>
                  <a:gd name="T52" fmla="*/ 84 w 90"/>
                  <a:gd name="T53" fmla="*/ 58 h 64"/>
                  <a:gd name="T54" fmla="*/ 83 w 90"/>
                  <a:gd name="T55" fmla="*/ 51 h 64"/>
                  <a:gd name="T56" fmla="*/ 82 w 90"/>
                  <a:gd name="T57" fmla="*/ 49 h 64"/>
                  <a:gd name="T58" fmla="*/ 86 w 90"/>
                  <a:gd name="T59" fmla="*/ 47 h 64"/>
                  <a:gd name="T60" fmla="*/ 88 w 90"/>
                  <a:gd name="T61" fmla="*/ 44 h 64"/>
                  <a:gd name="T62" fmla="*/ 90 w 90"/>
                  <a:gd name="T63" fmla="*/ 37 h 64"/>
                  <a:gd name="T64" fmla="*/ 86 w 90"/>
                  <a:gd name="T65" fmla="*/ 27 h 64"/>
                  <a:gd name="T66" fmla="*/ 79 w 90"/>
                  <a:gd name="T67" fmla="*/ 23 h 64"/>
                  <a:gd name="T68" fmla="*/ 78 w 90"/>
                  <a:gd name="T69" fmla="*/ 22 h 64"/>
                  <a:gd name="T70" fmla="*/ 77 w 90"/>
                  <a:gd name="T71" fmla="*/ 22 h 64"/>
                  <a:gd name="T72" fmla="*/ 74 w 90"/>
                  <a:gd name="T73" fmla="*/ 21 h 64"/>
                  <a:gd name="T74" fmla="*/ 70 w 90"/>
                  <a:gd name="T75" fmla="*/ 20 h 64"/>
                  <a:gd name="T76" fmla="*/ 63 w 90"/>
                  <a:gd name="T77" fmla="*/ 17 h 64"/>
                  <a:gd name="T78" fmla="*/ 49 w 90"/>
                  <a:gd name="T79" fmla="*/ 11 h 64"/>
                  <a:gd name="T80" fmla="*/ 37 w 90"/>
                  <a:gd name="T81" fmla="*/ 6 h 64"/>
                  <a:gd name="T82" fmla="*/ 30 w 90"/>
                  <a:gd name="T83" fmla="*/ 4 h 64"/>
                  <a:gd name="T84" fmla="*/ 24 w 90"/>
                  <a:gd name="T85" fmla="*/ 2 h 64"/>
                  <a:gd name="T86" fmla="*/ 18 w 90"/>
                  <a:gd name="T87" fmla="*/ 1 h 64"/>
                  <a:gd name="T88" fmla="*/ 14 w 90"/>
                  <a:gd name="T89" fmla="*/ 0 h 64"/>
                  <a:gd name="T90" fmla="*/ 10 w 90"/>
                  <a:gd name="T9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64">
                    <a:moveTo>
                      <a:pt x="67" y="60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2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9" y="23"/>
                      <a:pt x="9" y="26"/>
                      <a:pt x="9" y="29"/>
                    </a:cubicBezTo>
                    <a:cubicBezTo>
                      <a:pt x="10" y="31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6"/>
                      <a:pt x="14" y="37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6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24" y="43"/>
                      <a:pt x="33" y="48"/>
                      <a:pt x="43" y="53"/>
                    </a:cubicBezTo>
                    <a:cubicBezTo>
                      <a:pt x="49" y="55"/>
                      <a:pt x="54" y="58"/>
                      <a:pt x="60" y="60"/>
                    </a:cubicBezTo>
                    <a:cubicBezTo>
                      <a:pt x="62" y="61"/>
                      <a:pt x="65" y="62"/>
                      <a:pt x="67" y="62"/>
                    </a:cubicBezTo>
                    <a:cubicBezTo>
                      <a:pt x="69" y="63"/>
                      <a:pt x="71" y="63"/>
                      <a:pt x="73" y="63"/>
                    </a:cubicBezTo>
                    <a:cubicBezTo>
                      <a:pt x="74" y="63"/>
                      <a:pt x="75" y="64"/>
                      <a:pt x="76" y="64"/>
                    </a:cubicBezTo>
                    <a:cubicBezTo>
                      <a:pt x="78" y="64"/>
                      <a:pt x="79" y="63"/>
                      <a:pt x="80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3" y="60"/>
                      <a:pt x="84" y="59"/>
                      <a:pt x="84" y="58"/>
                    </a:cubicBezTo>
                    <a:cubicBezTo>
                      <a:pt x="85" y="55"/>
                      <a:pt x="84" y="53"/>
                      <a:pt x="83" y="51"/>
                    </a:cubicBezTo>
                    <a:cubicBezTo>
                      <a:pt x="83" y="51"/>
                      <a:pt x="82" y="50"/>
                      <a:pt x="82" y="49"/>
                    </a:cubicBezTo>
                    <a:cubicBezTo>
                      <a:pt x="83" y="49"/>
                      <a:pt x="84" y="48"/>
                      <a:pt x="86" y="47"/>
                    </a:cubicBezTo>
                    <a:cubicBezTo>
                      <a:pt x="86" y="46"/>
                      <a:pt x="87" y="45"/>
                      <a:pt x="88" y="44"/>
                    </a:cubicBezTo>
                    <a:cubicBezTo>
                      <a:pt x="89" y="42"/>
                      <a:pt x="90" y="39"/>
                      <a:pt x="90" y="37"/>
                    </a:cubicBezTo>
                    <a:cubicBezTo>
                      <a:pt x="90" y="33"/>
                      <a:pt x="88" y="29"/>
                      <a:pt x="86" y="27"/>
                    </a:cubicBezTo>
                    <a:cubicBezTo>
                      <a:pt x="84" y="25"/>
                      <a:pt x="82" y="24"/>
                      <a:pt x="79" y="23"/>
                    </a:cubicBezTo>
                    <a:cubicBezTo>
                      <a:pt x="79" y="23"/>
                      <a:pt x="78" y="23"/>
                      <a:pt x="78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6" y="22"/>
                      <a:pt x="75" y="21"/>
                      <a:pt x="74" y="21"/>
                    </a:cubicBezTo>
                    <a:cubicBezTo>
                      <a:pt x="73" y="21"/>
                      <a:pt x="71" y="20"/>
                      <a:pt x="70" y="20"/>
                    </a:cubicBezTo>
                    <a:cubicBezTo>
                      <a:pt x="68" y="19"/>
                      <a:pt x="65" y="18"/>
                      <a:pt x="63" y="17"/>
                    </a:cubicBezTo>
                    <a:cubicBezTo>
                      <a:pt x="59" y="15"/>
                      <a:pt x="54" y="13"/>
                      <a:pt x="49" y="11"/>
                    </a:cubicBezTo>
                    <a:cubicBezTo>
                      <a:pt x="45" y="9"/>
                      <a:pt x="41" y="8"/>
                      <a:pt x="37" y="6"/>
                    </a:cubicBezTo>
                    <a:cubicBezTo>
                      <a:pt x="35" y="5"/>
                      <a:pt x="32" y="5"/>
                      <a:pt x="30" y="4"/>
                    </a:cubicBezTo>
                    <a:cubicBezTo>
                      <a:pt x="28" y="3"/>
                      <a:pt x="26" y="3"/>
                      <a:pt x="24" y="2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232"/>
              <p:cNvSpPr/>
              <p:nvPr/>
            </p:nvSpPr>
            <p:spPr bwMode="auto">
              <a:xfrm>
                <a:off x="-2568575" y="3282950"/>
                <a:ext cx="304800" cy="323850"/>
              </a:xfrm>
              <a:custGeom>
                <a:avLst/>
                <a:gdLst>
                  <a:gd name="T0" fmla="*/ 36 w 65"/>
                  <a:gd name="T1" fmla="*/ 0 h 69"/>
                  <a:gd name="T2" fmla="*/ 41 w 65"/>
                  <a:gd name="T3" fmla="*/ 1 h 69"/>
                  <a:gd name="T4" fmla="*/ 44 w 65"/>
                  <a:gd name="T5" fmla="*/ 2 h 69"/>
                  <a:gd name="T6" fmla="*/ 50 w 65"/>
                  <a:gd name="T7" fmla="*/ 5 h 69"/>
                  <a:gd name="T8" fmla="*/ 55 w 65"/>
                  <a:gd name="T9" fmla="*/ 8 h 69"/>
                  <a:gd name="T10" fmla="*/ 58 w 65"/>
                  <a:gd name="T11" fmla="*/ 12 h 69"/>
                  <a:gd name="T12" fmla="*/ 59 w 65"/>
                  <a:gd name="T13" fmla="*/ 14 h 69"/>
                  <a:gd name="T14" fmla="*/ 62 w 65"/>
                  <a:gd name="T15" fmla="*/ 20 h 69"/>
                  <a:gd name="T16" fmla="*/ 64 w 65"/>
                  <a:gd name="T17" fmla="*/ 27 h 69"/>
                  <a:gd name="T18" fmla="*/ 65 w 65"/>
                  <a:gd name="T19" fmla="*/ 32 h 69"/>
                  <a:gd name="T20" fmla="*/ 65 w 65"/>
                  <a:gd name="T21" fmla="*/ 35 h 69"/>
                  <a:gd name="T22" fmla="*/ 64 w 65"/>
                  <a:gd name="T23" fmla="*/ 41 h 69"/>
                  <a:gd name="T24" fmla="*/ 63 w 65"/>
                  <a:gd name="T25" fmla="*/ 47 h 69"/>
                  <a:gd name="T26" fmla="*/ 60 w 65"/>
                  <a:gd name="T27" fmla="*/ 53 h 69"/>
                  <a:gd name="T28" fmla="*/ 56 w 65"/>
                  <a:gd name="T29" fmla="*/ 59 h 69"/>
                  <a:gd name="T30" fmla="*/ 54 w 65"/>
                  <a:gd name="T31" fmla="*/ 60 h 69"/>
                  <a:gd name="T32" fmla="*/ 50 w 65"/>
                  <a:gd name="T33" fmla="*/ 64 h 69"/>
                  <a:gd name="T34" fmla="*/ 44 w 65"/>
                  <a:gd name="T35" fmla="*/ 67 h 69"/>
                  <a:gd name="T36" fmla="*/ 42 w 65"/>
                  <a:gd name="T37" fmla="*/ 67 h 69"/>
                  <a:gd name="T38" fmla="*/ 38 w 65"/>
                  <a:gd name="T39" fmla="*/ 68 h 69"/>
                  <a:gd name="T40" fmla="*/ 27 w 65"/>
                  <a:gd name="T41" fmla="*/ 67 h 69"/>
                  <a:gd name="T42" fmla="*/ 22 w 65"/>
                  <a:gd name="T43" fmla="*/ 65 h 69"/>
                  <a:gd name="T44" fmla="*/ 19 w 65"/>
                  <a:gd name="T45" fmla="*/ 64 h 69"/>
                  <a:gd name="T46" fmla="*/ 14 w 65"/>
                  <a:gd name="T47" fmla="*/ 60 h 69"/>
                  <a:gd name="T48" fmla="*/ 10 w 65"/>
                  <a:gd name="T49" fmla="*/ 56 h 69"/>
                  <a:gd name="T50" fmla="*/ 5 w 65"/>
                  <a:gd name="T51" fmla="*/ 49 h 69"/>
                  <a:gd name="T52" fmla="*/ 2 w 65"/>
                  <a:gd name="T53" fmla="*/ 42 h 69"/>
                  <a:gd name="T54" fmla="*/ 1 w 65"/>
                  <a:gd name="T55" fmla="*/ 39 h 69"/>
                  <a:gd name="T56" fmla="*/ 0 w 65"/>
                  <a:gd name="T57" fmla="*/ 33 h 69"/>
                  <a:gd name="T58" fmla="*/ 0 w 65"/>
                  <a:gd name="T59" fmla="*/ 30 h 69"/>
                  <a:gd name="T60" fmla="*/ 1 w 65"/>
                  <a:gd name="T61" fmla="*/ 23 h 69"/>
                  <a:gd name="T62" fmla="*/ 4 w 65"/>
                  <a:gd name="T63" fmla="*/ 17 h 69"/>
                  <a:gd name="T64" fmla="*/ 5 w 65"/>
                  <a:gd name="T65" fmla="*/ 16 h 69"/>
                  <a:gd name="T66" fmla="*/ 9 w 65"/>
                  <a:gd name="T67" fmla="*/ 10 h 69"/>
                  <a:gd name="T68" fmla="*/ 14 w 65"/>
                  <a:gd name="T69" fmla="*/ 6 h 69"/>
                  <a:gd name="T70" fmla="*/ 17 w 65"/>
                  <a:gd name="T71" fmla="*/ 5 h 69"/>
                  <a:gd name="T72" fmla="*/ 23 w 65"/>
                  <a:gd name="T73" fmla="*/ 2 h 69"/>
                  <a:gd name="T74" fmla="*/ 27 w 65"/>
                  <a:gd name="T75" fmla="*/ 1 h 69"/>
                  <a:gd name="T76" fmla="*/ 32 w 65"/>
                  <a:gd name="T77" fmla="*/ 1 h 69"/>
                  <a:gd name="T78" fmla="*/ 35 w 65"/>
                  <a:gd name="T7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" h="69">
                    <a:moveTo>
                      <a:pt x="35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9" y="4"/>
                    </a:cubicBezTo>
                    <a:cubicBezTo>
                      <a:pt x="49" y="4"/>
                      <a:pt x="50" y="4"/>
                      <a:pt x="50" y="5"/>
                    </a:cubicBezTo>
                    <a:cubicBezTo>
                      <a:pt x="52" y="6"/>
                      <a:pt x="53" y="7"/>
                      <a:pt x="54" y="8"/>
                    </a:cubicBezTo>
                    <a:cubicBezTo>
                      <a:pt x="54" y="8"/>
                      <a:pt x="54" y="8"/>
                      <a:pt x="55" y="8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6" y="10"/>
                      <a:pt x="57" y="11"/>
                      <a:pt x="58" y="12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6"/>
                      <a:pt x="61" y="17"/>
                      <a:pt x="61" y="19"/>
                    </a:cubicBezTo>
                    <a:cubicBezTo>
                      <a:pt x="61" y="19"/>
                      <a:pt x="61" y="20"/>
                      <a:pt x="62" y="20"/>
                    </a:cubicBezTo>
                    <a:cubicBezTo>
                      <a:pt x="62" y="20"/>
                      <a:pt x="62" y="21"/>
                      <a:pt x="62" y="21"/>
                    </a:cubicBezTo>
                    <a:cubicBezTo>
                      <a:pt x="63" y="23"/>
                      <a:pt x="64" y="25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9"/>
                      <a:pt x="65" y="30"/>
                      <a:pt x="65" y="32"/>
                    </a:cubicBezTo>
                    <a:cubicBezTo>
                      <a:pt x="65" y="33"/>
                      <a:pt x="65" y="33"/>
                      <a:pt x="65" y="34"/>
                    </a:cubicBezTo>
                    <a:cubicBezTo>
                      <a:pt x="65" y="34"/>
                      <a:pt x="65" y="35"/>
                      <a:pt x="65" y="35"/>
                    </a:cubicBezTo>
                    <a:cubicBezTo>
                      <a:pt x="65" y="35"/>
                      <a:pt x="65" y="35"/>
                      <a:pt x="65" y="36"/>
                    </a:cubicBezTo>
                    <a:cubicBezTo>
                      <a:pt x="65" y="37"/>
                      <a:pt x="64" y="39"/>
                      <a:pt x="64" y="41"/>
                    </a:cubicBezTo>
                    <a:cubicBezTo>
                      <a:pt x="64" y="42"/>
                      <a:pt x="64" y="43"/>
                      <a:pt x="64" y="44"/>
                    </a:cubicBezTo>
                    <a:cubicBezTo>
                      <a:pt x="63" y="45"/>
                      <a:pt x="63" y="46"/>
                      <a:pt x="63" y="47"/>
                    </a:cubicBezTo>
                    <a:cubicBezTo>
                      <a:pt x="62" y="49"/>
                      <a:pt x="61" y="50"/>
                      <a:pt x="61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58" y="56"/>
                      <a:pt x="57" y="58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4" y="60"/>
                    </a:cubicBezTo>
                    <a:cubicBezTo>
                      <a:pt x="54" y="60"/>
                      <a:pt x="54" y="61"/>
                      <a:pt x="54" y="61"/>
                    </a:cubicBezTo>
                    <a:cubicBezTo>
                      <a:pt x="53" y="62"/>
                      <a:pt x="52" y="63"/>
                      <a:pt x="50" y="64"/>
                    </a:cubicBezTo>
                    <a:cubicBezTo>
                      <a:pt x="50" y="64"/>
                      <a:pt x="49" y="64"/>
                      <a:pt x="49" y="65"/>
                    </a:cubicBezTo>
                    <a:cubicBezTo>
                      <a:pt x="47" y="65"/>
                      <a:pt x="46" y="66"/>
                      <a:pt x="44" y="67"/>
                    </a:cubicBezTo>
                    <a:cubicBezTo>
                      <a:pt x="44" y="67"/>
                      <a:pt x="44" y="67"/>
                      <a:pt x="43" y="67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8"/>
                      <a:pt x="38" y="68"/>
                    </a:cubicBezTo>
                    <a:cubicBezTo>
                      <a:pt x="35" y="69"/>
                      <a:pt x="32" y="69"/>
                      <a:pt x="28" y="68"/>
                    </a:cubicBezTo>
                    <a:cubicBezTo>
                      <a:pt x="28" y="68"/>
                      <a:pt x="27" y="67"/>
                      <a:pt x="27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6"/>
                      <a:pt x="23" y="66"/>
                      <a:pt x="2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3"/>
                      <a:pt x="18" y="63"/>
                      <a:pt x="18" y="63"/>
                    </a:cubicBezTo>
                    <a:cubicBezTo>
                      <a:pt x="17" y="62"/>
                      <a:pt x="15" y="61"/>
                      <a:pt x="14" y="60"/>
                    </a:cubicBezTo>
                    <a:cubicBezTo>
                      <a:pt x="12" y="59"/>
                      <a:pt x="12" y="58"/>
                      <a:pt x="1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8" y="53"/>
                      <a:pt x="7" y="51"/>
                    </a:cubicBezTo>
                    <a:cubicBezTo>
                      <a:pt x="6" y="51"/>
                      <a:pt x="6" y="50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3" y="46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1"/>
                    </a:cubicBezTo>
                    <a:cubicBezTo>
                      <a:pt x="1" y="41"/>
                      <a:pt x="1" y="40"/>
                      <a:pt x="1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2" y="21"/>
                      <a:pt x="3" y="19"/>
                      <a:pt x="3" y="18"/>
                    </a:cubicBezTo>
                    <a:cubicBezTo>
                      <a:pt x="3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1" y="8"/>
                      <a:pt x="12" y="7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20" y="4"/>
                      <a:pt x="21" y="3"/>
                    </a:cubicBezTo>
                    <a:cubicBezTo>
                      <a:pt x="22" y="3"/>
                      <a:pt x="22" y="2"/>
                      <a:pt x="23" y="2"/>
                    </a:cubicBezTo>
                    <a:cubicBezTo>
                      <a:pt x="24" y="2"/>
                      <a:pt x="25" y="2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233"/>
              <p:cNvSpPr/>
              <p:nvPr/>
            </p:nvSpPr>
            <p:spPr bwMode="auto">
              <a:xfrm>
                <a:off x="-3338512" y="3249613"/>
                <a:ext cx="215900" cy="234950"/>
              </a:xfrm>
              <a:custGeom>
                <a:avLst/>
                <a:gdLst>
                  <a:gd name="T0" fmla="*/ 32 w 46"/>
                  <a:gd name="T1" fmla="*/ 1 h 50"/>
                  <a:gd name="T2" fmla="*/ 35 w 46"/>
                  <a:gd name="T3" fmla="*/ 2 h 50"/>
                  <a:gd name="T4" fmla="*/ 39 w 46"/>
                  <a:gd name="T5" fmla="*/ 5 h 50"/>
                  <a:gd name="T6" fmla="*/ 42 w 46"/>
                  <a:gd name="T7" fmla="*/ 9 h 50"/>
                  <a:gd name="T8" fmla="*/ 44 w 46"/>
                  <a:gd name="T9" fmla="*/ 13 h 50"/>
                  <a:gd name="T10" fmla="*/ 46 w 46"/>
                  <a:gd name="T11" fmla="*/ 20 h 50"/>
                  <a:gd name="T12" fmla="*/ 46 w 46"/>
                  <a:gd name="T13" fmla="*/ 26 h 50"/>
                  <a:gd name="T14" fmla="*/ 46 w 46"/>
                  <a:gd name="T15" fmla="*/ 29 h 50"/>
                  <a:gd name="T16" fmla="*/ 46 w 46"/>
                  <a:gd name="T17" fmla="*/ 32 h 50"/>
                  <a:gd name="T18" fmla="*/ 45 w 46"/>
                  <a:gd name="T19" fmla="*/ 34 h 50"/>
                  <a:gd name="T20" fmla="*/ 43 w 46"/>
                  <a:gd name="T21" fmla="*/ 39 h 50"/>
                  <a:gd name="T22" fmla="*/ 40 w 46"/>
                  <a:gd name="T23" fmla="*/ 42 h 50"/>
                  <a:gd name="T24" fmla="*/ 38 w 46"/>
                  <a:gd name="T25" fmla="*/ 45 h 50"/>
                  <a:gd name="T26" fmla="*/ 34 w 46"/>
                  <a:gd name="T27" fmla="*/ 48 h 50"/>
                  <a:gd name="T28" fmla="*/ 31 w 46"/>
                  <a:gd name="T29" fmla="*/ 49 h 50"/>
                  <a:gd name="T30" fmla="*/ 27 w 46"/>
                  <a:gd name="T31" fmla="*/ 50 h 50"/>
                  <a:gd name="T32" fmla="*/ 20 w 46"/>
                  <a:gd name="T33" fmla="*/ 50 h 50"/>
                  <a:gd name="T34" fmla="*/ 16 w 46"/>
                  <a:gd name="T35" fmla="*/ 48 h 50"/>
                  <a:gd name="T36" fmla="*/ 11 w 46"/>
                  <a:gd name="T37" fmla="*/ 44 h 50"/>
                  <a:gd name="T38" fmla="*/ 10 w 46"/>
                  <a:gd name="T39" fmla="*/ 43 h 50"/>
                  <a:gd name="T40" fmla="*/ 7 w 46"/>
                  <a:gd name="T41" fmla="*/ 39 h 50"/>
                  <a:gd name="T42" fmla="*/ 5 w 46"/>
                  <a:gd name="T43" fmla="*/ 35 h 50"/>
                  <a:gd name="T44" fmla="*/ 3 w 46"/>
                  <a:gd name="T45" fmla="*/ 34 h 50"/>
                  <a:gd name="T46" fmla="*/ 2 w 46"/>
                  <a:gd name="T47" fmla="*/ 32 h 50"/>
                  <a:gd name="T48" fmla="*/ 0 w 46"/>
                  <a:gd name="T49" fmla="*/ 29 h 50"/>
                  <a:gd name="T50" fmla="*/ 0 w 46"/>
                  <a:gd name="T51" fmla="*/ 26 h 50"/>
                  <a:gd name="T52" fmla="*/ 0 w 46"/>
                  <a:gd name="T53" fmla="*/ 19 h 50"/>
                  <a:gd name="T54" fmla="*/ 4 w 46"/>
                  <a:gd name="T55" fmla="*/ 14 h 50"/>
                  <a:gd name="T56" fmla="*/ 5 w 46"/>
                  <a:gd name="T57" fmla="*/ 13 h 50"/>
                  <a:gd name="T58" fmla="*/ 7 w 46"/>
                  <a:gd name="T59" fmla="*/ 11 h 50"/>
                  <a:gd name="T60" fmla="*/ 10 w 46"/>
                  <a:gd name="T61" fmla="*/ 7 h 50"/>
                  <a:gd name="T62" fmla="*/ 14 w 46"/>
                  <a:gd name="T63" fmla="*/ 4 h 50"/>
                  <a:gd name="T64" fmla="*/ 19 w 46"/>
                  <a:gd name="T65" fmla="*/ 1 h 50"/>
                  <a:gd name="T66" fmla="*/ 23 w 46"/>
                  <a:gd name="T67" fmla="*/ 0 h 50"/>
                  <a:gd name="T68" fmla="*/ 26 w 46"/>
                  <a:gd name="T6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50">
                    <a:moveTo>
                      <a:pt x="30" y="0"/>
                    </a:moveTo>
                    <a:cubicBezTo>
                      <a:pt x="31" y="0"/>
                      <a:pt x="31" y="0"/>
                      <a:pt x="32" y="1"/>
                    </a:cubicBezTo>
                    <a:cubicBezTo>
                      <a:pt x="33" y="1"/>
                      <a:pt x="33" y="1"/>
                      <a:pt x="34" y="2"/>
                    </a:cubicBezTo>
                    <a:cubicBezTo>
                      <a:pt x="34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3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39" y="5"/>
                      <a:pt x="40" y="6"/>
                      <a:pt x="40" y="6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3" y="10"/>
                      <a:pt x="43" y="10"/>
                    </a:cubicBezTo>
                    <a:cubicBezTo>
                      <a:pt x="43" y="11"/>
                      <a:pt x="44" y="12"/>
                      <a:pt x="44" y="13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5" y="17"/>
                      <a:pt x="46" y="19"/>
                      <a:pt x="46" y="20"/>
                    </a:cubicBezTo>
                    <a:cubicBezTo>
                      <a:pt x="46" y="22"/>
                      <a:pt x="46" y="23"/>
                      <a:pt x="46" y="25"/>
                    </a:cubicBezTo>
                    <a:cubicBezTo>
                      <a:pt x="46" y="25"/>
                      <a:pt x="46" y="25"/>
                      <a:pt x="46" y="26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30"/>
                      <a:pt x="46" y="31"/>
                      <a:pt x="46" y="32"/>
                    </a:cubicBezTo>
                    <a:cubicBezTo>
                      <a:pt x="46" y="33"/>
                      <a:pt x="45" y="33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3" y="38"/>
                      <a:pt x="43" y="39"/>
                    </a:cubicBezTo>
                    <a:cubicBezTo>
                      <a:pt x="43" y="39"/>
                      <a:pt x="43" y="39"/>
                      <a:pt x="42" y="40"/>
                    </a:cubicBezTo>
                    <a:cubicBezTo>
                      <a:pt x="42" y="41"/>
                      <a:pt x="41" y="42"/>
                      <a:pt x="40" y="42"/>
                    </a:cubicBezTo>
                    <a:cubicBezTo>
                      <a:pt x="40" y="43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5" y="47"/>
                      <a:pt x="35" y="47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3" y="48"/>
                      <a:pt x="32" y="49"/>
                      <a:pt x="31" y="49"/>
                    </a:cubicBezTo>
                    <a:cubicBezTo>
                      <a:pt x="30" y="49"/>
                      <a:pt x="30" y="49"/>
                      <a:pt x="29" y="49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2" y="50"/>
                      <a:pt x="20" y="50"/>
                    </a:cubicBezTo>
                    <a:cubicBezTo>
                      <a:pt x="20" y="50"/>
                      <a:pt x="20" y="49"/>
                      <a:pt x="19" y="49"/>
                    </a:cubicBezTo>
                    <a:cubicBezTo>
                      <a:pt x="18" y="49"/>
                      <a:pt x="17" y="48"/>
                      <a:pt x="16" y="48"/>
                    </a:cubicBezTo>
                    <a:cubicBezTo>
                      <a:pt x="15" y="48"/>
                      <a:pt x="15" y="47"/>
                      <a:pt x="14" y="47"/>
                    </a:cubicBezTo>
                    <a:cubicBezTo>
                      <a:pt x="13" y="46"/>
                      <a:pt x="12" y="45"/>
                      <a:pt x="11" y="44"/>
                    </a:cubicBezTo>
                    <a:cubicBezTo>
                      <a:pt x="11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2"/>
                      <a:pt x="8" y="41"/>
                      <a:pt x="8" y="40"/>
                    </a:cubicBezTo>
                    <a:cubicBezTo>
                      <a:pt x="7" y="40"/>
                      <a:pt x="7" y="39"/>
                      <a:pt x="7" y="39"/>
                    </a:cubicBezTo>
                    <a:cubicBezTo>
                      <a:pt x="6" y="38"/>
                      <a:pt x="6" y="38"/>
                      <a:pt x="6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5"/>
                      <a:pt x="4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1" y="32"/>
                      <a:pt x="1" y="31"/>
                    </a:cubicBezTo>
                    <a:cubicBezTo>
                      <a:pt x="1" y="30"/>
                      <a:pt x="1" y="30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0"/>
                      <a:pt x="0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5" y="3"/>
                      <a:pt x="15" y="3"/>
                      <a:pt x="16" y="2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1"/>
                      <a:pt x="20" y="1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234"/>
              <p:cNvSpPr>
                <a:spLocks noEditPoints="1"/>
              </p:cNvSpPr>
              <p:nvPr/>
            </p:nvSpPr>
            <p:spPr bwMode="auto">
              <a:xfrm>
                <a:off x="-3765550" y="2016125"/>
                <a:ext cx="323850" cy="447675"/>
              </a:xfrm>
              <a:custGeom>
                <a:avLst/>
                <a:gdLst>
                  <a:gd name="T0" fmla="*/ 50 w 69"/>
                  <a:gd name="T1" fmla="*/ 59 h 95"/>
                  <a:gd name="T2" fmla="*/ 32 w 69"/>
                  <a:gd name="T3" fmla="*/ 1 h 95"/>
                  <a:gd name="T4" fmla="*/ 24 w 69"/>
                  <a:gd name="T5" fmla="*/ 0 h 95"/>
                  <a:gd name="T6" fmla="*/ 17 w 69"/>
                  <a:gd name="T7" fmla="*/ 10 h 95"/>
                  <a:gd name="T8" fmla="*/ 21 w 69"/>
                  <a:gd name="T9" fmla="*/ 20 h 95"/>
                  <a:gd name="T10" fmla="*/ 17 w 69"/>
                  <a:gd name="T11" fmla="*/ 19 h 95"/>
                  <a:gd name="T12" fmla="*/ 9 w 69"/>
                  <a:gd name="T13" fmla="*/ 18 h 95"/>
                  <a:gd name="T14" fmla="*/ 2 w 69"/>
                  <a:gd name="T15" fmla="*/ 24 h 95"/>
                  <a:gd name="T16" fmla="*/ 2 w 69"/>
                  <a:gd name="T17" fmla="*/ 36 h 95"/>
                  <a:gd name="T18" fmla="*/ 12 w 69"/>
                  <a:gd name="T19" fmla="*/ 47 h 95"/>
                  <a:gd name="T20" fmla="*/ 26 w 69"/>
                  <a:gd name="T21" fmla="*/ 60 h 95"/>
                  <a:gd name="T22" fmla="*/ 25 w 69"/>
                  <a:gd name="T23" fmla="*/ 60 h 95"/>
                  <a:gd name="T24" fmla="*/ 20 w 69"/>
                  <a:gd name="T25" fmla="*/ 60 h 95"/>
                  <a:gd name="T26" fmla="*/ 18 w 69"/>
                  <a:gd name="T27" fmla="*/ 64 h 95"/>
                  <a:gd name="T28" fmla="*/ 23 w 69"/>
                  <a:gd name="T29" fmla="*/ 74 h 95"/>
                  <a:gd name="T30" fmla="*/ 31 w 69"/>
                  <a:gd name="T31" fmla="*/ 87 h 95"/>
                  <a:gd name="T32" fmla="*/ 35 w 69"/>
                  <a:gd name="T33" fmla="*/ 94 h 95"/>
                  <a:gd name="T34" fmla="*/ 35 w 69"/>
                  <a:gd name="T35" fmla="*/ 95 h 95"/>
                  <a:gd name="T36" fmla="*/ 34 w 69"/>
                  <a:gd name="T37" fmla="*/ 87 h 95"/>
                  <a:gd name="T38" fmla="*/ 30 w 69"/>
                  <a:gd name="T39" fmla="*/ 72 h 95"/>
                  <a:gd name="T40" fmla="*/ 39 w 69"/>
                  <a:gd name="T41" fmla="*/ 75 h 95"/>
                  <a:gd name="T42" fmla="*/ 44 w 69"/>
                  <a:gd name="T43" fmla="*/ 76 h 95"/>
                  <a:gd name="T44" fmla="*/ 50 w 69"/>
                  <a:gd name="T45" fmla="*/ 74 h 95"/>
                  <a:gd name="T46" fmla="*/ 55 w 69"/>
                  <a:gd name="T47" fmla="*/ 67 h 95"/>
                  <a:gd name="T48" fmla="*/ 51 w 69"/>
                  <a:gd name="T49" fmla="*/ 60 h 95"/>
                  <a:gd name="T50" fmla="*/ 47 w 69"/>
                  <a:gd name="T51" fmla="*/ 55 h 95"/>
                  <a:gd name="T52" fmla="*/ 59 w 69"/>
                  <a:gd name="T53" fmla="*/ 54 h 95"/>
                  <a:gd name="T54" fmla="*/ 65 w 69"/>
                  <a:gd name="T55" fmla="*/ 46 h 95"/>
                  <a:gd name="T56" fmla="*/ 66 w 69"/>
                  <a:gd name="T57" fmla="*/ 42 h 95"/>
                  <a:gd name="T58" fmla="*/ 68 w 69"/>
                  <a:gd name="T59" fmla="*/ 39 h 95"/>
                  <a:gd name="T60" fmla="*/ 66 w 69"/>
                  <a:gd name="T61" fmla="*/ 33 h 95"/>
                  <a:gd name="T62" fmla="*/ 56 w 69"/>
                  <a:gd name="T63" fmla="*/ 27 h 95"/>
                  <a:gd name="T64" fmla="*/ 40 w 69"/>
                  <a:gd name="T65" fmla="*/ 8 h 95"/>
                  <a:gd name="T66" fmla="*/ 32 w 69"/>
                  <a:gd name="T67" fmla="*/ 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95">
                    <a:moveTo>
                      <a:pt x="50" y="59"/>
                    </a:move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  <a:moveTo>
                      <a:pt x="32" y="1"/>
                    </a:moveTo>
                    <a:cubicBezTo>
                      <a:pt x="31" y="0"/>
                      <a:pt x="29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2"/>
                      <a:pt x="20" y="3"/>
                    </a:cubicBezTo>
                    <a:cubicBezTo>
                      <a:pt x="18" y="5"/>
                      <a:pt x="17" y="7"/>
                      <a:pt x="17" y="10"/>
                    </a:cubicBezTo>
                    <a:cubicBezTo>
                      <a:pt x="17" y="12"/>
                      <a:pt x="18" y="14"/>
                      <a:pt x="18" y="15"/>
                    </a:cubicBezTo>
                    <a:cubicBezTo>
                      <a:pt x="19" y="17"/>
                      <a:pt x="20" y="18"/>
                      <a:pt x="21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3" y="17"/>
                      <a:pt x="11" y="17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4" y="20"/>
                      <a:pt x="3" y="22"/>
                      <a:pt x="2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2"/>
                      <a:pt x="1" y="34"/>
                      <a:pt x="2" y="36"/>
                    </a:cubicBezTo>
                    <a:cubicBezTo>
                      <a:pt x="3" y="38"/>
                      <a:pt x="5" y="41"/>
                      <a:pt x="7" y="43"/>
                    </a:cubicBezTo>
                    <a:cubicBezTo>
                      <a:pt x="9" y="44"/>
                      <a:pt x="10" y="46"/>
                      <a:pt x="12" y="47"/>
                    </a:cubicBezTo>
                    <a:cubicBezTo>
                      <a:pt x="15" y="50"/>
                      <a:pt x="18" y="53"/>
                      <a:pt x="21" y="55"/>
                    </a:cubicBezTo>
                    <a:cubicBezTo>
                      <a:pt x="22" y="57"/>
                      <a:pt x="24" y="58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3" y="60"/>
                      <a:pt x="22" y="59"/>
                    </a:cubicBezTo>
                    <a:cubicBezTo>
                      <a:pt x="22" y="59"/>
                      <a:pt x="21" y="60"/>
                      <a:pt x="20" y="60"/>
                    </a:cubicBezTo>
                    <a:cubicBezTo>
                      <a:pt x="19" y="61"/>
                      <a:pt x="19" y="61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5"/>
                      <a:pt x="18" y="66"/>
                      <a:pt x="18" y="67"/>
                    </a:cubicBezTo>
                    <a:cubicBezTo>
                      <a:pt x="20" y="69"/>
                      <a:pt x="21" y="72"/>
                      <a:pt x="23" y="74"/>
                    </a:cubicBezTo>
                    <a:cubicBezTo>
                      <a:pt x="24" y="76"/>
                      <a:pt x="26" y="79"/>
                      <a:pt x="27" y="81"/>
                    </a:cubicBezTo>
                    <a:cubicBezTo>
                      <a:pt x="29" y="83"/>
                      <a:pt x="30" y="85"/>
                      <a:pt x="31" y="87"/>
                    </a:cubicBezTo>
                    <a:cubicBezTo>
                      <a:pt x="32" y="89"/>
                      <a:pt x="33" y="90"/>
                      <a:pt x="33" y="91"/>
                    </a:cubicBezTo>
                    <a:cubicBezTo>
                      <a:pt x="34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2"/>
                      <a:pt x="35" y="90"/>
                      <a:pt x="34" y="87"/>
                    </a:cubicBezTo>
                    <a:cubicBezTo>
                      <a:pt x="33" y="84"/>
                      <a:pt x="33" y="82"/>
                      <a:pt x="32" y="79"/>
                    </a:cubicBezTo>
                    <a:cubicBezTo>
                      <a:pt x="31" y="77"/>
                      <a:pt x="30" y="74"/>
                      <a:pt x="30" y="72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5" y="74"/>
                      <a:pt x="37" y="75"/>
                      <a:pt x="39" y="75"/>
                    </a:cubicBezTo>
                    <a:cubicBezTo>
                      <a:pt x="40" y="75"/>
                      <a:pt x="41" y="75"/>
                      <a:pt x="42" y="75"/>
                    </a:cubicBezTo>
                    <a:cubicBezTo>
                      <a:pt x="43" y="75"/>
                      <a:pt x="43" y="75"/>
                      <a:pt x="44" y="76"/>
                    </a:cubicBezTo>
                    <a:cubicBezTo>
                      <a:pt x="45" y="76"/>
                      <a:pt x="45" y="76"/>
                      <a:pt x="46" y="76"/>
                    </a:cubicBezTo>
                    <a:cubicBezTo>
                      <a:pt x="48" y="76"/>
                      <a:pt x="49" y="75"/>
                      <a:pt x="50" y="74"/>
                    </a:cubicBezTo>
                    <a:cubicBezTo>
                      <a:pt x="52" y="74"/>
                      <a:pt x="53" y="73"/>
                      <a:pt x="53" y="71"/>
                    </a:cubicBezTo>
                    <a:cubicBezTo>
                      <a:pt x="54" y="70"/>
                      <a:pt x="55" y="69"/>
                      <a:pt x="55" y="67"/>
                    </a:cubicBezTo>
                    <a:cubicBezTo>
                      <a:pt x="55" y="66"/>
                      <a:pt x="54" y="64"/>
                      <a:pt x="53" y="63"/>
                    </a:cubicBezTo>
                    <a:cubicBezTo>
                      <a:pt x="53" y="62"/>
                      <a:pt x="52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0" y="58"/>
                      <a:pt x="49" y="57"/>
                      <a:pt x="47" y="55"/>
                    </a:cubicBezTo>
                    <a:cubicBezTo>
                      <a:pt x="49" y="55"/>
                      <a:pt x="51" y="56"/>
                      <a:pt x="53" y="56"/>
                    </a:cubicBezTo>
                    <a:cubicBezTo>
                      <a:pt x="55" y="56"/>
                      <a:pt x="57" y="55"/>
                      <a:pt x="59" y="54"/>
                    </a:cubicBezTo>
                    <a:cubicBezTo>
                      <a:pt x="60" y="53"/>
                      <a:pt x="61" y="53"/>
                      <a:pt x="62" y="52"/>
                    </a:cubicBezTo>
                    <a:cubicBezTo>
                      <a:pt x="64" y="50"/>
                      <a:pt x="65" y="49"/>
                      <a:pt x="65" y="46"/>
                    </a:cubicBezTo>
                    <a:cubicBezTo>
                      <a:pt x="66" y="45"/>
                      <a:pt x="66" y="43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7" y="41"/>
                      <a:pt x="67" y="41"/>
                    </a:cubicBezTo>
                    <a:cubicBezTo>
                      <a:pt x="68" y="40"/>
                      <a:pt x="68" y="40"/>
                      <a:pt x="68" y="39"/>
                    </a:cubicBezTo>
                    <a:cubicBezTo>
                      <a:pt x="69" y="37"/>
                      <a:pt x="69" y="36"/>
                      <a:pt x="68" y="35"/>
                    </a:cubicBezTo>
                    <a:cubicBezTo>
                      <a:pt x="67" y="34"/>
                      <a:pt x="67" y="33"/>
                      <a:pt x="66" y="33"/>
                    </a:cubicBezTo>
                    <a:cubicBezTo>
                      <a:pt x="63" y="31"/>
                      <a:pt x="60" y="29"/>
                      <a:pt x="57" y="28"/>
                    </a:cubicBezTo>
                    <a:cubicBezTo>
                      <a:pt x="57" y="28"/>
                      <a:pt x="56" y="27"/>
                      <a:pt x="56" y="27"/>
                    </a:cubicBezTo>
                    <a:cubicBezTo>
                      <a:pt x="52" y="24"/>
                      <a:pt x="49" y="20"/>
                      <a:pt x="46" y="16"/>
                    </a:cubicBezTo>
                    <a:cubicBezTo>
                      <a:pt x="44" y="13"/>
                      <a:pt x="42" y="11"/>
                      <a:pt x="40" y="8"/>
                    </a:cubicBezTo>
                    <a:cubicBezTo>
                      <a:pt x="39" y="7"/>
                      <a:pt x="38" y="6"/>
                      <a:pt x="37" y="5"/>
                    </a:cubicBezTo>
                    <a:cubicBezTo>
                      <a:pt x="36" y="4"/>
                      <a:pt x="34" y="3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235"/>
              <p:cNvSpPr/>
              <p:nvPr/>
            </p:nvSpPr>
            <p:spPr bwMode="auto">
              <a:xfrm>
                <a:off x="-2549525" y="1520825"/>
                <a:ext cx="33338" cy="203200"/>
              </a:xfrm>
              <a:custGeom>
                <a:avLst/>
                <a:gdLst>
                  <a:gd name="T0" fmla="*/ 1 w 7"/>
                  <a:gd name="T1" fmla="*/ 0 h 43"/>
                  <a:gd name="T2" fmla="*/ 4 w 7"/>
                  <a:gd name="T3" fmla="*/ 11 h 43"/>
                  <a:gd name="T4" fmla="*/ 6 w 7"/>
                  <a:gd name="T5" fmla="*/ 21 h 43"/>
                  <a:gd name="T6" fmla="*/ 7 w 7"/>
                  <a:gd name="T7" fmla="*/ 26 h 43"/>
                  <a:gd name="T8" fmla="*/ 7 w 7"/>
                  <a:gd name="T9" fmla="*/ 32 h 43"/>
                  <a:gd name="T10" fmla="*/ 7 w 7"/>
                  <a:gd name="T11" fmla="*/ 43 h 43"/>
                  <a:gd name="T12" fmla="*/ 7 w 7"/>
                  <a:gd name="T13" fmla="*/ 43 h 43"/>
                  <a:gd name="T14" fmla="*/ 4 w 7"/>
                  <a:gd name="T15" fmla="*/ 32 h 43"/>
                  <a:gd name="T16" fmla="*/ 2 w 7"/>
                  <a:gd name="T17" fmla="*/ 27 h 43"/>
                  <a:gd name="T18" fmla="*/ 2 w 7"/>
                  <a:gd name="T19" fmla="*/ 24 h 43"/>
                  <a:gd name="T20" fmla="*/ 1 w 7"/>
                  <a:gd name="T21" fmla="*/ 22 h 43"/>
                  <a:gd name="T22" fmla="*/ 1 w 7"/>
                  <a:gd name="T23" fmla="*/ 11 h 43"/>
                  <a:gd name="T24" fmla="*/ 1 w 7"/>
                  <a:gd name="T25" fmla="*/ 0 h 43"/>
                  <a:gd name="T26" fmla="*/ 1 w 7"/>
                  <a:gd name="T27" fmla="*/ 0 h 43"/>
                  <a:gd name="T28" fmla="*/ 1 w 7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3">
                    <a:moveTo>
                      <a:pt x="1" y="0"/>
                    </a:moveTo>
                    <a:cubicBezTo>
                      <a:pt x="2" y="4"/>
                      <a:pt x="3" y="7"/>
                      <a:pt x="4" y="11"/>
                    </a:cubicBezTo>
                    <a:cubicBezTo>
                      <a:pt x="5" y="14"/>
                      <a:pt x="6" y="18"/>
                      <a:pt x="6" y="21"/>
                    </a:cubicBezTo>
                    <a:cubicBezTo>
                      <a:pt x="6" y="23"/>
                      <a:pt x="6" y="24"/>
                      <a:pt x="7" y="26"/>
                    </a:cubicBezTo>
                    <a:cubicBezTo>
                      <a:pt x="7" y="28"/>
                      <a:pt x="7" y="30"/>
                      <a:pt x="7" y="32"/>
                    </a:cubicBezTo>
                    <a:cubicBezTo>
                      <a:pt x="7" y="35"/>
                      <a:pt x="7" y="39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39"/>
                      <a:pt x="5" y="36"/>
                      <a:pt x="4" y="32"/>
                    </a:cubicBezTo>
                    <a:cubicBezTo>
                      <a:pt x="3" y="31"/>
                      <a:pt x="3" y="29"/>
                      <a:pt x="2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18"/>
                      <a:pt x="1" y="15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236"/>
              <p:cNvSpPr/>
              <p:nvPr/>
            </p:nvSpPr>
            <p:spPr bwMode="auto">
              <a:xfrm>
                <a:off x="-2714625" y="1493838"/>
                <a:ext cx="28575" cy="249238"/>
              </a:xfrm>
              <a:custGeom>
                <a:avLst/>
                <a:gdLst>
                  <a:gd name="T0" fmla="*/ 2 w 6"/>
                  <a:gd name="T1" fmla="*/ 0 h 53"/>
                  <a:gd name="T2" fmla="*/ 4 w 6"/>
                  <a:gd name="T3" fmla="*/ 12 h 53"/>
                  <a:gd name="T4" fmla="*/ 6 w 6"/>
                  <a:gd name="T5" fmla="*/ 26 h 53"/>
                  <a:gd name="T6" fmla="*/ 6 w 6"/>
                  <a:gd name="T7" fmla="*/ 29 h 53"/>
                  <a:gd name="T8" fmla="*/ 6 w 6"/>
                  <a:gd name="T9" fmla="*/ 32 h 53"/>
                  <a:gd name="T10" fmla="*/ 5 w 6"/>
                  <a:gd name="T11" fmla="*/ 39 h 53"/>
                  <a:gd name="T12" fmla="*/ 4 w 6"/>
                  <a:gd name="T13" fmla="*/ 53 h 53"/>
                  <a:gd name="T14" fmla="*/ 4 w 6"/>
                  <a:gd name="T15" fmla="*/ 53 h 53"/>
                  <a:gd name="T16" fmla="*/ 2 w 6"/>
                  <a:gd name="T17" fmla="*/ 40 h 53"/>
                  <a:gd name="T18" fmla="*/ 0 w 6"/>
                  <a:gd name="T19" fmla="*/ 27 h 53"/>
                  <a:gd name="T20" fmla="*/ 0 w 6"/>
                  <a:gd name="T21" fmla="*/ 24 h 53"/>
                  <a:gd name="T22" fmla="*/ 0 w 6"/>
                  <a:gd name="T23" fmla="*/ 21 h 53"/>
                  <a:gd name="T24" fmla="*/ 1 w 6"/>
                  <a:gd name="T25" fmla="*/ 14 h 53"/>
                  <a:gd name="T26" fmla="*/ 2 w 6"/>
                  <a:gd name="T27" fmla="*/ 0 h 53"/>
                  <a:gd name="T28" fmla="*/ 2 w 6"/>
                  <a:gd name="T29" fmla="*/ 0 h 53"/>
                  <a:gd name="T30" fmla="*/ 2 w 6"/>
                  <a:gd name="T3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3">
                    <a:moveTo>
                      <a:pt x="2" y="0"/>
                    </a:moveTo>
                    <a:cubicBezTo>
                      <a:pt x="3" y="4"/>
                      <a:pt x="3" y="8"/>
                      <a:pt x="4" y="12"/>
                    </a:cubicBezTo>
                    <a:cubicBezTo>
                      <a:pt x="5" y="17"/>
                      <a:pt x="5" y="21"/>
                      <a:pt x="6" y="26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4"/>
                      <a:pt x="5" y="37"/>
                      <a:pt x="5" y="39"/>
                    </a:cubicBezTo>
                    <a:cubicBezTo>
                      <a:pt x="5" y="44"/>
                      <a:pt x="5" y="48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49"/>
                      <a:pt x="3" y="45"/>
                      <a:pt x="2" y="40"/>
                    </a:cubicBezTo>
                    <a:cubicBezTo>
                      <a:pt x="1" y="36"/>
                      <a:pt x="1" y="31"/>
                      <a:pt x="0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9"/>
                      <a:pt x="1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237"/>
              <p:cNvSpPr/>
              <p:nvPr/>
            </p:nvSpPr>
            <p:spPr bwMode="auto">
              <a:xfrm>
                <a:off x="-2887662" y="1539875"/>
                <a:ext cx="28575" cy="254000"/>
              </a:xfrm>
              <a:custGeom>
                <a:avLst/>
                <a:gdLst>
                  <a:gd name="T0" fmla="*/ 6 w 6"/>
                  <a:gd name="T1" fmla="*/ 0 h 54"/>
                  <a:gd name="T2" fmla="*/ 6 w 6"/>
                  <a:gd name="T3" fmla="*/ 21 h 54"/>
                  <a:gd name="T4" fmla="*/ 6 w 6"/>
                  <a:gd name="T5" fmla="*/ 26 h 54"/>
                  <a:gd name="T6" fmla="*/ 6 w 6"/>
                  <a:gd name="T7" fmla="*/ 27 h 54"/>
                  <a:gd name="T8" fmla="*/ 6 w 6"/>
                  <a:gd name="T9" fmla="*/ 29 h 54"/>
                  <a:gd name="T10" fmla="*/ 5 w 6"/>
                  <a:gd name="T11" fmla="*/ 32 h 54"/>
                  <a:gd name="T12" fmla="*/ 4 w 6"/>
                  <a:gd name="T13" fmla="*/ 42 h 54"/>
                  <a:gd name="T14" fmla="*/ 4 w 6"/>
                  <a:gd name="T15" fmla="*/ 42 h 54"/>
                  <a:gd name="T16" fmla="*/ 2 w 6"/>
                  <a:gd name="T17" fmla="*/ 54 h 54"/>
                  <a:gd name="T18" fmla="*/ 2 w 6"/>
                  <a:gd name="T19" fmla="*/ 54 h 54"/>
                  <a:gd name="T20" fmla="*/ 0 w 6"/>
                  <a:gd name="T21" fmla="*/ 41 h 54"/>
                  <a:gd name="T22" fmla="*/ 0 w 6"/>
                  <a:gd name="T23" fmla="*/ 27 h 54"/>
                  <a:gd name="T24" fmla="*/ 0 w 6"/>
                  <a:gd name="T25" fmla="*/ 26 h 54"/>
                  <a:gd name="T26" fmla="*/ 0 w 6"/>
                  <a:gd name="T27" fmla="*/ 24 h 54"/>
                  <a:gd name="T28" fmla="*/ 1 w 6"/>
                  <a:gd name="T29" fmla="*/ 20 h 54"/>
                  <a:gd name="T30" fmla="*/ 2 w 6"/>
                  <a:gd name="T31" fmla="*/ 13 h 54"/>
                  <a:gd name="T32" fmla="*/ 6 w 6"/>
                  <a:gd name="T33" fmla="*/ 0 h 54"/>
                  <a:gd name="T34" fmla="*/ 6 w 6"/>
                  <a:gd name="T35" fmla="*/ 0 h 54"/>
                  <a:gd name="T36" fmla="*/ 6 w 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4">
                    <a:moveTo>
                      <a:pt x="6" y="0"/>
                    </a:moveTo>
                    <a:cubicBezTo>
                      <a:pt x="6" y="7"/>
                      <a:pt x="6" y="14"/>
                      <a:pt x="6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30"/>
                      <a:pt x="5" y="31"/>
                      <a:pt x="5" y="32"/>
                    </a:cubicBezTo>
                    <a:cubicBezTo>
                      <a:pt x="5" y="35"/>
                      <a:pt x="4" y="39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6"/>
                      <a:pt x="3" y="50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" y="50"/>
                      <a:pt x="1" y="45"/>
                      <a:pt x="0" y="41"/>
                    </a:cubicBezTo>
                    <a:cubicBezTo>
                      <a:pt x="0" y="36"/>
                      <a:pt x="0" y="32"/>
                      <a:pt x="0" y="27"/>
                    </a:cubicBezTo>
                    <a:cubicBezTo>
                      <a:pt x="0" y="27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3"/>
                      <a:pt x="1" y="21"/>
                      <a:pt x="1" y="20"/>
                    </a:cubicBezTo>
                    <a:cubicBezTo>
                      <a:pt x="1" y="18"/>
                      <a:pt x="2" y="16"/>
                      <a:pt x="2" y="13"/>
                    </a:cubicBezTo>
                    <a:cubicBezTo>
                      <a:pt x="3" y="9"/>
                      <a:pt x="4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238"/>
              <p:cNvSpPr/>
              <p:nvPr/>
            </p:nvSpPr>
            <p:spPr bwMode="auto">
              <a:xfrm>
                <a:off x="-3043237" y="1582738"/>
                <a:ext cx="23813" cy="201613"/>
              </a:xfrm>
              <a:custGeom>
                <a:avLst/>
                <a:gdLst>
                  <a:gd name="T0" fmla="*/ 4 w 5"/>
                  <a:gd name="T1" fmla="*/ 0 h 43"/>
                  <a:gd name="T2" fmla="*/ 5 w 5"/>
                  <a:gd name="T3" fmla="*/ 11 h 43"/>
                  <a:gd name="T4" fmla="*/ 5 w 5"/>
                  <a:gd name="T5" fmla="*/ 22 h 43"/>
                  <a:gd name="T6" fmla="*/ 5 w 5"/>
                  <a:gd name="T7" fmla="*/ 24 h 43"/>
                  <a:gd name="T8" fmla="*/ 5 w 5"/>
                  <a:gd name="T9" fmla="*/ 27 h 43"/>
                  <a:gd name="T10" fmla="*/ 4 w 5"/>
                  <a:gd name="T11" fmla="*/ 33 h 43"/>
                  <a:gd name="T12" fmla="*/ 2 w 5"/>
                  <a:gd name="T13" fmla="*/ 43 h 43"/>
                  <a:gd name="T14" fmla="*/ 2 w 5"/>
                  <a:gd name="T15" fmla="*/ 43 h 43"/>
                  <a:gd name="T16" fmla="*/ 0 w 5"/>
                  <a:gd name="T17" fmla="*/ 22 h 43"/>
                  <a:gd name="T18" fmla="*/ 0 w 5"/>
                  <a:gd name="T19" fmla="*/ 20 h 43"/>
                  <a:gd name="T20" fmla="*/ 1 w 5"/>
                  <a:gd name="T21" fmla="*/ 17 h 43"/>
                  <a:gd name="T22" fmla="*/ 1 w 5"/>
                  <a:gd name="T23" fmla="*/ 12 h 43"/>
                  <a:gd name="T24" fmla="*/ 4 w 5"/>
                  <a:gd name="T25" fmla="*/ 0 h 43"/>
                  <a:gd name="T26" fmla="*/ 4 w 5"/>
                  <a:gd name="T27" fmla="*/ 0 h 43"/>
                  <a:gd name="T28" fmla="*/ 4 w 5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3">
                    <a:moveTo>
                      <a:pt x="4" y="0"/>
                    </a:moveTo>
                    <a:cubicBezTo>
                      <a:pt x="4" y="4"/>
                      <a:pt x="5" y="8"/>
                      <a:pt x="5" y="11"/>
                    </a:cubicBezTo>
                    <a:cubicBezTo>
                      <a:pt x="5" y="15"/>
                      <a:pt x="5" y="19"/>
                      <a:pt x="5" y="22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5"/>
                      <a:pt x="5" y="26"/>
                      <a:pt x="5" y="27"/>
                    </a:cubicBezTo>
                    <a:cubicBezTo>
                      <a:pt x="4" y="29"/>
                      <a:pt x="4" y="31"/>
                      <a:pt x="4" y="33"/>
                    </a:cubicBezTo>
                    <a:cubicBezTo>
                      <a:pt x="3" y="36"/>
                      <a:pt x="3" y="40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36"/>
                      <a:pt x="0" y="29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1" y="18"/>
                      <a:pt x="1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2" y="8"/>
                      <a:pt x="3" y="4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239"/>
              <p:cNvSpPr>
                <a:spLocks noEditPoints="1"/>
              </p:cNvSpPr>
              <p:nvPr/>
            </p:nvSpPr>
            <p:spPr bwMode="auto">
              <a:xfrm>
                <a:off x="-3278187" y="2486025"/>
                <a:ext cx="1066800" cy="1012825"/>
              </a:xfrm>
              <a:custGeom>
                <a:avLst/>
                <a:gdLst>
                  <a:gd name="T0" fmla="*/ 167 w 227"/>
                  <a:gd name="T1" fmla="*/ 98 h 215"/>
                  <a:gd name="T2" fmla="*/ 169 w 227"/>
                  <a:gd name="T3" fmla="*/ 98 h 215"/>
                  <a:gd name="T4" fmla="*/ 167 w 227"/>
                  <a:gd name="T5" fmla="*/ 98 h 215"/>
                  <a:gd name="T6" fmla="*/ 224 w 227"/>
                  <a:gd name="T7" fmla="*/ 12 h 215"/>
                  <a:gd name="T8" fmla="*/ 207 w 227"/>
                  <a:gd name="T9" fmla="*/ 1 h 215"/>
                  <a:gd name="T10" fmla="*/ 204 w 227"/>
                  <a:gd name="T11" fmla="*/ 1 h 215"/>
                  <a:gd name="T12" fmla="*/ 142 w 227"/>
                  <a:gd name="T13" fmla="*/ 10 h 215"/>
                  <a:gd name="T14" fmla="*/ 67 w 227"/>
                  <a:gd name="T15" fmla="*/ 17 h 215"/>
                  <a:gd name="T16" fmla="*/ 17 w 227"/>
                  <a:gd name="T17" fmla="*/ 19 h 215"/>
                  <a:gd name="T18" fmla="*/ 0 w 227"/>
                  <a:gd name="T19" fmla="*/ 35 h 215"/>
                  <a:gd name="T20" fmla="*/ 17 w 227"/>
                  <a:gd name="T21" fmla="*/ 51 h 215"/>
                  <a:gd name="T22" fmla="*/ 23 w 227"/>
                  <a:gd name="T23" fmla="*/ 51 h 215"/>
                  <a:gd name="T24" fmla="*/ 34 w 227"/>
                  <a:gd name="T25" fmla="*/ 59 h 215"/>
                  <a:gd name="T26" fmla="*/ 27 w 227"/>
                  <a:gd name="T27" fmla="*/ 59 h 215"/>
                  <a:gd name="T28" fmla="*/ 10 w 227"/>
                  <a:gd name="T29" fmla="*/ 75 h 215"/>
                  <a:gd name="T30" fmla="*/ 14 w 227"/>
                  <a:gd name="T31" fmla="*/ 86 h 215"/>
                  <a:gd name="T32" fmla="*/ 26 w 227"/>
                  <a:gd name="T33" fmla="*/ 99 h 215"/>
                  <a:gd name="T34" fmla="*/ 57 w 227"/>
                  <a:gd name="T35" fmla="*/ 108 h 215"/>
                  <a:gd name="T36" fmla="*/ 28 w 227"/>
                  <a:gd name="T37" fmla="*/ 109 h 215"/>
                  <a:gd name="T38" fmla="*/ 20 w 227"/>
                  <a:gd name="T39" fmla="*/ 108 h 215"/>
                  <a:gd name="T40" fmla="*/ 4 w 227"/>
                  <a:gd name="T41" fmla="*/ 125 h 215"/>
                  <a:gd name="T42" fmla="*/ 20 w 227"/>
                  <a:gd name="T43" fmla="*/ 141 h 215"/>
                  <a:gd name="T44" fmla="*/ 27 w 227"/>
                  <a:gd name="T45" fmla="*/ 141 h 215"/>
                  <a:gd name="T46" fmla="*/ 38 w 227"/>
                  <a:gd name="T47" fmla="*/ 159 h 215"/>
                  <a:gd name="T48" fmla="*/ 49 w 227"/>
                  <a:gd name="T49" fmla="*/ 162 h 215"/>
                  <a:gd name="T50" fmla="*/ 49 w 227"/>
                  <a:gd name="T51" fmla="*/ 180 h 215"/>
                  <a:gd name="T52" fmla="*/ 49 w 227"/>
                  <a:gd name="T53" fmla="*/ 183 h 215"/>
                  <a:gd name="T54" fmla="*/ 61 w 227"/>
                  <a:gd name="T55" fmla="*/ 199 h 215"/>
                  <a:gd name="T56" fmla="*/ 78 w 227"/>
                  <a:gd name="T57" fmla="*/ 215 h 215"/>
                  <a:gd name="T58" fmla="*/ 120 w 227"/>
                  <a:gd name="T59" fmla="*/ 215 h 215"/>
                  <a:gd name="T60" fmla="*/ 136 w 227"/>
                  <a:gd name="T61" fmla="*/ 198 h 215"/>
                  <a:gd name="T62" fmla="*/ 131 w 227"/>
                  <a:gd name="T63" fmla="*/ 187 h 215"/>
                  <a:gd name="T64" fmla="*/ 147 w 227"/>
                  <a:gd name="T65" fmla="*/ 185 h 215"/>
                  <a:gd name="T66" fmla="*/ 160 w 227"/>
                  <a:gd name="T67" fmla="*/ 169 h 215"/>
                  <a:gd name="T68" fmla="*/ 157 w 227"/>
                  <a:gd name="T69" fmla="*/ 161 h 215"/>
                  <a:gd name="T70" fmla="*/ 170 w 227"/>
                  <a:gd name="T71" fmla="*/ 160 h 215"/>
                  <a:gd name="T72" fmla="*/ 187 w 227"/>
                  <a:gd name="T73" fmla="*/ 144 h 215"/>
                  <a:gd name="T74" fmla="*/ 183 w 227"/>
                  <a:gd name="T75" fmla="*/ 134 h 215"/>
                  <a:gd name="T76" fmla="*/ 210 w 227"/>
                  <a:gd name="T77" fmla="*/ 135 h 215"/>
                  <a:gd name="T78" fmla="*/ 227 w 227"/>
                  <a:gd name="T79" fmla="*/ 118 h 215"/>
                  <a:gd name="T80" fmla="*/ 210 w 227"/>
                  <a:gd name="T81" fmla="*/ 102 h 215"/>
                  <a:gd name="T82" fmla="*/ 166 w 227"/>
                  <a:gd name="T83" fmla="*/ 98 h 215"/>
                  <a:gd name="T84" fmla="*/ 164 w 227"/>
                  <a:gd name="T85" fmla="*/ 98 h 215"/>
                  <a:gd name="T86" fmla="*/ 201 w 227"/>
                  <a:gd name="T87" fmla="*/ 98 h 215"/>
                  <a:gd name="T88" fmla="*/ 217 w 227"/>
                  <a:gd name="T89" fmla="*/ 81 h 215"/>
                  <a:gd name="T90" fmla="*/ 217 w 227"/>
                  <a:gd name="T91" fmla="*/ 77 h 215"/>
                  <a:gd name="T92" fmla="*/ 224 w 227"/>
                  <a:gd name="T93" fmla="*/ 59 h 215"/>
                  <a:gd name="T94" fmla="*/ 215 w 227"/>
                  <a:gd name="T95" fmla="*/ 48 h 215"/>
                  <a:gd name="T96" fmla="*/ 222 w 227"/>
                  <a:gd name="T97" fmla="*/ 34 h 215"/>
                  <a:gd name="T98" fmla="*/ 221 w 227"/>
                  <a:gd name="T99" fmla="*/ 27 h 215"/>
                  <a:gd name="T100" fmla="*/ 224 w 227"/>
                  <a:gd name="T101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" h="215">
                    <a:moveTo>
                      <a:pt x="167" y="98"/>
                    </a:moveTo>
                    <a:cubicBezTo>
                      <a:pt x="168" y="98"/>
                      <a:pt x="168" y="98"/>
                      <a:pt x="169" y="98"/>
                    </a:cubicBezTo>
                    <a:cubicBezTo>
                      <a:pt x="168" y="98"/>
                      <a:pt x="168" y="98"/>
                      <a:pt x="167" y="98"/>
                    </a:cubicBezTo>
                    <a:close/>
                    <a:moveTo>
                      <a:pt x="224" y="12"/>
                    </a:moveTo>
                    <a:cubicBezTo>
                      <a:pt x="222" y="4"/>
                      <a:pt x="215" y="0"/>
                      <a:pt x="207" y="1"/>
                    </a:cubicBezTo>
                    <a:cubicBezTo>
                      <a:pt x="206" y="1"/>
                      <a:pt x="205" y="1"/>
                      <a:pt x="204" y="1"/>
                    </a:cubicBezTo>
                    <a:cubicBezTo>
                      <a:pt x="183" y="4"/>
                      <a:pt x="162" y="7"/>
                      <a:pt x="142" y="10"/>
                    </a:cubicBezTo>
                    <a:cubicBezTo>
                      <a:pt x="117" y="13"/>
                      <a:pt x="92" y="16"/>
                      <a:pt x="67" y="17"/>
                    </a:cubicBezTo>
                    <a:cubicBezTo>
                      <a:pt x="50" y="17"/>
                      <a:pt x="33" y="18"/>
                      <a:pt x="17" y="19"/>
                    </a:cubicBezTo>
                    <a:cubicBezTo>
                      <a:pt x="8" y="19"/>
                      <a:pt x="0" y="26"/>
                      <a:pt x="0" y="35"/>
                    </a:cubicBezTo>
                    <a:cubicBezTo>
                      <a:pt x="0" y="44"/>
                      <a:pt x="8" y="51"/>
                      <a:pt x="17" y="51"/>
                    </a:cubicBezTo>
                    <a:cubicBezTo>
                      <a:pt x="19" y="51"/>
                      <a:pt x="21" y="51"/>
                      <a:pt x="23" y="51"/>
                    </a:cubicBezTo>
                    <a:cubicBezTo>
                      <a:pt x="26" y="55"/>
                      <a:pt x="30" y="58"/>
                      <a:pt x="34" y="59"/>
                    </a:cubicBezTo>
                    <a:cubicBezTo>
                      <a:pt x="32" y="59"/>
                      <a:pt x="29" y="59"/>
                      <a:pt x="27" y="59"/>
                    </a:cubicBezTo>
                    <a:cubicBezTo>
                      <a:pt x="18" y="59"/>
                      <a:pt x="10" y="66"/>
                      <a:pt x="10" y="75"/>
                    </a:cubicBezTo>
                    <a:cubicBezTo>
                      <a:pt x="10" y="79"/>
                      <a:pt x="12" y="83"/>
                      <a:pt x="14" y="86"/>
                    </a:cubicBezTo>
                    <a:cubicBezTo>
                      <a:pt x="15" y="92"/>
                      <a:pt x="19" y="97"/>
                      <a:pt x="26" y="99"/>
                    </a:cubicBezTo>
                    <a:cubicBezTo>
                      <a:pt x="36" y="102"/>
                      <a:pt x="46" y="105"/>
                      <a:pt x="57" y="108"/>
                    </a:cubicBezTo>
                    <a:cubicBezTo>
                      <a:pt x="47" y="109"/>
                      <a:pt x="37" y="109"/>
                      <a:pt x="28" y="109"/>
                    </a:cubicBezTo>
                    <a:cubicBezTo>
                      <a:pt x="25" y="108"/>
                      <a:pt x="23" y="108"/>
                      <a:pt x="20" y="108"/>
                    </a:cubicBezTo>
                    <a:cubicBezTo>
                      <a:pt x="11" y="108"/>
                      <a:pt x="4" y="116"/>
                      <a:pt x="4" y="125"/>
                    </a:cubicBezTo>
                    <a:cubicBezTo>
                      <a:pt x="4" y="134"/>
                      <a:pt x="11" y="141"/>
                      <a:pt x="20" y="141"/>
                    </a:cubicBezTo>
                    <a:cubicBezTo>
                      <a:pt x="22" y="141"/>
                      <a:pt x="25" y="141"/>
                      <a:pt x="27" y="141"/>
                    </a:cubicBezTo>
                    <a:cubicBezTo>
                      <a:pt x="26" y="149"/>
                      <a:pt x="30" y="156"/>
                      <a:pt x="38" y="159"/>
                    </a:cubicBezTo>
                    <a:cubicBezTo>
                      <a:pt x="42" y="160"/>
                      <a:pt x="45" y="161"/>
                      <a:pt x="49" y="162"/>
                    </a:cubicBezTo>
                    <a:cubicBezTo>
                      <a:pt x="46" y="167"/>
                      <a:pt x="45" y="175"/>
                      <a:pt x="49" y="180"/>
                    </a:cubicBezTo>
                    <a:cubicBezTo>
                      <a:pt x="49" y="181"/>
                      <a:pt x="49" y="182"/>
                      <a:pt x="49" y="183"/>
                    </a:cubicBezTo>
                    <a:cubicBezTo>
                      <a:pt x="49" y="192"/>
                      <a:pt x="54" y="197"/>
                      <a:pt x="61" y="199"/>
                    </a:cubicBezTo>
                    <a:cubicBezTo>
                      <a:pt x="62" y="208"/>
                      <a:pt x="69" y="215"/>
                      <a:pt x="78" y="215"/>
                    </a:cubicBezTo>
                    <a:cubicBezTo>
                      <a:pt x="92" y="215"/>
                      <a:pt x="106" y="215"/>
                      <a:pt x="120" y="215"/>
                    </a:cubicBezTo>
                    <a:cubicBezTo>
                      <a:pt x="129" y="215"/>
                      <a:pt x="136" y="207"/>
                      <a:pt x="136" y="198"/>
                    </a:cubicBezTo>
                    <a:cubicBezTo>
                      <a:pt x="136" y="194"/>
                      <a:pt x="134" y="190"/>
                      <a:pt x="131" y="187"/>
                    </a:cubicBezTo>
                    <a:cubicBezTo>
                      <a:pt x="137" y="186"/>
                      <a:pt x="142" y="186"/>
                      <a:pt x="147" y="185"/>
                    </a:cubicBezTo>
                    <a:cubicBezTo>
                      <a:pt x="155" y="184"/>
                      <a:pt x="160" y="176"/>
                      <a:pt x="160" y="169"/>
                    </a:cubicBezTo>
                    <a:cubicBezTo>
                      <a:pt x="160" y="166"/>
                      <a:pt x="159" y="163"/>
                      <a:pt x="157" y="161"/>
                    </a:cubicBezTo>
                    <a:cubicBezTo>
                      <a:pt x="161" y="161"/>
                      <a:pt x="166" y="161"/>
                      <a:pt x="170" y="160"/>
                    </a:cubicBezTo>
                    <a:cubicBezTo>
                      <a:pt x="179" y="160"/>
                      <a:pt x="187" y="153"/>
                      <a:pt x="187" y="144"/>
                    </a:cubicBezTo>
                    <a:cubicBezTo>
                      <a:pt x="187" y="141"/>
                      <a:pt x="185" y="137"/>
                      <a:pt x="183" y="134"/>
                    </a:cubicBezTo>
                    <a:cubicBezTo>
                      <a:pt x="192" y="134"/>
                      <a:pt x="201" y="134"/>
                      <a:pt x="210" y="135"/>
                    </a:cubicBezTo>
                    <a:cubicBezTo>
                      <a:pt x="219" y="135"/>
                      <a:pt x="227" y="127"/>
                      <a:pt x="227" y="118"/>
                    </a:cubicBezTo>
                    <a:cubicBezTo>
                      <a:pt x="227" y="109"/>
                      <a:pt x="219" y="102"/>
                      <a:pt x="210" y="102"/>
                    </a:cubicBezTo>
                    <a:cubicBezTo>
                      <a:pt x="195" y="101"/>
                      <a:pt x="180" y="100"/>
                      <a:pt x="166" y="98"/>
                    </a:cubicBezTo>
                    <a:cubicBezTo>
                      <a:pt x="165" y="98"/>
                      <a:pt x="164" y="98"/>
                      <a:pt x="164" y="98"/>
                    </a:cubicBezTo>
                    <a:cubicBezTo>
                      <a:pt x="176" y="98"/>
                      <a:pt x="188" y="98"/>
                      <a:pt x="201" y="98"/>
                    </a:cubicBezTo>
                    <a:cubicBezTo>
                      <a:pt x="210" y="98"/>
                      <a:pt x="217" y="90"/>
                      <a:pt x="217" y="81"/>
                    </a:cubicBezTo>
                    <a:cubicBezTo>
                      <a:pt x="217" y="80"/>
                      <a:pt x="217" y="78"/>
                      <a:pt x="217" y="77"/>
                    </a:cubicBezTo>
                    <a:cubicBezTo>
                      <a:pt x="223" y="73"/>
                      <a:pt x="226" y="66"/>
                      <a:pt x="224" y="59"/>
                    </a:cubicBezTo>
                    <a:cubicBezTo>
                      <a:pt x="223" y="53"/>
                      <a:pt x="219" y="50"/>
                      <a:pt x="215" y="48"/>
                    </a:cubicBezTo>
                    <a:cubicBezTo>
                      <a:pt x="219" y="45"/>
                      <a:pt x="222" y="40"/>
                      <a:pt x="222" y="34"/>
                    </a:cubicBezTo>
                    <a:cubicBezTo>
                      <a:pt x="222" y="32"/>
                      <a:pt x="222" y="29"/>
                      <a:pt x="221" y="27"/>
                    </a:cubicBezTo>
                    <a:cubicBezTo>
                      <a:pt x="224" y="23"/>
                      <a:pt x="225" y="17"/>
                      <a:pt x="2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240"/>
              <p:cNvSpPr>
                <a:spLocks noEditPoints="1"/>
              </p:cNvSpPr>
              <p:nvPr/>
            </p:nvSpPr>
            <p:spPr bwMode="auto">
              <a:xfrm>
                <a:off x="-3451225" y="1714500"/>
                <a:ext cx="1450975" cy="1836738"/>
              </a:xfrm>
              <a:custGeom>
                <a:avLst/>
                <a:gdLst>
                  <a:gd name="T0" fmla="*/ 198 w 309"/>
                  <a:gd name="T1" fmla="*/ 217 h 390"/>
                  <a:gd name="T2" fmla="*/ 198 w 309"/>
                  <a:gd name="T3" fmla="*/ 217 h 390"/>
                  <a:gd name="T4" fmla="*/ 176 w 309"/>
                  <a:gd name="T5" fmla="*/ 352 h 390"/>
                  <a:gd name="T6" fmla="*/ 175 w 309"/>
                  <a:gd name="T7" fmla="*/ 354 h 390"/>
                  <a:gd name="T8" fmla="*/ 209 w 309"/>
                  <a:gd name="T9" fmla="*/ 218 h 390"/>
                  <a:gd name="T10" fmla="*/ 209 w 309"/>
                  <a:gd name="T11" fmla="*/ 218 h 390"/>
                  <a:gd name="T12" fmla="*/ 200 w 309"/>
                  <a:gd name="T13" fmla="*/ 218 h 390"/>
                  <a:gd name="T14" fmla="*/ 200 w 309"/>
                  <a:gd name="T15" fmla="*/ 218 h 390"/>
                  <a:gd name="T16" fmla="*/ 198 w 309"/>
                  <a:gd name="T17" fmla="*/ 217 h 390"/>
                  <a:gd name="T18" fmla="*/ 199 w 309"/>
                  <a:gd name="T19" fmla="*/ 218 h 390"/>
                  <a:gd name="T20" fmla="*/ 198 w 309"/>
                  <a:gd name="T21" fmla="*/ 217 h 390"/>
                  <a:gd name="T22" fmla="*/ 198 w 309"/>
                  <a:gd name="T23" fmla="*/ 217 h 390"/>
                  <a:gd name="T24" fmla="*/ 198 w 309"/>
                  <a:gd name="T25" fmla="*/ 217 h 390"/>
                  <a:gd name="T26" fmla="*/ 197 w 309"/>
                  <a:gd name="T27" fmla="*/ 215 h 390"/>
                  <a:gd name="T28" fmla="*/ 197 w 309"/>
                  <a:gd name="T29" fmla="*/ 216 h 390"/>
                  <a:gd name="T30" fmla="*/ 134 w 309"/>
                  <a:gd name="T31" fmla="*/ 196 h 390"/>
                  <a:gd name="T32" fmla="*/ 160 w 309"/>
                  <a:gd name="T33" fmla="*/ 198 h 390"/>
                  <a:gd name="T34" fmla="*/ 236 w 309"/>
                  <a:gd name="T35" fmla="*/ 242 h 390"/>
                  <a:gd name="T36" fmla="*/ 239 w 309"/>
                  <a:gd name="T37" fmla="*/ 247 h 390"/>
                  <a:gd name="T38" fmla="*/ 230 w 309"/>
                  <a:gd name="T39" fmla="*/ 281 h 390"/>
                  <a:gd name="T40" fmla="*/ 213 w 309"/>
                  <a:gd name="T41" fmla="*/ 292 h 390"/>
                  <a:gd name="T42" fmla="*/ 147 w 309"/>
                  <a:gd name="T43" fmla="*/ 317 h 390"/>
                  <a:gd name="T44" fmla="*/ 137 w 309"/>
                  <a:gd name="T45" fmla="*/ 341 h 390"/>
                  <a:gd name="T46" fmla="*/ 112 w 309"/>
                  <a:gd name="T47" fmla="*/ 341 h 390"/>
                  <a:gd name="T48" fmla="*/ 109 w 309"/>
                  <a:gd name="T49" fmla="*/ 334 h 390"/>
                  <a:gd name="T50" fmla="*/ 86 w 309"/>
                  <a:gd name="T51" fmla="*/ 266 h 390"/>
                  <a:gd name="T52" fmla="*/ 58 w 309"/>
                  <a:gd name="T53" fmla="*/ 200 h 390"/>
                  <a:gd name="T54" fmla="*/ 232 w 309"/>
                  <a:gd name="T55" fmla="*/ 183 h 390"/>
                  <a:gd name="T56" fmla="*/ 236 w 309"/>
                  <a:gd name="T57" fmla="*/ 199 h 390"/>
                  <a:gd name="T58" fmla="*/ 212 w 309"/>
                  <a:gd name="T59" fmla="*/ 217 h 390"/>
                  <a:gd name="T60" fmla="*/ 202 w 309"/>
                  <a:gd name="T61" fmla="*/ 219 h 390"/>
                  <a:gd name="T62" fmla="*/ 199 w 309"/>
                  <a:gd name="T63" fmla="*/ 217 h 390"/>
                  <a:gd name="T64" fmla="*/ 195 w 309"/>
                  <a:gd name="T65" fmla="*/ 212 h 390"/>
                  <a:gd name="T66" fmla="*/ 193 w 309"/>
                  <a:gd name="T67" fmla="*/ 198 h 390"/>
                  <a:gd name="T68" fmla="*/ 232 w 309"/>
                  <a:gd name="T69" fmla="*/ 187 h 390"/>
                  <a:gd name="T70" fmla="*/ 232 w 309"/>
                  <a:gd name="T71" fmla="*/ 183 h 390"/>
                  <a:gd name="T72" fmla="*/ 47 w 309"/>
                  <a:gd name="T73" fmla="*/ 121 h 390"/>
                  <a:gd name="T74" fmla="*/ 39 w 309"/>
                  <a:gd name="T75" fmla="*/ 117 h 390"/>
                  <a:gd name="T76" fmla="*/ 45 w 309"/>
                  <a:gd name="T77" fmla="*/ 93 h 390"/>
                  <a:gd name="T78" fmla="*/ 44 w 309"/>
                  <a:gd name="T79" fmla="*/ 96 h 390"/>
                  <a:gd name="T80" fmla="*/ 206 w 309"/>
                  <a:gd name="T81" fmla="*/ 20 h 390"/>
                  <a:gd name="T82" fmla="*/ 130 w 309"/>
                  <a:gd name="T83" fmla="*/ 1 h 390"/>
                  <a:gd name="T84" fmla="*/ 56 w 309"/>
                  <a:gd name="T85" fmla="*/ 24 h 390"/>
                  <a:gd name="T86" fmla="*/ 39 w 309"/>
                  <a:gd name="T87" fmla="*/ 42 h 390"/>
                  <a:gd name="T88" fmla="*/ 10 w 309"/>
                  <a:gd name="T89" fmla="*/ 173 h 390"/>
                  <a:gd name="T90" fmla="*/ 18 w 309"/>
                  <a:gd name="T91" fmla="*/ 198 h 390"/>
                  <a:gd name="T92" fmla="*/ 64 w 309"/>
                  <a:gd name="T93" fmla="*/ 307 h 390"/>
                  <a:gd name="T94" fmla="*/ 76 w 309"/>
                  <a:gd name="T95" fmla="*/ 346 h 390"/>
                  <a:gd name="T96" fmla="*/ 115 w 309"/>
                  <a:gd name="T97" fmla="*/ 387 h 390"/>
                  <a:gd name="T98" fmla="*/ 192 w 309"/>
                  <a:gd name="T99" fmla="*/ 370 h 390"/>
                  <a:gd name="T100" fmla="*/ 176 w 309"/>
                  <a:gd name="T101" fmla="*/ 354 h 390"/>
                  <a:gd name="T102" fmla="*/ 237 w 309"/>
                  <a:gd name="T103" fmla="*/ 336 h 390"/>
                  <a:gd name="T104" fmla="*/ 303 w 309"/>
                  <a:gd name="T105" fmla="*/ 261 h 390"/>
                  <a:gd name="T106" fmla="*/ 273 w 309"/>
                  <a:gd name="T107" fmla="*/ 75 h 390"/>
                  <a:gd name="T108" fmla="*/ 239 w 309"/>
                  <a:gd name="T109" fmla="*/ 42 h 390"/>
                  <a:gd name="T110" fmla="*/ 218 w 309"/>
                  <a:gd name="T111" fmla="*/ 28 h 390"/>
                  <a:gd name="T112" fmla="*/ 206 w 309"/>
                  <a:gd name="T113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9" h="390">
                    <a:moveTo>
                      <a:pt x="198" y="217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lose/>
                    <a:moveTo>
                      <a:pt x="176" y="352"/>
                    </a:moveTo>
                    <a:cubicBezTo>
                      <a:pt x="176" y="353"/>
                      <a:pt x="176" y="353"/>
                      <a:pt x="175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lose/>
                    <a:moveTo>
                      <a:pt x="209" y="218"/>
                    </a:moveTo>
                    <a:cubicBezTo>
                      <a:pt x="208" y="218"/>
                      <a:pt x="208" y="218"/>
                      <a:pt x="208" y="219"/>
                    </a:cubicBezTo>
                    <a:cubicBezTo>
                      <a:pt x="208" y="218"/>
                      <a:pt x="208" y="218"/>
                      <a:pt x="209" y="218"/>
                    </a:cubicBezTo>
                    <a:close/>
                    <a:moveTo>
                      <a:pt x="200" y="218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218"/>
                      <a:pt x="200" y="218"/>
                      <a:pt x="200" y="218"/>
                    </a:cubicBezTo>
                    <a:close/>
                    <a:moveTo>
                      <a:pt x="198" y="216"/>
                    </a:move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199" y="217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199" y="218"/>
                      <a:pt x="199" y="218"/>
                      <a:pt x="198" y="217"/>
                    </a:cubicBezTo>
                    <a:cubicBezTo>
                      <a:pt x="198" y="217"/>
                      <a:pt x="197" y="217"/>
                      <a:pt x="196" y="216"/>
                    </a:cubicBezTo>
                    <a:cubicBezTo>
                      <a:pt x="197" y="217"/>
                      <a:pt x="198" y="217"/>
                      <a:pt x="198" y="217"/>
                    </a:cubicBezTo>
                    <a:cubicBezTo>
                      <a:pt x="198" y="217"/>
                      <a:pt x="198" y="217"/>
                      <a:pt x="198" y="216"/>
                    </a:cubicBezTo>
                    <a:close/>
                    <a:moveTo>
                      <a:pt x="197" y="215"/>
                    </a:moveTo>
                    <a:cubicBezTo>
                      <a:pt x="197" y="216"/>
                      <a:pt x="197" y="216"/>
                      <a:pt x="198" y="216"/>
                    </a:cubicBezTo>
                    <a:cubicBezTo>
                      <a:pt x="198" y="216"/>
                      <a:pt x="198" y="216"/>
                      <a:pt x="197" y="216"/>
                    </a:cubicBezTo>
                    <a:cubicBezTo>
                      <a:pt x="197" y="216"/>
                      <a:pt x="197" y="216"/>
                      <a:pt x="197" y="215"/>
                    </a:cubicBezTo>
                    <a:close/>
                    <a:moveTo>
                      <a:pt x="134" y="196"/>
                    </a:moveTo>
                    <a:cubicBezTo>
                      <a:pt x="143" y="197"/>
                      <a:pt x="152" y="197"/>
                      <a:pt x="160" y="197"/>
                    </a:cubicBezTo>
                    <a:cubicBezTo>
                      <a:pt x="160" y="198"/>
                      <a:pt x="160" y="198"/>
                      <a:pt x="160" y="198"/>
                    </a:cubicBezTo>
                    <a:cubicBezTo>
                      <a:pt x="160" y="215"/>
                      <a:pt x="165" y="234"/>
                      <a:pt x="180" y="244"/>
                    </a:cubicBezTo>
                    <a:cubicBezTo>
                      <a:pt x="197" y="255"/>
                      <a:pt x="219" y="253"/>
                      <a:pt x="236" y="242"/>
                    </a:cubicBezTo>
                    <a:cubicBezTo>
                      <a:pt x="237" y="241"/>
                      <a:pt x="238" y="240"/>
                      <a:pt x="240" y="239"/>
                    </a:cubicBezTo>
                    <a:cubicBezTo>
                      <a:pt x="239" y="242"/>
                      <a:pt x="239" y="244"/>
                      <a:pt x="239" y="247"/>
                    </a:cubicBezTo>
                    <a:cubicBezTo>
                      <a:pt x="237" y="258"/>
                      <a:pt x="235" y="268"/>
                      <a:pt x="231" y="279"/>
                    </a:cubicBezTo>
                    <a:cubicBezTo>
                      <a:pt x="231" y="279"/>
                      <a:pt x="231" y="280"/>
                      <a:pt x="230" y="281"/>
                    </a:cubicBezTo>
                    <a:cubicBezTo>
                      <a:pt x="229" y="282"/>
                      <a:pt x="227" y="284"/>
                      <a:pt x="226" y="285"/>
                    </a:cubicBezTo>
                    <a:cubicBezTo>
                      <a:pt x="222" y="288"/>
                      <a:pt x="217" y="290"/>
                      <a:pt x="213" y="292"/>
                    </a:cubicBezTo>
                    <a:cubicBezTo>
                      <a:pt x="197" y="299"/>
                      <a:pt x="180" y="303"/>
                      <a:pt x="165" y="313"/>
                    </a:cubicBezTo>
                    <a:cubicBezTo>
                      <a:pt x="159" y="314"/>
                      <a:pt x="153" y="315"/>
                      <a:pt x="147" y="317"/>
                    </a:cubicBezTo>
                    <a:cubicBezTo>
                      <a:pt x="139" y="319"/>
                      <a:pt x="134" y="326"/>
                      <a:pt x="134" y="333"/>
                    </a:cubicBezTo>
                    <a:cubicBezTo>
                      <a:pt x="134" y="335"/>
                      <a:pt x="135" y="339"/>
                      <a:pt x="137" y="341"/>
                    </a:cubicBezTo>
                    <a:cubicBezTo>
                      <a:pt x="129" y="341"/>
                      <a:pt x="121" y="341"/>
                      <a:pt x="113" y="342"/>
                    </a:cubicBezTo>
                    <a:cubicBezTo>
                      <a:pt x="113" y="341"/>
                      <a:pt x="112" y="341"/>
                      <a:pt x="112" y="341"/>
                    </a:cubicBezTo>
                    <a:cubicBezTo>
                      <a:pt x="111" y="338"/>
                      <a:pt x="110" y="336"/>
                      <a:pt x="108" y="334"/>
                    </a:cubicBezTo>
                    <a:cubicBezTo>
                      <a:pt x="108" y="334"/>
                      <a:pt x="109" y="334"/>
                      <a:pt x="109" y="334"/>
                    </a:cubicBezTo>
                    <a:cubicBezTo>
                      <a:pt x="124" y="334"/>
                      <a:pt x="130" y="317"/>
                      <a:pt x="121" y="306"/>
                    </a:cubicBezTo>
                    <a:cubicBezTo>
                      <a:pt x="109" y="293"/>
                      <a:pt x="97" y="280"/>
                      <a:pt x="86" y="266"/>
                    </a:cubicBezTo>
                    <a:cubicBezTo>
                      <a:pt x="77" y="248"/>
                      <a:pt x="67" y="231"/>
                      <a:pt x="59" y="213"/>
                    </a:cubicBezTo>
                    <a:cubicBezTo>
                      <a:pt x="58" y="209"/>
                      <a:pt x="58" y="204"/>
                      <a:pt x="58" y="200"/>
                    </a:cubicBezTo>
                    <a:cubicBezTo>
                      <a:pt x="83" y="199"/>
                      <a:pt x="109" y="198"/>
                      <a:pt x="134" y="196"/>
                    </a:cubicBezTo>
                    <a:close/>
                    <a:moveTo>
                      <a:pt x="232" y="183"/>
                    </a:moveTo>
                    <a:cubicBezTo>
                      <a:pt x="234" y="188"/>
                      <a:pt x="235" y="193"/>
                      <a:pt x="237" y="198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3" y="202"/>
                      <a:pt x="230" y="206"/>
                      <a:pt x="226" y="209"/>
                    </a:cubicBezTo>
                    <a:cubicBezTo>
                      <a:pt x="221" y="212"/>
                      <a:pt x="217" y="215"/>
                      <a:pt x="212" y="217"/>
                    </a:cubicBezTo>
                    <a:cubicBezTo>
                      <a:pt x="210" y="218"/>
                      <a:pt x="208" y="218"/>
                      <a:pt x="206" y="219"/>
                    </a:cubicBezTo>
                    <a:cubicBezTo>
                      <a:pt x="205" y="219"/>
                      <a:pt x="204" y="219"/>
                      <a:pt x="202" y="219"/>
                    </a:cubicBezTo>
                    <a:cubicBezTo>
                      <a:pt x="202" y="219"/>
                      <a:pt x="201" y="218"/>
                      <a:pt x="200" y="218"/>
                    </a:cubicBezTo>
                    <a:cubicBezTo>
                      <a:pt x="200" y="218"/>
                      <a:pt x="199" y="217"/>
                      <a:pt x="199" y="217"/>
                    </a:cubicBezTo>
                    <a:cubicBezTo>
                      <a:pt x="198" y="216"/>
                      <a:pt x="197" y="216"/>
                      <a:pt x="197" y="215"/>
                    </a:cubicBezTo>
                    <a:cubicBezTo>
                      <a:pt x="196" y="214"/>
                      <a:pt x="195" y="213"/>
                      <a:pt x="195" y="212"/>
                    </a:cubicBezTo>
                    <a:cubicBezTo>
                      <a:pt x="194" y="210"/>
                      <a:pt x="194" y="209"/>
                      <a:pt x="194" y="207"/>
                    </a:cubicBezTo>
                    <a:cubicBezTo>
                      <a:pt x="193" y="204"/>
                      <a:pt x="193" y="201"/>
                      <a:pt x="193" y="198"/>
                    </a:cubicBezTo>
                    <a:cubicBezTo>
                      <a:pt x="201" y="199"/>
                      <a:pt x="208" y="199"/>
                      <a:pt x="216" y="199"/>
                    </a:cubicBezTo>
                    <a:cubicBezTo>
                      <a:pt x="223" y="199"/>
                      <a:pt x="230" y="194"/>
                      <a:pt x="232" y="187"/>
                    </a:cubicBezTo>
                    <a:cubicBezTo>
                      <a:pt x="232" y="186"/>
                      <a:pt x="232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lose/>
                    <a:moveTo>
                      <a:pt x="40" y="113"/>
                    </a:moveTo>
                    <a:cubicBezTo>
                      <a:pt x="41" y="116"/>
                      <a:pt x="43" y="119"/>
                      <a:pt x="47" y="121"/>
                    </a:cubicBezTo>
                    <a:cubicBezTo>
                      <a:pt x="44" y="123"/>
                      <a:pt x="41" y="125"/>
                      <a:pt x="38" y="128"/>
                    </a:cubicBezTo>
                    <a:cubicBezTo>
                      <a:pt x="38" y="124"/>
                      <a:pt x="39" y="121"/>
                      <a:pt x="39" y="117"/>
                    </a:cubicBezTo>
                    <a:cubicBezTo>
                      <a:pt x="39" y="116"/>
                      <a:pt x="39" y="114"/>
                      <a:pt x="40" y="113"/>
                    </a:cubicBezTo>
                    <a:close/>
                    <a:moveTo>
                      <a:pt x="45" y="93"/>
                    </a:moveTo>
                    <a:cubicBezTo>
                      <a:pt x="45" y="94"/>
                      <a:pt x="45" y="95"/>
                      <a:pt x="45" y="95"/>
                    </a:cubicBezTo>
                    <a:cubicBezTo>
                      <a:pt x="45" y="96"/>
                      <a:pt x="44" y="96"/>
                      <a:pt x="44" y="96"/>
                    </a:cubicBezTo>
                    <a:cubicBezTo>
                      <a:pt x="44" y="95"/>
                      <a:pt x="45" y="94"/>
                      <a:pt x="45" y="93"/>
                    </a:cubicBezTo>
                    <a:close/>
                    <a:moveTo>
                      <a:pt x="206" y="20"/>
                    </a:moveTo>
                    <a:cubicBezTo>
                      <a:pt x="187" y="7"/>
                      <a:pt x="165" y="0"/>
                      <a:pt x="143" y="0"/>
                    </a:cubicBezTo>
                    <a:cubicBezTo>
                      <a:pt x="139" y="0"/>
                      <a:pt x="134" y="1"/>
                      <a:pt x="130" y="1"/>
                    </a:cubicBezTo>
                    <a:cubicBezTo>
                      <a:pt x="110" y="3"/>
                      <a:pt x="89" y="9"/>
                      <a:pt x="71" y="19"/>
                    </a:cubicBezTo>
                    <a:cubicBezTo>
                      <a:pt x="66" y="20"/>
                      <a:pt x="61" y="22"/>
                      <a:pt x="56" y="24"/>
                    </a:cubicBezTo>
                    <a:cubicBezTo>
                      <a:pt x="52" y="26"/>
                      <a:pt x="50" y="29"/>
                      <a:pt x="49" y="33"/>
                    </a:cubicBezTo>
                    <a:cubicBezTo>
                      <a:pt x="46" y="36"/>
                      <a:pt x="42" y="39"/>
                      <a:pt x="39" y="42"/>
                    </a:cubicBezTo>
                    <a:cubicBezTo>
                      <a:pt x="9" y="74"/>
                      <a:pt x="0" y="122"/>
                      <a:pt x="8" y="165"/>
                    </a:cubicBezTo>
                    <a:cubicBezTo>
                      <a:pt x="9" y="167"/>
                      <a:pt x="9" y="170"/>
                      <a:pt x="10" y="173"/>
                    </a:cubicBezTo>
                    <a:cubicBezTo>
                      <a:pt x="7" y="177"/>
                      <a:pt x="6" y="183"/>
                      <a:pt x="7" y="187"/>
                    </a:cubicBezTo>
                    <a:cubicBezTo>
                      <a:pt x="9" y="193"/>
                      <a:pt x="13" y="197"/>
                      <a:pt x="18" y="198"/>
                    </a:cubicBezTo>
                    <a:cubicBezTo>
                      <a:pt x="20" y="206"/>
                      <a:pt x="24" y="214"/>
                      <a:pt x="27" y="222"/>
                    </a:cubicBezTo>
                    <a:cubicBezTo>
                      <a:pt x="31" y="254"/>
                      <a:pt x="40" y="286"/>
                      <a:pt x="64" y="307"/>
                    </a:cubicBezTo>
                    <a:cubicBezTo>
                      <a:pt x="62" y="311"/>
                      <a:pt x="61" y="316"/>
                      <a:pt x="62" y="320"/>
                    </a:cubicBezTo>
                    <a:cubicBezTo>
                      <a:pt x="65" y="330"/>
                      <a:pt x="70" y="338"/>
                      <a:pt x="76" y="346"/>
                    </a:cubicBezTo>
                    <a:cubicBezTo>
                      <a:pt x="75" y="349"/>
                      <a:pt x="75" y="352"/>
                      <a:pt x="75" y="356"/>
                    </a:cubicBezTo>
                    <a:cubicBezTo>
                      <a:pt x="78" y="376"/>
                      <a:pt x="97" y="385"/>
                      <a:pt x="115" y="387"/>
                    </a:cubicBezTo>
                    <a:cubicBezTo>
                      <a:pt x="136" y="390"/>
                      <a:pt x="156" y="387"/>
                      <a:pt x="176" y="387"/>
                    </a:cubicBezTo>
                    <a:cubicBezTo>
                      <a:pt x="185" y="387"/>
                      <a:pt x="192" y="379"/>
                      <a:pt x="192" y="370"/>
                    </a:cubicBezTo>
                    <a:cubicBezTo>
                      <a:pt x="192" y="361"/>
                      <a:pt x="185" y="354"/>
                      <a:pt x="176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6" y="353"/>
                      <a:pt x="176" y="353"/>
                      <a:pt x="176" y="352"/>
                    </a:cubicBezTo>
                    <a:cubicBezTo>
                      <a:pt x="198" y="354"/>
                      <a:pt x="220" y="352"/>
                      <a:pt x="237" y="336"/>
                    </a:cubicBezTo>
                    <a:cubicBezTo>
                      <a:pt x="239" y="335"/>
                      <a:pt x="240" y="333"/>
                      <a:pt x="242" y="331"/>
                    </a:cubicBezTo>
                    <a:cubicBezTo>
                      <a:pt x="271" y="316"/>
                      <a:pt x="296" y="294"/>
                      <a:pt x="303" y="261"/>
                    </a:cubicBezTo>
                    <a:cubicBezTo>
                      <a:pt x="309" y="230"/>
                      <a:pt x="306" y="198"/>
                      <a:pt x="301" y="166"/>
                    </a:cubicBezTo>
                    <a:cubicBezTo>
                      <a:pt x="296" y="135"/>
                      <a:pt x="289" y="103"/>
                      <a:pt x="273" y="75"/>
                    </a:cubicBezTo>
                    <a:cubicBezTo>
                      <a:pt x="266" y="63"/>
                      <a:pt x="257" y="50"/>
                      <a:pt x="245" y="44"/>
                    </a:cubicBezTo>
                    <a:cubicBezTo>
                      <a:pt x="243" y="43"/>
                      <a:pt x="241" y="42"/>
                      <a:pt x="239" y="42"/>
                    </a:cubicBezTo>
                    <a:cubicBezTo>
                      <a:pt x="238" y="41"/>
                      <a:pt x="238" y="40"/>
                      <a:pt x="238" y="39"/>
                    </a:cubicBezTo>
                    <a:cubicBezTo>
                      <a:pt x="236" y="31"/>
                      <a:pt x="226" y="24"/>
                      <a:pt x="218" y="28"/>
                    </a:cubicBezTo>
                    <a:cubicBezTo>
                      <a:pt x="217" y="28"/>
                      <a:pt x="217" y="28"/>
                      <a:pt x="216" y="28"/>
                    </a:cubicBezTo>
                    <a:cubicBezTo>
                      <a:pt x="214" y="24"/>
                      <a:pt x="210" y="20"/>
                      <a:pt x="206" y="20"/>
                    </a:cubicBezTo>
                    <a:cubicBezTo>
                      <a:pt x="206" y="20"/>
                      <a:pt x="206" y="20"/>
                      <a:pt x="20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241"/>
              <p:cNvSpPr>
                <a:spLocks noEditPoints="1"/>
              </p:cNvSpPr>
              <p:nvPr/>
            </p:nvSpPr>
            <p:spPr bwMode="auto">
              <a:xfrm>
                <a:off x="-3489325" y="2203450"/>
                <a:ext cx="488950" cy="1084263"/>
              </a:xfrm>
              <a:custGeom>
                <a:avLst/>
                <a:gdLst>
                  <a:gd name="T0" fmla="*/ 52 w 104"/>
                  <a:gd name="T1" fmla="*/ 163 h 230"/>
                  <a:gd name="T2" fmla="*/ 52 w 104"/>
                  <a:gd name="T3" fmla="*/ 164 h 230"/>
                  <a:gd name="T4" fmla="*/ 52 w 104"/>
                  <a:gd name="T5" fmla="*/ 163 h 230"/>
                  <a:gd name="T6" fmla="*/ 35 w 104"/>
                  <a:gd name="T7" fmla="*/ 16 h 230"/>
                  <a:gd name="T8" fmla="*/ 19 w 104"/>
                  <a:gd name="T9" fmla="*/ 0 h 230"/>
                  <a:gd name="T10" fmla="*/ 2 w 104"/>
                  <a:gd name="T11" fmla="*/ 16 h 230"/>
                  <a:gd name="T12" fmla="*/ 10 w 104"/>
                  <a:gd name="T13" fmla="*/ 140 h 230"/>
                  <a:gd name="T14" fmla="*/ 82 w 104"/>
                  <a:gd name="T15" fmla="*/ 228 h 230"/>
                  <a:gd name="T16" fmla="*/ 102 w 104"/>
                  <a:gd name="T17" fmla="*/ 217 h 230"/>
                  <a:gd name="T18" fmla="*/ 90 w 104"/>
                  <a:gd name="T19" fmla="*/ 196 h 230"/>
                  <a:gd name="T20" fmla="*/ 79 w 104"/>
                  <a:gd name="T21" fmla="*/ 193 h 230"/>
                  <a:gd name="T22" fmla="*/ 70 w 104"/>
                  <a:gd name="T23" fmla="*/ 188 h 230"/>
                  <a:gd name="T24" fmla="*/ 61 w 104"/>
                  <a:gd name="T25" fmla="*/ 179 h 230"/>
                  <a:gd name="T26" fmla="*/ 51 w 104"/>
                  <a:gd name="T27" fmla="*/ 161 h 230"/>
                  <a:gd name="T28" fmla="*/ 37 w 104"/>
                  <a:gd name="T29" fmla="*/ 107 h 230"/>
                  <a:gd name="T30" fmla="*/ 35 w 104"/>
                  <a:gd name="T31" fmla="*/ 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230">
                    <a:moveTo>
                      <a:pt x="52" y="163"/>
                    </a:moveTo>
                    <a:cubicBezTo>
                      <a:pt x="52" y="163"/>
                      <a:pt x="52" y="163"/>
                      <a:pt x="52" y="164"/>
                    </a:cubicBezTo>
                    <a:cubicBezTo>
                      <a:pt x="52" y="163"/>
                      <a:pt x="52" y="163"/>
                      <a:pt x="52" y="163"/>
                    </a:cubicBezTo>
                    <a:close/>
                    <a:moveTo>
                      <a:pt x="35" y="16"/>
                    </a:moveTo>
                    <a:cubicBezTo>
                      <a:pt x="35" y="7"/>
                      <a:pt x="27" y="0"/>
                      <a:pt x="19" y="0"/>
                    </a:cubicBezTo>
                    <a:cubicBezTo>
                      <a:pt x="9" y="0"/>
                      <a:pt x="3" y="7"/>
                      <a:pt x="2" y="16"/>
                    </a:cubicBezTo>
                    <a:cubicBezTo>
                      <a:pt x="0" y="57"/>
                      <a:pt x="1" y="100"/>
                      <a:pt x="10" y="140"/>
                    </a:cubicBezTo>
                    <a:cubicBezTo>
                      <a:pt x="19" y="178"/>
                      <a:pt x="39" y="221"/>
                      <a:pt x="82" y="228"/>
                    </a:cubicBezTo>
                    <a:cubicBezTo>
                      <a:pt x="90" y="230"/>
                      <a:pt x="99" y="226"/>
                      <a:pt x="102" y="217"/>
                    </a:cubicBezTo>
                    <a:cubicBezTo>
                      <a:pt x="104" y="209"/>
                      <a:pt x="99" y="198"/>
                      <a:pt x="90" y="196"/>
                    </a:cubicBezTo>
                    <a:cubicBezTo>
                      <a:pt x="86" y="196"/>
                      <a:pt x="82" y="195"/>
                      <a:pt x="79" y="193"/>
                    </a:cubicBezTo>
                    <a:cubicBezTo>
                      <a:pt x="76" y="192"/>
                      <a:pt x="73" y="190"/>
                      <a:pt x="70" y="188"/>
                    </a:cubicBezTo>
                    <a:cubicBezTo>
                      <a:pt x="67" y="185"/>
                      <a:pt x="64" y="182"/>
                      <a:pt x="61" y="179"/>
                    </a:cubicBezTo>
                    <a:cubicBezTo>
                      <a:pt x="57" y="173"/>
                      <a:pt x="54" y="167"/>
                      <a:pt x="51" y="161"/>
                    </a:cubicBezTo>
                    <a:cubicBezTo>
                      <a:pt x="44" y="143"/>
                      <a:pt x="40" y="125"/>
                      <a:pt x="37" y="107"/>
                    </a:cubicBezTo>
                    <a:cubicBezTo>
                      <a:pt x="34" y="77"/>
                      <a:pt x="33" y="47"/>
                      <a:pt x="3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242"/>
              <p:cNvSpPr>
                <a:spLocks noEditPoints="1"/>
              </p:cNvSpPr>
              <p:nvPr/>
            </p:nvSpPr>
            <p:spPr bwMode="auto">
              <a:xfrm>
                <a:off x="-3578225" y="1470025"/>
                <a:ext cx="2201863" cy="2112963"/>
              </a:xfrm>
              <a:custGeom>
                <a:avLst/>
                <a:gdLst>
                  <a:gd name="T0" fmla="*/ 218 w 469"/>
                  <a:gd name="T1" fmla="*/ 9 h 449"/>
                  <a:gd name="T2" fmla="*/ 384 w 469"/>
                  <a:gd name="T3" fmla="*/ 116 h 449"/>
                  <a:gd name="T4" fmla="*/ 384 w 469"/>
                  <a:gd name="T5" fmla="*/ 116 h 449"/>
                  <a:gd name="T6" fmla="*/ 435 w 469"/>
                  <a:gd name="T7" fmla="*/ 202 h 449"/>
                  <a:gd name="T8" fmla="*/ 435 w 469"/>
                  <a:gd name="T9" fmla="*/ 202 h 449"/>
                  <a:gd name="T10" fmla="*/ 404 w 469"/>
                  <a:gd name="T11" fmla="*/ 397 h 449"/>
                  <a:gd name="T12" fmla="*/ 404 w 469"/>
                  <a:gd name="T13" fmla="*/ 397 h 449"/>
                  <a:gd name="T14" fmla="*/ 429 w 469"/>
                  <a:gd name="T15" fmla="*/ 372 h 449"/>
                  <a:gd name="T16" fmla="*/ 429 w 469"/>
                  <a:gd name="T17" fmla="*/ 372 h 449"/>
                  <a:gd name="T18" fmla="*/ 445 w 469"/>
                  <a:gd name="T19" fmla="*/ 345 h 449"/>
                  <a:gd name="T20" fmla="*/ 454 w 469"/>
                  <a:gd name="T21" fmla="*/ 312 h 449"/>
                  <a:gd name="T22" fmla="*/ 454 w 469"/>
                  <a:gd name="T23" fmla="*/ 312 h 449"/>
                  <a:gd name="T24" fmla="*/ 186 w 469"/>
                  <a:gd name="T25" fmla="*/ 0 h 449"/>
                  <a:gd name="T26" fmla="*/ 119 w 469"/>
                  <a:gd name="T27" fmla="*/ 7 h 449"/>
                  <a:gd name="T28" fmla="*/ 37 w 469"/>
                  <a:gd name="T29" fmla="*/ 31 h 449"/>
                  <a:gd name="T30" fmla="*/ 0 w 469"/>
                  <a:gd name="T31" fmla="*/ 50 h 449"/>
                  <a:gd name="T32" fmla="*/ 20 w 469"/>
                  <a:gd name="T33" fmla="*/ 41 h 449"/>
                  <a:gd name="T34" fmla="*/ 131 w 469"/>
                  <a:gd name="T35" fmla="*/ 10 h 449"/>
                  <a:gd name="T36" fmla="*/ 153 w 469"/>
                  <a:gd name="T37" fmla="*/ 8 h 449"/>
                  <a:gd name="T38" fmla="*/ 197 w 469"/>
                  <a:gd name="T39" fmla="*/ 7 h 449"/>
                  <a:gd name="T40" fmla="*/ 218 w 469"/>
                  <a:gd name="T41" fmla="*/ 9 h 449"/>
                  <a:gd name="T42" fmla="*/ 271 w 469"/>
                  <a:gd name="T43" fmla="*/ 24 h 449"/>
                  <a:gd name="T44" fmla="*/ 326 w 469"/>
                  <a:gd name="T45" fmla="*/ 56 h 449"/>
                  <a:gd name="T46" fmla="*/ 384 w 469"/>
                  <a:gd name="T47" fmla="*/ 115 h 449"/>
                  <a:gd name="T48" fmla="*/ 384 w 469"/>
                  <a:gd name="T49" fmla="*/ 116 h 449"/>
                  <a:gd name="T50" fmla="*/ 384 w 469"/>
                  <a:gd name="T51" fmla="*/ 116 h 449"/>
                  <a:gd name="T52" fmla="*/ 425 w 469"/>
                  <a:gd name="T53" fmla="*/ 180 h 449"/>
                  <a:gd name="T54" fmla="*/ 434 w 469"/>
                  <a:gd name="T55" fmla="*/ 201 h 449"/>
                  <a:gd name="T56" fmla="*/ 435 w 469"/>
                  <a:gd name="T57" fmla="*/ 202 h 449"/>
                  <a:gd name="T58" fmla="*/ 454 w 469"/>
                  <a:gd name="T59" fmla="*/ 268 h 449"/>
                  <a:gd name="T60" fmla="*/ 454 w 469"/>
                  <a:gd name="T61" fmla="*/ 312 h 449"/>
                  <a:gd name="T62" fmla="*/ 445 w 469"/>
                  <a:gd name="T63" fmla="*/ 345 h 449"/>
                  <a:gd name="T64" fmla="*/ 430 w 469"/>
                  <a:gd name="T65" fmla="*/ 372 h 449"/>
                  <a:gd name="T66" fmla="*/ 404 w 469"/>
                  <a:gd name="T67" fmla="*/ 397 h 449"/>
                  <a:gd name="T68" fmla="*/ 404 w 469"/>
                  <a:gd name="T69" fmla="*/ 397 h 449"/>
                  <a:gd name="T70" fmla="*/ 404 w 469"/>
                  <a:gd name="T71" fmla="*/ 397 h 449"/>
                  <a:gd name="T72" fmla="*/ 374 w 469"/>
                  <a:gd name="T73" fmla="*/ 416 h 449"/>
                  <a:gd name="T74" fmla="*/ 365 w 469"/>
                  <a:gd name="T75" fmla="*/ 420 h 449"/>
                  <a:gd name="T76" fmla="*/ 305 w 469"/>
                  <a:gd name="T77" fmla="*/ 435 h 449"/>
                  <a:gd name="T78" fmla="*/ 237 w 469"/>
                  <a:gd name="T79" fmla="*/ 440 h 449"/>
                  <a:gd name="T80" fmla="*/ 111 w 469"/>
                  <a:gd name="T81" fmla="*/ 445 h 449"/>
                  <a:gd name="T82" fmla="*/ 10 w 469"/>
                  <a:gd name="T83" fmla="*/ 442 h 449"/>
                  <a:gd name="T84" fmla="*/ 47 w 469"/>
                  <a:gd name="T85" fmla="*/ 446 h 449"/>
                  <a:gd name="T86" fmla="*/ 250 w 469"/>
                  <a:gd name="T87" fmla="*/ 447 h 449"/>
                  <a:gd name="T88" fmla="*/ 313 w 469"/>
                  <a:gd name="T89" fmla="*/ 443 h 449"/>
                  <a:gd name="T90" fmla="*/ 353 w 469"/>
                  <a:gd name="T91" fmla="*/ 435 h 449"/>
                  <a:gd name="T92" fmla="*/ 373 w 469"/>
                  <a:gd name="T93" fmla="*/ 428 h 449"/>
                  <a:gd name="T94" fmla="*/ 426 w 469"/>
                  <a:gd name="T95" fmla="*/ 394 h 449"/>
                  <a:gd name="T96" fmla="*/ 449 w 469"/>
                  <a:gd name="T97" fmla="*/ 366 h 449"/>
                  <a:gd name="T98" fmla="*/ 462 w 469"/>
                  <a:gd name="T99" fmla="*/ 334 h 449"/>
                  <a:gd name="T100" fmla="*/ 468 w 469"/>
                  <a:gd name="T101" fmla="*/ 301 h 449"/>
                  <a:gd name="T102" fmla="*/ 467 w 469"/>
                  <a:gd name="T103" fmla="*/ 267 h 449"/>
                  <a:gd name="T104" fmla="*/ 454 w 469"/>
                  <a:gd name="T105" fmla="*/ 215 h 449"/>
                  <a:gd name="T106" fmla="*/ 439 w 469"/>
                  <a:gd name="T107" fmla="*/ 181 h 449"/>
                  <a:gd name="T108" fmla="*/ 399 w 469"/>
                  <a:gd name="T109" fmla="*/ 117 h 449"/>
                  <a:gd name="T110" fmla="*/ 346 w 469"/>
                  <a:gd name="T111" fmla="*/ 60 h 449"/>
                  <a:gd name="T112" fmla="*/ 281 w 469"/>
                  <a:gd name="T113" fmla="*/ 19 h 449"/>
                  <a:gd name="T114" fmla="*/ 244 w 469"/>
                  <a:gd name="T115" fmla="*/ 6 h 449"/>
                  <a:gd name="T116" fmla="*/ 205 w 469"/>
                  <a:gd name="T117" fmla="*/ 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9" h="449"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384" y="116"/>
                    </a:move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lose/>
                    <a:moveTo>
                      <a:pt x="435" y="202"/>
                    </a:moveTo>
                    <a:cubicBezTo>
                      <a:pt x="435" y="201"/>
                      <a:pt x="435" y="201"/>
                      <a:pt x="434" y="201"/>
                    </a:cubicBezTo>
                    <a:cubicBezTo>
                      <a:pt x="435" y="201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lose/>
                    <a:moveTo>
                      <a:pt x="404" y="397"/>
                    </a:move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lose/>
                    <a:moveTo>
                      <a:pt x="429" y="372"/>
                    </a:moveTo>
                    <a:cubicBezTo>
                      <a:pt x="429" y="372"/>
                      <a:pt x="429" y="372"/>
                      <a:pt x="429" y="373"/>
                    </a:cubicBezTo>
                    <a:cubicBezTo>
                      <a:pt x="429" y="372"/>
                      <a:pt x="429" y="372"/>
                      <a:pt x="429" y="372"/>
                    </a:cubicBezTo>
                    <a:close/>
                    <a:moveTo>
                      <a:pt x="445" y="345"/>
                    </a:move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5" y="345"/>
                      <a:pt x="445" y="345"/>
                      <a:pt x="445" y="345"/>
                    </a:cubicBezTo>
                    <a:close/>
                    <a:moveTo>
                      <a:pt x="454" y="312"/>
                    </a:moveTo>
                    <a:cubicBezTo>
                      <a:pt x="454" y="312"/>
                      <a:pt x="454" y="313"/>
                      <a:pt x="454" y="313"/>
                    </a:cubicBezTo>
                    <a:cubicBezTo>
                      <a:pt x="454" y="313"/>
                      <a:pt x="454" y="312"/>
                      <a:pt x="454" y="312"/>
                    </a:cubicBezTo>
                    <a:close/>
                    <a:moveTo>
                      <a:pt x="205" y="1"/>
                    </a:moveTo>
                    <a:cubicBezTo>
                      <a:pt x="199" y="0"/>
                      <a:pt x="192" y="0"/>
                      <a:pt x="186" y="0"/>
                    </a:cubicBezTo>
                    <a:cubicBezTo>
                      <a:pt x="178" y="0"/>
                      <a:pt x="170" y="0"/>
                      <a:pt x="162" y="1"/>
                    </a:cubicBezTo>
                    <a:cubicBezTo>
                      <a:pt x="148" y="2"/>
                      <a:pt x="134" y="4"/>
                      <a:pt x="119" y="7"/>
                    </a:cubicBezTo>
                    <a:cubicBezTo>
                      <a:pt x="105" y="9"/>
                      <a:pt x="91" y="13"/>
                      <a:pt x="77" y="17"/>
                    </a:cubicBezTo>
                    <a:cubicBezTo>
                      <a:pt x="63" y="21"/>
                      <a:pt x="50" y="26"/>
                      <a:pt x="37" y="31"/>
                    </a:cubicBezTo>
                    <a:cubicBezTo>
                      <a:pt x="30" y="34"/>
                      <a:pt x="24" y="37"/>
                      <a:pt x="18" y="40"/>
                    </a:cubicBezTo>
                    <a:cubicBezTo>
                      <a:pt x="12" y="43"/>
                      <a:pt x="6" y="46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7"/>
                      <a:pt x="13" y="44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5" y="26"/>
                      <a:pt x="93" y="15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8" y="9"/>
                      <a:pt x="145" y="9"/>
                      <a:pt x="153" y="8"/>
                    </a:cubicBezTo>
                    <a:cubicBezTo>
                      <a:pt x="160" y="7"/>
                      <a:pt x="168" y="7"/>
                      <a:pt x="175" y="7"/>
                    </a:cubicBezTo>
                    <a:cubicBezTo>
                      <a:pt x="183" y="7"/>
                      <a:pt x="190" y="7"/>
                      <a:pt x="197" y="7"/>
                    </a:cubicBezTo>
                    <a:cubicBezTo>
                      <a:pt x="204" y="8"/>
                      <a:pt x="212" y="9"/>
                      <a:pt x="219" y="10"/>
                    </a:cubicBezTo>
                    <a:cubicBezTo>
                      <a:pt x="219" y="9"/>
                      <a:pt x="218" y="9"/>
                      <a:pt x="218" y="9"/>
                    </a:cubicBezTo>
                    <a:cubicBezTo>
                      <a:pt x="228" y="11"/>
                      <a:pt x="237" y="13"/>
                      <a:pt x="246" y="15"/>
                    </a:cubicBezTo>
                    <a:cubicBezTo>
                      <a:pt x="255" y="18"/>
                      <a:pt x="263" y="21"/>
                      <a:pt x="271" y="24"/>
                    </a:cubicBezTo>
                    <a:cubicBezTo>
                      <a:pt x="281" y="28"/>
                      <a:pt x="291" y="33"/>
                      <a:pt x="300" y="38"/>
                    </a:cubicBezTo>
                    <a:cubicBezTo>
                      <a:pt x="309" y="44"/>
                      <a:pt x="318" y="50"/>
                      <a:pt x="326" y="56"/>
                    </a:cubicBezTo>
                    <a:cubicBezTo>
                      <a:pt x="337" y="65"/>
                      <a:pt x="347" y="74"/>
                      <a:pt x="357" y="84"/>
                    </a:cubicBezTo>
                    <a:cubicBezTo>
                      <a:pt x="366" y="94"/>
                      <a:pt x="375" y="104"/>
                      <a:pt x="384" y="115"/>
                    </a:cubicBezTo>
                    <a:cubicBezTo>
                      <a:pt x="384" y="115"/>
                      <a:pt x="383" y="115"/>
                      <a:pt x="383" y="114"/>
                    </a:cubicBezTo>
                    <a:cubicBezTo>
                      <a:pt x="383" y="115"/>
                      <a:pt x="384" y="115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84" y="116"/>
                      <a:pt x="384" y="116"/>
                      <a:pt x="384" y="116"/>
                    </a:cubicBezTo>
                    <a:cubicBezTo>
                      <a:pt x="394" y="129"/>
                      <a:pt x="404" y="143"/>
                      <a:pt x="412" y="158"/>
                    </a:cubicBezTo>
                    <a:cubicBezTo>
                      <a:pt x="417" y="165"/>
                      <a:pt x="421" y="172"/>
                      <a:pt x="425" y="180"/>
                    </a:cubicBezTo>
                    <a:cubicBezTo>
                      <a:pt x="428" y="187"/>
                      <a:pt x="431" y="194"/>
                      <a:pt x="434" y="201"/>
                    </a:cubicBezTo>
                    <a:cubicBezTo>
                      <a:pt x="434" y="201"/>
                      <a:pt x="434" y="201"/>
                      <a:pt x="434" y="201"/>
                    </a:cubicBezTo>
                    <a:cubicBezTo>
                      <a:pt x="434" y="201"/>
                      <a:pt x="435" y="201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35" y="202"/>
                      <a:pt x="435" y="202"/>
                      <a:pt x="435" y="202"/>
                    </a:cubicBezTo>
                    <a:cubicBezTo>
                      <a:pt x="444" y="223"/>
                      <a:pt x="450" y="245"/>
                      <a:pt x="454" y="268"/>
                    </a:cubicBezTo>
                    <a:cubicBezTo>
                      <a:pt x="455" y="276"/>
                      <a:pt x="455" y="283"/>
                      <a:pt x="455" y="290"/>
                    </a:cubicBezTo>
                    <a:cubicBezTo>
                      <a:pt x="455" y="298"/>
                      <a:pt x="455" y="305"/>
                      <a:pt x="454" y="312"/>
                    </a:cubicBezTo>
                    <a:cubicBezTo>
                      <a:pt x="453" y="318"/>
                      <a:pt x="452" y="323"/>
                      <a:pt x="451" y="329"/>
                    </a:cubicBezTo>
                    <a:cubicBezTo>
                      <a:pt x="449" y="334"/>
                      <a:pt x="447" y="339"/>
                      <a:pt x="445" y="345"/>
                    </a:cubicBezTo>
                    <a:cubicBezTo>
                      <a:pt x="443" y="349"/>
                      <a:pt x="441" y="354"/>
                      <a:pt x="438" y="359"/>
                    </a:cubicBezTo>
                    <a:cubicBezTo>
                      <a:pt x="436" y="363"/>
                      <a:pt x="433" y="368"/>
                      <a:pt x="430" y="372"/>
                    </a:cubicBezTo>
                    <a:cubicBezTo>
                      <a:pt x="426" y="376"/>
                      <a:pt x="422" y="381"/>
                      <a:pt x="418" y="385"/>
                    </a:cubicBezTo>
                    <a:cubicBezTo>
                      <a:pt x="413" y="389"/>
                      <a:pt x="409" y="393"/>
                      <a:pt x="404" y="397"/>
                    </a:cubicBezTo>
                    <a:cubicBezTo>
                      <a:pt x="404" y="397"/>
                      <a:pt x="404" y="397"/>
                      <a:pt x="405" y="396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404" y="397"/>
                      <a:pt x="404" y="397"/>
                      <a:pt x="404" y="397"/>
                    </a:cubicBezTo>
                    <a:cubicBezTo>
                      <a:pt x="398" y="402"/>
                      <a:pt x="391" y="406"/>
                      <a:pt x="385" y="410"/>
                    </a:cubicBezTo>
                    <a:cubicBezTo>
                      <a:pt x="381" y="412"/>
                      <a:pt x="378" y="414"/>
                      <a:pt x="374" y="416"/>
                    </a:cubicBezTo>
                    <a:cubicBezTo>
                      <a:pt x="371" y="417"/>
                      <a:pt x="367" y="419"/>
                      <a:pt x="364" y="420"/>
                    </a:cubicBezTo>
                    <a:cubicBezTo>
                      <a:pt x="364" y="420"/>
                      <a:pt x="365" y="420"/>
                      <a:pt x="365" y="420"/>
                    </a:cubicBezTo>
                    <a:cubicBezTo>
                      <a:pt x="355" y="424"/>
                      <a:pt x="345" y="427"/>
                      <a:pt x="335" y="430"/>
                    </a:cubicBezTo>
                    <a:cubicBezTo>
                      <a:pt x="325" y="432"/>
                      <a:pt x="315" y="434"/>
                      <a:pt x="305" y="435"/>
                    </a:cubicBezTo>
                    <a:cubicBezTo>
                      <a:pt x="291" y="437"/>
                      <a:pt x="276" y="438"/>
                      <a:pt x="262" y="439"/>
                    </a:cubicBezTo>
                    <a:cubicBezTo>
                      <a:pt x="254" y="440"/>
                      <a:pt x="246" y="440"/>
                      <a:pt x="237" y="440"/>
                    </a:cubicBezTo>
                    <a:cubicBezTo>
                      <a:pt x="229" y="441"/>
                      <a:pt x="221" y="441"/>
                      <a:pt x="212" y="442"/>
                    </a:cubicBezTo>
                    <a:cubicBezTo>
                      <a:pt x="178" y="443"/>
                      <a:pt x="145" y="445"/>
                      <a:pt x="111" y="445"/>
                    </a:cubicBezTo>
                    <a:cubicBezTo>
                      <a:pt x="94" y="446"/>
                      <a:pt x="77" y="445"/>
                      <a:pt x="60" y="445"/>
                    </a:cubicBezTo>
                    <a:cubicBezTo>
                      <a:pt x="43" y="444"/>
                      <a:pt x="27" y="443"/>
                      <a:pt x="10" y="442"/>
                    </a:cubicBezTo>
                    <a:cubicBezTo>
                      <a:pt x="10" y="442"/>
                      <a:pt x="10" y="442"/>
                      <a:pt x="10" y="442"/>
                    </a:cubicBezTo>
                    <a:cubicBezTo>
                      <a:pt x="22" y="443"/>
                      <a:pt x="35" y="445"/>
                      <a:pt x="47" y="446"/>
                    </a:cubicBezTo>
                    <a:cubicBezTo>
                      <a:pt x="81" y="448"/>
                      <a:pt x="115" y="449"/>
                      <a:pt x="148" y="449"/>
                    </a:cubicBezTo>
                    <a:cubicBezTo>
                      <a:pt x="182" y="449"/>
                      <a:pt x="216" y="448"/>
                      <a:pt x="250" y="447"/>
                    </a:cubicBezTo>
                    <a:cubicBezTo>
                      <a:pt x="264" y="447"/>
                      <a:pt x="278" y="447"/>
                      <a:pt x="293" y="445"/>
                    </a:cubicBezTo>
                    <a:cubicBezTo>
                      <a:pt x="299" y="445"/>
                      <a:pt x="306" y="444"/>
                      <a:pt x="313" y="443"/>
                    </a:cubicBezTo>
                    <a:cubicBezTo>
                      <a:pt x="320" y="442"/>
                      <a:pt x="327" y="441"/>
                      <a:pt x="334" y="440"/>
                    </a:cubicBezTo>
                    <a:cubicBezTo>
                      <a:pt x="340" y="439"/>
                      <a:pt x="347" y="437"/>
                      <a:pt x="353" y="435"/>
                    </a:cubicBezTo>
                    <a:cubicBezTo>
                      <a:pt x="357" y="434"/>
                      <a:pt x="360" y="433"/>
                      <a:pt x="363" y="432"/>
                    </a:cubicBezTo>
                    <a:cubicBezTo>
                      <a:pt x="366" y="430"/>
                      <a:pt x="370" y="429"/>
                      <a:pt x="373" y="428"/>
                    </a:cubicBezTo>
                    <a:cubicBezTo>
                      <a:pt x="386" y="422"/>
                      <a:pt x="399" y="415"/>
                      <a:pt x="410" y="407"/>
                    </a:cubicBezTo>
                    <a:cubicBezTo>
                      <a:pt x="415" y="403"/>
                      <a:pt x="421" y="399"/>
                      <a:pt x="426" y="394"/>
                    </a:cubicBezTo>
                    <a:cubicBezTo>
                      <a:pt x="430" y="390"/>
                      <a:pt x="434" y="385"/>
                      <a:pt x="438" y="381"/>
                    </a:cubicBezTo>
                    <a:cubicBezTo>
                      <a:pt x="442" y="376"/>
                      <a:pt x="445" y="371"/>
                      <a:pt x="449" y="366"/>
                    </a:cubicBezTo>
                    <a:cubicBezTo>
                      <a:pt x="452" y="361"/>
                      <a:pt x="454" y="356"/>
                      <a:pt x="456" y="351"/>
                    </a:cubicBezTo>
                    <a:cubicBezTo>
                      <a:pt x="459" y="345"/>
                      <a:pt x="461" y="340"/>
                      <a:pt x="462" y="334"/>
                    </a:cubicBezTo>
                    <a:cubicBezTo>
                      <a:pt x="464" y="329"/>
                      <a:pt x="465" y="324"/>
                      <a:pt x="466" y="318"/>
                    </a:cubicBezTo>
                    <a:cubicBezTo>
                      <a:pt x="467" y="312"/>
                      <a:pt x="468" y="306"/>
                      <a:pt x="468" y="301"/>
                    </a:cubicBezTo>
                    <a:cubicBezTo>
                      <a:pt x="469" y="295"/>
                      <a:pt x="469" y="289"/>
                      <a:pt x="468" y="284"/>
                    </a:cubicBezTo>
                    <a:cubicBezTo>
                      <a:pt x="468" y="278"/>
                      <a:pt x="468" y="272"/>
                      <a:pt x="467" y="267"/>
                    </a:cubicBezTo>
                    <a:cubicBezTo>
                      <a:pt x="466" y="261"/>
                      <a:pt x="465" y="255"/>
                      <a:pt x="464" y="249"/>
                    </a:cubicBezTo>
                    <a:cubicBezTo>
                      <a:pt x="461" y="237"/>
                      <a:pt x="458" y="226"/>
                      <a:pt x="454" y="215"/>
                    </a:cubicBezTo>
                    <a:cubicBezTo>
                      <a:pt x="452" y="209"/>
                      <a:pt x="449" y="203"/>
                      <a:pt x="447" y="197"/>
                    </a:cubicBezTo>
                    <a:cubicBezTo>
                      <a:pt x="444" y="191"/>
                      <a:pt x="442" y="186"/>
                      <a:pt x="439" y="181"/>
                    </a:cubicBezTo>
                    <a:cubicBezTo>
                      <a:pt x="434" y="170"/>
                      <a:pt x="428" y="159"/>
                      <a:pt x="421" y="148"/>
                    </a:cubicBezTo>
                    <a:cubicBezTo>
                      <a:pt x="414" y="137"/>
                      <a:pt x="407" y="127"/>
                      <a:pt x="399" y="117"/>
                    </a:cubicBezTo>
                    <a:cubicBezTo>
                      <a:pt x="391" y="106"/>
                      <a:pt x="383" y="96"/>
                      <a:pt x="374" y="86"/>
                    </a:cubicBezTo>
                    <a:cubicBezTo>
                      <a:pt x="365" y="77"/>
                      <a:pt x="356" y="68"/>
                      <a:pt x="346" y="60"/>
                    </a:cubicBezTo>
                    <a:cubicBezTo>
                      <a:pt x="336" y="51"/>
                      <a:pt x="326" y="43"/>
                      <a:pt x="315" y="36"/>
                    </a:cubicBezTo>
                    <a:cubicBezTo>
                      <a:pt x="304" y="30"/>
                      <a:pt x="293" y="24"/>
                      <a:pt x="281" y="19"/>
                    </a:cubicBezTo>
                    <a:cubicBezTo>
                      <a:pt x="275" y="16"/>
                      <a:pt x="269" y="14"/>
                      <a:pt x="263" y="12"/>
                    </a:cubicBezTo>
                    <a:cubicBezTo>
                      <a:pt x="257" y="9"/>
                      <a:pt x="251" y="8"/>
                      <a:pt x="244" y="6"/>
                    </a:cubicBezTo>
                    <a:cubicBezTo>
                      <a:pt x="238" y="5"/>
                      <a:pt x="232" y="3"/>
                      <a:pt x="225" y="3"/>
                    </a:cubicBezTo>
                    <a:cubicBezTo>
                      <a:pt x="218" y="2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243"/>
              <p:cNvSpPr>
                <a:spLocks noEditPoints="1"/>
              </p:cNvSpPr>
              <p:nvPr/>
            </p:nvSpPr>
            <p:spPr bwMode="auto">
              <a:xfrm>
                <a:off x="-4033837" y="1431925"/>
                <a:ext cx="1920875" cy="2109788"/>
              </a:xfrm>
              <a:custGeom>
                <a:avLst/>
                <a:gdLst>
                  <a:gd name="T0" fmla="*/ 151 w 409"/>
                  <a:gd name="T1" fmla="*/ 49 h 448"/>
                  <a:gd name="T2" fmla="*/ 151 w 409"/>
                  <a:gd name="T3" fmla="*/ 49 h 448"/>
                  <a:gd name="T4" fmla="*/ 79 w 409"/>
                  <a:gd name="T5" fmla="*/ 416 h 448"/>
                  <a:gd name="T6" fmla="*/ 36 w 409"/>
                  <a:gd name="T7" fmla="*/ 374 h 448"/>
                  <a:gd name="T8" fmla="*/ 36 w 409"/>
                  <a:gd name="T9" fmla="*/ 374 h 448"/>
                  <a:gd name="T10" fmla="*/ 277 w 409"/>
                  <a:gd name="T11" fmla="*/ 0 h 448"/>
                  <a:gd name="T12" fmla="*/ 244 w 409"/>
                  <a:gd name="T13" fmla="*/ 7 h 448"/>
                  <a:gd name="T14" fmla="*/ 180 w 409"/>
                  <a:gd name="T15" fmla="*/ 26 h 448"/>
                  <a:gd name="T16" fmla="*/ 151 w 409"/>
                  <a:gd name="T17" fmla="*/ 40 h 448"/>
                  <a:gd name="T18" fmla="*/ 135 w 409"/>
                  <a:gd name="T19" fmla="*/ 53 h 448"/>
                  <a:gd name="T20" fmla="*/ 119 w 409"/>
                  <a:gd name="T21" fmla="*/ 67 h 448"/>
                  <a:gd name="T22" fmla="*/ 63 w 409"/>
                  <a:gd name="T23" fmla="*/ 135 h 448"/>
                  <a:gd name="T24" fmla="*/ 31 w 409"/>
                  <a:gd name="T25" fmla="*/ 193 h 448"/>
                  <a:gd name="T26" fmla="*/ 22 w 409"/>
                  <a:gd name="T27" fmla="*/ 214 h 448"/>
                  <a:gd name="T28" fmla="*/ 4 w 409"/>
                  <a:gd name="T29" fmla="*/ 281 h 448"/>
                  <a:gd name="T30" fmla="*/ 1 w 409"/>
                  <a:gd name="T31" fmla="*/ 300 h 448"/>
                  <a:gd name="T32" fmla="*/ 0 w 409"/>
                  <a:gd name="T33" fmla="*/ 325 h 448"/>
                  <a:gd name="T34" fmla="*/ 0 w 409"/>
                  <a:gd name="T35" fmla="*/ 328 h 448"/>
                  <a:gd name="T36" fmla="*/ 1 w 409"/>
                  <a:gd name="T37" fmla="*/ 333 h 448"/>
                  <a:gd name="T38" fmla="*/ 3 w 409"/>
                  <a:gd name="T39" fmla="*/ 352 h 448"/>
                  <a:gd name="T40" fmla="*/ 9 w 409"/>
                  <a:gd name="T41" fmla="*/ 375 h 448"/>
                  <a:gd name="T42" fmla="*/ 13 w 409"/>
                  <a:gd name="T43" fmla="*/ 385 h 448"/>
                  <a:gd name="T44" fmla="*/ 24 w 409"/>
                  <a:gd name="T45" fmla="*/ 402 h 448"/>
                  <a:gd name="T46" fmla="*/ 32 w 409"/>
                  <a:gd name="T47" fmla="*/ 412 h 448"/>
                  <a:gd name="T48" fmla="*/ 47 w 409"/>
                  <a:gd name="T49" fmla="*/ 424 h 448"/>
                  <a:gd name="T50" fmla="*/ 65 w 409"/>
                  <a:gd name="T51" fmla="*/ 433 h 448"/>
                  <a:gd name="T52" fmla="*/ 94 w 409"/>
                  <a:gd name="T53" fmla="*/ 441 h 448"/>
                  <a:gd name="T54" fmla="*/ 146 w 409"/>
                  <a:gd name="T55" fmla="*/ 444 h 448"/>
                  <a:gd name="T56" fmla="*/ 186 w 409"/>
                  <a:gd name="T57" fmla="*/ 445 h 448"/>
                  <a:gd name="T58" fmla="*/ 321 w 409"/>
                  <a:gd name="T59" fmla="*/ 445 h 448"/>
                  <a:gd name="T60" fmla="*/ 386 w 409"/>
                  <a:gd name="T61" fmla="*/ 431 h 448"/>
                  <a:gd name="T62" fmla="*/ 409 w 409"/>
                  <a:gd name="T63" fmla="*/ 423 h 448"/>
                  <a:gd name="T64" fmla="*/ 347 w 409"/>
                  <a:gd name="T65" fmla="*/ 438 h 448"/>
                  <a:gd name="T66" fmla="*/ 292 w 409"/>
                  <a:gd name="T67" fmla="*/ 441 h 448"/>
                  <a:gd name="T68" fmla="*/ 202 w 409"/>
                  <a:gd name="T69" fmla="*/ 434 h 448"/>
                  <a:gd name="T70" fmla="*/ 159 w 409"/>
                  <a:gd name="T71" fmla="*/ 429 h 448"/>
                  <a:gd name="T72" fmla="*/ 98 w 409"/>
                  <a:gd name="T73" fmla="*/ 421 h 448"/>
                  <a:gd name="T74" fmla="*/ 77 w 409"/>
                  <a:gd name="T75" fmla="*/ 415 h 448"/>
                  <a:gd name="T76" fmla="*/ 59 w 409"/>
                  <a:gd name="T77" fmla="*/ 404 h 448"/>
                  <a:gd name="T78" fmla="*/ 48 w 409"/>
                  <a:gd name="T79" fmla="*/ 394 h 448"/>
                  <a:gd name="T80" fmla="*/ 40 w 409"/>
                  <a:gd name="T81" fmla="*/ 382 h 448"/>
                  <a:gd name="T82" fmla="*/ 30 w 409"/>
                  <a:gd name="T83" fmla="*/ 358 h 448"/>
                  <a:gd name="T84" fmla="*/ 27 w 409"/>
                  <a:gd name="T85" fmla="*/ 336 h 448"/>
                  <a:gd name="T86" fmla="*/ 26 w 409"/>
                  <a:gd name="T87" fmla="*/ 330 h 448"/>
                  <a:gd name="T88" fmla="*/ 28 w 409"/>
                  <a:gd name="T89" fmla="*/ 279 h 448"/>
                  <a:gd name="T90" fmla="*/ 44 w 409"/>
                  <a:gd name="T91" fmla="*/ 213 h 448"/>
                  <a:gd name="T92" fmla="*/ 78 w 409"/>
                  <a:gd name="T93" fmla="*/ 140 h 448"/>
                  <a:gd name="T94" fmla="*/ 107 w 409"/>
                  <a:gd name="T95" fmla="*/ 96 h 448"/>
                  <a:gd name="T96" fmla="*/ 134 w 409"/>
                  <a:gd name="T97" fmla="*/ 65 h 448"/>
                  <a:gd name="T98" fmla="*/ 151 w 409"/>
                  <a:gd name="T99" fmla="*/ 49 h 448"/>
                  <a:gd name="T100" fmla="*/ 151 w 409"/>
                  <a:gd name="T101" fmla="*/ 49 h 448"/>
                  <a:gd name="T102" fmla="*/ 151 w 409"/>
                  <a:gd name="T103" fmla="*/ 49 h 448"/>
                  <a:gd name="T104" fmla="*/ 190 w 409"/>
                  <a:gd name="T105" fmla="*/ 27 h 448"/>
                  <a:gd name="T106" fmla="*/ 277 w 409"/>
                  <a:gd name="T10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9" h="448">
                    <a:moveTo>
                      <a:pt x="151" y="49"/>
                    </a:move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lose/>
                    <a:moveTo>
                      <a:pt x="78" y="415"/>
                    </a:moveTo>
                    <a:cubicBezTo>
                      <a:pt x="78" y="415"/>
                      <a:pt x="79" y="415"/>
                      <a:pt x="79" y="416"/>
                    </a:cubicBezTo>
                    <a:cubicBezTo>
                      <a:pt x="79" y="415"/>
                      <a:pt x="78" y="415"/>
                      <a:pt x="78" y="415"/>
                    </a:cubicBezTo>
                    <a:close/>
                    <a:moveTo>
                      <a:pt x="36" y="374"/>
                    </a:moveTo>
                    <a:cubicBezTo>
                      <a:pt x="36" y="374"/>
                      <a:pt x="36" y="374"/>
                      <a:pt x="36" y="375"/>
                    </a:cubicBezTo>
                    <a:cubicBezTo>
                      <a:pt x="36" y="374"/>
                      <a:pt x="36" y="374"/>
                      <a:pt x="36" y="374"/>
                    </a:cubicBezTo>
                    <a:close/>
                    <a:moveTo>
                      <a:pt x="277" y="0"/>
                    </a:moveTo>
                    <a:cubicBezTo>
                      <a:pt x="277" y="0"/>
                      <a:pt x="277" y="0"/>
                      <a:pt x="277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6" y="2"/>
                      <a:pt x="255" y="5"/>
                      <a:pt x="244" y="7"/>
                    </a:cubicBezTo>
                    <a:cubicBezTo>
                      <a:pt x="233" y="10"/>
                      <a:pt x="222" y="12"/>
                      <a:pt x="212" y="15"/>
                    </a:cubicBezTo>
                    <a:cubicBezTo>
                      <a:pt x="201" y="18"/>
                      <a:pt x="190" y="22"/>
                      <a:pt x="180" y="26"/>
                    </a:cubicBezTo>
                    <a:cubicBezTo>
                      <a:pt x="175" y="28"/>
                      <a:pt x="170" y="30"/>
                      <a:pt x="165" y="33"/>
                    </a:cubicBezTo>
                    <a:cubicBezTo>
                      <a:pt x="161" y="35"/>
                      <a:pt x="156" y="38"/>
                      <a:pt x="151" y="40"/>
                    </a:cubicBezTo>
                    <a:cubicBezTo>
                      <a:pt x="148" y="42"/>
                      <a:pt x="146" y="44"/>
                      <a:pt x="143" y="47"/>
                    </a:cubicBezTo>
                    <a:cubicBezTo>
                      <a:pt x="140" y="48"/>
                      <a:pt x="137" y="51"/>
                      <a:pt x="135" y="53"/>
                    </a:cubicBezTo>
                    <a:cubicBezTo>
                      <a:pt x="132" y="55"/>
                      <a:pt x="129" y="58"/>
                      <a:pt x="127" y="60"/>
                    </a:cubicBezTo>
                    <a:cubicBezTo>
                      <a:pt x="124" y="62"/>
                      <a:pt x="122" y="65"/>
                      <a:pt x="119" y="67"/>
                    </a:cubicBezTo>
                    <a:cubicBezTo>
                      <a:pt x="109" y="77"/>
                      <a:pt x="99" y="88"/>
                      <a:pt x="90" y="99"/>
                    </a:cubicBezTo>
                    <a:cubicBezTo>
                      <a:pt x="81" y="111"/>
                      <a:pt x="72" y="123"/>
                      <a:pt x="63" y="135"/>
                    </a:cubicBezTo>
                    <a:cubicBezTo>
                      <a:pt x="55" y="148"/>
                      <a:pt x="48" y="160"/>
                      <a:pt x="41" y="173"/>
                    </a:cubicBezTo>
                    <a:cubicBezTo>
                      <a:pt x="38" y="180"/>
                      <a:pt x="34" y="186"/>
                      <a:pt x="31" y="193"/>
                    </a:cubicBezTo>
                    <a:cubicBezTo>
                      <a:pt x="30" y="197"/>
                      <a:pt x="28" y="201"/>
                      <a:pt x="26" y="205"/>
                    </a:cubicBezTo>
                    <a:cubicBezTo>
                      <a:pt x="25" y="208"/>
                      <a:pt x="24" y="211"/>
                      <a:pt x="22" y="214"/>
                    </a:cubicBezTo>
                    <a:cubicBezTo>
                      <a:pt x="18" y="226"/>
                      <a:pt x="14" y="238"/>
                      <a:pt x="11" y="249"/>
                    </a:cubicBezTo>
                    <a:cubicBezTo>
                      <a:pt x="8" y="260"/>
                      <a:pt x="6" y="270"/>
                      <a:pt x="4" y="281"/>
                    </a:cubicBezTo>
                    <a:cubicBezTo>
                      <a:pt x="3" y="284"/>
                      <a:pt x="3" y="288"/>
                      <a:pt x="2" y="292"/>
                    </a:cubicBezTo>
                    <a:cubicBezTo>
                      <a:pt x="2" y="294"/>
                      <a:pt x="2" y="297"/>
                      <a:pt x="1" y="300"/>
                    </a:cubicBezTo>
                    <a:cubicBezTo>
                      <a:pt x="1" y="305"/>
                      <a:pt x="1" y="311"/>
                      <a:pt x="0" y="316"/>
                    </a:cubicBezTo>
                    <a:cubicBezTo>
                      <a:pt x="0" y="319"/>
                      <a:pt x="0" y="322"/>
                      <a:pt x="0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0"/>
                      <a:pt x="1" y="332"/>
                      <a:pt x="1" y="333"/>
                    </a:cubicBezTo>
                    <a:cubicBezTo>
                      <a:pt x="1" y="336"/>
                      <a:pt x="1" y="339"/>
                      <a:pt x="1" y="342"/>
                    </a:cubicBezTo>
                    <a:cubicBezTo>
                      <a:pt x="2" y="345"/>
                      <a:pt x="2" y="349"/>
                      <a:pt x="3" y="352"/>
                    </a:cubicBezTo>
                    <a:cubicBezTo>
                      <a:pt x="4" y="357"/>
                      <a:pt x="5" y="363"/>
                      <a:pt x="7" y="368"/>
                    </a:cubicBezTo>
                    <a:cubicBezTo>
                      <a:pt x="7" y="370"/>
                      <a:pt x="8" y="373"/>
                      <a:pt x="9" y="375"/>
                    </a:cubicBezTo>
                    <a:cubicBezTo>
                      <a:pt x="10" y="377"/>
                      <a:pt x="11" y="379"/>
                      <a:pt x="12" y="381"/>
                    </a:cubicBezTo>
                    <a:cubicBezTo>
                      <a:pt x="12" y="383"/>
                      <a:pt x="13" y="384"/>
                      <a:pt x="13" y="385"/>
                    </a:cubicBezTo>
                    <a:cubicBezTo>
                      <a:pt x="15" y="389"/>
                      <a:pt x="18" y="394"/>
                      <a:pt x="21" y="398"/>
                    </a:cubicBezTo>
                    <a:cubicBezTo>
                      <a:pt x="22" y="399"/>
                      <a:pt x="23" y="401"/>
                      <a:pt x="24" y="402"/>
                    </a:cubicBezTo>
                    <a:cubicBezTo>
                      <a:pt x="25" y="403"/>
                      <a:pt x="26" y="405"/>
                      <a:pt x="27" y="407"/>
                    </a:cubicBezTo>
                    <a:cubicBezTo>
                      <a:pt x="29" y="409"/>
                      <a:pt x="31" y="410"/>
                      <a:pt x="32" y="412"/>
                    </a:cubicBezTo>
                    <a:cubicBezTo>
                      <a:pt x="34" y="414"/>
                      <a:pt x="36" y="416"/>
                      <a:pt x="39" y="418"/>
                    </a:cubicBezTo>
                    <a:cubicBezTo>
                      <a:pt x="41" y="420"/>
                      <a:pt x="44" y="422"/>
                      <a:pt x="47" y="424"/>
                    </a:cubicBezTo>
                    <a:cubicBezTo>
                      <a:pt x="49" y="425"/>
                      <a:pt x="52" y="427"/>
                      <a:pt x="55" y="428"/>
                    </a:cubicBezTo>
                    <a:cubicBezTo>
                      <a:pt x="58" y="430"/>
                      <a:pt x="61" y="432"/>
                      <a:pt x="65" y="433"/>
                    </a:cubicBezTo>
                    <a:cubicBezTo>
                      <a:pt x="71" y="435"/>
                      <a:pt x="77" y="437"/>
                      <a:pt x="83" y="439"/>
                    </a:cubicBezTo>
                    <a:cubicBezTo>
                      <a:pt x="87" y="439"/>
                      <a:pt x="90" y="440"/>
                      <a:pt x="94" y="441"/>
                    </a:cubicBezTo>
                    <a:cubicBezTo>
                      <a:pt x="97" y="441"/>
                      <a:pt x="101" y="442"/>
                      <a:pt x="105" y="442"/>
                    </a:cubicBezTo>
                    <a:cubicBezTo>
                      <a:pt x="118" y="444"/>
                      <a:pt x="132" y="444"/>
                      <a:pt x="146" y="444"/>
                    </a:cubicBezTo>
                    <a:cubicBezTo>
                      <a:pt x="152" y="444"/>
                      <a:pt x="159" y="444"/>
                      <a:pt x="165" y="444"/>
                    </a:cubicBezTo>
                    <a:cubicBezTo>
                      <a:pt x="172" y="444"/>
                      <a:pt x="179" y="444"/>
                      <a:pt x="186" y="445"/>
                    </a:cubicBezTo>
                    <a:cubicBezTo>
                      <a:pt x="201" y="445"/>
                      <a:pt x="217" y="446"/>
                      <a:pt x="232" y="446"/>
                    </a:cubicBezTo>
                    <a:cubicBezTo>
                      <a:pt x="262" y="447"/>
                      <a:pt x="291" y="448"/>
                      <a:pt x="321" y="445"/>
                    </a:cubicBezTo>
                    <a:cubicBezTo>
                      <a:pt x="335" y="443"/>
                      <a:pt x="350" y="441"/>
                      <a:pt x="364" y="437"/>
                    </a:cubicBezTo>
                    <a:cubicBezTo>
                      <a:pt x="371" y="436"/>
                      <a:pt x="379" y="434"/>
                      <a:pt x="386" y="431"/>
                    </a:cubicBezTo>
                    <a:cubicBezTo>
                      <a:pt x="394" y="429"/>
                      <a:pt x="402" y="426"/>
                      <a:pt x="409" y="423"/>
                    </a:cubicBezTo>
                    <a:cubicBezTo>
                      <a:pt x="409" y="423"/>
                      <a:pt x="409" y="423"/>
                      <a:pt x="409" y="423"/>
                    </a:cubicBezTo>
                    <a:cubicBezTo>
                      <a:pt x="399" y="427"/>
                      <a:pt x="388" y="430"/>
                      <a:pt x="377" y="433"/>
                    </a:cubicBezTo>
                    <a:cubicBezTo>
                      <a:pt x="367" y="435"/>
                      <a:pt x="357" y="437"/>
                      <a:pt x="347" y="438"/>
                    </a:cubicBezTo>
                    <a:cubicBezTo>
                      <a:pt x="347" y="438"/>
                      <a:pt x="347" y="438"/>
                      <a:pt x="347" y="438"/>
                    </a:cubicBezTo>
                    <a:cubicBezTo>
                      <a:pt x="329" y="441"/>
                      <a:pt x="310" y="442"/>
                      <a:pt x="292" y="441"/>
                    </a:cubicBezTo>
                    <a:cubicBezTo>
                      <a:pt x="277" y="441"/>
                      <a:pt x="262" y="440"/>
                      <a:pt x="248" y="439"/>
                    </a:cubicBezTo>
                    <a:cubicBezTo>
                      <a:pt x="232" y="437"/>
                      <a:pt x="217" y="436"/>
                      <a:pt x="202" y="434"/>
                    </a:cubicBezTo>
                    <a:cubicBezTo>
                      <a:pt x="194" y="433"/>
                      <a:pt x="186" y="432"/>
                      <a:pt x="178" y="431"/>
                    </a:cubicBezTo>
                    <a:cubicBezTo>
                      <a:pt x="172" y="430"/>
                      <a:pt x="165" y="430"/>
                      <a:pt x="159" y="429"/>
                    </a:cubicBezTo>
                    <a:cubicBezTo>
                      <a:pt x="146" y="428"/>
                      <a:pt x="133" y="427"/>
                      <a:pt x="120" y="425"/>
                    </a:cubicBezTo>
                    <a:cubicBezTo>
                      <a:pt x="113" y="424"/>
                      <a:pt x="105" y="423"/>
                      <a:pt x="98" y="421"/>
                    </a:cubicBezTo>
                    <a:cubicBezTo>
                      <a:pt x="94" y="421"/>
                      <a:pt x="90" y="419"/>
                      <a:pt x="87" y="418"/>
                    </a:cubicBezTo>
                    <a:cubicBezTo>
                      <a:pt x="84" y="417"/>
                      <a:pt x="80" y="416"/>
                      <a:pt x="77" y="415"/>
                    </a:cubicBezTo>
                    <a:cubicBezTo>
                      <a:pt x="74" y="413"/>
                      <a:pt x="70" y="412"/>
                      <a:pt x="67" y="410"/>
                    </a:cubicBezTo>
                    <a:cubicBezTo>
                      <a:pt x="64" y="408"/>
                      <a:pt x="62" y="406"/>
                      <a:pt x="59" y="404"/>
                    </a:cubicBezTo>
                    <a:cubicBezTo>
                      <a:pt x="57" y="402"/>
                      <a:pt x="54" y="400"/>
                      <a:pt x="52" y="398"/>
                    </a:cubicBezTo>
                    <a:cubicBezTo>
                      <a:pt x="51" y="397"/>
                      <a:pt x="49" y="395"/>
                      <a:pt x="48" y="394"/>
                    </a:cubicBezTo>
                    <a:cubicBezTo>
                      <a:pt x="47" y="393"/>
                      <a:pt x="47" y="392"/>
                      <a:pt x="46" y="391"/>
                    </a:cubicBezTo>
                    <a:cubicBezTo>
                      <a:pt x="44" y="388"/>
                      <a:pt x="42" y="385"/>
                      <a:pt x="40" y="382"/>
                    </a:cubicBezTo>
                    <a:cubicBezTo>
                      <a:pt x="38" y="379"/>
                      <a:pt x="37" y="376"/>
                      <a:pt x="35" y="373"/>
                    </a:cubicBezTo>
                    <a:cubicBezTo>
                      <a:pt x="33" y="368"/>
                      <a:pt x="32" y="363"/>
                      <a:pt x="30" y="358"/>
                    </a:cubicBezTo>
                    <a:cubicBezTo>
                      <a:pt x="29" y="353"/>
                      <a:pt x="28" y="347"/>
                      <a:pt x="27" y="342"/>
                    </a:cubicBezTo>
                    <a:cubicBezTo>
                      <a:pt x="27" y="340"/>
                      <a:pt x="27" y="338"/>
                      <a:pt x="27" y="336"/>
                    </a:cubicBezTo>
                    <a:cubicBezTo>
                      <a:pt x="26" y="334"/>
                      <a:pt x="26" y="333"/>
                      <a:pt x="26" y="332"/>
                    </a:cubicBezTo>
                    <a:cubicBezTo>
                      <a:pt x="26" y="331"/>
                      <a:pt x="26" y="330"/>
                      <a:pt x="26" y="330"/>
                    </a:cubicBezTo>
                    <a:cubicBezTo>
                      <a:pt x="26" y="329"/>
                      <a:pt x="26" y="328"/>
                      <a:pt x="26" y="328"/>
                    </a:cubicBezTo>
                    <a:cubicBezTo>
                      <a:pt x="25" y="311"/>
                      <a:pt x="26" y="295"/>
                      <a:pt x="28" y="279"/>
                    </a:cubicBezTo>
                    <a:cubicBezTo>
                      <a:pt x="30" y="266"/>
                      <a:pt x="32" y="253"/>
                      <a:pt x="36" y="240"/>
                    </a:cubicBezTo>
                    <a:cubicBezTo>
                      <a:pt x="38" y="231"/>
                      <a:pt x="41" y="222"/>
                      <a:pt x="44" y="213"/>
                    </a:cubicBezTo>
                    <a:cubicBezTo>
                      <a:pt x="47" y="205"/>
                      <a:pt x="50" y="196"/>
                      <a:pt x="53" y="188"/>
                    </a:cubicBezTo>
                    <a:cubicBezTo>
                      <a:pt x="61" y="171"/>
                      <a:pt x="69" y="155"/>
                      <a:pt x="78" y="140"/>
                    </a:cubicBezTo>
                    <a:cubicBezTo>
                      <a:pt x="82" y="132"/>
                      <a:pt x="87" y="124"/>
                      <a:pt x="92" y="116"/>
                    </a:cubicBezTo>
                    <a:cubicBezTo>
                      <a:pt x="97" y="110"/>
                      <a:pt x="102" y="103"/>
                      <a:pt x="107" y="96"/>
                    </a:cubicBezTo>
                    <a:cubicBezTo>
                      <a:pt x="114" y="88"/>
                      <a:pt x="121" y="79"/>
                      <a:pt x="128" y="71"/>
                    </a:cubicBezTo>
                    <a:cubicBezTo>
                      <a:pt x="130" y="69"/>
                      <a:pt x="132" y="67"/>
                      <a:pt x="134" y="65"/>
                    </a:cubicBezTo>
                    <a:cubicBezTo>
                      <a:pt x="136" y="63"/>
                      <a:pt x="137" y="61"/>
                      <a:pt x="139" y="60"/>
                    </a:cubicBezTo>
                    <a:cubicBezTo>
                      <a:pt x="143" y="56"/>
                      <a:pt x="147" y="53"/>
                      <a:pt x="151" y="49"/>
                    </a:cubicBezTo>
                    <a:cubicBezTo>
                      <a:pt x="151" y="50"/>
                      <a:pt x="151" y="50"/>
                      <a:pt x="150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7" y="45"/>
                      <a:pt x="163" y="41"/>
                      <a:pt x="170" y="37"/>
                    </a:cubicBezTo>
                    <a:cubicBezTo>
                      <a:pt x="177" y="33"/>
                      <a:pt x="183" y="30"/>
                      <a:pt x="190" y="27"/>
                    </a:cubicBezTo>
                    <a:cubicBezTo>
                      <a:pt x="204" y="21"/>
                      <a:pt x="218" y="17"/>
                      <a:pt x="233" y="13"/>
                    </a:cubicBezTo>
                    <a:cubicBezTo>
                      <a:pt x="248" y="8"/>
                      <a:pt x="262" y="4"/>
                      <a:pt x="2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244"/>
              <p:cNvSpPr>
                <a:spLocks noEditPoints="1"/>
              </p:cNvSpPr>
              <p:nvPr/>
            </p:nvSpPr>
            <p:spPr bwMode="auto">
              <a:xfrm>
                <a:off x="-3295650" y="2143125"/>
                <a:ext cx="877888" cy="277813"/>
              </a:xfrm>
              <a:custGeom>
                <a:avLst/>
                <a:gdLst>
                  <a:gd name="T0" fmla="*/ 2 w 187"/>
                  <a:gd name="T1" fmla="*/ 14 h 59"/>
                  <a:gd name="T2" fmla="*/ 1 w 187"/>
                  <a:gd name="T3" fmla="*/ 15 h 59"/>
                  <a:gd name="T4" fmla="*/ 2 w 187"/>
                  <a:gd name="T5" fmla="*/ 21 h 59"/>
                  <a:gd name="T6" fmla="*/ 182 w 187"/>
                  <a:gd name="T7" fmla="*/ 35 h 59"/>
                  <a:gd name="T8" fmla="*/ 112 w 187"/>
                  <a:gd name="T9" fmla="*/ 44 h 59"/>
                  <a:gd name="T10" fmla="*/ 112 w 187"/>
                  <a:gd name="T11" fmla="*/ 44 h 59"/>
                  <a:gd name="T12" fmla="*/ 116 w 187"/>
                  <a:gd name="T13" fmla="*/ 48 h 59"/>
                  <a:gd name="T14" fmla="*/ 51 w 187"/>
                  <a:gd name="T15" fmla="*/ 51 h 59"/>
                  <a:gd name="T16" fmla="*/ 95 w 187"/>
                  <a:gd name="T17" fmla="*/ 42 h 59"/>
                  <a:gd name="T18" fmla="*/ 102 w 187"/>
                  <a:gd name="T19" fmla="*/ 0 h 59"/>
                  <a:gd name="T20" fmla="*/ 98 w 187"/>
                  <a:gd name="T21" fmla="*/ 0 h 59"/>
                  <a:gd name="T22" fmla="*/ 92 w 187"/>
                  <a:gd name="T23" fmla="*/ 3 h 59"/>
                  <a:gd name="T24" fmla="*/ 90 w 187"/>
                  <a:gd name="T25" fmla="*/ 6 h 59"/>
                  <a:gd name="T26" fmla="*/ 88 w 187"/>
                  <a:gd name="T27" fmla="*/ 10 h 59"/>
                  <a:gd name="T28" fmla="*/ 86 w 187"/>
                  <a:gd name="T29" fmla="*/ 15 h 59"/>
                  <a:gd name="T30" fmla="*/ 86 w 187"/>
                  <a:gd name="T31" fmla="*/ 20 h 59"/>
                  <a:gd name="T32" fmla="*/ 88 w 187"/>
                  <a:gd name="T33" fmla="*/ 24 h 59"/>
                  <a:gd name="T34" fmla="*/ 93 w 187"/>
                  <a:gd name="T35" fmla="*/ 29 h 59"/>
                  <a:gd name="T36" fmla="*/ 96 w 187"/>
                  <a:gd name="T37" fmla="*/ 31 h 59"/>
                  <a:gd name="T38" fmla="*/ 101 w 187"/>
                  <a:gd name="T39" fmla="*/ 33 h 59"/>
                  <a:gd name="T40" fmla="*/ 101 w 187"/>
                  <a:gd name="T41" fmla="*/ 36 h 59"/>
                  <a:gd name="T42" fmla="*/ 91 w 187"/>
                  <a:gd name="T43" fmla="*/ 45 h 59"/>
                  <a:gd name="T44" fmla="*/ 70 w 187"/>
                  <a:gd name="T45" fmla="*/ 51 h 59"/>
                  <a:gd name="T46" fmla="*/ 52 w 187"/>
                  <a:gd name="T47" fmla="*/ 51 h 59"/>
                  <a:gd name="T48" fmla="*/ 51 w 187"/>
                  <a:gd name="T49" fmla="*/ 51 h 59"/>
                  <a:gd name="T50" fmla="*/ 34 w 187"/>
                  <a:gd name="T51" fmla="*/ 46 h 59"/>
                  <a:gd name="T52" fmla="*/ 6 w 187"/>
                  <a:gd name="T53" fmla="*/ 26 h 59"/>
                  <a:gd name="T54" fmla="*/ 2 w 187"/>
                  <a:gd name="T55" fmla="*/ 21 h 59"/>
                  <a:gd name="T56" fmla="*/ 1 w 187"/>
                  <a:gd name="T57" fmla="*/ 16 h 59"/>
                  <a:gd name="T58" fmla="*/ 1 w 187"/>
                  <a:gd name="T59" fmla="*/ 15 h 59"/>
                  <a:gd name="T60" fmla="*/ 1 w 187"/>
                  <a:gd name="T61" fmla="*/ 15 h 59"/>
                  <a:gd name="T62" fmla="*/ 2 w 187"/>
                  <a:gd name="T63" fmla="*/ 14 h 59"/>
                  <a:gd name="T64" fmla="*/ 3 w 187"/>
                  <a:gd name="T65" fmla="*/ 14 h 59"/>
                  <a:gd name="T66" fmla="*/ 0 w 187"/>
                  <a:gd name="T67" fmla="*/ 16 h 59"/>
                  <a:gd name="T68" fmla="*/ 12 w 187"/>
                  <a:gd name="T69" fmla="*/ 36 h 59"/>
                  <a:gd name="T70" fmla="*/ 54 w 187"/>
                  <a:gd name="T71" fmla="*/ 57 h 59"/>
                  <a:gd name="T72" fmla="*/ 87 w 187"/>
                  <a:gd name="T73" fmla="*/ 54 h 59"/>
                  <a:gd name="T74" fmla="*/ 102 w 187"/>
                  <a:gd name="T75" fmla="*/ 46 h 59"/>
                  <a:gd name="T76" fmla="*/ 109 w 187"/>
                  <a:gd name="T77" fmla="*/ 46 h 59"/>
                  <a:gd name="T78" fmla="*/ 118 w 187"/>
                  <a:gd name="T79" fmla="*/ 54 h 59"/>
                  <a:gd name="T80" fmla="*/ 155 w 187"/>
                  <a:gd name="T81" fmla="*/ 56 h 59"/>
                  <a:gd name="T82" fmla="*/ 185 w 187"/>
                  <a:gd name="T83" fmla="*/ 32 h 59"/>
                  <a:gd name="T84" fmla="*/ 185 w 187"/>
                  <a:gd name="T85" fmla="*/ 31 h 59"/>
                  <a:gd name="T86" fmla="*/ 182 w 187"/>
                  <a:gd name="T87" fmla="*/ 35 h 59"/>
                  <a:gd name="T88" fmla="*/ 178 w 187"/>
                  <a:gd name="T89" fmla="*/ 40 h 59"/>
                  <a:gd name="T90" fmla="*/ 167 w 187"/>
                  <a:gd name="T91" fmla="*/ 48 h 59"/>
                  <a:gd name="T92" fmla="*/ 153 w 187"/>
                  <a:gd name="T93" fmla="*/ 54 h 59"/>
                  <a:gd name="T94" fmla="*/ 133 w 187"/>
                  <a:gd name="T95" fmla="*/ 55 h 59"/>
                  <a:gd name="T96" fmla="*/ 124 w 187"/>
                  <a:gd name="T97" fmla="*/ 53 h 59"/>
                  <a:gd name="T98" fmla="*/ 116 w 187"/>
                  <a:gd name="T99" fmla="*/ 48 h 59"/>
                  <a:gd name="T100" fmla="*/ 116 w 187"/>
                  <a:gd name="T101" fmla="*/ 48 h 59"/>
                  <a:gd name="T102" fmla="*/ 112 w 187"/>
                  <a:gd name="T103" fmla="*/ 45 h 59"/>
                  <a:gd name="T104" fmla="*/ 112 w 187"/>
                  <a:gd name="T105" fmla="*/ 44 h 59"/>
                  <a:gd name="T106" fmla="*/ 112 w 187"/>
                  <a:gd name="T107" fmla="*/ 34 h 59"/>
                  <a:gd name="T108" fmla="*/ 115 w 187"/>
                  <a:gd name="T109" fmla="*/ 31 h 59"/>
                  <a:gd name="T110" fmla="*/ 121 w 187"/>
                  <a:gd name="T111" fmla="*/ 25 h 59"/>
                  <a:gd name="T112" fmla="*/ 123 w 187"/>
                  <a:gd name="T113" fmla="*/ 20 h 59"/>
                  <a:gd name="T114" fmla="*/ 123 w 187"/>
                  <a:gd name="T115" fmla="*/ 14 h 59"/>
                  <a:gd name="T116" fmla="*/ 121 w 187"/>
                  <a:gd name="T117" fmla="*/ 9 h 59"/>
                  <a:gd name="T118" fmla="*/ 117 w 187"/>
                  <a:gd name="T119" fmla="*/ 5 h 59"/>
                  <a:gd name="T120" fmla="*/ 114 w 187"/>
                  <a:gd name="T121" fmla="*/ 3 h 59"/>
                  <a:gd name="T122" fmla="*/ 108 w 187"/>
                  <a:gd name="T123" fmla="*/ 1 h 59"/>
                  <a:gd name="T124" fmla="*/ 102 w 187"/>
                  <a:gd name="T1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59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2" y="21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lose/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lose/>
                    <a:moveTo>
                      <a:pt x="51" y="51"/>
                    </a:move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lose/>
                    <a:moveTo>
                      <a:pt x="95" y="42"/>
                    </a:move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2"/>
                      <a:pt x="95" y="42"/>
                      <a:pt x="95" y="42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1"/>
                      <a:pt x="95" y="1"/>
                      <a:pt x="95" y="1"/>
                    </a:cubicBezTo>
                    <a:cubicBezTo>
                      <a:pt x="94" y="2"/>
                      <a:pt x="93" y="2"/>
                      <a:pt x="92" y="3"/>
                    </a:cubicBezTo>
                    <a:cubicBezTo>
                      <a:pt x="92" y="3"/>
                      <a:pt x="92" y="3"/>
                      <a:pt x="92" y="4"/>
                    </a:cubicBezTo>
                    <a:cubicBezTo>
                      <a:pt x="91" y="4"/>
                      <a:pt x="91" y="5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9" y="7"/>
                      <a:pt x="89" y="8"/>
                      <a:pt x="89" y="9"/>
                    </a:cubicBezTo>
                    <a:cubicBezTo>
                      <a:pt x="89" y="9"/>
                      <a:pt x="88" y="9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1"/>
                      <a:pt x="87" y="12"/>
                      <a:pt x="87" y="13"/>
                    </a:cubicBezTo>
                    <a:cubicBezTo>
                      <a:pt x="87" y="14"/>
                      <a:pt x="86" y="14"/>
                      <a:pt x="86" y="15"/>
                    </a:cubicBezTo>
                    <a:cubicBezTo>
                      <a:pt x="86" y="15"/>
                      <a:pt x="86" y="16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8"/>
                      <a:pt x="86" y="19"/>
                      <a:pt x="86" y="20"/>
                    </a:cubicBezTo>
                    <a:cubicBezTo>
                      <a:pt x="86" y="20"/>
                      <a:pt x="87" y="21"/>
                      <a:pt x="87" y="21"/>
                    </a:cubicBezTo>
                    <a:cubicBezTo>
                      <a:pt x="87" y="22"/>
                      <a:pt x="87" y="23"/>
                      <a:pt x="88" y="23"/>
                    </a:cubicBezTo>
                    <a:cubicBezTo>
                      <a:pt x="88" y="23"/>
                      <a:pt x="88" y="23"/>
                      <a:pt x="88" y="24"/>
                    </a:cubicBezTo>
                    <a:cubicBezTo>
                      <a:pt x="89" y="25"/>
                      <a:pt x="89" y="26"/>
                      <a:pt x="91" y="27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4" y="29"/>
                      <a:pt x="94" y="29"/>
                    </a:cubicBezTo>
                    <a:cubicBezTo>
                      <a:pt x="95" y="30"/>
                      <a:pt x="95" y="30"/>
                      <a:pt x="96" y="30"/>
                    </a:cubicBezTo>
                    <a:cubicBezTo>
                      <a:pt x="96" y="30"/>
                      <a:pt x="96" y="30"/>
                      <a:pt x="96" y="3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9" y="32"/>
                      <a:pt x="100" y="33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4"/>
                      <a:pt x="102" y="34"/>
                      <a:pt x="102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99" y="38"/>
                      <a:pt x="98" y="39"/>
                    </a:cubicBezTo>
                    <a:cubicBezTo>
                      <a:pt x="97" y="40"/>
                      <a:pt x="96" y="41"/>
                      <a:pt x="95" y="42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89" y="46"/>
                      <a:pt x="87" y="46"/>
                      <a:pt x="86" y="47"/>
                    </a:cubicBezTo>
                    <a:cubicBezTo>
                      <a:pt x="83" y="48"/>
                      <a:pt x="81" y="49"/>
                      <a:pt x="78" y="50"/>
                    </a:cubicBezTo>
                    <a:cubicBezTo>
                      <a:pt x="75" y="50"/>
                      <a:pt x="73" y="51"/>
                      <a:pt x="70" y="51"/>
                    </a:cubicBezTo>
                    <a:cubicBezTo>
                      <a:pt x="67" y="52"/>
                      <a:pt x="64" y="52"/>
                      <a:pt x="61" y="52"/>
                    </a:cubicBezTo>
                    <a:cubicBezTo>
                      <a:pt x="58" y="52"/>
                      <a:pt x="54" y="52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8" y="51"/>
                      <a:pt x="45" y="50"/>
                      <a:pt x="42" y="49"/>
                    </a:cubicBezTo>
                    <a:cubicBezTo>
                      <a:pt x="39" y="48"/>
                      <a:pt x="37" y="47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27" y="43"/>
                      <a:pt x="20" y="40"/>
                      <a:pt x="14" y="35"/>
                    </a:cubicBezTo>
                    <a:cubicBezTo>
                      <a:pt x="13" y="34"/>
                      <a:pt x="11" y="32"/>
                      <a:pt x="9" y="31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6"/>
                      <a:pt x="4" y="25"/>
                      <a:pt x="4" y="24"/>
                    </a:cubicBezTo>
                    <a:cubicBezTo>
                      <a:pt x="3" y="23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5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7"/>
                    </a:cubicBezTo>
                    <a:cubicBezTo>
                      <a:pt x="1" y="19"/>
                      <a:pt x="2" y="22"/>
                      <a:pt x="3" y="24"/>
                    </a:cubicBezTo>
                    <a:cubicBezTo>
                      <a:pt x="5" y="29"/>
                      <a:pt x="9" y="33"/>
                      <a:pt x="12" y="36"/>
                    </a:cubicBezTo>
                    <a:cubicBezTo>
                      <a:pt x="17" y="40"/>
                      <a:pt x="21" y="43"/>
                      <a:pt x="26" y="46"/>
                    </a:cubicBezTo>
                    <a:cubicBezTo>
                      <a:pt x="30" y="49"/>
                      <a:pt x="35" y="51"/>
                      <a:pt x="40" y="53"/>
                    </a:cubicBezTo>
                    <a:cubicBezTo>
                      <a:pt x="44" y="55"/>
                      <a:pt x="49" y="56"/>
                      <a:pt x="54" y="57"/>
                    </a:cubicBezTo>
                    <a:cubicBezTo>
                      <a:pt x="57" y="57"/>
                      <a:pt x="60" y="57"/>
                      <a:pt x="63" y="57"/>
                    </a:cubicBezTo>
                    <a:cubicBezTo>
                      <a:pt x="65" y="57"/>
                      <a:pt x="68" y="57"/>
                      <a:pt x="71" y="57"/>
                    </a:cubicBezTo>
                    <a:cubicBezTo>
                      <a:pt x="76" y="57"/>
                      <a:pt x="82" y="56"/>
                      <a:pt x="87" y="54"/>
                    </a:cubicBezTo>
                    <a:cubicBezTo>
                      <a:pt x="89" y="53"/>
                      <a:pt x="90" y="53"/>
                      <a:pt x="92" y="52"/>
                    </a:cubicBezTo>
                    <a:cubicBezTo>
                      <a:pt x="93" y="52"/>
                      <a:pt x="94" y="51"/>
                      <a:pt x="95" y="51"/>
                    </a:cubicBezTo>
                    <a:cubicBezTo>
                      <a:pt x="98" y="49"/>
                      <a:pt x="100" y="48"/>
                      <a:pt x="102" y="46"/>
                    </a:cubicBezTo>
                    <a:cubicBezTo>
                      <a:pt x="103" y="45"/>
                      <a:pt x="104" y="44"/>
                      <a:pt x="105" y="43"/>
                    </a:cubicBezTo>
                    <a:cubicBezTo>
                      <a:pt x="106" y="43"/>
                      <a:pt x="106" y="43"/>
                      <a:pt x="106" y="42"/>
                    </a:cubicBezTo>
                    <a:cubicBezTo>
                      <a:pt x="107" y="44"/>
                      <a:pt x="108" y="45"/>
                      <a:pt x="109" y="46"/>
                    </a:cubicBezTo>
                    <a:cubicBezTo>
                      <a:pt x="110" y="47"/>
                      <a:pt x="111" y="49"/>
                      <a:pt x="112" y="50"/>
                    </a:cubicBezTo>
                    <a:cubicBezTo>
                      <a:pt x="113" y="50"/>
                      <a:pt x="114" y="51"/>
                      <a:pt x="114" y="52"/>
                    </a:cubicBezTo>
                    <a:cubicBezTo>
                      <a:pt x="115" y="52"/>
                      <a:pt x="117" y="53"/>
                      <a:pt x="118" y="54"/>
                    </a:cubicBezTo>
                    <a:cubicBezTo>
                      <a:pt x="120" y="55"/>
                      <a:pt x="122" y="56"/>
                      <a:pt x="124" y="57"/>
                    </a:cubicBezTo>
                    <a:cubicBezTo>
                      <a:pt x="129" y="58"/>
                      <a:pt x="135" y="59"/>
                      <a:pt x="140" y="59"/>
                    </a:cubicBezTo>
                    <a:cubicBezTo>
                      <a:pt x="145" y="59"/>
                      <a:pt x="150" y="58"/>
                      <a:pt x="155" y="56"/>
                    </a:cubicBezTo>
                    <a:cubicBezTo>
                      <a:pt x="160" y="54"/>
                      <a:pt x="165" y="52"/>
                      <a:pt x="169" y="49"/>
                    </a:cubicBezTo>
                    <a:cubicBezTo>
                      <a:pt x="173" y="46"/>
                      <a:pt x="177" y="43"/>
                      <a:pt x="180" y="39"/>
                    </a:cubicBezTo>
                    <a:cubicBezTo>
                      <a:pt x="182" y="37"/>
                      <a:pt x="183" y="35"/>
                      <a:pt x="185" y="32"/>
                    </a:cubicBezTo>
                    <a:cubicBezTo>
                      <a:pt x="186" y="31"/>
                      <a:pt x="187" y="29"/>
                      <a:pt x="187" y="26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6" y="28"/>
                      <a:pt x="186" y="30"/>
                      <a:pt x="185" y="31"/>
                    </a:cubicBezTo>
                    <a:cubicBezTo>
                      <a:pt x="184" y="33"/>
                      <a:pt x="183" y="34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7"/>
                      <a:pt x="179" y="39"/>
                      <a:pt x="178" y="40"/>
                    </a:cubicBezTo>
                    <a:cubicBezTo>
                      <a:pt x="176" y="41"/>
                      <a:pt x="174" y="43"/>
                      <a:pt x="173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1" y="46"/>
                      <a:pt x="169" y="47"/>
                      <a:pt x="167" y="48"/>
                    </a:cubicBezTo>
                    <a:cubicBezTo>
                      <a:pt x="164" y="49"/>
                      <a:pt x="162" y="51"/>
                      <a:pt x="160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58" y="52"/>
                      <a:pt x="155" y="53"/>
                      <a:pt x="153" y="54"/>
                    </a:cubicBezTo>
                    <a:cubicBezTo>
                      <a:pt x="151" y="55"/>
                      <a:pt x="148" y="55"/>
                      <a:pt x="146" y="55"/>
                    </a:cubicBezTo>
                    <a:cubicBezTo>
                      <a:pt x="144" y="56"/>
                      <a:pt x="142" y="56"/>
                      <a:pt x="140" y="56"/>
                    </a:cubicBezTo>
                    <a:cubicBezTo>
                      <a:pt x="138" y="56"/>
                      <a:pt x="135" y="56"/>
                      <a:pt x="133" y="55"/>
                    </a:cubicBezTo>
                    <a:cubicBezTo>
                      <a:pt x="132" y="55"/>
                      <a:pt x="130" y="55"/>
                      <a:pt x="128" y="54"/>
                    </a:cubicBezTo>
                    <a:cubicBezTo>
                      <a:pt x="127" y="54"/>
                      <a:pt x="125" y="53"/>
                      <a:pt x="124" y="53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2" y="52"/>
                      <a:pt x="121" y="52"/>
                      <a:pt x="120" y="51"/>
                    </a:cubicBezTo>
                    <a:cubicBezTo>
                      <a:pt x="118" y="50"/>
                      <a:pt x="117" y="49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5" y="48"/>
                      <a:pt x="115" y="47"/>
                      <a:pt x="114" y="46"/>
                    </a:cubicBezTo>
                    <a:cubicBezTo>
                      <a:pt x="113" y="46"/>
                      <a:pt x="113" y="45"/>
                      <a:pt x="112" y="44"/>
                    </a:cubicBezTo>
                    <a:cubicBezTo>
                      <a:pt x="112" y="44"/>
                      <a:pt x="112" y="44"/>
                      <a:pt x="112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3"/>
                      <a:pt x="110" y="41"/>
                      <a:pt x="109" y="39"/>
                    </a:cubicBezTo>
                    <a:cubicBezTo>
                      <a:pt x="109" y="38"/>
                      <a:pt x="110" y="38"/>
                      <a:pt x="110" y="37"/>
                    </a:cubicBezTo>
                    <a:cubicBezTo>
                      <a:pt x="111" y="36"/>
                      <a:pt x="111" y="35"/>
                      <a:pt x="112" y="34"/>
                    </a:cubicBezTo>
                    <a:cubicBezTo>
                      <a:pt x="112" y="34"/>
                      <a:pt x="112" y="33"/>
                      <a:pt x="112" y="33"/>
                    </a:cubicBezTo>
                    <a:cubicBezTo>
                      <a:pt x="113" y="32"/>
                      <a:pt x="113" y="32"/>
                      <a:pt x="114" y="32"/>
                    </a:cubicBezTo>
                    <a:cubicBezTo>
                      <a:pt x="114" y="32"/>
                      <a:pt x="115" y="32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7" y="30"/>
                      <a:pt x="118" y="29"/>
                      <a:pt x="119" y="28"/>
                    </a:cubicBezTo>
                    <a:cubicBezTo>
                      <a:pt x="120" y="27"/>
                      <a:pt x="121" y="26"/>
                      <a:pt x="121" y="25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3" y="22"/>
                      <a:pt x="123" y="21"/>
                      <a:pt x="123" y="21"/>
                    </a:cubicBezTo>
                    <a:cubicBezTo>
                      <a:pt x="123" y="21"/>
                      <a:pt x="123" y="20"/>
                      <a:pt x="123" y="20"/>
                    </a:cubicBezTo>
                    <a:cubicBezTo>
                      <a:pt x="123" y="19"/>
                      <a:pt x="123" y="18"/>
                      <a:pt x="123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4" y="16"/>
                      <a:pt x="123" y="15"/>
                      <a:pt x="123" y="14"/>
                    </a:cubicBezTo>
                    <a:cubicBezTo>
                      <a:pt x="123" y="13"/>
                      <a:pt x="123" y="12"/>
                      <a:pt x="123" y="12"/>
                    </a:cubicBezTo>
                    <a:cubicBezTo>
                      <a:pt x="123" y="11"/>
                      <a:pt x="122" y="10"/>
                      <a:pt x="122" y="10"/>
                    </a:cubicBezTo>
                    <a:cubicBezTo>
                      <a:pt x="122" y="9"/>
                      <a:pt x="121" y="9"/>
                      <a:pt x="121" y="9"/>
                    </a:cubicBezTo>
                    <a:cubicBezTo>
                      <a:pt x="121" y="8"/>
                      <a:pt x="120" y="7"/>
                      <a:pt x="120" y="7"/>
                    </a:cubicBezTo>
                    <a:cubicBezTo>
                      <a:pt x="120" y="6"/>
                      <a:pt x="119" y="6"/>
                      <a:pt x="119" y="6"/>
                    </a:cubicBezTo>
                    <a:cubicBezTo>
                      <a:pt x="118" y="6"/>
                      <a:pt x="118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5" y="4"/>
                      <a:pt x="114" y="3"/>
                      <a:pt x="114" y="3"/>
                    </a:cubicBezTo>
                    <a:cubicBezTo>
                      <a:pt x="113" y="3"/>
                      <a:pt x="112" y="3"/>
                      <a:pt x="111" y="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10" y="2"/>
                      <a:pt x="109" y="1"/>
                      <a:pt x="108" y="1"/>
                    </a:cubicBezTo>
                    <a:cubicBezTo>
                      <a:pt x="108" y="1"/>
                      <a:pt x="107" y="1"/>
                      <a:pt x="106" y="0"/>
                    </a:cubicBezTo>
                    <a:cubicBezTo>
                      <a:pt x="106" y="0"/>
                      <a:pt x="105" y="0"/>
                      <a:pt x="105" y="0"/>
                    </a:cubicBezTo>
                    <a:cubicBezTo>
                      <a:pt x="104" y="0"/>
                      <a:pt x="103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245"/>
              <p:cNvSpPr>
                <a:spLocks noEditPoints="1"/>
              </p:cNvSpPr>
              <p:nvPr/>
            </p:nvSpPr>
            <p:spPr bwMode="auto">
              <a:xfrm>
                <a:off x="-3206750" y="1874838"/>
                <a:ext cx="323850" cy="215900"/>
              </a:xfrm>
              <a:custGeom>
                <a:avLst/>
                <a:gdLst>
                  <a:gd name="T0" fmla="*/ 8 w 69"/>
                  <a:gd name="T1" fmla="*/ 7 h 46"/>
                  <a:gd name="T2" fmla="*/ 8 w 69"/>
                  <a:gd name="T3" fmla="*/ 7 h 46"/>
                  <a:gd name="T4" fmla="*/ 47 w 69"/>
                  <a:gd name="T5" fmla="*/ 19 h 46"/>
                  <a:gd name="T6" fmla="*/ 47 w 69"/>
                  <a:gd name="T7" fmla="*/ 19 h 46"/>
                  <a:gd name="T8" fmla="*/ 36 w 69"/>
                  <a:gd name="T9" fmla="*/ 18 h 46"/>
                  <a:gd name="T10" fmla="*/ 13 w 69"/>
                  <a:gd name="T11" fmla="*/ 6 h 46"/>
                  <a:gd name="T12" fmla="*/ 14 w 69"/>
                  <a:gd name="T13" fmla="*/ 6 h 46"/>
                  <a:gd name="T14" fmla="*/ 26 w 69"/>
                  <a:gd name="T15" fmla="*/ 12 h 46"/>
                  <a:gd name="T16" fmla="*/ 35 w 69"/>
                  <a:gd name="T17" fmla="*/ 18 h 46"/>
                  <a:gd name="T18" fmla="*/ 33 w 69"/>
                  <a:gd name="T19" fmla="*/ 19 h 46"/>
                  <a:gd name="T20" fmla="*/ 18 w 69"/>
                  <a:gd name="T21" fmla="*/ 8 h 46"/>
                  <a:gd name="T22" fmla="*/ 16 w 69"/>
                  <a:gd name="T23" fmla="*/ 0 h 46"/>
                  <a:gd name="T24" fmla="*/ 14 w 69"/>
                  <a:gd name="T25" fmla="*/ 1 h 46"/>
                  <a:gd name="T26" fmla="*/ 12 w 69"/>
                  <a:gd name="T27" fmla="*/ 2 h 46"/>
                  <a:gd name="T28" fmla="*/ 0 w 69"/>
                  <a:gd name="T29" fmla="*/ 2 h 46"/>
                  <a:gd name="T30" fmla="*/ 0 w 69"/>
                  <a:gd name="T31" fmla="*/ 5 h 46"/>
                  <a:gd name="T32" fmla="*/ 3 w 69"/>
                  <a:gd name="T33" fmla="*/ 5 h 46"/>
                  <a:gd name="T34" fmla="*/ 5 w 69"/>
                  <a:gd name="T35" fmla="*/ 6 h 46"/>
                  <a:gd name="T36" fmla="*/ 8 w 69"/>
                  <a:gd name="T37" fmla="*/ 7 h 46"/>
                  <a:gd name="T38" fmla="*/ 8 w 69"/>
                  <a:gd name="T39" fmla="*/ 7 h 46"/>
                  <a:gd name="T40" fmla="*/ 22 w 69"/>
                  <a:gd name="T41" fmla="*/ 16 h 46"/>
                  <a:gd name="T42" fmla="*/ 30 w 69"/>
                  <a:gd name="T43" fmla="*/ 23 h 46"/>
                  <a:gd name="T44" fmla="*/ 40 w 69"/>
                  <a:gd name="T45" fmla="*/ 29 h 46"/>
                  <a:gd name="T46" fmla="*/ 55 w 69"/>
                  <a:gd name="T47" fmla="*/ 39 h 46"/>
                  <a:gd name="T48" fmla="*/ 59 w 69"/>
                  <a:gd name="T49" fmla="*/ 41 h 46"/>
                  <a:gd name="T50" fmla="*/ 61 w 69"/>
                  <a:gd name="T51" fmla="*/ 44 h 46"/>
                  <a:gd name="T52" fmla="*/ 63 w 69"/>
                  <a:gd name="T53" fmla="*/ 45 h 46"/>
                  <a:gd name="T54" fmla="*/ 68 w 69"/>
                  <a:gd name="T55" fmla="*/ 43 h 46"/>
                  <a:gd name="T56" fmla="*/ 68 w 69"/>
                  <a:gd name="T57" fmla="*/ 40 h 46"/>
                  <a:gd name="T58" fmla="*/ 66 w 69"/>
                  <a:gd name="T59" fmla="*/ 38 h 46"/>
                  <a:gd name="T60" fmla="*/ 61 w 69"/>
                  <a:gd name="T61" fmla="*/ 32 h 46"/>
                  <a:gd name="T62" fmla="*/ 60 w 69"/>
                  <a:gd name="T63" fmla="*/ 30 h 46"/>
                  <a:gd name="T64" fmla="*/ 57 w 69"/>
                  <a:gd name="T65" fmla="*/ 26 h 46"/>
                  <a:gd name="T66" fmla="*/ 42 w 69"/>
                  <a:gd name="T67" fmla="*/ 12 h 46"/>
                  <a:gd name="T68" fmla="*/ 16 w 69"/>
                  <a:gd name="T6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46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47" y="19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lose/>
                    <a:moveTo>
                      <a:pt x="35" y="18"/>
                    </a:moveTo>
                    <a:cubicBezTo>
                      <a:pt x="35" y="18"/>
                      <a:pt x="35" y="18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lose/>
                    <a:moveTo>
                      <a:pt x="1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2" y="10"/>
                      <a:pt x="24" y="11"/>
                      <a:pt x="26" y="12"/>
                    </a:cubicBezTo>
                    <a:cubicBezTo>
                      <a:pt x="28" y="14"/>
                      <a:pt x="30" y="15"/>
                      <a:pt x="32" y="16"/>
                    </a:cubicBezTo>
                    <a:cubicBezTo>
                      <a:pt x="33" y="17"/>
                      <a:pt x="34" y="17"/>
                      <a:pt x="35" y="18"/>
                    </a:cubicBezTo>
                    <a:cubicBezTo>
                      <a:pt x="38" y="21"/>
                      <a:pt x="42" y="23"/>
                      <a:pt x="45" y="26"/>
                    </a:cubicBezTo>
                    <a:cubicBezTo>
                      <a:pt x="41" y="24"/>
                      <a:pt x="36" y="22"/>
                      <a:pt x="33" y="19"/>
                    </a:cubicBezTo>
                    <a:cubicBezTo>
                      <a:pt x="30" y="17"/>
                      <a:pt x="27" y="15"/>
                      <a:pt x="25" y="13"/>
                    </a:cubicBezTo>
                    <a:cubicBezTo>
                      <a:pt x="23" y="12"/>
                      <a:pt x="20" y="10"/>
                      <a:pt x="18" y="8"/>
                    </a:cubicBezTo>
                    <a:cubicBezTo>
                      <a:pt x="16" y="7"/>
                      <a:pt x="15" y="7"/>
                      <a:pt x="13" y="6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9" y="2"/>
                      <a:pt x="5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9"/>
                      <a:pt x="18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5" y="18"/>
                      <a:pt x="28" y="20"/>
                      <a:pt x="30" y="23"/>
                    </a:cubicBezTo>
                    <a:cubicBezTo>
                      <a:pt x="32" y="24"/>
                      <a:pt x="33" y="25"/>
                      <a:pt x="35" y="25"/>
                    </a:cubicBezTo>
                    <a:cubicBezTo>
                      <a:pt x="36" y="27"/>
                      <a:pt x="38" y="28"/>
                      <a:pt x="40" y="29"/>
                    </a:cubicBezTo>
                    <a:cubicBezTo>
                      <a:pt x="43" y="31"/>
                      <a:pt x="47" y="33"/>
                      <a:pt x="50" y="35"/>
                    </a:cubicBezTo>
                    <a:cubicBezTo>
                      <a:pt x="52" y="36"/>
                      <a:pt x="54" y="37"/>
                      <a:pt x="55" y="39"/>
                    </a:cubicBezTo>
                    <a:cubicBezTo>
                      <a:pt x="57" y="39"/>
                      <a:pt x="58" y="40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1" y="43"/>
                      <a:pt x="61" y="43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5"/>
                      <a:pt x="63" y="45"/>
                    </a:cubicBezTo>
                    <a:cubicBezTo>
                      <a:pt x="64" y="46"/>
                      <a:pt x="66" y="46"/>
                      <a:pt x="67" y="45"/>
                    </a:cubicBezTo>
                    <a:cubicBezTo>
                      <a:pt x="68" y="45"/>
                      <a:pt x="68" y="44"/>
                      <a:pt x="68" y="43"/>
                    </a:cubicBezTo>
                    <a:cubicBezTo>
                      <a:pt x="69" y="43"/>
                      <a:pt x="69" y="42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7" y="39"/>
                      <a:pt x="67" y="39"/>
                    </a:cubicBezTo>
                    <a:cubicBezTo>
                      <a:pt x="67" y="39"/>
                      <a:pt x="67" y="38"/>
                      <a:pt x="66" y="38"/>
                    </a:cubicBezTo>
                    <a:cubicBezTo>
                      <a:pt x="65" y="37"/>
                      <a:pt x="64" y="35"/>
                      <a:pt x="64" y="34"/>
                    </a:cubicBezTo>
                    <a:cubicBezTo>
                      <a:pt x="63" y="34"/>
                      <a:pt x="62" y="33"/>
                      <a:pt x="61" y="32"/>
                    </a:cubicBezTo>
                    <a:cubicBezTo>
                      <a:pt x="61" y="32"/>
                      <a:pt x="61" y="31"/>
                      <a:pt x="61" y="31"/>
                    </a:cubicBezTo>
                    <a:cubicBezTo>
                      <a:pt x="61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9" y="29"/>
                      <a:pt x="58" y="28"/>
                      <a:pt x="57" y="26"/>
                    </a:cubicBezTo>
                    <a:cubicBezTo>
                      <a:pt x="55" y="23"/>
                      <a:pt x="52" y="21"/>
                      <a:pt x="50" y="18"/>
                    </a:cubicBezTo>
                    <a:cubicBezTo>
                      <a:pt x="47" y="16"/>
                      <a:pt x="45" y="14"/>
                      <a:pt x="42" y="12"/>
                    </a:cubicBezTo>
                    <a:cubicBezTo>
                      <a:pt x="38" y="10"/>
                      <a:pt x="34" y="8"/>
                      <a:pt x="30" y="6"/>
                    </a:cubicBezTo>
                    <a:cubicBezTo>
                      <a:pt x="26" y="4"/>
                      <a:pt x="21" y="2"/>
                      <a:pt x="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246"/>
              <p:cNvSpPr>
                <a:spLocks noEditPoints="1"/>
              </p:cNvSpPr>
              <p:nvPr/>
            </p:nvSpPr>
            <p:spPr bwMode="auto">
              <a:xfrm>
                <a:off x="-2676525" y="1860550"/>
                <a:ext cx="285750" cy="244475"/>
              </a:xfrm>
              <a:custGeom>
                <a:avLst/>
                <a:gdLst>
                  <a:gd name="T0" fmla="*/ 25 w 61"/>
                  <a:gd name="T1" fmla="*/ 16 h 52"/>
                  <a:gd name="T2" fmla="*/ 25 w 61"/>
                  <a:gd name="T3" fmla="*/ 16 h 52"/>
                  <a:gd name="T4" fmla="*/ 32 w 61"/>
                  <a:gd name="T5" fmla="*/ 19 h 52"/>
                  <a:gd name="T6" fmla="*/ 32 w 61"/>
                  <a:gd name="T7" fmla="*/ 19 h 52"/>
                  <a:gd name="T8" fmla="*/ 5 w 61"/>
                  <a:gd name="T9" fmla="*/ 32 h 52"/>
                  <a:gd name="T10" fmla="*/ 3 w 61"/>
                  <a:gd name="T11" fmla="*/ 42 h 52"/>
                  <a:gd name="T12" fmla="*/ 3 w 61"/>
                  <a:gd name="T13" fmla="*/ 42 h 52"/>
                  <a:gd name="T14" fmla="*/ 8 w 61"/>
                  <a:gd name="T15" fmla="*/ 31 h 52"/>
                  <a:gd name="T16" fmla="*/ 9 w 61"/>
                  <a:gd name="T17" fmla="*/ 31 h 52"/>
                  <a:gd name="T18" fmla="*/ 8 w 61"/>
                  <a:gd name="T19" fmla="*/ 33 h 52"/>
                  <a:gd name="T20" fmla="*/ 3 w 61"/>
                  <a:gd name="T21" fmla="*/ 41 h 52"/>
                  <a:gd name="T22" fmla="*/ 5 w 61"/>
                  <a:gd name="T23" fmla="*/ 32 h 52"/>
                  <a:gd name="T24" fmla="*/ 6 w 61"/>
                  <a:gd name="T25" fmla="*/ 31 h 52"/>
                  <a:gd name="T26" fmla="*/ 7 w 61"/>
                  <a:gd name="T27" fmla="*/ 30 h 52"/>
                  <a:gd name="T28" fmla="*/ 7 w 61"/>
                  <a:gd name="T29" fmla="*/ 29 h 52"/>
                  <a:gd name="T30" fmla="*/ 6 w 61"/>
                  <a:gd name="T31" fmla="*/ 31 h 52"/>
                  <a:gd name="T32" fmla="*/ 9 w 61"/>
                  <a:gd name="T33" fmla="*/ 25 h 52"/>
                  <a:gd name="T34" fmla="*/ 13 w 61"/>
                  <a:gd name="T35" fmla="*/ 21 h 52"/>
                  <a:gd name="T36" fmla="*/ 17 w 61"/>
                  <a:gd name="T37" fmla="*/ 18 h 52"/>
                  <a:gd name="T38" fmla="*/ 13 w 61"/>
                  <a:gd name="T39" fmla="*/ 22 h 52"/>
                  <a:gd name="T40" fmla="*/ 27 w 61"/>
                  <a:gd name="T41" fmla="*/ 14 h 52"/>
                  <a:gd name="T42" fmla="*/ 17 w 61"/>
                  <a:gd name="T43" fmla="*/ 23 h 52"/>
                  <a:gd name="T44" fmla="*/ 25 w 61"/>
                  <a:gd name="T45" fmla="*/ 16 h 52"/>
                  <a:gd name="T46" fmla="*/ 25 w 61"/>
                  <a:gd name="T47" fmla="*/ 16 h 52"/>
                  <a:gd name="T48" fmla="*/ 25 w 61"/>
                  <a:gd name="T49" fmla="*/ 16 h 52"/>
                  <a:gd name="T50" fmla="*/ 27 w 61"/>
                  <a:gd name="T51" fmla="*/ 14 h 52"/>
                  <a:gd name="T52" fmla="*/ 27 w 61"/>
                  <a:gd name="T53" fmla="*/ 14 h 52"/>
                  <a:gd name="T54" fmla="*/ 32 w 61"/>
                  <a:gd name="T55" fmla="*/ 19 h 52"/>
                  <a:gd name="T56" fmla="*/ 32 w 61"/>
                  <a:gd name="T57" fmla="*/ 19 h 52"/>
                  <a:gd name="T58" fmla="*/ 32 w 61"/>
                  <a:gd name="T59" fmla="*/ 19 h 52"/>
                  <a:gd name="T60" fmla="*/ 24 w 61"/>
                  <a:gd name="T61" fmla="*/ 23 h 52"/>
                  <a:gd name="T62" fmla="*/ 39 w 61"/>
                  <a:gd name="T63" fmla="*/ 7 h 52"/>
                  <a:gd name="T64" fmla="*/ 45 w 61"/>
                  <a:gd name="T65" fmla="*/ 9 h 52"/>
                  <a:gd name="T66" fmla="*/ 51 w 61"/>
                  <a:gd name="T67" fmla="*/ 5 h 52"/>
                  <a:gd name="T68" fmla="*/ 52 w 61"/>
                  <a:gd name="T69" fmla="*/ 5 h 52"/>
                  <a:gd name="T70" fmla="*/ 59 w 61"/>
                  <a:gd name="T71" fmla="*/ 0 h 52"/>
                  <a:gd name="T72" fmla="*/ 38 w 61"/>
                  <a:gd name="T73" fmla="*/ 4 h 52"/>
                  <a:gd name="T74" fmla="*/ 37 w 61"/>
                  <a:gd name="T75" fmla="*/ 4 h 52"/>
                  <a:gd name="T76" fmla="*/ 32 w 61"/>
                  <a:gd name="T77" fmla="*/ 6 h 52"/>
                  <a:gd name="T78" fmla="*/ 21 w 61"/>
                  <a:gd name="T79" fmla="*/ 12 h 52"/>
                  <a:gd name="T80" fmla="*/ 4 w 61"/>
                  <a:gd name="T81" fmla="*/ 30 h 52"/>
                  <a:gd name="T82" fmla="*/ 2 w 61"/>
                  <a:gd name="T83" fmla="*/ 42 h 52"/>
                  <a:gd name="T84" fmla="*/ 2 w 61"/>
                  <a:gd name="T85" fmla="*/ 47 h 52"/>
                  <a:gd name="T86" fmla="*/ 2 w 61"/>
                  <a:gd name="T87" fmla="*/ 52 h 52"/>
                  <a:gd name="T88" fmla="*/ 4 w 61"/>
                  <a:gd name="T89" fmla="*/ 46 h 52"/>
                  <a:gd name="T90" fmla="*/ 16 w 61"/>
                  <a:gd name="T91" fmla="*/ 36 h 52"/>
                  <a:gd name="T92" fmla="*/ 33 w 61"/>
                  <a:gd name="T93" fmla="*/ 24 h 52"/>
                  <a:gd name="T94" fmla="*/ 48 w 61"/>
                  <a:gd name="T95" fmla="*/ 11 h 52"/>
                  <a:gd name="T96" fmla="*/ 57 w 61"/>
                  <a:gd name="T97" fmla="*/ 5 h 52"/>
                  <a:gd name="T98" fmla="*/ 60 w 61"/>
                  <a:gd name="T99" fmla="*/ 4 h 52"/>
                  <a:gd name="T100" fmla="*/ 60 w 61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52"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lose/>
                    <a:moveTo>
                      <a:pt x="32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lose/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lose/>
                    <a:moveTo>
                      <a:pt x="8" y="31"/>
                    </a:move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0" y="31"/>
                      <a:pt x="9" y="32"/>
                      <a:pt x="8" y="33"/>
                    </a:cubicBezTo>
                    <a:cubicBezTo>
                      <a:pt x="7" y="35"/>
                      <a:pt x="6" y="37"/>
                      <a:pt x="4" y="38"/>
                    </a:cubicBezTo>
                    <a:cubicBezTo>
                      <a:pt x="4" y="39"/>
                      <a:pt x="3" y="40"/>
                      <a:pt x="3" y="41"/>
                    </a:cubicBezTo>
                    <a:cubicBezTo>
                      <a:pt x="3" y="39"/>
                      <a:pt x="3" y="38"/>
                      <a:pt x="3" y="37"/>
                    </a:cubicBezTo>
                    <a:cubicBezTo>
                      <a:pt x="4" y="35"/>
                      <a:pt x="4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lose/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2"/>
                      <a:pt x="13" y="21"/>
                    </a:cubicBezTo>
                    <a:cubicBezTo>
                      <a:pt x="14" y="20"/>
                      <a:pt x="15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6" y="18"/>
                      <a:pt x="15" y="20"/>
                      <a:pt x="13" y="22"/>
                    </a:cubicBezTo>
                    <a:cubicBezTo>
                      <a:pt x="11" y="24"/>
                      <a:pt x="9" y="26"/>
                      <a:pt x="7" y="29"/>
                    </a:cubicBezTo>
                    <a:close/>
                    <a:moveTo>
                      <a:pt x="27" y="14"/>
                    </a:moveTo>
                    <a:cubicBezTo>
                      <a:pt x="25" y="16"/>
                      <a:pt x="23" y="19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8" y="21"/>
                      <a:pt x="21" y="18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5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45" y="9"/>
                    </a:moveTo>
                    <a:cubicBezTo>
                      <a:pt x="41" y="12"/>
                      <a:pt x="37" y="16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7" y="23"/>
                      <a:pt x="23" y="26"/>
                      <a:pt x="18" y="29"/>
                    </a:cubicBezTo>
                    <a:cubicBezTo>
                      <a:pt x="20" y="27"/>
                      <a:pt x="22" y="25"/>
                      <a:pt x="24" y="23"/>
                    </a:cubicBezTo>
                    <a:cubicBezTo>
                      <a:pt x="27" y="20"/>
                      <a:pt x="29" y="18"/>
                      <a:pt x="32" y="15"/>
                    </a:cubicBezTo>
                    <a:cubicBezTo>
                      <a:pt x="34" y="13"/>
                      <a:pt x="37" y="10"/>
                      <a:pt x="39" y="7"/>
                    </a:cubicBezTo>
                    <a:cubicBezTo>
                      <a:pt x="43" y="6"/>
                      <a:pt x="47" y="5"/>
                      <a:pt x="51" y="5"/>
                    </a:cubicBezTo>
                    <a:cubicBezTo>
                      <a:pt x="49" y="6"/>
                      <a:pt x="47" y="8"/>
                      <a:pt x="45" y="9"/>
                    </a:cubicBezTo>
                    <a:close/>
                    <a:moveTo>
                      <a:pt x="52" y="5"/>
                    </a:moveTo>
                    <a:cubicBezTo>
                      <a:pt x="52" y="5"/>
                      <a:pt x="52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lose/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5" y="1"/>
                      <a:pt x="51" y="1"/>
                      <a:pt x="47" y="2"/>
                    </a:cubicBezTo>
                    <a:cubicBezTo>
                      <a:pt x="44" y="3"/>
                      <a:pt x="41" y="3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5" y="5"/>
                      <a:pt x="34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8" y="8"/>
                      <a:pt x="26" y="9"/>
                    </a:cubicBezTo>
                    <a:cubicBezTo>
                      <a:pt x="24" y="10"/>
                      <a:pt x="22" y="11"/>
                      <a:pt x="21" y="12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1" y="19"/>
                      <a:pt x="7" y="24"/>
                      <a:pt x="4" y="30"/>
                    </a:cubicBezTo>
                    <a:cubicBezTo>
                      <a:pt x="3" y="33"/>
                      <a:pt x="2" y="37"/>
                      <a:pt x="2" y="40"/>
                    </a:cubicBezTo>
                    <a:cubicBezTo>
                      <a:pt x="2" y="41"/>
                      <a:pt x="2" y="42"/>
                      <a:pt x="2" y="42"/>
                    </a:cubicBezTo>
                    <a:cubicBezTo>
                      <a:pt x="1" y="43"/>
                      <a:pt x="1" y="43"/>
                      <a:pt x="1" y="44"/>
                    </a:cubicBezTo>
                    <a:cubicBezTo>
                      <a:pt x="0" y="45"/>
                      <a:pt x="0" y="46"/>
                      <a:pt x="2" y="47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0"/>
                      <a:pt x="2" y="49"/>
                      <a:pt x="2" y="47"/>
                    </a:cubicBezTo>
                    <a:cubicBezTo>
                      <a:pt x="3" y="47"/>
                      <a:pt x="4" y="47"/>
                      <a:pt x="4" y="46"/>
                    </a:cubicBezTo>
                    <a:cubicBezTo>
                      <a:pt x="6" y="45"/>
                      <a:pt x="8" y="43"/>
                      <a:pt x="10" y="41"/>
                    </a:cubicBezTo>
                    <a:cubicBezTo>
                      <a:pt x="12" y="39"/>
                      <a:pt x="14" y="38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1" y="32"/>
                      <a:pt x="27" y="28"/>
                      <a:pt x="33" y="24"/>
                    </a:cubicBezTo>
                    <a:cubicBezTo>
                      <a:pt x="38" y="20"/>
                      <a:pt x="43" y="15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0"/>
                      <a:pt x="52" y="9"/>
                      <a:pt x="54" y="7"/>
                    </a:cubicBezTo>
                    <a:cubicBezTo>
                      <a:pt x="55" y="7"/>
                      <a:pt x="56" y="6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4"/>
                      <a:pt x="59" y="4"/>
                      <a:pt x="60" y="4"/>
                    </a:cubicBezTo>
                    <a:cubicBezTo>
                      <a:pt x="61" y="3"/>
                      <a:pt x="61" y="2"/>
                      <a:pt x="61" y="2"/>
                    </a:cubicBezTo>
                    <a:cubicBezTo>
                      <a:pt x="61" y="1"/>
                      <a:pt x="60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247"/>
              <p:cNvSpPr/>
              <p:nvPr/>
            </p:nvSpPr>
            <p:spPr bwMode="auto">
              <a:xfrm>
                <a:off x="-2709862" y="1879600"/>
                <a:ext cx="277813" cy="201613"/>
              </a:xfrm>
              <a:custGeom>
                <a:avLst/>
                <a:gdLst>
                  <a:gd name="T0" fmla="*/ 53 w 59"/>
                  <a:gd name="T1" fmla="*/ 1 h 43"/>
                  <a:gd name="T2" fmla="*/ 54 w 59"/>
                  <a:gd name="T3" fmla="*/ 3 h 43"/>
                  <a:gd name="T4" fmla="*/ 53 w 59"/>
                  <a:gd name="T5" fmla="*/ 4 h 43"/>
                  <a:gd name="T6" fmla="*/ 52 w 59"/>
                  <a:gd name="T7" fmla="*/ 5 h 43"/>
                  <a:gd name="T8" fmla="*/ 59 w 59"/>
                  <a:gd name="T9" fmla="*/ 3 h 43"/>
                  <a:gd name="T10" fmla="*/ 59 w 59"/>
                  <a:gd name="T11" fmla="*/ 3 h 43"/>
                  <a:gd name="T12" fmla="*/ 51 w 59"/>
                  <a:gd name="T13" fmla="*/ 6 h 43"/>
                  <a:gd name="T14" fmla="*/ 51 w 59"/>
                  <a:gd name="T15" fmla="*/ 7 h 43"/>
                  <a:gd name="T16" fmla="*/ 52 w 59"/>
                  <a:gd name="T17" fmla="*/ 11 h 43"/>
                  <a:gd name="T18" fmla="*/ 51 w 59"/>
                  <a:gd name="T19" fmla="*/ 13 h 43"/>
                  <a:gd name="T20" fmla="*/ 50 w 59"/>
                  <a:gd name="T21" fmla="*/ 13 h 43"/>
                  <a:gd name="T22" fmla="*/ 50 w 59"/>
                  <a:gd name="T23" fmla="*/ 13 h 43"/>
                  <a:gd name="T24" fmla="*/ 45 w 59"/>
                  <a:gd name="T25" fmla="*/ 17 h 43"/>
                  <a:gd name="T26" fmla="*/ 39 w 59"/>
                  <a:gd name="T27" fmla="*/ 20 h 43"/>
                  <a:gd name="T28" fmla="*/ 29 w 59"/>
                  <a:gd name="T29" fmla="*/ 28 h 43"/>
                  <a:gd name="T30" fmla="*/ 19 w 59"/>
                  <a:gd name="T31" fmla="*/ 36 h 43"/>
                  <a:gd name="T32" fmla="*/ 14 w 59"/>
                  <a:gd name="T33" fmla="*/ 39 h 43"/>
                  <a:gd name="T34" fmla="*/ 8 w 59"/>
                  <a:gd name="T35" fmla="*/ 43 h 43"/>
                  <a:gd name="T36" fmla="*/ 7 w 59"/>
                  <a:gd name="T37" fmla="*/ 43 h 43"/>
                  <a:gd name="T38" fmla="*/ 4 w 59"/>
                  <a:gd name="T39" fmla="*/ 43 h 43"/>
                  <a:gd name="T40" fmla="*/ 1 w 59"/>
                  <a:gd name="T41" fmla="*/ 41 h 43"/>
                  <a:gd name="T42" fmla="*/ 1 w 59"/>
                  <a:gd name="T43" fmla="*/ 37 h 43"/>
                  <a:gd name="T44" fmla="*/ 1 w 59"/>
                  <a:gd name="T45" fmla="*/ 36 h 43"/>
                  <a:gd name="T46" fmla="*/ 3 w 59"/>
                  <a:gd name="T47" fmla="*/ 34 h 43"/>
                  <a:gd name="T48" fmla="*/ 9 w 59"/>
                  <a:gd name="T49" fmla="*/ 30 h 43"/>
                  <a:gd name="T50" fmla="*/ 9 w 59"/>
                  <a:gd name="T51" fmla="*/ 28 h 43"/>
                  <a:gd name="T52" fmla="*/ 10 w 59"/>
                  <a:gd name="T53" fmla="*/ 27 h 43"/>
                  <a:gd name="T54" fmla="*/ 11 w 59"/>
                  <a:gd name="T55" fmla="*/ 26 h 43"/>
                  <a:gd name="T56" fmla="*/ 13 w 59"/>
                  <a:gd name="T57" fmla="*/ 24 h 43"/>
                  <a:gd name="T58" fmla="*/ 18 w 59"/>
                  <a:gd name="T59" fmla="*/ 20 h 43"/>
                  <a:gd name="T60" fmla="*/ 29 w 59"/>
                  <a:gd name="T61" fmla="*/ 14 h 43"/>
                  <a:gd name="T62" fmla="*/ 38 w 59"/>
                  <a:gd name="T63" fmla="*/ 7 h 43"/>
                  <a:gd name="T64" fmla="*/ 43 w 59"/>
                  <a:gd name="T65" fmla="*/ 4 h 43"/>
                  <a:gd name="T66" fmla="*/ 49 w 59"/>
                  <a:gd name="T67" fmla="*/ 1 h 43"/>
                  <a:gd name="T68" fmla="*/ 50 w 59"/>
                  <a:gd name="T69" fmla="*/ 0 h 43"/>
                  <a:gd name="T70" fmla="*/ 51 w 59"/>
                  <a:gd name="T71" fmla="*/ 0 h 43"/>
                  <a:gd name="T72" fmla="*/ 53 w 59"/>
                  <a:gd name="T7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43">
                    <a:moveTo>
                      <a:pt x="53" y="1"/>
                    </a:moveTo>
                    <a:cubicBezTo>
                      <a:pt x="54" y="1"/>
                      <a:pt x="54" y="2"/>
                      <a:pt x="54" y="3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53" y="5"/>
                      <a:pt x="52" y="5"/>
                      <a:pt x="52" y="5"/>
                    </a:cubicBezTo>
                    <a:cubicBezTo>
                      <a:pt x="54" y="5"/>
                      <a:pt x="57" y="4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4"/>
                      <a:pt x="54" y="5"/>
                      <a:pt x="51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8"/>
                      <a:pt x="52" y="9"/>
                      <a:pt x="52" y="11"/>
                    </a:cubicBezTo>
                    <a:cubicBezTo>
                      <a:pt x="52" y="11"/>
                      <a:pt x="51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3" y="18"/>
                      <a:pt x="41" y="19"/>
                      <a:pt x="39" y="20"/>
                    </a:cubicBezTo>
                    <a:cubicBezTo>
                      <a:pt x="36" y="23"/>
                      <a:pt x="32" y="26"/>
                      <a:pt x="29" y="28"/>
                    </a:cubicBezTo>
                    <a:cubicBezTo>
                      <a:pt x="26" y="31"/>
                      <a:pt x="22" y="33"/>
                      <a:pt x="19" y="36"/>
                    </a:cubicBezTo>
                    <a:cubicBezTo>
                      <a:pt x="17" y="37"/>
                      <a:pt x="16" y="38"/>
                      <a:pt x="14" y="39"/>
                    </a:cubicBezTo>
                    <a:cubicBezTo>
                      <a:pt x="12" y="41"/>
                      <a:pt x="10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1" y="40"/>
                      <a:pt x="0" y="39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2" y="35"/>
                      <a:pt x="2" y="35"/>
                      <a:pt x="3" y="34"/>
                    </a:cubicBezTo>
                    <a:cubicBezTo>
                      <a:pt x="5" y="33"/>
                      <a:pt x="7" y="31"/>
                      <a:pt x="9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10" y="27"/>
                      <a:pt x="11" y="27"/>
                      <a:pt x="11" y="26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5" y="22"/>
                      <a:pt x="17" y="21"/>
                      <a:pt x="18" y="20"/>
                    </a:cubicBezTo>
                    <a:cubicBezTo>
                      <a:pt x="22" y="18"/>
                      <a:pt x="25" y="16"/>
                      <a:pt x="29" y="14"/>
                    </a:cubicBezTo>
                    <a:cubicBezTo>
                      <a:pt x="32" y="11"/>
                      <a:pt x="35" y="9"/>
                      <a:pt x="38" y="7"/>
                    </a:cubicBezTo>
                    <a:cubicBezTo>
                      <a:pt x="40" y="6"/>
                      <a:pt x="42" y="5"/>
                      <a:pt x="43" y="4"/>
                    </a:cubicBezTo>
                    <a:cubicBezTo>
                      <a:pt x="45" y="3"/>
                      <a:pt x="47" y="2"/>
                      <a:pt x="49" y="1"/>
                    </a:cubicBezTo>
                    <a:cubicBezTo>
                      <a:pt x="49" y="1"/>
                      <a:pt x="50" y="1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2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248"/>
              <p:cNvSpPr/>
              <p:nvPr/>
            </p:nvSpPr>
            <p:spPr bwMode="auto">
              <a:xfrm>
                <a:off x="-4511675" y="2176463"/>
                <a:ext cx="1436688" cy="484188"/>
              </a:xfrm>
              <a:custGeom>
                <a:avLst/>
                <a:gdLst>
                  <a:gd name="T0" fmla="*/ 284 w 306"/>
                  <a:gd name="T1" fmla="*/ 0 h 103"/>
                  <a:gd name="T2" fmla="*/ 306 w 306"/>
                  <a:gd name="T3" fmla="*/ 1 h 103"/>
                  <a:gd name="T4" fmla="*/ 306 w 306"/>
                  <a:gd name="T5" fmla="*/ 1 h 103"/>
                  <a:gd name="T6" fmla="*/ 252 w 306"/>
                  <a:gd name="T7" fmla="*/ 4 h 103"/>
                  <a:gd name="T8" fmla="*/ 195 w 306"/>
                  <a:gd name="T9" fmla="*/ 9 h 103"/>
                  <a:gd name="T10" fmla="*/ 196 w 306"/>
                  <a:gd name="T11" fmla="*/ 9 h 103"/>
                  <a:gd name="T12" fmla="*/ 150 w 306"/>
                  <a:gd name="T13" fmla="*/ 17 h 103"/>
                  <a:gd name="T14" fmla="*/ 129 w 306"/>
                  <a:gd name="T15" fmla="*/ 23 h 103"/>
                  <a:gd name="T16" fmla="*/ 107 w 306"/>
                  <a:gd name="T17" fmla="*/ 31 h 103"/>
                  <a:gd name="T18" fmla="*/ 108 w 306"/>
                  <a:gd name="T19" fmla="*/ 31 h 103"/>
                  <a:gd name="T20" fmla="*/ 89 w 306"/>
                  <a:gd name="T21" fmla="*/ 39 h 103"/>
                  <a:gd name="T22" fmla="*/ 68 w 306"/>
                  <a:gd name="T23" fmla="*/ 49 h 103"/>
                  <a:gd name="T24" fmla="*/ 27 w 306"/>
                  <a:gd name="T25" fmla="*/ 74 h 103"/>
                  <a:gd name="T26" fmla="*/ 27 w 306"/>
                  <a:gd name="T27" fmla="*/ 74 h 103"/>
                  <a:gd name="T28" fmla="*/ 6 w 306"/>
                  <a:gd name="T29" fmla="*/ 95 h 103"/>
                  <a:gd name="T30" fmla="*/ 6 w 306"/>
                  <a:gd name="T31" fmla="*/ 95 h 103"/>
                  <a:gd name="T32" fmla="*/ 0 w 306"/>
                  <a:gd name="T33" fmla="*/ 103 h 103"/>
                  <a:gd name="T34" fmla="*/ 0 w 306"/>
                  <a:gd name="T35" fmla="*/ 103 h 103"/>
                  <a:gd name="T36" fmla="*/ 21 w 306"/>
                  <a:gd name="T37" fmla="*/ 77 h 103"/>
                  <a:gd name="T38" fmla="*/ 35 w 306"/>
                  <a:gd name="T39" fmla="*/ 66 h 103"/>
                  <a:gd name="T40" fmla="*/ 51 w 306"/>
                  <a:gd name="T41" fmla="*/ 55 h 103"/>
                  <a:gd name="T42" fmla="*/ 83 w 306"/>
                  <a:gd name="T43" fmla="*/ 37 h 103"/>
                  <a:gd name="T44" fmla="*/ 99 w 306"/>
                  <a:gd name="T45" fmla="*/ 30 h 103"/>
                  <a:gd name="T46" fmla="*/ 106 w 306"/>
                  <a:gd name="T47" fmla="*/ 27 h 103"/>
                  <a:gd name="T48" fmla="*/ 115 w 306"/>
                  <a:gd name="T49" fmla="*/ 22 h 103"/>
                  <a:gd name="T50" fmla="*/ 135 w 306"/>
                  <a:gd name="T51" fmla="*/ 16 h 103"/>
                  <a:gd name="T52" fmla="*/ 155 w 306"/>
                  <a:gd name="T53" fmla="*/ 10 h 103"/>
                  <a:gd name="T54" fmla="*/ 198 w 306"/>
                  <a:gd name="T55" fmla="*/ 4 h 103"/>
                  <a:gd name="T56" fmla="*/ 242 w 306"/>
                  <a:gd name="T57" fmla="*/ 1 h 103"/>
                  <a:gd name="T58" fmla="*/ 263 w 306"/>
                  <a:gd name="T59" fmla="*/ 0 h 103"/>
                  <a:gd name="T60" fmla="*/ 266 w 306"/>
                  <a:gd name="T61" fmla="*/ 0 h 103"/>
                  <a:gd name="T62" fmla="*/ 284 w 30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6" h="103">
                    <a:moveTo>
                      <a:pt x="284" y="0"/>
                    </a:moveTo>
                    <a:cubicBezTo>
                      <a:pt x="291" y="1"/>
                      <a:pt x="299" y="1"/>
                      <a:pt x="306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288" y="2"/>
                      <a:pt x="270" y="3"/>
                      <a:pt x="252" y="4"/>
                    </a:cubicBezTo>
                    <a:cubicBezTo>
                      <a:pt x="233" y="5"/>
                      <a:pt x="214" y="7"/>
                      <a:pt x="195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1" y="11"/>
                      <a:pt x="165" y="14"/>
                      <a:pt x="150" y="17"/>
                    </a:cubicBezTo>
                    <a:cubicBezTo>
                      <a:pt x="143" y="19"/>
                      <a:pt x="136" y="21"/>
                      <a:pt x="129" y="23"/>
                    </a:cubicBezTo>
                    <a:cubicBezTo>
                      <a:pt x="121" y="26"/>
                      <a:pt x="114" y="28"/>
                      <a:pt x="107" y="31"/>
                    </a:cubicBezTo>
                    <a:cubicBezTo>
                      <a:pt x="107" y="31"/>
                      <a:pt x="107" y="31"/>
                      <a:pt x="108" y="31"/>
                    </a:cubicBezTo>
                    <a:cubicBezTo>
                      <a:pt x="101" y="34"/>
                      <a:pt x="95" y="36"/>
                      <a:pt x="89" y="39"/>
                    </a:cubicBezTo>
                    <a:cubicBezTo>
                      <a:pt x="82" y="42"/>
                      <a:pt x="75" y="46"/>
                      <a:pt x="68" y="49"/>
                    </a:cubicBezTo>
                    <a:cubicBezTo>
                      <a:pt x="54" y="56"/>
                      <a:pt x="40" y="6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19" y="80"/>
                      <a:pt x="12" y="8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4" y="97"/>
                      <a:pt x="2" y="100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" y="93"/>
                      <a:pt x="13" y="84"/>
                      <a:pt x="21" y="77"/>
                    </a:cubicBezTo>
                    <a:cubicBezTo>
                      <a:pt x="26" y="73"/>
                      <a:pt x="30" y="69"/>
                      <a:pt x="35" y="66"/>
                    </a:cubicBezTo>
                    <a:cubicBezTo>
                      <a:pt x="40" y="62"/>
                      <a:pt x="45" y="58"/>
                      <a:pt x="51" y="55"/>
                    </a:cubicBezTo>
                    <a:cubicBezTo>
                      <a:pt x="61" y="48"/>
                      <a:pt x="72" y="43"/>
                      <a:pt x="83" y="37"/>
                    </a:cubicBezTo>
                    <a:cubicBezTo>
                      <a:pt x="88" y="35"/>
                      <a:pt x="94" y="32"/>
                      <a:pt x="99" y="30"/>
                    </a:cubicBezTo>
                    <a:cubicBezTo>
                      <a:pt x="101" y="29"/>
                      <a:pt x="103" y="28"/>
                      <a:pt x="106" y="27"/>
                    </a:cubicBezTo>
                    <a:cubicBezTo>
                      <a:pt x="109" y="25"/>
                      <a:pt x="112" y="24"/>
                      <a:pt x="115" y="22"/>
                    </a:cubicBezTo>
                    <a:cubicBezTo>
                      <a:pt x="122" y="20"/>
                      <a:pt x="128" y="18"/>
                      <a:pt x="135" y="16"/>
                    </a:cubicBezTo>
                    <a:cubicBezTo>
                      <a:pt x="142" y="14"/>
                      <a:pt x="149" y="12"/>
                      <a:pt x="155" y="10"/>
                    </a:cubicBezTo>
                    <a:cubicBezTo>
                      <a:pt x="170" y="7"/>
                      <a:pt x="184" y="5"/>
                      <a:pt x="198" y="4"/>
                    </a:cubicBezTo>
                    <a:cubicBezTo>
                      <a:pt x="213" y="2"/>
                      <a:pt x="227" y="1"/>
                      <a:pt x="242" y="1"/>
                    </a:cubicBezTo>
                    <a:cubicBezTo>
                      <a:pt x="249" y="1"/>
                      <a:pt x="256" y="0"/>
                      <a:pt x="263" y="0"/>
                    </a:cubicBezTo>
                    <a:cubicBezTo>
                      <a:pt x="264" y="0"/>
                      <a:pt x="265" y="0"/>
                      <a:pt x="266" y="0"/>
                    </a:cubicBezTo>
                    <a:cubicBezTo>
                      <a:pt x="272" y="0"/>
                      <a:pt x="278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249"/>
              <p:cNvSpPr/>
              <p:nvPr/>
            </p:nvSpPr>
            <p:spPr bwMode="auto">
              <a:xfrm>
                <a:off x="-4614862" y="2119313"/>
                <a:ext cx="1482725" cy="366713"/>
              </a:xfrm>
              <a:custGeom>
                <a:avLst/>
                <a:gdLst>
                  <a:gd name="T0" fmla="*/ 275 w 316"/>
                  <a:gd name="T1" fmla="*/ 0 h 78"/>
                  <a:gd name="T2" fmla="*/ 316 w 316"/>
                  <a:gd name="T3" fmla="*/ 1 h 78"/>
                  <a:gd name="T4" fmla="*/ 316 w 316"/>
                  <a:gd name="T5" fmla="*/ 1 h 78"/>
                  <a:gd name="T6" fmla="*/ 257 w 316"/>
                  <a:gd name="T7" fmla="*/ 3 h 78"/>
                  <a:gd name="T8" fmla="*/ 196 w 316"/>
                  <a:gd name="T9" fmla="*/ 9 h 78"/>
                  <a:gd name="T10" fmla="*/ 196 w 316"/>
                  <a:gd name="T11" fmla="*/ 9 h 78"/>
                  <a:gd name="T12" fmla="*/ 163 w 316"/>
                  <a:gd name="T13" fmla="*/ 14 h 78"/>
                  <a:gd name="T14" fmla="*/ 146 w 316"/>
                  <a:gd name="T15" fmla="*/ 18 h 78"/>
                  <a:gd name="T16" fmla="*/ 129 w 316"/>
                  <a:gd name="T17" fmla="*/ 22 h 78"/>
                  <a:gd name="T18" fmla="*/ 64 w 316"/>
                  <a:gd name="T19" fmla="*/ 43 h 78"/>
                  <a:gd name="T20" fmla="*/ 64 w 316"/>
                  <a:gd name="T21" fmla="*/ 43 h 78"/>
                  <a:gd name="T22" fmla="*/ 48 w 316"/>
                  <a:gd name="T23" fmla="*/ 50 h 78"/>
                  <a:gd name="T24" fmla="*/ 32 w 316"/>
                  <a:gd name="T25" fmla="*/ 58 h 78"/>
                  <a:gd name="T26" fmla="*/ 0 w 316"/>
                  <a:gd name="T27" fmla="*/ 78 h 78"/>
                  <a:gd name="T28" fmla="*/ 0 w 316"/>
                  <a:gd name="T29" fmla="*/ 78 h 78"/>
                  <a:gd name="T30" fmla="*/ 35 w 316"/>
                  <a:gd name="T31" fmla="*/ 54 h 78"/>
                  <a:gd name="T32" fmla="*/ 73 w 316"/>
                  <a:gd name="T33" fmla="*/ 36 h 78"/>
                  <a:gd name="T34" fmla="*/ 112 w 316"/>
                  <a:gd name="T35" fmla="*/ 22 h 78"/>
                  <a:gd name="T36" fmla="*/ 152 w 316"/>
                  <a:gd name="T37" fmla="*/ 11 h 78"/>
                  <a:gd name="T38" fmla="*/ 193 w 316"/>
                  <a:gd name="T39" fmla="*/ 4 h 78"/>
                  <a:gd name="T40" fmla="*/ 234 w 316"/>
                  <a:gd name="T41" fmla="*/ 1 h 78"/>
                  <a:gd name="T42" fmla="*/ 254 w 316"/>
                  <a:gd name="T43" fmla="*/ 0 h 78"/>
                  <a:gd name="T44" fmla="*/ 272 w 316"/>
                  <a:gd name="T45" fmla="*/ 0 h 78"/>
                  <a:gd name="T46" fmla="*/ 275 w 316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6" h="78">
                    <a:moveTo>
                      <a:pt x="275" y="0"/>
                    </a:moveTo>
                    <a:cubicBezTo>
                      <a:pt x="289" y="0"/>
                      <a:pt x="303" y="0"/>
                      <a:pt x="316" y="1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296" y="1"/>
                      <a:pt x="277" y="2"/>
                      <a:pt x="257" y="3"/>
                    </a:cubicBezTo>
                    <a:cubicBezTo>
                      <a:pt x="236" y="5"/>
                      <a:pt x="216" y="6"/>
                      <a:pt x="196" y="9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5" y="11"/>
                      <a:pt x="174" y="12"/>
                      <a:pt x="163" y="14"/>
                    </a:cubicBezTo>
                    <a:cubicBezTo>
                      <a:pt x="157" y="15"/>
                      <a:pt x="152" y="17"/>
                      <a:pt x="146" y="18"/>
                    </a:cubicBezTo>
                    <a:cubicBezTo>
                      <a:pt x="140" y="19"/>
                      <a:pt x="135" y="20"/>
                      <a:pt x="129" y="22"/>
                    </a:cubicBezTo>
                    <a:cubicBezTo>
                      <a:pt x="107" y="27"/>
                      <a:pt x="85" y="3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59" y="45"/>
                      <a:pt x="53" y="47"/>
                      <a:pt x="48" y="50"/>
                    </a:cubicBezTo>
                    <a:cubicBezTo>
                      <a:pt x="42" y="52"/>
                      <a:pt x="37" y="55"/>
                      <a:pt x="32" y="58"/>
                    </a:cubicBezTo>
                    <a:cubicBezTo>
                      <a:pt x="21" y="64"/>
                      <a:pt x="10" y="71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" y="69"/>
                      <a:pt x="23" y="61"/>
                      <a:pt x="35" y="54"/>
                    </a:cubicBezTo>
                    <a:cubicBezTo>
                      <a:pt x="47" y="47"/>
                      <a:pt x="60" y="41"/>
                      <a:pt x="73" y="36"/>
                    </a:cubicBezTo>
                    <a:cubicBezTo>
                      <a:pt x="85" y="30"/>
                      <a:pt x="98" y="26"/>
                      <a:pt x="112" y="22"/>
                    </a:cubicBezTo>
                    <a:cubicBezTo>
                      <a:pt x="125" y="17"/>
                      <a:pt x="139" y="14"/>
                      <a:pt x="152" y="11"/>
                    </a:cubicBezTo>
                    <a:cubicBezTo>
                      <a:pt x="166" y="8"/>
                      <a:pt x="179" y="6"/>
                      <a:pt x="193" y="4"/>
                    </a:cubicBezTo>
                    <a:cubicBezTo>
                      <a:pt x="207" y="3"/>
                      <a:pt x="220" y="1"/>
                      <a:pt x="234" y="1"/>
                    </a:cubicBezTo>
                    <a:cubicBezTo>
                      <a:pt x="241" y="0"/>
                      <a:pt x="248" y="0"/>
                      <a:pt x="254" y="0"/>
                    </a:cubicBezTo>
                    <a:cubicBezTo>
                      <a:pt x="260" y="0"/>
                      <a:pt x="266" y="0"/>
                      <a:pt x="272" y="0"/>
                    </a:cubicBezTo>
                    <a:cubicBezTo>
                      <a:pt x="273" y="0"/>
                      <a:pt x="274" y="0"/>
                      <a:pt x="2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250"/>
              <p:cNvSpPr>
                <a:spLocks noEditPoints="1"/>
              </p:cNvSpPr>
              <p:nvPr/>
            </p:nvSpPr>
            <p:spPr bwMode="auto">
              <a:xfrm>
                <a:off x="-4413250" y="2255838"/>
                <a:ext cx="1350963" cy="461963"/>
              </a:xfrm>
              <a:custGeom>
                <a:avLst/>
                <a:gdLst>
                  <a:gd name="T0" fmla="*/ 50 w 288"/>
                  <a:gd name="T1" fmla="*/ 57 h 98"/>
                  <a:gd name="T2" fmla="*/ 50 w 288"/>
                  <a:gd name="T3" fmla="*/ 57 h 98"/>
                  <a:gd name="T4" fmla="*/ 50 w 288"/>
                  <a:gd name="T5" fmla="*/ 57 h 98"/>
                  <a:gd name="T6" fmla="*/ 18 w 288"/>
                  <a:gd name="T7" fmla="*/ 74 h 98"/>
                  <a:gd name="T8" fmla="*/ 18 w 288"/>
                  <a:gd name="T9" fmla="*/ 74 h 98"/>
                  <a:gd name="T10" fmla="*/ 18 w 288"/>
                  <a:gd name="T11" fmla="*/ 74 h 98"/>
                  <a:gd name="T12" fmla="*/ 7 w 288"/>
                  <a:gd name="T13" fmla="*/ 86 h 98"/>
                  <a:gd name="T14" fmla="*/ 7 w 288"/>
                  <a:gd name="T15" fmla="*/ 85 h 98"/>
                  <a:gd name="T16" fmla="*/ 7 w 288"/>
                  <a:gd name="T17" fmla="*/ 86 h 98"/>
                  <a:gd name="T18" fmla="*/ 1 w 288"/>
                  <a:gd name="T19" fmla="*/ 96 h 98"/>
                  <a:gd name="T20" fmla="*/ 1 w 288"/>
                  <a:gd name="T21" fmla="*/ 96 h 98"/>
                  <a:gd name="T22" fmla="*/ 1 w 288"/>
                  <a:gd name="T23" fmla="*/ 96 h 98"/>
                  <a:gd name="T24" fmla="*/ 288 w 288"/>
                  <a:gd name="T25" fmla="*/ 0 h 98"/>
                  <a:gd name="T26" fmla="*/ 288 w 288"/>
                  <a:gd name="T27" fmla="*/ 0 h 98"/>
                  <a:gd name="T28" fmla="*/ 207 w 288"/>
                  <a:gd name="T29" fmla="*/ 7 h 98"/>
                  <a:gd name="T30" fmla="*/ 166 w 288"/>
                  <a:gd name="T31" fmla="*/ 14 h 98"/>
                  <a:gd name="T32" fmla="*/ 127 w 288"/>
                  <a:gd name="T33" fmla="*/ 24 h 98"/>
                  <a:gd name="T34" fmla="*/ 83 w 288"/>
                  <a:gd name="T35" fmla="*/ 40 h 98"/>
                  <a:gd name="T36" fmla="*/ 72 w 288"/>
                  <a:gd name="T37" fmla="*/ 44 h 98"/>
                  <a:gd name="T38" fmla="*/ 63 w 288"/>
                  <a:gd name="T39" fmla="*/ 48 h 98"/>
                  <a:gd name="T40" fmla="*/ 48 w 288"/>
                  <a:gd name="T41" fmla="*/ 55 h 98"/>
                  <a:gd name="T42" fmla="*/ 32 w 288"/>
                  <a:gd name="T43" fmla="*/ 63 h 98"/>
                  <a:gd name="T44" fmla="*/ 18 w 288"/>
                  <a:gd name="T45" fmla="*/ 72 h 98"/>
                  <a:gd name="T46" fmla="*/ 7 w 288"/>
                  <a:gd name="T47" fmla="*/ 84 h 98"/>
                  <a:gd name="T48" fmla="*/ 3 w 288"/>
                  <a:gd name="T49" fmla="*/ 91 h 98"/>
                  <a:gd name="T50" fmla="*/ 0 w 288"/>
                  <a:gd name="T51" fmla="*/ 98 h 98"/>
                  <a:gd name="T52" fmla="*/ 0 w 288"/>
                  <a:gd name="T53" fmla="*/ 98 h 98"/>
                  <a:gd name="T54" fmla="*/ 1 w 288"/>
                  <a:gd name="T55" fmla="*/ 96 h 98"/>
                  <a:gd name="T56" fmla="*/ 1 w 288"/>
                  <a:gd name="T57" fmla="*/ 96 h 98"/>
                  <a:gd name="T58" fmla="*/ 4 w 288"/>
                  <a:gd name="T59" fmla="*/ 90 h 98"/>
                  <a:gd name="T60" fmla="*/ 7 w 288"/>
                  <a:gd name="T61" fmla="*/ 86 h 98"/>
                  <a:gd name="T62" fmla="*/ 7 w 288"/>
                  <a:gd name="T63" fmla="*/ 86 h 98"/>
                  <a:gd name="T64" fmla="*/ 12 w 288"/>
                  <a:gd name="T65" fmla="*/ 80 h 98"/>
                  <a:gd name="T66" fmla="*/ 18 w 288"/>
                  <a:gd name="T67" fmla="*/ 74 h 98"/>
                  <a:gd name="T68" fmla="*/ 18 w 288"/>
                  <a:gd name="T69" fmla="*/ 74 h 98"/>
                  <a:gd name="T70" fmla="*/ 50 w 288"/>
                  <a:gd name="T71" fmla="*/ 57 h 98"/>
                  <a:gd name="T72" fmla="*/ 50 w 288"/>
                  <a:gd name="T73" fmla="*/ 57 h 98"/>
                  <a:gd name="T74" fmla="*/ 63 w 288"/>
                  <a:gd name="T75" fmla="*/ 52 h 98"/>
                  <a:gd name="T76" fmla="*/ 73 w 288"/>
                  <a:gd name="T77" fmla="*/ 48 h 98"/>
                  <a:gd name="T78" fmla="*/ 84 w 288"/>
                  <a:gd name="T79" fmla="*/ 44 h 98"/>
                  <a:gd name="T80" fmla="*/ 106 w 288"/>
                  <a:gd name="T81" fmla="*/ 36 h 98"/>
                  <a:gd name="T82" fmla="*/ 128 w 288"/>
                  <a:gd name="T83" fmla="*/ 29 h 98"/>
                  <a:gd name="T84" fmla="*/ 151 w 288"/>
                  <a:gd name="T85" fmla="*/ 23 h 98"/>
                  <a:gd name="T86" fmla="*/ 197 w 288"/>
                  <a:gd name="T87" fmla="*/ 12 h 98"/>
                  <a:gd name="T88" fmla="*/ 243 w 288"/>
                  <a:gd name="T89" fmla="*/ 5 h 98"/>
                  <a:gd name="T90" fmla="*/ 243 w 288"/>
                  <a:gd name="T91" fmla="*/ 5 h 98"/>
                  <a:gd name="T92" fmla="*/ 288 w 288"/>
                  <a:gd name="T9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98">
                    <a:moveTo>
                      <a:pt x="50" y="57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18" y="74"/>
                    </a:move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lose/>
                    <a:moveTo>
                      <a:pt x="7" y="86"/>
                    </a:moveTo>
                    <a:cubicBezTo>
                      <a:pt x="7" y="86"/>
                      <a:pt x="7" y="86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lose/>
                    <a:moveTo>
                      <a:pt x="1" y="96"/>
                    </a:move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lose/>
                    <a:moveTo>
                      <a:pt x="288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61" y="0"/>
                      <a:pt x="234" y="2"/>
                      <a:pt x="207" y="7"/>
                    </a:cubicBezTo>
                    <a:cubicBezTo>
                      <a:pt x="193" y="9"/>
                      <a:pt x="180" y="11"/>
                      <a:pt x="166" y="14"/>
                    </a:cubicBezTo>
                    <a:cubicBezTo>
                      <a:pt x="153" y="17"/>
                      <a:pt x="140" y="20"/>
                      <a:pt x="127" y="24"/>
                    </a:cubicBezTo>
                    <a:cubicBezTo>
                      <a:pt x="112" y="29"/>
                      <a:pt x="97" y="34"/>
                      <a:pt x="83" y="40"/>
                    </a:cubicBezTo>
                    <a:cubicBezTo>
                      <a:pt x="79" y="41"/>
                      <a:pt x="75" y="43"/>
                      <a:pt x="72" y="44"/>
                    </a:cubicBezTo>
                    <a:cubicBezTo>
                      <a:pt x="69" y="45"/>
                      <a:pt x="66" y="47"/>
                      <a:pt x="63" y="48"/>
                    </a:cubicBezTo>
                    <a:cubicBezTo>
                      <a:pt x="58" y="50"/>
                      <a:pt x="53" y="52"/>
                      <a:pt x="48" y="55"/>
                    </a:cubicBezTo>
                    <a:cubicBezTo>
                      <a:pt x="42" y="57"/>
                      <a:pt x="37" y="60"/>
                      <a:pt x="32" y="63"/>
                    </a:cubicBezTo>
                    <a:cubicBezTo>
                      <a:pt x="27" y="66"/>
                      <a:pt x="23" y="69"/>
                      <a:pt x="18" y="72"/>
                    </a:cubicBezTo>
                    <a:cubicBezTo>
                      <a:pt x="14" y="76"/>
                      <a:pt x="10" y="80"/>
                      <a:pt x="7" y="84"/>
                    </a:cubicBezTo>
                    <a:cubicBezTo>
                      <a:pt x="5" y="86"/>
                      <a:pt x="4" y="89"/>
                      <a:pt x="3" y="91"/>
                    </a:cubicBezTo>
                    <a:cubicBezTo>
                      <a:pt x="2" y="93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7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4"/>
                      <a:pt x="3" y="92"/>
                      <a:pt x="4" y="90"/>
                    </a:cubicBezTo>
                    <a:cubicBezTo>
                      <a:pt x="5" y="89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9" y="83"/>
                      <a:pt x="10" y="81"/>
                      <a:pt x="12" y="80"/>
                    </a:cubicBezTo>
                    <a:cubicBezTo>
                      <a:pt x="14" y="78"/>
                      <a:pt x="16" y="76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8" y="67"/>
                      <a:pt x="39" y="62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5" y="55"/>
                      <a:pt x="59" y="53"/>
                      <a:pt x="63" y="52"/>
                    </a:cubicBezTo>
                    <a:cubicBezTo>
                      <a:pt x="67" y="50"/>
                      <a:pt x="70" y="49"/>
                      <a:pt x="73" y="48"/>
                    </a:cubicBezTo>
                    <a:cubicBezTo>
                      <a:pt x="77" y="46"/>
                      <a:pt x="80" y="45"/>
                      <a:pt x="84" y="44"/>
                    </a:cubicBezTo>
                    <a:cubicBezTo>
                      <a:pt x="91" y="41"/>
                      <a:pt x="98" y="38"/>
                      <a:pt x="106" y="36"/>
                    </a:cubicBezTo>
                    <a:cubicBezTo>
                      <a:pt x="113" y="34"/>
                      <a:pt x="121" y="31"/>
                      <a:pt x="128" y="29"/>
                    </a:cubicBezTo>
                    <a:cubicBezTo>
                      <a:pt x="136" y="27"/>
                      <a:pt x="143" y="25"/>
                      <a:pt x="151" y="23"/>
                    </a:cubicBezTo>
                    <a:cubicBezTo>
                      <a:pt x="166" y="19"/>
                      <a:pt x="182" y="15"/>
                      <a:pt x="197" y="12"/>
                    </a:cubicBezTo>
                    <a:cubicBezTo>
                      <a:pt x="212" y="9"/>
                      <a:pt x="228" y="7"/>
                      <a:pt x="243" y="5"/>
                    </a:cubicBezTo>
                    <a:cubicBezTo>
                      <a:pt x="243" y="5"/>
                      <a:pt x="243" y="5"/>
                      <a:pt x="243" y="5"/>
                    </a:cubicBezTo>
                    <a:cubicBezTo>
                      <a:pt x="258" y="3"/>
                      <a:pt x="273" y="1"/>
                      <a:pt x="2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251"/>
              <p:cNvSpPr>
                <a:spLocks noEditPoints="1"/>
              </p:cNvSpPr>
              <p:nvPr/>
            </p:nvSpPr>
            <p:spPr bwMode="auto">
              <a:xfrm>
                <a:off x="-2535237" y="2128838"/>
                <a:ext cx="1360488" cy="234950"/>
              </a:xfrm>
              <a:custGeom>
                <a:avLst/>
                <a:gdLst>
                  <a:gd name="T0" fmla="*/ 259 w 290"/>
                  <a:gd name="T1" fmla="*/ 35 h 50"/>
                  <a:gd name="T2" fmla="*/ 258 w 290"/>
                  <a:gd name="T3" fmla="*/ 35 h 50"/>
                  <a:gd name="T4" fmla="*/ 259 w 290"/>
                  <a:gd name="T5" fmla="*/ 35 h 50"/>
                  <a:gd name="T6" fmla="*/ 259 w 290"/>
                  <a:gd name="T7" fmla="*/ 35 h 50"/>
                  <a:gd name="T8" fmla="*/ 133 w 290"/>
                  <a:gd name="T9" fmla="*/ 0 h 50"/>
                  <a:gd name="T10" fmla="*/ 108 w 290"/>
                  <a:gd name="T11" fmla="*/ 0 h 50"/>
                  <a:gd name="T12" fmla="*/ 89 w 290"/>
                  <a:gd name="T13" fmla="*/ 0 h 50"/>
                  <a:gd name="T14" fmla="*/ 45 w 290"/>
                  <a:gd name="T15" fmla="*/ 4 h 50"/>
                  <a:gd name="T16" fmla="*/ 1 w 290"/>
                  <a:gd name="T17" fmla="*/ 12 h 50"/>
                  <a:gd name="T18" fmla="*/ 1 w 290"/>
                  <a:gd name="T19" fmla="*/ 12 h 50"/>
                  <a:gd name="T20" fmla="*/ 43 w 290"/>
                  <a:gd name="T21" fmla="*/ 7 h 50"/>
                  <a:gd name="T22" fmla="*/ 84 w 290"/>
                  <a:gd name="T23" fmla="*/ 5 h 50"/>
                  <a:gd name="T24" fmla="*/ 125 w 290"/>
                  <a:gd name="T25" fmla="*/ 5 h 50"/>
                  <a:gd name="T26" fmla="*/ 145 w 290"/>
                  <a:gd name="T27" fmla="*/ 7 h 50"/>
                  <a:gd name="T28" fmla="*/ 164 w 290"/>
                  <a:gd name="T29" fmla="*/ 9 h 50"/>
                  <a:gd name="T30" fmla="*/ 212 w 290"/>
                  <a:gd name="T31" fmla="*/ 19 h 50"/>
                  <a:gd name="T32" fmla="*/ 235 w 290"/>
                  <a:gd name="T33" fmla="*/ 26 h 50"/>
                  <a:gd name="T34" fmla="*/ 258 w 290"/>
                  <a:gd name="T35" fmla="*/ 35 h 50"/>
                  <a:gd name="T36" fmla="*/ 258 w 290"/>
                  <a:gd name="T37" fmla="*/ 35 h 50"/>
                  <a:gd name="T38" fmla="*/ 259 w 290"/>
                  <a:gd name="T39" fmla="*/ 35 h 50"/>
                  <a:gd name="T40" fmla="*/ 259 w 290"/>
                  <a:gd name="T41" fmla="*/ 35 h 50"/>
                  <a:gd name="T42" fmla="*/ 259 w 290"/>
                  <a:gd name="T43" fmla="*/ 35 h 50"/>
                  <a:gd name="T44" fmla="*/ 274 w 290"/>
                  <a:gd name="T45" fmla="*/ 42 h 50"/>
                  <a:gd name="T46" fmla="*/ 290 w 290"/>
                  <a:gd name="T47" fmla="*/ 50 h 50"/>
                  <a:gd name="T48" fmla="*/ 290 w 290"/>
                  <a:gd name="T49" fmla="*/ 50 h 50"/>
                  <a:gd name="T50" fmla="*/ 233 w 290"/>
                  <a:gd name="T51" fmla="*/ 22 h 50"/>
                  <a:gd name="T52" fmla="*/ 176 w 290"/>
                  <a:gd name="T53" fmla="*/ 6 h 50"/>
                  <a:gd name="T54" fmla="*/ 154 w 290"/>
                  <a:gd name="T55" fmla="*/ 2 h 50"/>
                  <a:gd name="T56" fmla="*/ 133 w 290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50">
                    <a:moveTo>
                      <a:pt x="259" y="35"/>
                    </a:move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lose/>
                    <a:moveTo>
                      <a:pt x="133" y="0"/>
                    </a:moveTo>
                    <a:cubicBezTo>
                      <a:pt x="124" y="0"/>
                      <a:pt x="116" y="0"/>
                      <a:pt x="108" y="0"/>
                    </a:cubicBezTo>
                    <a:cubicBezTo>
                      <a:pt x="101" y="0"/>
                      <a:pt x="95" y="0"/>
                      <a:pt x="89" y="0"/>
                    </a:cubicBezTo>
                    <a:cubicBezTo>
                      <a:pt x="74" y="1"/>
                      <a:pt x="60" y="2"/>
                      <a:pt x="45" y="4"/>
                    </a:cubicBezTo>
                    <a:cubicBezTo>
                      <a:pt x="30" y="6"/>
                      <a:pt x="15" y="9"/>
                      <a:pt x="1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5" y="10"/>
                      <a:pt x="29" y="8"/>
                      <a:pt x="43" y="7"/>
                    </a:cubicBezTo>
                    <a:cubicBezTo>
                      <a:pt x="57" y="6"/>
                      <a:pt x="70" y="5"/>
                      <a:pt x="84" y="5"/>
                    </a:cubicBezTo>
                    <a:cubicBezTo>
                      <a:pt x="98" y="4"/>
                      <a:pt x="111" y="5"/>
                      <a:pt x="125" y="5"/>
                    </a:cubicBezTo>
                    <a:cubicBezTo>
                      <a:pt x="132" y="6"/>
                      <a:pt x="138" y="6"/>
                      <a:pt x="145" y="7"/>
                    </a:cubicBezTo>
                    <a:cubicBezTo>
                      <a:pt x="151" y="8"/>
                      <a:pt x="158" y="8"/>
                      <a:pt x="164" y="9"/>
                    </a:cubicBezTo>
                    <a:cubicBezTo>
                      <a:pt x="180" y="11"/>
                      <a:pt x="196" y="14"/>
                      <a:pt x="212" y="19"/>
                    </a:cubicBezTo>
                    <a:cubicBezTo>
                      <a:pt x="219" y="21"/>
                      <a:pt x="227" y="23"/>
                      <a:pt x="235" y="26"/>
                    </a:cubicBezTo>
                    <a:cubicBezTo>
                      <a:pt x="243" y="28"/>
                      <a:pt x="251" y="31"/>
                      <a:pt x="258" y="35"/>
                    </a:cubicBezTo>
                    <a:cubicBezTo>
                      <a:pt x="258" y="35"/>
                      <a:pt x="258" y="35"/>
                      <a:pt x="258" y="35"/>
                    </a:cubicBezTo>
                    <a:cubicBezTo>
                      <a:pt x="258" y="35"/>
                      <a:pt x="258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59" y="35"/>
                      <a:pt x="259" y="35"/>
                      <a:pt x="259" y="35"/>
                    </a:cubicBezTo>
                    <a:cubicBezTo>
                      <a:pt x="264" y="37"/>
                      <a:pt x="269" y="39"/>
                      <a:pt x="274" y="42"/>
                    </a:cubicBezTo>
                    <a:cubicBezTo>
                      <a:pt x="280" y="44"/>
                      <a:pt x="285" y="47"/>
                      <a:pt x="290" y="50"/>
                    </a:cubicBezTo>
                    <a:cubicBezTo>
                      <a:pt x="290" y="50"/>
                      <a:pt x="290" y="50"/>
                      <a:pt x="290" y="50"/>
                    </a:cubicBezTo>
                    <a:cubicBezTo>
                      <a:pt x="272" y="39"/>
                      <a:pt x="253" y="29"/>
                      <a:pt x="233" y="22"/>
                    </a:cubicBezTo>
                    <a:cubicBezTo>
                      <a:pt x="215" y="15"/>
                      <a:pt x="195" y="9"/>
                      <a:pt x="176" y="6"/>
                    </a:cubicBezTo>
                    <a:cubicBezTo>
                      <a:pt x="169" y="4"/>
                      <a:pt x="161" y="3"/>
                      <a:pt x="154" y="2"/>
                    </a:cubicBezTo>
                    <a:cubicBezTo>
                      <a:pt x="147" y="2"/>
                      <a:pt x="140" y="1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252"/>
              <p:cNvSpPr/>
              <p:nvPr/>
            </p:nvSpPr>
            <p:spPr bwMode="auto">
              <a:xfrm>
                <a:off x="-2484437" y="2198688"/>
                <a:ext cx="1366838" cy="241300"/>
              </a:xfrm>
              <a:custGeom>
                <a:avLst/>
                <a:gdLst>
                  <a:gd name="T0" fmla="*/ 139 w 291"/>
                  <a:gd name="T1" fmla="*/ 2 h 51"/>
                  <a:gd name="T2" fmla="*/ 151 w 291"/>
                  <a:gd name="T3" fmla="*/ 4 h 51"/>
                  <a:gd name="T4" fmla="*/ 163 w 291"/>
                  <a:gd name="T5" fmla="*/ 6 h 51"/>
                  <a:gd name="T6" fmla="*/ 187 w 291"/>
                  <a:gd name="T7" fmla="*/ 12 h 51"/>
                  <a:gd name="T8" fmla="*/ 212 w 291"/>
                  <a:gd name="T9" fmla="*/ 19 h 51"/>
                  <a:gd name="T10" fmla="*/ 240 w 291"/>
                  <a:gd name="T11" fmla="*/ 27 h 51"/>
                  <a:gd name="T12" fmla="*/ 267 w 291"/>
                  <a:gd name="T13" fmla="*/ 37 h 51"/>
                  <a:gd name="T14" fmla="*/ 291 w 291"/>
                  <a:gd name="T15" fmla="*/ 51 h 51"/>
                  <a:gd name="T16" fmla="*/ 291 w 291"/>
                  <a:gd name="T17" fmla="*/ 51 h 51"/>
                  <a:gd name="T18" fmla="*/ 280 w 291"/>
                  <a:gd name="T19" fmla="*/ 45 h 51"/>
                  <a:gd name="T20" fmla="*/ 268 w 291"/>
                  <a:gd name="T21" fmla="*/ 39 h 51"/>
                  <a:gd name="T22" fmla="*/ 268 w 291"/>
                  <a:gd name="T23" fmla="*/ 39 h 51"/>
                  <a:gd name="T24" fmla="*/ 239 w 291"/>
                  <a:gd name="T25" fmla="*/ 29 h 51"/>
                  <a:gd name="T26" fmla="*/ 208 w 291"/>
                  <a:gd name="T27" fmla="*/ 21 h 51"/>
                  <a:gd name="T28" fmla="*/ 194 w 291"/>
                  <a:gd name="T29" fmla="*/ 18 h 51"/>
                  <a:gd name="T30" fmla="*/ 179 w 291"/>
                  <a:gd name="T31" fmla="*/ 15 h 51"/>
                  <a:gd name="T32" fmla="*/ 141 w 291"/>
                  <a:gd name="T33" fmla="*/ 8 h 51"/>
                  <a:gd name="T34" fmla="*/ 119 w 291"/>
                  <a:gd name="T35" fmla="*/ 6 h 51"/>
                  <a:gd name="T36" fmla="*/ 97 w 291"/>
                  <a:gd name="T37" fmla="*/ 5 h 51"/>
                  <a:gd name="T38" fmla="*/ 51 w 291"/>
                  <a:gd name="T39" fmla="*/ 8 h 51"/>
                  <a:gd name="T40" fmla="*/ 51 w 291"/>
                  <a:gd name="T41" fmla="*/ 8 h 51"/>
                  <a:gd name="T42" fmla="*/ 26 w 291"/>
                  <a:gd name="T43" fmla="*/ 12 h 51"/>
                  <a:gd name="T44" fmla="*/ 0 w 291"/>
                  <a:gd name="T45" fmla="*/ 18 h 51"/>
                  <a:gd name="T46" fmla="*/ 0 w 291"/>
                  <a:gd name="T47" fmla="*/ 18 h 51"/>
                  <a:gd name="T48" fmla="*/ 47 w 291"/>
                  <a:gd name="T49" fmla="*/ 5 h 51"/>
                  <a:gd name="T50" fmla="*/ 93 w 291"/>
                  <a:gd name="T51" fmla="*/ 0 h 51"/>
                  <a:gd name="T52" fmla="*/ 103 w 291"/>
                  <a:gd name="T53" fmla="*/ 0 h 51"/>
                  <a:gd name="T54" fmla="*/ 139 w 291"/>
                  <a:gd name="T5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1" h="51">
                    <a:moveTo>
                      <a:pt x="139" y="2"/>
                    </a:moveTo>
                    <a:cubicBezTo>
                      <a:pt x="143" y="3"/>
                      <a:pt x="147" y="3"/>
                      <a:pt x="151" y="4"/>
                    </a:cubicBezTo>
                    <a:cubicBezTo>
                      <a:pt x="155" y="4"/>
                      <a:pt x="159" y="5"/>
                      <a:pt x="163" y="6"/>
                    </a:cubicBezTo>
                    <a:cubicBezTo>
                      <a:pt x="171" y="8"/>
                      <a:pt x="179" y="10"/>
                      <a:pt x="187" y="12"/>
                    </a:cubicBezTo>
                    <a:cubicBezTo>
                      <a:pt x="195" y="14"/>
                      <a:pt x="204" y="16"/>
                      <a:pt x="212" y="19"/>
                    </a:cubicBezTo>
                    <a:cubicBezTo>
                      <a:pt x="222" y="21"/>
                      <a:pt x="231" y="24"/>
                      <a:pt x="240" y="27"/>
                    </a:cubicBezTo>
                    <a:cubicBezTo>
                      <a:pt x="249" y="30"/>
                      <a:pt x="258" y="33"/>
                      <a:pt x="267" y="37"/>
                    </a:cubicBezTo>
                    <a:cubicBezTo>
                      <a:pt x="275" y="41"/>
                      <a:pt x="283" y="46"/>
                      <a:pt x="291" y="51"/>
                    </a:cubicBezTo>
                    <a:cubicBezTo>
                      <a:pt x="291" y="51"/>
                      <a:pt x="291" y="51"/>
                      <a:pt x="291" y="51"/>
                    </a:cubicBezTo>
                    <a:cubicBezTo>
                      <a:pt x="287" y="49"/>
                      <a:pt x="284" y="47"/>
                      <a:pt x="280" y="45"/>
                    </a:cubicBezTo>
                    <a:cubicBezTo>
                      <a:pt x="276" y="43"/>
                      <a:pt x="272" y="41"/>
                      <a:pt x="268" y="39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58" y="35"/>
                      <a:pt x="249" y="32"/>
                      <a:pt x="239" y="29"/>
                    </a:cubicBezTo>
                    <a:cubicBezTo>
                      <a:pt x="229" y="26"/>
                      <a:pt x="218" y="24"/>
                      <a:pt x="208" y="21"/>
                    </a:cubicBezTo>
                    <a:cubicBezTo>
                      <a:pt x="203" y="20"/>
                      <a:pt x="199" y="19"/>
                      <a:pt x="194" y="18"/>
                    </a:cubicBezTo>
                    <a:cubicBezTo>
                      <a:pt x="189" y="17"/>
                      <a:pt x="184" y="16"/>
                      <a:pt x="179" y="15"/>
                    </a:cubicBezTo>
                    <a:cubicBezTo>
                      <a:pt x="167" y="12"/>
                      <a:pt x="154" y="10"/>
                      <a:pt x="141" y="8"/>
                    </a:cubicBezTo>
                    <a:cubicBezTo>
                      <a:pt x="134" y="7"/>
                      <a:pt x="126" y="6"/>
                      <a:pt x="119" y="6"/>
                    </a:cubicBezTo>
                    <a:cubicBezTo>
                      <a:pt x="111" y="5"/>
                      <a:pt x="104" y="5"/>
                      <a:pt x="97" y="5"/>
                    </a:cubicBezTo>
                    <a:cubicBezTo>
                      <a:pt x="81" y="5"/>
                      <a:pt x="66" y="6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3" y="9"/>
                      <a:pt x="35" y="10"/>
                      <a:pt x="26" y="12"/>
                    </a:cubicBezTo>
                    <a:cubicBezTo>
                      <a:pt x="17" y="14"/>
                      <a:pt x="9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6" y="13"/>
                      <a:pt x="31" y="8"/>
                      <a:pt x="47" y="5"/>
                    </a:cubicBezTo>
                    <a:cubicBezTo>
                      <a:pt x="62" y="2"/>
                      <a:pt x="78" y="1"/>
                      <a:pt x="93" y="0"/>
                    </a:cubicBezTo>
                    <a:cubicBezTo>
                      <a:pt x="96" y="0"/>
                      <a:pt x="100" y="0"/>
                      <a:pt x="103" y="0"/>
                    </a:cubicBezTo>
                    <a:cubicBezTo>
                      <a:pt x="115" y="0"/>
                      <a:pt x="127" y="1"/>
                      <a:pt x="13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253"/>
              <p:cNvSpPr/>
              <p:nvPr/>
            </p:nvSpPr>
            <p:spPr bwMode="auto">
              <a:xfrm>
                <a:off x="-2559050" y="2312988"/>
                <a:ext cx="1525588" cy="361950"/>
              </a:xfrm>
              <a:custGeom>
                <a:avLst/>
                <a:gdLst>
                  <a:gd name="T0" fmla="*/ 94 w 325"/>
                  <a:gd name="T1" fmla="*/ 0 h 77"/>
                  <a:gd name="T2" fmla="*/ 140 w 325"/>
                  <a:gd name="T3" fmla="*/ 2 h 77"/>
                  <a:gd name="T4" fmla="*/ 163 w 325"/>
                  <a:gd name="T5" fmla="*/ 5 h 77"/>
                  <a:gd name="T6" fmla="*/ 186 w 325"/>
                  <a:gd name="T7" fmla="*/ 10 h 77"/>
                  <a:gd name="T8" fmla="*/ 223 w 325"/>
                  <a:gd name="T9" fmla="*/ 21 h 77"/>
                  <a:gd name="T10" fmla="*/ 258 w 325"/>
                  <a:gd name="T11" fmla="*/ 38 h 77"/>
                  <a:gd name="T12" fmla="*/ 292 w 325"/>
                  <a:gd name="T13" fmla="*/ 57 h 77"/>
                  <a:gd name="T14" fmla="*/ 308 w 325"/>
                  <a:gd name="T15" fmla="*/ 67 h 77"/>
                  <a:gd name="T16" fmla="*/ 325 w 325"/>
                  <a:gd name="T17" fmla="*/ 77 h 77"/>
                  <a:gd name="T18" fmla="*/ 325 w 325"/>
                  <a:gd name="T19" fmla="*/ 77 h 77"/>
                  <a:gd name="T20" fmla="*/ 303 w 325"/>
                  <a:gd name="T21" fmla="*/ 66 h 77"/>
                  <a:gd name="T22" fmla="*/ 281 w 325"/>
                  <a:gd name="T23" fmla="*/ 53 h 77"/>
                  <a:gd name="T24" fmla="*/ 236 w 325"/>
                  <a:gd name="T25" fmla="*/ 31 h 77"/>
                  <a:gd name="T26" fmla="*/ 236 w 325"/>
                  <a:gd name="T27" fmla="*/ 31 h 77"/>
                  <a:gd name="T28" fmla="*/ 215 w 325"/>
                  <a:gd name="T29" fmla="*/ 23 h 77"/>
                  <a:gd name="T30" fmla="*/ 193 w 325"/>
                  <a:gd name="T31" fmla="*/ 16 h 77"/>
                  <a:gd name="T32" fmla="*/ 171 w 325"/>
                  <a:gd name="T33" fmla="*/ 12 h 77"/>
                  <a:gd name="T34" fmla="*/ 148 w 325"/>
                  <a:gd name="T35" fmla="*/ 8 h 77"/>
                  <a:gd name="T36" fmla="*/ 149 w 325"/>
                  <a:gd name="T37" fmla="*/ 8 h 77"/>
                  <a:gd name="T38" fmla="*/ 113 w 325"/>
                  <a:gd name="T39" fmla="*/ 5 h 77"/>
                  <a:gd name="T40" fmla="*/ 75 w 325"/>
                  <a:gd name="T41" fmla="*/ 3 h 77"/>
                  <a:gd name="T42" fmla="*/ 0 w 325"/>
                  <a:gd name="T43" fmla="*/ 4 h 77"/>
                  <a:gd name="T44" fmla="*/ 0 w 325"/>
                  <a:gd name="T45" fmla="*/ 4 h 77"/>
                  <a:gd name="T46" fmla="*/ 47 w 325"/>
                  <a:gd name="T47" fmla="*/ 1 h 77"/>
                  <a:gd name="T48" fmla="*/ 91 w 325"/>
                  <a:gd name="T49" fmla="*/ 0 h 77"/>
                  <a:gd name="T50" fmla="*/ 94 w 325"/>
                  <a:gd name="T5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77">
                    <a:moveTo>
                      <a:pt x="94" y="0"/>
                    </a:moveTo>
                    <a:cubicBezTo>
                      <a:pt x="110" y="0"/>
                      <a:pt x="125" y="0"/>
                      <a:pt x="140" y="2"/>
                    </a:cubicBezTo>
                    <a:cubicBezTo>
                      <a:pt x="148" y="3"/>
                      <a:pt x="156" y="4"/>
                      <a:pt x="163" y="5"/>
                    </a:cubicBezTo>
                    <a:cubicBezTo>
                      <a:pt x="171" y="6"/>
                      <a:pt x="179" y="8"/>
                      <a:pt x="186" y="10"/>
                    </a:cubicBezTo>
                    <a:cubicBezTo>
                      <a:pt x="199" y="13"/>
                      <a:pt x="211" y="17"/>
                      <a:pt x="223" y="21"/>
                    </a:cubicBezTo>
                    <a:cubicBezTo>
                      <a:pt x="235" y="26"/>
                      <a:pt x="247" y="31"/>
                      <a:pt x="258" y="38"/>
                    </a:cubicBezTo>
                    <a:cubicBezTo>
                      <a:pt x="270" y="44"/>
                      <a:pt x="281" y="50"/>
                      <a:pt x="292" y="57"/>
                    </a:cubicBezTo>
                    <a:cubicBezTo>
                      <a:pt x="297" y="60"/>
                      <a:pt x="303" y="64"/>
                      <a:pt x="308" y="67"/>
                    </a:cubicBezTo>
                    <a:cubicBezTo>
                      <a:pt x="314" y="70"/>
                      <a:pt x="319" y="74"/>
                      <a:pt x="325" y="77"/>
                    </a:cubicBezTo>
                    <a:cubicBezTo>
                      <a:pt x="325" y="77"/>
                      <a:pt x="325" y="77"/>
                      <a:pt x="325" y="77"/>
                    </a:cubicBezTo>
                    <a:cubicBezTo>
                      <a:pt x="318" y="74"/>
                      <a:pt x="310" y="70"/>
                      <a:pt x="303" y="66"/>
                    </a:cubicBezTo>
                    <a:cubicBezTo>
                      <a:pt x="296" y="61"/>
                      <a:pt x="288" y="57"/>
                      <a:pt x="281" y="53"/>
                    </a:cubicBezTo>
                    <a:cubicBezTo>
                      <a:pt x="266" y="45"/>
                      <a:pt x="251" y="37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29" y="28"/>
                      <a:pt x="222" y="25"/>
                      <a:pt x="215" y="23"/>
                    </a:cubicBezTo>
                    <a:cubicBezTo>
                      <a:pt x="208" y="20"/>
                      <a:pt x="200" y="18"/>
                      <a:pt x="193" y="16"/>
                    </a:cubicBezTo>
                    <a:cubicBezTo>
                      <a:pt x="186" y="15"/>
                      <a:pt x="178" y="13"/>
                      <a:pt x="171" y="12"/>
                    </a:cubicBezTo>
                    <a:cubicBezTo>
                      <a:pt x="163" y="10"/>
                      <a:pt x="156" y="9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37" y="6"/>
                      <a:pt x="125" y="5"/>
                      <a:pt x="113" y="5"/>
                    </a:cubicBezTo>
                    <a:cubicBezTo>
                      <a:pt x="100" y="4"/>
                      <a:pt x="88" y="3"/>
                      <a:pt x="75" y="3"/>
                    </a:cubicBezTo>
                    <a:cubicBezTo>
                      <a:pt x="50" y="3"/>
                      <a:pt x="25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6" y="3"/>
                      <a:pt x="31" y="2"/>
                      <a:pt x="47" y="1"/>
                    </a:cubicBezTo>
                    <a:cubicBezTo>
                      <a:pt x="62" y="0"/>
                      <a:pt x="77" y="0"/>
                      <a:pt x="91" y="0"/>
                    </a:cubicBezTo>
                    <a:cubicBezTo>
                      <a:pt x="92" y="0"/>
                      <a:pt x="93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254"/>
              <p:cNvSpPr>
                <a:spLocks noEditPoints="1"/>
              </p:cNvSpPr>
              <p:nvPr/>
            </p:nvSpPr>
            <p:spPr bwMode="auto">
              <a:xfrm>
                <a:off x="-3614737" y="1309688"/>
                <a:ext cx="328613" cy="574675"/>
              </a:xfrm>
              <a:custGeom>
                <a:avLst/>
                <a:gdLst>
                  <a:gd name="T0" fmla="*/ 41 w 70"/>
                  <a:gd name="T1" fmla="*/ 50 h 122"/>
                  <a:gd name="T2" fmla="*/ 41 w 70"/>
                  <a:gd name="T3" fmla="*/ 51 h 122"/>
                  <a:gd name="T4" fmla="*/ 48 w 70"/>
                  <a:gd name="T5" fmla="*/ 51 h 122"/>
                  <a:gd name="T6" fmla="*/ 49 w 70"/>
                  <a:gd name="T7" fmla="*/ 51 h 122"/>
                  <a:gd name="T8" fmla="*/ 51 w 70"/>
                  <a:gd name="T9" fmla="*/ 53 h 122"/>
                  <a:gd name="T10" fmla="*/ 48 w 70"/>
                  <a:gd name="T11" fmla="*/ 51 h 122"/>
                  <a:gd name="T12" fmla="*/ 48 w 70"/>
                  <a:gd name="T13" fmla="*/ 50 h 122"/>
                  <a:gd name="T14" fmla="*/ 49 w 70"/>
                  <a:gd name="T15" fmla="*/ 51 h 122"/>
                  <a:gd name="T16" fmla="*/ 49 w 70"/>
                  <a:gd name="T17" fmla="*/ 49 h 122"/>
                  <a:gd name="T18" fmla="*/ 37 w 70"/>
                  <a:gd name="T19" fmla="*/ 44 h 122"/>
                  <a:gd name="T20" fmla="*/ 43 w 70"/>
                  <a:gd name="T21" fmla="*/ 50 h 122"/>
                  <a:gd name="T22" fmla="*/ 49 w 70"/>
                  <a:gd name="T23" fmla="*/ 59 h 122"/>
                  <a:gd name="T24" fmla="*/ 49 w 70"/>
                  <a:gd name="T25" fmla="*/ 60 h 122"/>
                  <a:gd name="T26" fmla="*/ 41 w 70"/>
                  <a:gd name="T27" fmla="*/ 51 h 122"/>
                  <a:gd name="T28" fmla="*/ 41 w 70"/>
                  <a:gd name="T29" fmla="*/ 50 h 122"/>
                  <a:gd name="T30" fmla="*/ 37 w 70"/>
                  <a:gd name="T31" fmla="*/ 44 h 122"/>
                  <a:gd name="T32" fmla="*/ 43 w 70"/>
                  <a:gd name="T33" fmla="*/ 44 h 122"/>
                  <a:gd name="T34" fmla="*/ 42 w 70"/>
                  <a:gd name="T35" fmla="*/ 43 h 122"/>
                  <a:gd name="T36" fmla="*/ 9 w 70"/>
                  <a:gd name="T37" fmla="*/ 13 h 122"/>
                  <a:gd name="T38" fmla="*/ 7 w 70"/>
                  <a:gd name="T39" fmla="*/ 12 h 122"/>
                  <a:gd name="T40" fmla="*/ 8 w 70"/>
                  <a:gd name="T41" fmla="*/ 12 h 122"/>
                  <a:gd name="T42" fmla="*/ 4 w 70"/>
                  <a:gd name="T43" fmla="*/ 0 h 122"/>
                  <a:gd name="T44" fmla="*/ 1 w 70"/>
                  <a:gd name="T45" fmla="*/ 2 h 122"/>
                  <a:gd name="T46" fmla="*/ 0 w 70"/>
                  <a:gd name="T47" fmla="*/ 10 h 122"/>
                  <a:gd name="T48" fmla="*/ 0 w 70"/>
                  <a:gd name="T49" fmla="*/ 30 h 122"/>
                  <a:gd name="T50" fmla="*/ 2 w 70"/>
                  <a:gd name="T51" fmla="*/ 58 h 122"/>
                  <a:gd name="T52" fmla="*/ 2 w 70"/>
                  <a:gd name="T53" fmla="*/ 86 h 122"/>
                  <a:gd name="T54" fmla="*/ 2 w 70"/>
                  <a:gd name="T55" fmla="*/ 114 h 122"/>
                  <a:gd name="T56" fmla="*/ 5 w 70"/>
                  <a:gd name="T57" fmla="*/ 120 h 122"/>
                  <a:gd name="T58" fmla="*/ 15 w 70"/>
                  <a:gd name="T59" fmla="*/ 121 h 122"/>
                  <a:gd name="T60" fmla="*/ 20 w 70"/>
                  <a:gd name="T61" fmla="*/ 114 h 122"/>
                  <a:gd name="T62" fmla="*/ 22 w 70"/>
                  <a:gd name="T63" fmla="*/ 105 h 122"/>
                  <a:gd name="T64" fmla="*/ 26 w 70"/>
                  <a:gd name="T65" fmla="*/ 103 h 122"/>
                  <a:gd name="T66" fmla="*/ 31 w 70"/>
                  <a:gd name="T67" fmla="*/ 98 h 122"/>
                  <a:gd name="T68" fmla="*/ 32 w 70"/>
                  <a:gd name="T69" fmla="*/ 96 h 122"/>
                  <a:gd name="T70" fmla="*/ 32 w 70"/>
                  <a:gd name="T71" fmla="*/ 93 h 122"/>
                  <a:gd name="T72" fmla="*/ 31 w 70"/>
                  <a:gd name="T73" fmla="*/ 84 h 122"/>
                  <a:gd name="T74" fmla="*/ 33 w 70"/>
                  <a:gd name="T75" fmla="*/ 84 h 122"/>
                  <a:gd name="T76" fmla="*/ 41 w 70"/>
                  <a:gd name="T77" fmla="*/ 79 h 122"/>
                  <a:gd name="T78" fmla="*/ 41 w 70"/>
                  <a:gd name="T79" fmla="*/ 73 h 122"/>
                  <a:gd name="T80" fmla="*/ 38 w 70"/>
                  <a:gd name="T81" fmla="*/ 61 h 122"/>
                  <a:gd name="T82" fmla="*/ 34 w 70"/>
                  <a:gd name="T83" fmla="*/ 50 h 122"/>
                  <a:gd name="T84" fmla="*/ 50 w 70"/>
                  <a:gd name="T85" fmla="*/ 68 h 122"/>
                  <a:gd name="T86" fmla="*/ 54 w 70"/>
                  <a:gd name="T87" fmla="*/ 71 h 122"/>
                  <a:gd name="T88" fmla="*/ 57 w 70"/>
                  <a:gd name="T89" fmla="*/ 72 h 122"/>
                  <a:gd name="T90" fmla="*/ 59 w 70"/>
                  <a:gd name="T91" fmla="*/ 70 h 122"/>
                  <a:gd name="T92" fmla="*/ 55 w 70"/>
                  <a:gd name="T93" fmla="*/ 62 h 122"/>
                  <a:gd name="T94" fmla="*/ 57 w 70"/>
                  <a:gd name="T95" fmla="*/ 59 h 122"/>
                  <a:gd name="T96" fmla="*/ 59 w 70"/>
                  <a:gd name="T97" fmla="*/ 58 h 122"/>
                  <a:gd name="T98" fmla="*/ 58 w 70"/>
                  <a:gd name="T99" fmla="*/ 56 h 122"/>
                  <a:gd name="T100" fmla="*/ 70 w 70"/>
                  <a:gd name="T101" fmla="*/ 62 h 122"/>
                  <a:gd name="T102" fmla="*/ 58 w 70"/>
                  <a:gd name="T103" fmla="*/ 56 h 122"/>
                  <a:gd name="T104" fmla="*/ 33 w 70"/>
                  <a:gd name="T105" fmla="*/ 34 h 122"/>
                  <a:gd name="T106" fmla="*/ 29 w 70"/>
                  <a:gd name="T107" fmla="*/ 30 h 122"/>
                  <a:gd name="T108" fmla="*/ 21 w 70"/>
                  <a:gd name="T109" fmla="*/ 21 h 122"/>
                  <a:gd name="T110" fmla="*/ 20 w 70"/>
                  <a:gd name="T111" fmla="*/ 19 h 122"/>
                  <a:gd name="T112" fmla="*/ 16 w 70"/>
                  <a:gd name="T113" fmla="*/ 14 h 122"/>
                  <a:gd name="T114" fmla="*/ 15 w 70"/>
                  <a:gd name="T115" fmla="*/ 13 h 122"/>
                  <a:gd name="T116" fmla="*/ 14 w 70"/>
                  <a:gd name="T117" fmla="*/ 12 h 122"/>
                  <a:gd name="T118" fmla="*/ 13 w 70"/>
                  <a:gd name="T119" fmla="*/ 10 h 122"/>
                  <a:gd name="T120" fmla="*/ 6 w 70"/>
                  <a:gd name="T121" fmla="*/ 1 h 122"/>
                  <a:gd name="T122" fmla="*/ 4 w 70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" h="122">
                    <a:moveTo>
                      <a:pt x="41" y="51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1"/>
                    </a:cubicBezTo>
                    <a:close/>
                    <a:moveTo>
                      <a:pt x="48" y="51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lose/>
                    <a:moveTo>
                      <a:pt x="49" y="51"/>
                    </a:moveTo>
                    <a:cubicBezTo>
                      <a:pt x="50" y="52"/>
                      <a:pt x="50" y="52"/>
                      <a:pt x="51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4"/>
                    </a:cubicBezTo>
                    <a:cubicBezTo>
                      <a:pt x="51" y="53"/>
                      <a:pt x="50" y="52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8" y="50"/>
                      <a:pt x="49" y="51"/>
                      <a:pt x="49" y="51"/>
                    </a:cubicBezTo>
                    <a:close/>
                    <a:moveTo>
                      <a:pt x="49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lose/>
                    <a:moveTo>
                      <a:pt x="37" y="44"/>
                    </a:moveTo>
                    <a:cubicBezTo>
                      <a:pt x="38" y="46"/>
                      <a:pt x="40" y="47"/>
                      <a:pt x="42" y="49"/>
                    </a:cubicBezTo>
                    <a:cubicBezTo>
                      <a:pt x="42" y="49"/>
                      <a:pt x="42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50" y="60"/>
                      <a:pt x="49" y="60"/>
                      <a:pt x="49" y="60"/>
                    </a:cubicBezTo>
                    <a:cubicBezTo>
                      <a:pt x="46" y="57"/>
                      <a:pt x="44" y="54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8"/>
                      <a:pt x="38" y="46"/>
                      <a:pt x="37" y="44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2" y="44"/>
                      <a:pt x="43" y="44"/>
                    </a:cubicBezTo>
                    <a:cubicBezTo>
                      <a:pt x="42" y="44"/>
                      <a:pt x="42" y="44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12"/>
                      <a:pt x="8" y="12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1"/>
                      <a:pt x="0" y="26"/>
                      <a:pt x="0" y="30"/>
                    </a:cubicBezTo>
                    <a:cubicBezTo>
                      <a:pt x="1" y="35"/>
                      <a:pt x="1" y="39"/>
                      <a:pt x="2" y="44"/>
                    </a:cubicBezTo>
                    <a:cubicBezTo>
                      <a:pt x="2" y="48"/>
                      <a:pt x="2" y="53"/>
                      <a:pt x="2" y="58"/>
                    </a:cubicBezTo>
                    <a:cubicBezTo>
                      <a:pt x="3" y="63"/>
                      <a:pt x="3" y="67"/>
                      <a:pt x="2" y="72"/>
                    </a:cubicBezTo>
                    <a:cubicBezTo>
                      <a:pt x="2" y="77"/>
                      <a:pt x="2" y="82"/>
                      <a:pt x="2" y="86"/>
                    </a:cubicBezTo>
                    <a:cubicBezTo>
                      <a:pt x="1" y="91"/>
                      <a:pt x="1" y="95"/>
                      <a:pt x="1" y="100"/>
                    </a:cubicBezTo>
                    <a:cubicBezTo>
                      <a:pt x="1" y="104"/>
                      <a:pt x="2" y="109"/>
                      <a:pt x="2" y="114"/>
                    </a:cubicBezTo>
                    <a:cubicBezTo>
                      <a:pt x="2" y="115"/>
                      <a:pt x="2" y="116"/>
                      <a:pt x="3" y="118"/>
                    </a:cubicBezTo>
                    <a:cubicBezTo>
                      <a:pt x="4" y="118"/>
                      <a:pt x="4" y="119"/>
                      <a:pt x="5" y="120"/>
                    </a:cubicBezTo>
                    <a:cubicBezTo>
                      <a:pt x="6" y="121"/>
                      <a:pt x="7" y="121"/>
                      <a:pt x="8" y="122"/>
                    </a:cubicBezTo>
                    <a:cubicBezTo>
                      <a:pt x="11" y="122"/>
                      <a:pt x="13" y="122"/>
                      <a:pt x="15" y="121"/>
                    </a:cubicBezTo>
                    <a:cubicBezTo>
                      <a:pt x="16" y="120"/>
                      <a:pt x="17" y="119"/>
                      <a:pt x="18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0" y="113"/>
                      <a:pt x="20" y="112"/>
                      <a:pt x="21" y="111"/>
                    </a:cubicBezTo>
                    <a:cubicBezTo>
                      <a:pt x="21" y="109"/>
                      <a:pt x="22" y="107"/>
                      <a:pt x="22" y="105"/>
                    </a:cubicBezTo>
                    <a:cubicBezTo>
                      <a:pt x="22" y="104"/>
                      <a:pt x="23" y="103"/>
                      <a:pt x="23" y="102"/>
                    </a:cubicBezTo>
                    <a:cubicBezTo>
                      <a:pt x="24" y="103"/>
                      <a:pt x="25" y="103"/>
                      <a:pt x="26" y="103"/>
                    </a:cubicBezTo>
                    <a:cubicBezTo>
                      <a:pt x="28" y="103"/>
                      <a:pt x="29" y="103"/>
                      <a:pt x="30" y="102"/>
                    </a:cubicBezTo>
                    <a:cubicBezTo>
                      <a:pt x="31" y="101"/>
                      <a:pt x="32" y="99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6"/>
                      <a:pt x="31" y="96"/>
                      <a:pt x="32" y="96"/>
                    </a:cubicBezTo>
                    <a:cubicBezTo>
                      <a:pt x="32" y="96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3"/>
                    </a:cubicBezTo>
                    <a:cubicBezTo>
                      <a:pt x="32" y="92"/>
                      <a:pt x="32" y="90"/>
                      <a:pt x="32" y="88"/>
                    </a:cubicBezTo>
                    <a:cubicBezTo>
                      <a:pt x="31" y="87"/>
                      <a:pt x="31" y="85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2" y="84"/>
                      <a:pt x="33" y="84"/>
                      <a:pt x="33" y="84"/>
                    </a:cubicBezTo>
                    <a:cubicBezTo>
                      <a:pt x="35" y="84"/>
                      <a:pt x="36" y="84"/>
                      <a:pt x="37" y="83"/>
                    </a:cubicBezTo>
                    <a:cubicBezTo>
                      <a:pt x="39" y="82"/>
                      <a:pt x="40" y="80"/>
                      <a:pt x="41" y="79"/>
                    </a:cubicBezTo>
                    <a:cubicBezTo>
                      <a:pt x="41" y="78"/>
                      <a:pt x="41" y="76"/>
                      <a:pt x="41" y="75"/>
                    </a:cubicBezTo>
                    <a:cubicBezTo>
                      <a:pt x="41" y="74"/>
                      <a:pt x="41" y="73"/>
                      <a:pt x="41" y="73"/>
                    </a:cubicBezTo>
                    <a:cubicBezTo>
                      <a:pt x="40" y="71"/>
                      <a:pt x="40" y="69"/>
                      <a:pt x="40" y="68"/>
                    </a:cubicBezTo>
                    <a:cubicBezTo>
                      <a:pt x="40" y="65"/>
                      <a:pt x="39" y="63"/>
                      <a:pt x="38" y="61"/>
                    </a:cubicBezTo>
                    <a:cubicBezTo>
                      <a:pt x="37" y="57"/>
                      <a:pt x="35" y="53"/>
                      <a:pt x="33" y="49"/>
                    </a:cubicBezTo>
                    <a:cubicBezTo>
                      <a:pt x="33" y="50"/>
                      <a:pt x="34" y="50"/>
                      <a:pt x="34" y="50"/>
                    </a:cubicBezTo>
                    <a:cubicBezTo>
                      <a:pt x="37" y="54"/>
                      <a:pt x="41" y="59"/>
                      <a:pt x="44" y="62"/>
                    </a:cubicBezTo>
                    <a:cubicBezTo>
                      <a:pt x="46" y="64"/>
                      <a:pt x="48" y="66"/>
                      <a:pt x="50" y="68"/>
                    </a:cubicBezTo>
                    <a:cubicBezTo>
                      <a:pt x="51" y="68"/>
                      <a:pt x="52" y="69"/>
                      <a:pt x="53" y="70"/>
                    </a:cubicBezTo>
                    <a:cubicBezTo>
                      <a:pt x="53" y="70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6" y="72"/>
                      <a:pt x="57" y="72"/>
                      <a:pt x="57" y="72"/>
                    </a:cubicBezTo>
                    <a:cubicBezTo>
                      <a:pt x="57" y="72"/>
                      <a:pt x="58" y="72"/>
                      <a:pt x="58" y="71"/>
                    </a:cubicBezTo>
                    <a:cubicBezTo>
                      <a:pt x="58" y="71"/>
                      <a:pt x="59" y="71"/>
                      <a:pt x="59" y="70"/>
                    </a:cubicBezTo>
                    <a:cubicBezTo>
                      <a:pt x="59" y="70"/>
                      <a:pt x="59" y="70"/>
                      <a:pt x="59" y="69"/>
                    </a:cubicBezTo>
                    <a:cubicBezTo>
                      <a:pt x="58" y="67"/>
                      <a:pt x="56" y="64"/>
                      <a:pt x="55" y="62"/>
                    </a:cubicBezTo>
                    <a:cubicBezTo>
                      <a:pt x="54" y="60"/>
                      <a:pt x="53" y="58"/>
                      <a:pt x="52" y="57"/>
                    </a:cubicBezTo>
                    <a:cubicBezTo>
                      <a:pt x="54" y="58"/>
                      <a:pt x="55" y="59"/>
                      <a:pt x="57" y="59"/>
                    </a:cubicBezTo>
                    <a:cubicBezTo>
                      <a:pt x="58" y="60"/>
                      <a:pt x="58" y="60"/>
                      <a:pt x="59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8" y="57"/>
                      <a:pt x="58" y="57"/>
                      <a:pt x="58" y="56"/>
                    </a:cubicBezTo>
                    <a:cubicBezTo>
                      <a:pt x="58" y="57"/>
                      <a:pt x="59" y="57"/>
                      <a:pt x="59" y="57"/>
                    </a:cubicBezTo>
                    <a:cubicBezTo>
                      <a:pt x="63" y="59"/>
                      <a:pt x="66" y="61"/>
                      <a:pt x="70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6" y="60"/>
                      <a:pt x="62" y="58"/>
                      <a:pt x="58" y="56"/>
                    </a:cubicBezTo>
                    <a:cubicBezTo>
                      <a:pt x="57" y="55"/>
                      <a:pt x="56" y="55"/>
                      <a:pt x="55" y="54"/>
                    </a:cubicBezTo>
                    <a:cubicBezTo>
                      <a:pt x="49" y="47"/>
                      <a:pt x="41" y="40"/>
                      <a:pt x="33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28" y="29"/>
                      <a:pt x="27" y="27"/>
                      <a:pt x="25" y="26"/>
                    </a:cubicBezTo>
                    <a:cubicBezTo>
                      <a:pt x="24" y="24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19"/>
                      <a:pt x="20" y="19"/>
                    </a:cubicBezTo>
                    <a:cubicBezTo>
                      <a:pt x="20" y="18"/>
                      <a:pt x="19" y="16"/>
                      <a:pt x="18" y="15"/>
                    </a:cubicBezTo>
                    <a:cubicBezTo>
                      <a:pt x="17" y="15"/>
                      <a:pt x="17" y="14"/>
                      <a:pt x="16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1" y="8"/>
                      <a:pt x="11" y="7"/>
                    </a:cubicBezTo>
                    <a:cubicBezTo>
                      <a:pt x="9" y="5"/>
                      <a:pt x="8" y="3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255"/>
              <p:cNvSpPr>
                <a:spLocks noEditPoints="1"/>
              </p:cNvSpPr>
              <p:nvPr/>
            </p:nvSpPr>
            <p:spPr bwMode="auto">
              <a:xfrm>
                <a:off x="-2357437" y="1309688"/>
                <a:ext cx="417513" cy="428625"/>
              </a:xfrm>
              <a:custGeom>
                <a:avLst/>
                <a:gdLst>
                  <a:gd name="T0" fmla="*/ 22 w 89"/>
                  <a:gd name="T1" fmla="*/ 46 h 91"/>
                  <a:gd name="T2" fmla="*/ 22 w 89"/>
                  <a:gd name="T3" fmla="*/ 46 h 91"/>
                  <a:gd name="T4" fmla="*/ 32 w 89"/>
                  <a:gd name="T5" fmla="*/ 51 h 91"/>
                  <a:gd name="T6" fmla="*/ 30 w 89"/>
                  <a:gd name="T7" fmla="*/ 51 h 91"/>
                  <a:gd name="T8" fmla="*/ 31 w 89"/>
                  <a:gd name="T9" fmla="*/ 50 h 91"/>
                  <a:gd name="T10" fmla="*/ 37 w 89"/>
                  <a:gd name="T11" fmla="*/ 32 h 91"/>
                  <a:gd name="T12" fmla="*/ 26 w 89"/>
                  <a:gd name="T13" fmla="*/ 38 h 91"/>
                  <a:gd name="T14" fmla="*/ 38 w 89"/>
                  <a:gd name="T15" fmla="*/ 30 h 91"/>
                  <a:gd name="T16" fmla="*/ 37 w 89"/>
                  <a:gd name="T17" fmla="*/ 32 h 91"/>
                  <a:gd name="T18" fmla="*/ 76 w 89"/>
                  <a:gd name="T19" fmla="*/ 0 h 91"/>
                  <a:gd name="T20" fmla="*/ 71 w 89"/>
                  <a:gd name="T21" fmla="*/ 2 h 91"/>
                  <a:gd name="T22" fmla="*/ 65 w 89"/>
                  <a:gd name="T23" fmla="*/ 3 h 91"/>
                  <a:gd name="T24" fmla="*/ 61 w 89"/>
                  <a:gd name="T25" fmla="*/ 9 h 91"/>
                  <a:gd name="T26" fmla="*/ 59 w 89"/>
                  <a:gd name="T27" fmla="*/ 12 h 91"/>
                  <a:gd name="T28" fmla="*/ 55 w 89"/>
                  <a:gd name="T29" fmla="*/ 15 h 91"/>
                  <a:gd name="T30" fmla="*/ 44 w 89"/>
                  <a:gd name="T31" fmla="*/ 24 h 91"/>
                  <a:gd name="T32" fmla="*/ 0 w 89"/>
                  <a:gd name="T33" fmla="*/ 50 h 91"/>
                  <a:gd name="T34" fmla="*/ 21 w 89"/>
                  <a:gd name="T35" fmla="*/ 39 h 91"/>
                  <a:gd name="T36" fmla="*/ 22 w 89"/>
                  <a:gd name="T37" fmla="*/ 44 h 91"/>
                  <a:gd name="T38" fmla="*/ 22 w 89"/>
                  <a:gd name="T39" fmla="*/ 46 h 91"/>
                  <a:gd name="T40" fmla="*/ 22 w 89"/>
                  <a:gd name="T41" fmla="*/ 46 h 91"/>
                  <a:gd name="T42" fmla="*/ 22 w 89"/>
                  <a:gd name="T43" fmla="*/ 46 h 91"/>
                  <a:gd name="T44" fmla="*/ 15 w 89"/>
                  <a:gd name="T45" fmla="*/ 51 h 91"/>
                  <a:gd name="T46" fmla="*/ 17 w 89"/>
                  <a:gd name="T47" fmla="*/ 59 h 91"/>
                  <a:gd name="T48" fmla="*/ 32 w 89"/>
                  <a:gd name="T49" fmla="*/ 59 h 91"/>
                  <a:gd name="T50" fmla="*/ 32 w 89"/>
                  <a:gd name="T51" fmla="*/ 62 h 91"/>
                  <a:gd name="T52" fmla="*/ 34 w 89"/>
                  <a:gd name="T53" fmla="*/ 66 h 91"/>
                  <a:gd name="T54" fmla="*/ 36 w 89"/>
                  <a:gd name="T55" fmla="*/ 73 h 91"/>
                  <a:gd name="T56" fmla="*/ 39 w 89"/>
                  <a:gd name="T57" fmla="*/ 78 h 91"/>
                  <a:gd name="T58" fmla="*/ 48 w 89"/>
                  <a:gd name="T59" fmla="*/ 79 h 91"/>
                  <a:gd name="T60" fmla="*/ 53 w 89"/>
                  <a:gd name="T61" fmla="*/ 73 h 91"/>
                  <a:gd name="T62" fmla="*/ 56 w 89"/>
                  <a:gd name="T63" fmla="*/ 67 h 91"/>
                  <a:gd name="T64" fmla="*/ 63 w 89"/>
                  <a:gd name="T65" fmla="*/ 71 h 91"/>
                  <a:gd name="T66" fmla="*/ 69 w 89"/>
                  <a:gd name="T67" fmla="*/ 74 h 91"/>
                  <a:gd name="T68" fmla="*/ 72 w 89"/>
                  <a:gd name="T69" fmla="*/ 84 h 91"/>
                  <a:gd name="T70" fmla="*/ 73 w 89"/>
                  <a:gd name="T71" fmla="*/ 88 h 91"/>
                  <a:gd name="T72" fmla="*/ 80 w 89"/>
                  <a:gd name="T73" fmla="*/ 88 h 91"/>
                  <a:gd name="T74" fmla="*/ 81 w 89"/>
                  <a:gd name="T75" fmla="*/ 84 h 91"/>
                  <a:gd name="T76" fmla="*/ 81 w 89"/>
                  <a:gd name="T77" fmla="*/ 82 h 91"/>
                  <a:gd name="T78" fmla="*/ 82 w 89"/>
                  <a:gd name="T79" fmla="*/ 77 h 91"/>
                  <a:gd name="T80" fmla="*/ 83 w 89"/>
                  <a:gd name="T81" fmla="*/ 90 h 91"/>
                  <a:gd name="T82" fmla="*/ 86 w 89"/>
                  <a:gd name="T83" fmla="*/ 91 h 91"/>
                  <a:gd name="T84" fmla="*/ 89 w 89"/>
                  <a:gd name="T85" fmla="*/ 79 h 91"/>
                  <a:gd name="T86" fmla="*/ 89 w 89"/>
                  <a:gd name="T87" fmla="*/ 49 h 91"/>
                  <a:gd name="T88" fmla="*/ 88 w 89"/>
                  <a:gd name="T89" fmla="*/ 8 h 91"/>
                  <a:gd name="T90" fmla="*/ 84 w 89"/>
                  <a:gd name="T91" fmla="*/ 7 h 91"/>
                  <a:gd name="T92" fmla="*/ 83 w 89"/>
                  <a:gd name="T93" fmla="*/ 4 h 91"/>
                  <a:gd name="T94" fmla="*/ 83 w 89"/>
                  <a:gd name="T95" fmla="*/ 3 h 91"/>
                  <a:gd name="T96" fmla="*/ 80 w 89"/>
                  <a:gd name="T9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91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lose/>
                    <a:moveTo>
                      <a:pt x="31" y="50"/>
                    </a:moveTo>
                    <a:cubicBezTo>
                      <a:pt x="31" y="50"/>
                      <a:pt x="32" y="51"/>
                      <a:pt x="32" y="51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7" y="32"/>
                    </a:moveTo>
                    <a:cubicBezTo>
                      <a:pt x="34" y="35"/>
                      <a:pt x="32" y="37"/>
                      <a:pt x="30" y="39"/>
                    </a:cubicBezTo>
                    <a:cubicBezTo>
                      <a:pt x="28" y="39"/>
                      <a:pt x="27" y="38"/>
                      <a:pt x="26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9" y="35"/>
                      <a:pt x="34" y="32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0"/>
                      <a:pt x="38" y="31"/>
                      <a:pt x="37" y="32"/>
                    </a:cubicBezTo>
                    <a:close/>
                    <a:moveTo>
                      <a:pt x="79" y="0"/>
                    </a:moveTo>
                    <a:cubicBezTo>
                      <a:pt x="78" y="0"/>
                      <a:pt x="77" y="0"/>
                      <a:pt x="76" y="0"/>
                    </a:cubicBezTo>
                    <a:cubicBezTo>
                      <a:pt x="75" y="0"/>
                      <a:pt x="74" y="0"/>
                      <a:pt x="72" y="1"/>
                    </a:cubicBezTo>
                    <a:cubicBezTo>
                      <a:pt x="72" y="1"/>
                      <a:pt x="71" y="2"/>
                      <a:pt x="71" y="2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69" y="1"/>
                      <a:pt x="67" y="2"/>
                      <a:pt x="65" y="3"/>
                    </a:cubicBezTo>
                    <a:cubicBezTo>
                      <a:pt x="64" y="3"/>
                      <a:pt x="63" y="4"/>
                      <a:pt x="63" y="5"/>
                    </a:cubicBezTo>
                    <a:cubicBezTo>
                      <a:pt x="62" y="6"/>
                      <a:pt x="61" y="8"/>
                      <a:pt x="61" y="9"/>
                    </a:cubicBezTo>
                    <a:cubicBezTo>
                      <a:pt x="60" y="9"/>
                      <a:pt x="60" y="10"/>
                      <a:pt x="60" y="11"/>
                    </a:cubicBezTo>
                    <a:cubicBezTo>
                      <a:pt x="59" y="11"/>
                      <a:pt x="59" y="12"/>
                      <a:pt x="59" y="12"/>
                    </a:cubicBezTo>
                    <a:cubicBezTo>
                      <a:pt x="58" y="13"/>
                      <a:pt x="58" y="14"/>
                      <a:pt x="57" y="15"/>
                    </a:cubicBezTo>
                    <a:cubicBezTo>
                      <a:pt x="57" y="15"/>
                      <a:pt x="56" y="15"/>
                      <a:pt x="55" y="15"/>
                    </a:cubicBezTo>
                    <a:cubicBezTo>
                      <a:pt x="54" y="15"/>
                      <a:pt x="53" y="15"/>
                      <a:pt x="52" y="16"/>
                    </a:cubicBezTo>
                    <a:cubicBezTo>
                      <a:pt x="49" y="19"/>
                      <a:pt x="47" y="22"/>
                      <a:pt x="44" y="24"/>
                    </a:cubicBezTo>
                    <a:cubicBezTo>
                      <a:pt x="43" y="25"/>
                      <a:pt x="42" y="26"/>
                      <a:pt x="41" y="26"/>
                    </a:cubicBezTo>
                    <a:cubicBezTo>
                      <a:pt x="27" y="34"/>
                      <a:pt x="13" y="4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7" y="46"/>
                      <a:pt x="14" y="43"/>
                      <a:pt x="21" y="39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3"/>
                      <a:pt x="21" y="44"/>
                      <a:pt x="22" y="44"/>
                    </a:cubicBezTo>
                    <a:cubicBezTo>
                      <a:pt x="22" y="44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7"/>
                      <a:pt x="20" y="48"/>
                      <a:pt x="18" y="49"/>
                    </a:cubicBezTo>
                    <a:cubicBezTo>
                      <a:pt x="17" y="49"/>
                      <a:pt x="16" y="50"/>
                      <a:pt x="15" y="51"/>
                    </a:cubicBezTo>
                    <a:cubicBezTo>
                      <a:pt x="13" y="52"/>
                      <a:pt x="12" y="54"/>
                      <a:pt x="13" y="56"/>
                    </a:cubicBezTo>
                    <a:cubicBezTo>
                      <a:pt x="13" y="57"/>
                      <a:pt x="15" y="59"/>
                      <a:pt x="17" y="59"/>
                    </a:cubicBezTo>
                    <a:cubicBezTo>
                      <a:pt x="21" y="59"/>
                      <a:pt x="26" y="59"/>
                      <a:pt x="30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31" y="61"/>
                      <a:pt x="32" y="62"/>
                    </a:cubicBezTo>
                    <a:cubicBezTo>
                      <a:pt x="32" y="63"/>
                      <a:pt x="32" y="63"/>
                      <a:pt x="32" y="64"/>
                    </a:cubicBezTo>
                    <a:cubicBezTo>
                      <a:pt x="33" y="64"/>
                      <a:pt x="33" y="65"/>
                      <a:pt x="34" y="66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7" y="69"/>
                      <a:pt x="37" y="71"/>
                      <a:pt x="36" y="73"/>
                    </a:cubicBezTo>
                    <a:cubicBezTo>
                      <a:pt x="36" y="74"/>
                      <a:pt x="37" y="76"/>
                      <a:pt x="38" y="77"/>
                    </a:cubicBezTo>
                    <a:cubicBezTo>
                      <a:pt x="38" y="77"/>
                      <a:pt x="38" y="78"/>
                      <a:pt x="39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4" y="81"/>
                      <a:pt x="46" y="81"/>
                      <a:pt x="48" y="79"/>
                    </a:cubicBezTo>
                    <a:cubicBezTo>
                      <a:pt x="49" y="79"/>
                      <a:pt x="50" y="78"/>
                      <a:pt x="51" y="77"/>
                    </a:cubicBezTo>
                    <a:cubicBezTo>
                      <a:pt x="51" y="76"/>
                      <a:pt x="52" y="75"/>
                      <a:pt x="53" y="73"/>
                    </a:cubicBezTo>
                    <a:cubicBezTo>
                      <a:pt x="53" y="72"/>
                      <a:pt x="54" y="71"/>
                      <a:pt x="54" y="70"/>
                    </a:cubicBezTo>
                    <a:cubicBezTo>
                      <a:pt x="55" y="69"/>
                      <a:pt x="56" y="68"/>
                      <a:pt x="56" y="67"/>
                    </a:cubicBezTo>
                    <a:cubicBezTo>
                      <a:pt x="57" y="68"/>
                      <a:pt x="58" y="68"/>
                      <a:pt x="59" y="69"/>
                    </a:cubicBezTo>
                    <a:cubicBezTo>
                      <a:pt x="60" y="70"/>
                      <a:pt x="62" y="70"/>
                      <a:pt x="63" y="71"/>
                    </a:cubicBezTo>
                    <a:cubicBezTo>
                      <a:pt x="64" y="71"/>
                      <a:pt x="64" y="72"/>
                      <a:pt x="64" y="72"/>
                    </a:cubicBezTo>
                    <a:cubicBezTo>
                      <a:pt x="66" y="74"/>
                      <a:pt x="68" y="74"/>
                      <a:pt x="69" y="74"/>
                    </a:cubicBezTo>
                    <a:cubicBezTo>
                      <a:pt x="70" y="74"/>
                      <a:pt x="70" y="74"/>
                      <a:pt x="71" y="74"/>
                    </a:cubicBezTo>
                    <a:cubicBezTo>
                      <a:pt x="71" y="78"/>
                      <a:pt x="71" y="8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4" y="89"/>
                      <a:pt x="75" y="89"/>
                      <a:pt x="76" y="89"/>
                    </a:cubicBezTo>
                    <a:cubicBezTo>
                      <a:pt x="77" y="89"/>
                      <a:pt x="79" y="89"/>
                      <a:pt x="80" y="88"/>
                    </a:cubicBezTo>
                    <a:cubicBezTo>
                      <a:pt x="80" y="87"/>
                      <a:pt x="80" y="86"/>
                      <a:pt x="81" y="86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0"/>
                      <a:pt x="82" y="79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81"/>
                      <a:pt x="83" y="85"/>
                      <a:pt x="83" y="89"/>
                    </a:cubicBezTo>
                    <a:cubicBezTo>
                      <a:pt x="83" y="89"/>
                      <a:pt x="83" y="90"/>
                      <a:pt x="83" y="90"/>
                    </a:cubicBezTo>
                    <a:cubicBezTo>
                      <a:pt x="83" y="90"/>
                      <a:pt x="84" y="90"/>
                      <a:pt x="84" y="91"/>
                    </a:cubicBezTo>
                    <a:cubicBezTo>
                      <a:pt x="84" y="91"/>
                      <a:pt x="85" y="91"/>
                      <a:pt x="86" y="91"/>
                    </a:cubicBezTo>
                    <a:cubicBezTo>
                      <a:pt x="87" y="91"/>
                      <a:pt x="89" y="90"/>
                      <a:pt x="89" y="89"/>
                    </a:cubicBezTo>
                    <a:cubicBezTo>
                      <a:pt x="88" y="85"/>
                      <a:pt x="88" y="82"/>
                      <a:pt x="89" y="79"/>
                    </a:cubicBezTo>
                    <a:cubicBezTo>
                      <a:pt x="89" y="75"/>
                      <a:pt x="89" y="72"/>
                      <a:pt x="89" y="69"/>
                    </a:cubicBezTo>
                    <a:cubicBezTo>
                      <a:pt x="89" y="62"/>
                      <a:pt x="89" y="56"/>
                      <a:pt x="89" y="49"/>
                    </a:cubicBezTo>
                    <a:cubicBezTo>
                      <a:pt x="89" y="36"/>
                      <a:pt x="89" y="23"/>
                      <a:pt x="89" y="10"/>
                    </a:cubicBezTo>
                    <a:cubicBezTo>
                      <a:pt x="89" y="9"/>
                      <a:pt x="88" y="8"/>
                      <a:pt x="88" y="8"/>
                    </a:cubicBezTo>
                    <a:cubicBezTo>
                      <a:pt x="87" y="7"/>
                      <a:pt x="86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7"/>
                      <a:pt x="84" y="6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cubicBezTo>
                      <a:pt x="83" y="4"/>
                      <a:pt x="83" y="4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2"/>
                      <a:pt x="82" y="1"/>
                      <a:pt x="81" y="1"/>
                    </a:cubicBezTo>
                    <a:cubicBezTo>
                      <a:pt x="81" y="1"/>
                      <a:pt x="81" y="1"/>
                      <a:pt x="80" y="1"/>
                    </a:cubicBezTo>
                    <a:cubicBezTo>
                      <a:pt x="80" y="1"/>
                      <a:pt x="79" y="1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256"/>
              <p:cNvSpPr>
                <a:spLocks noEditPoints="1"/>
              </p:cNvSpPr>
              <p:nvPr/>
            </p:nvSpPr>
            <p:spPr bwMode="auto">
              <a:xfrm>
                <a:off x="-3273425" y="890588"/>
                <a:ext cx="230188" cy="814388"/>
              </a:xfrm>
              <a:custGeom>
                <a:avLst/>
                <a:gdLst>
                  <a:gd name="T0" fmla="*/ 3 w 49"/>
                  <a:gd name="T1" fmla="*/ 3 h 173"/>
                  <a:gd name="T2" fmla="*/ 3 w 49"/>
                  <a:gd name="T3" fmla="*/ 3 h 173"/>
                  <a:gd name="T4" fmla="*/ 3 w 49"/>
                  <a:gd name="T5" fmla="*/ 3 h 173"/>
                  <a:gd name="T6" fmla="*/ 21 w 49"/>
                  <a:gd name="T7" fmla="*/ 20 h 173"/>
                  <a:gd name="T8" fmla="*/ 21 w 49"/>
                  <a:gd name="T9" fmla="*/ 20 h 173"/>
                  <a:gd name="T10" fmla="*/ 21 w 49"/>
                  <a:gd name="T11" fmla="*/ 20 h 173"/>
                  <a:gd name="T12" fmla="*/ 0 w 49"/>
                  <a:gd name="T13" fmla="*/ 0 h 173"/>
                  <a:gd name="T14" fmla="*/ 0 w 49"/>
                  <a:gd name="T15" fmla="*/ 0 h 173"/>
                  <a:gd name="T16" fmla="*/ 0 w 49"/>
                  <a:gd name="T17" fmla="*/ 0 h 173"/>
                  <a:gd name="T18" fmla="*/ 3 w 49"/>
                  <a:gd name="T19" fmla="*/ 3 h 173"/>
                  <a:gd name="T20" fmla="*/ 3 w 49"/>
                  <a:gd name="T21" fmla="*/ 3 h 173"/>
                  <a:gd name="T22" fmla="*/ 13 w 49"/>
                  <a:gd name="T23" fmla="*/ 11 h 173"/>
                  <a:gd name="T24" fmla="*/ 21 w 49"/>
                  <a:gd name="T25" fmla="*/ 20 h 173"/>
                  <a:gd name="T26" fmla="*/ 21 w 49"/>
                  <a:gd name="T27" fmla="*/ 20 h 173"/>
                  <a:gd name="T28" fmla="*/ 29 w 49"/>
                  <a:gd name="T29" fmla="*/ 32 h 173"/>
                  <a:gd name="T30" fmla="*/ 35 w 49"/>
                  <a:gd name="T31" fmla="*/ 45 h 173"/>
                  <a:gd name="T32" fmla="*/ 35 w 49"/>
                  <a:gd name="T33" fmla="*/ 45 h 173"/>
                  <a:gd name="T34" fmla="*/ 42 w 49"/>
                  <a:gd name="T35" fmla="*/ 66 h 173"/>
                  <a:gd name="T36" fmla="*/ 46 w 49"/>
                  <a:gd name="T37" fmla="*/ 87 h 173"/>
                  <a:gd name="T38" fmla="*/ 46 w 49"/>
                  <a:gd name="T39" fmla="*/ 87 h 173"/>
                  <a:gd name="T40" fmla="*/ 49 w 49"/>
                  <a:gd name="T41" fmla="*/ 131 h 173"/>
                  <a:gd name="T42" fmla="*/ 46 w 49"/>
                  <a:gd name="T43" fmla="*/ 173 h 173"/>
                  <a:gd name="T44" fmla="*/ 46 w 49"/>
                  <a:gd name="T45" fmla="*/ 173 h 173"/>
                  <a:gd name="T46" fmla="*/ 49 w 49"/>
                  <a:gd name="T47" fmla="*/ 116 h 173"/>
                  <a:gd name="T48" fmla="*/ 46 w 49"/>
                  <a:gd name="T49" fmla="*/ 83 h 173"/>
                  <a:gd name="T50" fmla="*/ 38 w 49"/>
                  <a:gd name="T51" fmla="*/ 50 h 173"/>
                  <a:gd name="T52" fmla="*/ 23 w 49"/>
                  <a:gd name="T53" fmla="*/ 22 h 173"/>
                  <a:gd name="T54" fmla="*/ 12 w 49"/>
                  <a:gd name="T55" fmla="*/ 10 h 173"/>
                  <a:gd name="T56" fmla="*/ 6 w 49"/>
                  <a:gd name="T57" fmla="*/ 4 h 173"/>
                  <a:gd name="T58" fmla="*/ 0 w 49"/>
                  <a:gd name="T5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17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10" y="8"/>
                      <a:pt x="13" y="11"/>
                    </a:cubicBezTo>
                    <a:cubicBezTo>
                      <a:pt x="16" y="14"/>
                      <a:pt x="19" y="17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4"/>
                      <a:pt x="27" y="28"/>
                      <a:pt x="29" y="32"/>
                    </a:cubicBezTo>
                    <a:cubicBezTo>
                      <a:pt x="31" y="36"/>
                      <a:pt x="33" y="40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8" y="52"/>
                      <a:pt x="41" y="59"/>
                      <a:pt x="42" y="66"/>
                    </a:cubicBezTo>
                    <a:cubicBezTo>
                      <a:pt x="44" y="73"/>
                      <a:pt x="45" y="80"/>
                      <a:pt x="4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102"/>
                      <a:pt x="49" y="117"/>
                      <a:pt x="49" y="131"/>
                    </a:cubicBezTo>
                    <a:cubicBezTo>
                      <a:pt x="48" y="145"/>
                      <a:pt x="47" y="159"/>
                      <a:pt x="46" y="173"/>
                    </a:cubicBezTo>
                    <a:cubicBezTo>
                      <a:pt x="46" y="173"/>
                      <a:pt x="46" y="173"/>
                      <a:pt x="46" y="173"/>
                    </a:cubicBezTo>
                    <a:cubicBezTo>
                      <a:pt x="48" y="154"/>
                      <a:pt x="49" y="135"/>
                      <a:pt x="49" y="116"/>
                    </a:cubicBezTo>
                    <a:cubicBezTo>
                      <a:pt x="49" y="105"/>
                      <a:pt x="48" y="94"/>
                      <a:pt x="46" y="83"/>
                    </a:cubicBezTo>
                    <a:cubicBezTo>
                      <a:pt x="44" y="72"/>
                      <a:pt x="42" y="61"/>
                      <a:pt x="38" y="50"/>
                    </a:cubicBezTo>
                    <a:cubicBezTo>
                      <a:pt x="34" y="40"/>
                      <a:pt x="29" y="30"/>
                      <a:pt x="23" y="22"/>
                    </a:cubicBezTo>
                    <a:cubicBezTo>
                      <a:pt x="20" y="18"/>
                      <a:pt x="16" y="14"/>
                      <a:pt x="12" y="10"/>
                    </a:cubicBezTo>
                    <a:cubicBezTo>
                      <a:pt x="10" y="8"/>
                      <a:pt x="8" y="6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257"/>
              <p:cNvSpPr>
                <a:spLocks noEditPoints="1"/>
              </p:cNvSpPr>
              <p:nvPr/>
            </p:nvSpPr>
            <p:spPr bwMode="auto">
              <a:xfrm>
                <a:off x="-3352800" y="852488"/>
                <a:ext cx="220663" cy="782638"/>
              </a:xfrm>
              <a:custGeom>
                <a:avLst/>
                <a:gdLst>
                  <a:gd name="T0" fmla="*/ 44 w 47"/>
                  <a:gd name="T1" fmla="*/ 110 h 166"/>
                  <a:gd name="T2" fmla="*/ 44 w 47"/>
                  <a:gd name="T3" fmla="*/ 110 h 166"/>
                  <a:gd name="T4" fmla="*/ 44 w 47"/>
                  <a:gd name="T5" fmla="*/ 110 h 166"/>
                  <a:gd name="T6" fmla="*/ 0 w 47"/>
                  <a:gd name="T7" fmla="*/ 0 h 166"/>
                  <a:gd name="T8" fmla="*/ 0 w 47"/>
                  <a:gd name="T9" fmla="*/ 0 h 166"/>
                  <a:gd name="T10" fmla="*/ 0 w 47"/>
                  <a:gd name="T11" fmla="*/ 1 h 166"/>
                  <a:gd name="T12" fmla="*/ 3 w 47"/>
                  <a:gd name="T13" fmla="*/ 4 h 166"/>
                  <a:gd name="T14" fmla="*/ 7 w 47"/>
                  <a:gd name="T15" fmla="*/ 8 h 166"/>
                  <a:gd name="T16" fmla="*/ 7 w 47"/>
                  <a:gd name="T17" fmla="*/ 8 h 166"/>
                  <a:gd name="T18" fmla="*/ 15 w 47"/>
                  <a:gd name="T19" fmla="*/ 21 h 166"/>
                  <a:gd name="T20" fmla="*/ 21 w 47"/>
                  <a:gd name="T21" fmla="*/ 35 h 166"/>
                  <a:gd name="T22" fmla="*/ 21 w 47"/>
                  <a:gd name="T23" fmla="*/ 35 h 166"/>
                  <a:gd name="T24" fmla="*/ 28 w 47"/>
                  <a:gd name="T25" fmla="*/ 53 h 166"/>
                  <a:gd name="T26" fmla="*/ 34 w 47"/>
                  <a:gd name="T27" fmla="*/ 69 h 166"/>
                  <a:gd name="T28" fmla="*/ 40 w 47"/>
                  <a:gd name="T29" fmla="*/ 90 h 166"/>
                  <a:gd name="T30" fmla="*/ 42 w 47"/>
                  <a:gd name="T31" fmla="*/ 100 h 166"/>
                  <a:gd name="T32" fmla="*/ 44 w 47"/>
                  <a:gd name="T33" fmla="*/ 110 h 166"/>
                  <a:gd name="T34" fmla="*/ 44 w 47"/>
                  <a:gd name="T35" fmla="*/ 110 h 166"/>
                  <a:gd name="T36" fmla="*/ 46 w 47"/>
                  <a:gd name="T37" fmla="*/ 137 h 166"/>
                  <a:gd name="T38" fmla="*/ 46 w 47"/>
                  <a:gd name="T39" fmla="*/ 166 h 166"/>
                  <a:gd name="T40" fmla="*/ 46 w 47"/>
                  <a:gd name="T41" fmla="*/ 166 h 166"/>
                  <a:gd name="T42" fmla="*/ 47 w 47"/>
                  <a:gd name="T43" fmla="*/ 147 h 166"/>
                  <a:gd name="T44" fmla="*/ 47 w 47"/>
                  <a:gd name="T45" fmla="*/ 126 h 166"/>
                  <a:gd name="T46" fmla="*/ 45 w 47"/>
                  <a:gd name="T47" fmla="*/ 105 h 166"/>
                  <a:gd name="T48" fmla="*/ 40 w 47"/>
                  <a:gd name="T49" fmla="*/ 84 h 166"/>
                  <a:gd name="T50" fmla="*/ 36 w 47"/>
                  <a:gd name="T51" fmla="*/ 73 h 166"/>
                  <a:gd name="T52" fmla="*/ 33 w 47"/>
                  <a:gd name="T53" fmla="*/ 64 h 166"/>
                  <a:gd name="T54" fmla="*/ 27 w 47"/>
                  <a:gd name="T55" fmla="*/ 47 h 166"/>
                  <a:gd name="T56" fmla="*/ 20 w 47"/>
                  <a:gd name="T57" fmla="*/ 30 h 166"/>
                  <a:gd name="T58" fmla="*/ 15 w 47"/>
                  <a:gd name="T59" fmla="*/ 21 h 166"/>
                  <a:gd name="T60" fmla="*/ 11 w 47"/>
                  <a:gd name="T61" fmla="*/ 13 h 166"/>
                  <a:gd name="T62" fmla="*/ 0 w 47"/>
                  <a:gd name="T6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166">
                    <a:moveTo>
                      <a:pt x="44" y="110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6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2"/>
                      <a:pt x="12" y="17"/>
                      <a:pt x="15" y="21"/>
                    </a:cubicBezTo>
                    <a:cubicBezTo>
                      <a:pt x="17" y="26"/>
                      <a:pt x="19" y="31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1"/>
                      <a:pt x="26" y="47"/>
                      <a:pt x="28" y="53"/>
                    </a:cubicBezTo>
                    <a:cubicBezTo>
                      <a:pt x="30" y="58"/>
                      <a:pt x="32" y="64"/>
                      <a:pt x="34" y="69"/>
                    </a:cubicBezTo>
                    <a:cubicBezTo>
                      <a:pt x="36" y="76"/>
                      <a:pt x="38" y="83"/>
                      <a:pt x="40" y="90"/>
                    </a:cubicBezTo>
                    <a:cubicBezTo>
                      <a:pt x="41" y="93"/>
                      <a:pt x="41" y="97"/>
                      <a:pt x="42" y="100"/>
                    </a:cubicBezTo>
                    <a:cubicBezTo>
                      <a:pt x="43" y="103"/>
                      <a:pt x="43" y="107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9"/>
                      <a:pt x="46" y="128"/>
                      <a:pt x="46" y="137"/>
                    </a:cubicBezTo>
                    <a:cubicBezTo>
                      <a:pt x="46" y="146"/>
                      <a:pt x="46" y="15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7" y="160"/>
                      <a:pt x="47" y="153"/>
                      <a:pt x="47" y="147"/>
                    </a:cubicBezTo>
                    <a:cubicBezTo>
                      <a:pt x="47" y="140"/>
                      <a:pt x="47" y="133"/>
                      <a:pt x="47" y="126"/>
                    </a:cubicBezTo>
                    <a:cubicBezTo>
                      <a:pt x="46" y="119"/>
                      <a:pt x="46" y="112"/>
                      <a:pt x="45" y="105"/>
                    </a:cubicBezTo>
                    <a:cubicBezTo>
                      <a:pt x="44" y="98"/>
                      <a:pt x="42" y="91"/>
                      <a:pt x="40" y="84"/>
                    </a:cubicBezTo>
                    <a:cubicBezTo>
                      <a:pt x="39" y="81"/>
                      <a:pt x="38" y="77"/>
                      <a:pt x="36" y="73"/>
                    </a:cubicBezTo>
                    <a:cubicBezTo>
                      <a:pt x="35" y="70"/>
                      <a:pt x="34" y="67"/>
                      <a:pt x="33" y="64"/>
                    </a:cubicBezTo>
                    <a:cubicBezTo>
                      <a:pt x="31" y="59"/>
                      <a:pt x="29" y="53"/>
                      <a:pt x="27" y="47"/>
                    </a:cubicBezTo>
                    <a:cubicBezTo>
                      <a:pt x="25" y="41"/>
                      <a:pt x="22" y="36"/>
                      <a:pt x="20" y="30"/>
                    </a:cubicBezTo>
                    <a:cubicBezTo>
                      <a:pt x="18" y="27"/>
                      <a:pt x="17" y="24"/>
                      <a:pt x="15" y="21"/>
                    </a:cubicBezTo>
                    <a:cubicBezTo>
                      <a:pt x="14" y="19"/>
                      <a:pt x="12" y="16"/>
                      <a:pt x="11" y="13"/>
                    </a:cubicBezTo>
                    <a:cubicBezTo>
                      <a:pt x="7" y="9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258"/>
              <p:cNvSpPr>
                <a:spLocks noEditPoints="1"/>
              </p:cNvSpPr>
              <p:nvPr/>
            </p:nvSpPr>
            <p:spPr bwMode="auto">
              <a:xfrm>
                <a:off x="-2503487" y="890588"/>
                <a:ext cx="244475" cy="842963"/>
              </a:xfrm>
              <a:custGeom>
                <a:avLst/>
                <a:gdLst>
                  <a:gd name="T0" fmla="*/ 5 w 52"/>
                  <a:gd name="T1" fmla="*/ 109 h 179"/>
                  <a:gd name="T2" fmla="*/ 5 w 52"/>
                  <a:gd name="T3" fmla="*/ 110 h 179"/>
                  <a:gd name="T4" fmla="*/ 5 w 52"/>
                  <a:gd name="T5" fmla="*/ 109 h 179"/>
                  <a:gd name="T6" fmla="*/ 52 w 52"/>
                  <a:gd name="T7" fmla="*/ 1 h 179"/>
                  <a:gd name="T8" fmla="*/ 47 w 52"/>
                  <a:gd name="T9" fmla="*/ 0 h 179"/>
                  <a:gd name="T10" fmla="*/ 46 w 52"/>
                  <a:gd name="T11" fmla="*/ 0 h 179"/>
                  <a:gd name="T12" fmla="*/ 40 w 52"/>
                  <a:gd name="T13" fmla="*/ 2 h 179"/>
                  <a:gd name="T14" fmla="*/ 30 w 52"/>
                  <a:gd name="T15" fmla="*/ 10 h 179"/>
                  <a:gd name="T16" fmla="*/ 22 w 52"/>
                  <a:gd name="T17" fmla="*/ 24 h 179"/>
                  <a:gd name="T18" fmla="*/ 17 w 52"/>
                  <a:gd name="T19" fmla="*/ 40 h 179"/>
                  <a:gd name="T20" fmla="*/ 11 w 52"/>
                  <a:gd name="T21" fmla="*/ 64 h 179"/>
                  <a:gd name="T22" fmla="*/ 9 w 52"/>
                  <a:gd name="T23" fmla="*/ 74 h 179"/>
                  <a:gd name="T24" fmla="*/ 8 w 52"/>
                  <a:gd name="T25" fmla="*/ 78 h 179"/>
                  <a:gd name="T26" fmla="*/ 6 w 52"/>
                  <a:gd name="T27" fmla="*/ 85 h 179"/>
                  <a:gd name="T28" fmla="*/ 0 w 52"/>
                  <a:gd name="T29" fmla="*/ 131 h 179"/>
                  <a:gd name="T30" fmla="*/ 0 w 52"/>
                  <a:gd name="T31" fmla="*/ 155 h 179"/>
                  <a:gd name="T32" fmla="*/ 1 w 52"/>
                  <a:gd name="T33" fmla="*/ 179 h 179"/>
                  <a:gd name="T34" fmla="*/ 1 w 52"/>
                  <a:gd name="T35" fmla="*/ 179 h 179"/>
                  <a:gd name="T36" fmla="*/ 1 w 52"/>
                  <a:gd name="T37" fmla="*/ 160 h 179"/>
                  <a:gd name="T38" fmla="*/ 2 w 52"/>
                  <a:gd name="T39" fmla="*/ 143 h 179"/>
                  <a:gd name="T40" fmla="*/ 3 w 52"/>
                  <a:gd name="T41" fmla="*/ 126 h 179"/>
                  <a:gd name="T42" fmla="*/ 5 w 52"/>
                  <a:gd name="T43" fmla="*/ 109 h 179"/>
                  <a:gd name="T44" fmla="*/ 8 w 52"/>
                  <a:gd name="T45" fmla="*/ 91 h 179"/>
                  <a:gd name="T46" fmla="*/ 10 w 52"/>
                  <a:gd name="T47" fmla="*/ 81 h 179"/>
                  <a:gd name="T48" fmla="*/ 10 w 52"/>
                  <a:gd name="T49" fmla="*/ 78 h 179"/>
                  <a:gd name="T50" fmla="*/ 13 w 52"/>
                  <a:gd name="T51" fmla="*/ 63 h 179"/>
                  <a:gd name="T52" fmla="*/ 18 w 52"/>
                  <a:gd name="T53" fmla="*/ 43 h 179"/>
                  <a:gd name="T54" fmla="*/ 24 w 52"/>
                  <a:gd name="T55" fmla="*/ 23 h 179"/>
                  <a:gd name="T56" fmla="*/ 24 w 52"/>
                  <a:gd name="T57" fmla="*/ 23 h 179"/>
                  <a:gd name="T58" fmla="*/ 32 w 52"/>
                  <a:gd name="T59" fmla="*/ 10 h 179"/>
                  <a:gd name="T60" fmla="*/ 32 w 52"/>
                  <a:gd name="T61" fmla="*/ 10 h 179"/>
                  <a:gd name="T62" fmla="*/ 34 w 52"/>
                  <a:gd name="T63" fmla="*/ 7 h 179"/>
                  <a:gd name="T64" fmla="*/ 37 w 52"/>
                  <a:gd name="T65" fmla="*/ 4 h 179"/>
                  <a:gd name="T66" fmla="*/ 37 w 52"/>
                  <a:gd name="T67" fmla="*/ 4 h 179"/>
                  <a:gd name="T68" fmla="*/ 41 w 52"/>
                  <a:gd name="T69" fmla="*/ 2 h 179"/>
                  <a:gd name="T70" fmla="*/ 41 w 52"/>
                  <a:gd name="T71" fmla="*/ 2 h 179"/>
                  <a:gd name="T72" fmla="*/ 45 w 52"/>
                  <a:gd name="T73" fmla="*/ 1 h 179"/>
                  <a:gd name="T74" fmla="*/ 45 w 52"/>
                  <a:gd name="T75" fmla="*/ 1 h 179"/>
                  <a:gd name="T76" fmla="*/ 50 w 52"/>
                  <a:gd name="T77" fmla="*/ 1 h 179"/>
                  <a:gd name="T78" fmla="*/ 50 w 52"/>
                  <a:gd name="T79" fmla="*/ 1 h 179"/>
                  <a:gd name="T80" fmla="*/ 52 w 52"/>
                  <a:gd name="T81" fmla="*/ 1 h 179"/>
                  <a:gd name="T82" fmla="*/ 52 w 52"/>
                  <a:gd name="T83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179">
                    <a:moveTo>
                      <a:pt x="5" y="109"/>
                    </a:move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09"/>
                    </a:cubicBezTo>
                    <a:close/>
                    <a:moveTo>
                      <a:pt x="52" y="1"/>
                    </a:moveTo>
                    <a:cubicBezTo>
                      <a:pt x="50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4" y="0"/>
                      <a:pt x="42" y="1"/>
                      <a:pt x="40" y="2"/>
                    </a:cubicBezTo>
                    <a:cubicBezTo>
                      <a:pt x="36" y="3"/>
                      <a:pt x="33" y="6"/>
                      <a:pt x="30" y="10"/>
                    </a:cubicBezTo>
                    <a:cubicBezTo>
                      <a:pt x="27" y="14"/>
                      <a:pt x="25" y="19"/>
                      <a:pt x="22" y="24"/>
                    </a:cubicBezTo>
                    <a:cubicBezTo>
                      <a:pt x="20" y="29"/>
                      <a:pt x="18" y="35"/>
                      <a:pt x="17" y="40"/>
                    </a:cubicBezTo>
                    <a:cubicBezTo>
                      <a:pt x="14" y="48"/>
                      <a:pt x="12" y="56"/>
                      <a:pt x="11" y="64"/>
                    </a:cubicBezTo>
                    <a:cubicBezTo>
                      <a:pt x="10" y="68"/>
                      <a:pt x="9" y="71"/>
                      <a:pt x="9" y="74"/>
                    </a:cubicBezTo>
                    <a:cubicBezTo>
                      <a:pt x="8" y="75"/>
                      <a:pt x="8" y="77"/>
                      <a:pt x="8" y="78"/>
                    </a:cubicBezTo>
                    <a:cubicBezTo>
                      <a:pt x="7" y="80"/>
                      <a:pt x="7" y="83"/>
                      <a:pt x="6" y="85"/>
                    </a:cubicBezTo>
                    <a:cubicBezTo>
                      <a:pt x="3" y="100"/>
                      <a:pt x="1" y="116"/>
                      <a:pt x="0" y="131"/>
                    </a:cubicBezTo>
                    <a:cubicBezTo>
                      <a:pt x="0" y="139"/>
                      <a:pt x="0" y="147"/>
                      <a:pt x="0" y="155"/>
                    </a:cubicBezTo>
                    <a:cubicBezTo>
                      <a:pt x="0" y="163"/>
                      <a:pt x="1" y="171"/>
                      <a:pt x="1" y="179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3"/>
                      <a:pt x="1" y="167"/>
                      <a:pt x="1" y="160"/>
                    </a:cubicBezTo>
                    <a:cubicBezTo>
                      <a:pt x="1" y="155"/>
                      <a:pt x="1" y="149"/>
                      <a:pt x="2" y="143"/>
                    </a:cubicBezTo>
                    <a:cubicBezTo>
                      <a:pt x="2" y="138"/>
                      <a:pt x="2" y="132"/>
                      <a:pt x="3" y="126"/>
                    </a:cubicBezTo>
                    <a:cubicBezTo>
                      <a:pt x="3" y="120"/>
                      <a:pt x="4" y="115"/>
                      <a:pt x="5" y="109"/>
                    </a:cubicBezTo>
                    <a:cubicBezTo>
                      <a:pt x="6" y="103"/>
                      <a:pt x="7" y="97"/>
                      <a:pt x="8" y="91"/>
                    </a:cubicBezTo>
                    <a:cubicBezTo>
                      <a:pt x="8" y="88"/>
                      <a:pt x="9" y="84"/>
                      <a:pt x="10" y="81"/>
                    </a:cubicBezTo>
                    <a:cubicBezTo>
                      <a:pt x="10" y="80"/>
                      <a:pt x="10" y="79"/>
                      <a:pt x="10" y="78"/>
                    </a:cubicBezTo>
                    <a:cubicBezTo>
                      <a:pt x="11" y="73"/>
                      <a:pt x="12" y="68"/>
                      <a:pt x="13" y="63"/>
                    </a:cubicBezTo>
                    <a:cubicBezTo>
                      <a:pt x="14" y="56"/>
                      <a:pt x="16" y="50"/>
                      <a:pt x="18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6" y="18"/>
                      <a:pt x="28" y="14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3" y="8"/>
                      <a:pt x="34" y="7"/>
                    </a:cubicBezTo>
                    <a:cubicBezTo>
                      <a:pt x="35" y="6"/>
                      <a:pt x="36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9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4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0"/>
                      <a:pt x="49" y="0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259"/>
              <p:cNvSpPr>
                <a:spLocks noEditPoints="1"/>
              </p:cNvSpPr>
              <p:nvPr/>
            </p:nvSpPr>
            <p:spPr bwMode="auto">
              <a:xfrm>
                <a:off x="-2587625" y="938213"/>
                <a:ext cx="141288" cy="781050"/>
              </a:xfrm>
              <a:custGeom>
                <a:avLst/>
                <a:gdLst>
                  <a:gd name="T0" fmla="*/ 7 w 30"/>
                  <a:gd name="T1" fmla="*/ 39 h 166"/>
                  <a:gd name="T2" fmla="*/ 7 w 30"/>
                  <a:gd name="T3" fmla="*/ 39 h 166"/>
                  <a:gd name="T4" fmla="*/ 7 w 30"/>
                  <a:gd name="T5" fmla="*/ 39 h 166"/>
                  <a:gd name="T6" fmla="*/ 30 w 30"/>
                  <a:gd name="T7" fmla="*/ 0 h 166"/>
                  <a:gd name="T8" fmla="*/ 30 w 30"/>
                  <a:gd name="T9" fmla="*/ 0 h 166"/>
                  <a:gd name="T10" fmla="*/ 30 w 30"/>
                  <a:gd name="T11" fmla="*/ 0 h 166"/>
                  <a:gd name="T12" fmla="*/ 23 w 30"/>
                  <a:gd name="T13" fmla="*/ 2 h 166"/>
                  <a:gd name="T14" fmla="*/ 18 w 30"/>
                  <a:gd name="T15" fmla="*/ 5 h 166"/>
                  <a:gd name="T16" fmla="*/ 10 w 30"/>
                  <a:gd name="T17" fmla="*/ 18 h 166"/>
                  <a:gd name="T18" fmla="*/ 3 w 30"/>
                  <a:gd name="T19" fmla="*/ 49 h 166"/>
                  <a:gd name="T20" fmla="*/ 3 w 30"/>
                  <a:gd name="T21" fmla="*/ 49 h 166"/>
                  <a:gd name="T22" fmla="*/ 2 w 30"/>
                  <a:gd name="T23" fmla="*/ 61 h 166"/>
                  <a:gd name="T24" fmla="*/ 1 w 30"/>
                  <a:gd name="T25" fmla="*/ 76 h 166"/>
                  <a:gd name="T26" fmla="*/ 1 w 30"/>
                  <a:gd name="T27" fmla="*/ 107 h 166"/>
                  <a:gd name="T28" fmla="*/ 9 w 30"/>
                  <a:gd name="T29" fmla="*/ 166 h 166"/>
                  <a:gd name="T30" fmla="*/ 9 w 30"/>
                  <a:gd name="T31" fmla="*/ 166 h 166"/>
                  <a:gd name="T32" fmla="*/ 3 w 30"/>
                  <a:gd name="T33" fmla="*/ 95 h 166"/>
                  <a:gd name="T34" fmla="*/ 3 w 30"/>
                  <a:gd name="T35" fmla="*/ 77 h 166"/>
                  <a:gd name="T36" fmla="*/ 4 w 30"/>
                  <a:gd name="T37" fmla="*/ 59 h 166"/>
                  <a:gd name="T38" fmla="*/ 6 w 30"/>
                  <a:gd name="T39" fmla="*/ 47 h 166"/>
                  <a:gd name="T40" fmla="*/ 7 w 30"/>
                  <a:gd name="T41" fmla="*/ 39 h 166"/>
                  <a:gd name="T42" fmla="*/ 7 w 30"/>
                  <a:gd name="T43" fmla="*/ 39 h 166"/>
                  <a:gd name="T44" fmla="*/ 12 w 30"/>
                  <a:gd name="T45" fmla="*/ 15 h 166"/>
                  <a:gd name="T46" fmla="*/ 12 w 30"/>
                  <a:gd name="T47" fmla="*/ 16 h 166"/>
                  <a:gd name="T48" fmla="*/ 17 w 30"/>
                  <a:gd name="T49" fmla="*/ 7 h 166"/>
                  <a:gd name="T50" fmla="*/ 20 w 30"/>
                  <a:gd name="T51" fmla="*/ 4 h 166"/>
                  <a:gd name="T52" fmla="*/ 20 w 30"/>
                  <a:gd name="T53" fmla="*/ 4 h 166"/>
                  <a:gd name="T54" fmla="*/ 22 w 30"/>
                  <a:gd name="T55" fmla="*/ 2 h 166"/>
                  <a:gd name="T56" fmla="*/ 25 w 30"/>
                  <a:gd name="T57" fmla="*/ 1 h 166"/>
                  <a:gd name="T58" fmla="*/ 25 w 30"/>
                  <a:gd name="T59" fmla="*/ 1 h 166"/>
                  <a:gd name="T60" fmla="*/ 27 w 30"/>
                  <a:gd name="T61" fmla="*/ 1 h 166"/>
                  <a:gd name="T62" fmla="*/ 29 w 30"/>
                  <a:gd name="T63" fmla="*/ 0 h 166"/>
                  <a:gd name="T64" fmla="*/ 29 w 30"/>
                  <a:gd name="T65" fmla="*/ 0 h 166"/>
                  <a:gd name="T66" fmla="*/ 30 w 30"/>
                  <a:gd name="T6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66">
                    <a:moveTo>
                      <a:pt x="7" y="39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5" y="1"/>
                      <a:pt x="23" y="2"/>
                    </a:cubicBezTo>
                    <a:cubicBezTo>
                      <a:pt x="21" y="3"/>
                      <a:pt x="19" y="4"/>
                      <a:pt x="18" y="5"/>
                    </a:cubicBezTo>
                    <a:cubicBezTo>
                      <a:pt x="14" y="9"/>
                      <a:pt x="12" y="14"/>
                      <a:pt x="10" y="18"/>
                    </a:cubicBezTo>
                    <a:cubicBezTo>
                      <a:pt x="6" y="28"/>
                      <a:pt x="5" y="3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53"/>
                      <a:pt x="2" y="57"/>
                      <a:pt x="2" y="61"/>
                    </a:cubicBezTo>
                    <a:cubicBezTo>
                      <a:pt x="1" y="66"/>
                      <a:pt x="1" y="71"/>
                      <a:pt x="1" y="76"/>
                    </a:cubicBezTo>
                    <a:cubicBezTo>
                      <a:pt x="0" y="86"/>
                      <a:pt x="1" y="96"/>
                      <a:pt x="1" y="107"/>
                    </a:cubicBezTo>
                    <a:cubicBezTo>
                      <a:pt x="3" y="126"/>
                      <a:pt x="6" y="146"/>
                      <a:pt x="9" y="166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6" y="142"/>
                      <a:pt x="3" y="119"/>
                      <a:pt x="3" y="95"/>
                    </a:cubicBezTo>
                    <a:cubicBezTo>
                      <a:pt x="3" y="89"/>
                      <a:pt x="3" y="83"/>
                      <a:pt x="3" y="77"/>
                    </a:cubicBezTo>
                    <a:cubicBezTo>
                      <a:pt x="3" y="71"/>
                      <a:pt x="4" y="65"/>
                      <a:pt x="4" y="59"/>
                    </a:cubicBezTo>
                    <a:cubicBezTo>
                      <a:pt x="5" y="55"/>
                      <a:pt x="5" y="51"/>
                      <a:pt x="6" y="47"/>
                    </a:cubicBezTo>
                    <a:cubicBezTo>
                      <a:pt x="6" y="45"/>
                      <a:pt x="6" y="42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1"/>
                      <a:pt x="9" y="23"/>
                      <a:pt x="12" y="15"/>
                    </a:cubicBezTo>
                    <a:cubicBezTo>
                      <a:pt x="12" y="15"/>
                      <a:pt x="12" y="15"/>
                      <a:pt x="12" y="16"/>
                    </a:cubicBezTo>
                    <a:cubicBezTo>
                      <a:pt x="13" y="13"/>
                      <a:pt x="15" y="10"/>
                      <a:pt x="17" y="7"/>
                    </a:cubicBezTo>
                    <a:cubicBezTo>
                      <a:pt x="18" y="6"/>
                      <a:pt x="19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2" y="3"/>
                      <a:pt x="22" y="2"/>
                    </a:cubicBezTo>
                    <a:cubicBezTo>
                      <a:pt x="23" y="2"/>
                      <a:pt x="24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262"/>
              <p:cNvSpPr>
                <a:spLocks noEditPoints="1"/>
              </p:cNvSpPr>
              <p:nvPr/>
            </p:nvSpPr>
            <p:spPr bwMode="auto">
              <a:xfrm>
                <a:off x="-3925887" y="3409950"/>
                <a:ext cx="549275" cy="112713"/>
              </a:xfrm>
              <a:custGeom>
                <a:avLst/>
                <a:gdLst>
                  <a:gd name="T0" fmla="*/ 21 w 117"/>
                  <a:gd name="T1" fmla="*/ 5 h 24"/>
                  <a:gd name="T2" fmla="*/ 21 w 117"/>
                  <a:gd name="T3" fmla="*/ 5 h 24"/>
                  <a:gd name="T4" fmla="*/ 21 w 117"/>
                  <a:gd name="T5" fmla="*/ 5 h 24"/>
                  <a:gd name="T6" fmla="*/ 0 w 117"/>
                  <a:gd name="T7" fmla="*/ 0 h 24"/>
                  <a:gd name="T8" fmla="*/ 0 w 117"/>
                  <a:gd name="T9" fmla="*/ 0 h 24"/>
                  <a:gd name="T10" fmla="*/ 0 w 117"/>
                  <a:gd name="T11" fmla="*/ 0 h 24"/>
                  <a:gd name="T12" fmla="*/ 12 w 117"/>
                  <a:gd name="T13" fmla="*/ 5 h 24"/>
                  <a:gd name="T14" fmla="*/ 24 w 117"/>
                  <a:gd name="T15" fmla="*/ 8 h 24"/>
                  <a:gd name="T16" fmla="*/ 49 w 117"/>
                  <a:gd name="T17" fmla="*/ 11 h 24"/>
                  <a:gd name="T18" fmla="*/ 49 w 117"/>
                  <a:gd name="T19" fmla="*/ 11 h 24"/>
                  <a:gd name="T20" fmla="*/ 57 w 117"/>
                  <a:gd name="T21" fmla="*/ 12 h 24"/>
                  <a:gd name="T22" fmla="*/ 65 w 117"/>
                  <a:gd name="T23" fmla="*/ 14 h 24"/>
                  <a:gd name="T24" fmla="*/ 83 w 117"/>
                  <a:gd name="T25" fmla="*/ 17 h 24"/>
                  <a:gd name="T26" fmla="*/ 117 w 117"/>
                  <a:gd name="T27" fmla="*/ 24 h 24"/>
                  <a:gd name="T28" fmla="*/ 117 w 117"/>
                  <a:gd name="T29" fmla="*/ 24 h 24"/>
                  <a:gd name="T30" fmla="*/ 92 w 117"/>
                  <a:gd name="T31" fmla="*/ 17 h 24"/>
                  <a:gd name="T32" fmla="*/ 67 w 117"/>
                  <a:gd name="T33" fmla="*/ 11 h 24"/>
                  <a:gd name="T34" fmla="*/ 55 w 117"/>
                  <a:gd name="T35" fmla="*/ 8 h 24"/>
                  <a:gd name="T36" fmla="*/ 49 w 117"/>
                  <a:gd name="T37" fmla="*/ 8 h 24"/>
                  <a:gd name="T38" fmla="*/ 43 w 117"/>
                  <a:gd name="T39" fmla="*/ 7 h 24"/>
                  <a:gd name="T40" fmla="*/ 21 w 117"/>
                  <a:gd name="T41" fmla="*/ 5 h 24"/>
                  <a:gd name="T42" fmla="*/ 10 w 117"/>
                  <a:gd name="T43" fmla="*/ 4 h 24"/>
                  <a:gd name="T44" fmla="*/ 5 w 117"/>
                  <a:gd name="T45" fmla="*/ 2 h 24"/>
                  <a:gd name="T46" fmla="*/ 0 w 11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4">
                    <a:moveTo>
                      <a:pt x="21" y="5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4"/>
                      <a:pt x="12" y="5"/>
                    </a:cubicBezTo>
                    <a:cubicBezTo>
                      <a:pt x="16" y="6"/>
                      <a:pt x="20" y="7"/>
                      <a:pt x="24" y="8"/>
                    </a:cubicBezTo>
                    <a:cubicBezTo>
                      <a:pt x="32" y="9"/>
                      <a:pt x="40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11"/>
                      <a:pt x="54" y="12"/>
                      <a:pt x="57" y="12"/>
                    </a:cubicBezTo>
                    <a:cubicBezTo>
                      <a:pt x="60" y="13"/>
                      <a:pt x="63" y="13"/>
                      <a:pt x="65" y="14"/>
                    </a:cubicBezTo>
                    <a:cubicBezTo>
                      <a:pt x="71" y="15"/>
                      <a:pt x="77" y="16"/>
                      <a:pt x="83" y="17"/>
                    </a:cubicBezTo>
                    <a:cubicBezTo>
                      <a:pt x="94" y="20"/>
                      <a:pt x="105" y="22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08" y="22"/>
                      <a:pt x="100" y="20"/>
                      <a:pt x="92" y="17"/>
                    </a:cubicBezTo>
                    <a:cubicBezTo>
                      <a:pt x="84" y="15"/>
                      <a:pt x="76" y="13"/>
                      <a:pt x="67" y="11"/>
                    </a:cubicBezTo>
                    <a:cubicBezTo>
                      <a:pt x="63" y="10"/>
                      <a:pt x="59" y="9"/>
                      <a:pt x="55" y="8"/>
                    </a:cubicBezTo>
                    <a:cubicBezTo>
                      <a:pt x="53" y="8"/>
                      <a:pt x="51" y="8"/>
                      <a:pt x="49" y="8"/>
                    </a:cubicBezTo>
                    <a:cubicBezTo>
                      <a:pt x="47" y="8"/>
                      <a:pt x="45" y="7"/>
                      <a:pt x="43" y="7"/>
                    </a:cubicBezTo>
                    <a:cubicBezTo>
                      <a:pt x="35" y="7"/>
                      <a:pt x="28" y="6"/>
                      <a:pt x="21" y="5"/>
                    </a:cubicBezTo>
                    <a:cubicBezTo>
                      <a:pt x="17" y="5"/>
                      <a:pt x="14" y="4"/>
                      <a:pt x="10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263"/>
              <p:cNvSpPr/>
              <p:nvPr/>
            </p:nvSpPr>
            <p:spPr bwMode="auto">
              <a:xfrm>
                <a:off x="-3868737" y="3446463"/>
                <a:ext cx="469900" cy="71438"/>
              </a:xfrm>
              <a:custGeom>
                <a:avLst/>
                <a:gdLst>
                  <a:gd name="T0" fmla="*/ 0 w 100"/>
                  <a:gd name="T1" fmla="*/ 0 h 15"/>
                  <a:gd name="T2" fmla="*/ 21 w 100"/>
                  <a:gd name="T3" fmla="*/ 5 h 15"/>
                  <a:gd name="T4" fmla="*/ 42 w 100"/>
                  <a:gd name="T5" fmla="*/ 9 h 15"/>
                  <a:gd name="T6" fmla="*/ 42 w 100"/>
                  <a:gd name="T7" fmla="*/ 9 h 15"/>
                  <a:gd name="T8" fmla="*/ 70 w 100"/>
                  <a:gd name="T9" fmla="*/ 12 h 15"/>
                  <a:gd name="T10" fmla="*/ 99 w 100"/>
                  <a:gd name="T11" fmla="*/ 13 h 15"/>
                  <a:gd name="T12" fmla="*/ 99 w 100"/>
                  <a:gd name="T13" fmla="*/ 13 h 15"/>
                  <a:gd name="T14" fmla="*/ 49 w 100"/>
                  <a:gd name="T15" fmla="*/ 13 h 15"/>
                  <a:gd name="T16" fmla="*/ 37 w 100"/>
                  <a:gd name="T17" fmla="*/ 11 h 15"/>
                  <a:gd name="T18" fmla="*/ 25 w 100"/>
                  <a:gd name="T19" fmla="*/ 8 h 15"/>
                  <a:gd name="T20" fmla="*/ 0 w 100"/>
                  <a:gd name="T21" fmla="*/ 0 h 15"/>
                  <a:gd name="T22" fmla="*/ 0 w 100"/>
                  <a:gd name="T23" fmla="*/ 0 h 15"/>
                  <a:gd name="T24" fmla="*/ 0 w 100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">
                    <a:moveTo>
                      <a:pt x="0" y="0"/>
                    </a:moveTo>
                    <a:cubicBezTo>
                      <a:pt x="7" y="2"/>
                      <a:pt x="14" y="4"/>
                      <a:pt x="21" y="5"/>
                    </a:cubicBezTo>
                    <a:cubicBezTo>
                      <a:pt x="28" y="7"/>
                      <a:pt x="35" y="8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1" y="10"/>
                      <a:pt x="60" y="11"/>
                      <a:pt x="70" y="12"/>
                    </a:cubicBezTo>
                    <a:cubicBezTo>
                      <a:pt x="80" y="13"/>
                      <a:pt x="90" y="13"/>
                      <a:pt x="99" y="13"/>
                    </a:cubicBezTo>
                    <a:cubicBezTo>
                      <a:pt x="100" y="13"/>
                      <a:pt x="100" y="13"/>
                      <a:pt x="99" y="13"/>
                    </a:cubicBezTo>
                    <a:cubicBezTo>
                      <a:pt x="83" y="14"/>
                      <a:pt x="65" y="15"/>
                      <a:pt x="49" y="13"/>
                    </a:cubicBezTo>
                    <a:cubicBezTo>
                      <a:pt x="45" y="12"/>
                      <a:pt x="41" y="12"/>
                      <a:pt x="37" y="11"/>
                    </a:cubicBezTo>
                    <a:cubicBezTo>
                      <a:pt x="33" y="10"/>
                      <a:pt x="29" y="9"/>
                      <a:pt x="25" y="8"/>
                    </a:cubicBezTo>
                    <a:cubicBezTo>
                      <a:pt x="16" y="6"/>
                      <a:pt x="8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264"/>
              <p:cNvSpPr>
                <a:spLocks noEditPoints="1"/>
              </p:cNvSpPr>
              <p:nvPr/>
            </p:nvSpPr>
            <p:spPr bwMode="auto">
              <a:xfrm>
                <a:off x="-3367087" y="3225800"/>
                <a:ext cx="244475" cy="292100"/>
              </a:xfrm>
              <a:custGeom>
                <a:avLst/>
                <a:gdLst>
                  <a:gd name="T0" fmla="*/ 3 w 52"/>
                  <a:gd name="T1" fmla="*/ 45 h 62"/>
                  <a:gd name="T2" fmla="*/ 3 w 52"/>
                  <a:gd name="T3" fmla="*/ 45 h 62"/>
                  <a:gd name="T4" fmla="*/ 49 w 52"/>
                  <a:gd name="T5" fmla="*/ 48 h 62"/>
                  <a:gd name="T6" fmla="*/ 7 w 52"/>
                  <a:gd name="T7" fmla="*/ 57 h 62"/>
                  <a:gd name="T8" fmla="*/ 7 w 52"/>
                  <a:gd name="T9" fmla="*/ 57 h 62"/>
                  <a:gd name="T10" fmla="*/ 44 w 52"/>
                  <a:gd name="T11" fmla="*/ 10 h 62"/>
                  <a:gd name="T12" fmla="*/ 41 w 52"/>
                  <a:gd name="T13" fmla="*/ 6 h 62"/>
                  <a:gd name="T14" fmla="*/ 41 w 52"/>
                  <a:gd name="T15" fmla="*/ 6 h 62"/>
                  <a:gd name="T16" fmla="*/ 38 w 52"/>
                  <a:gd name="T17" fmla="*/ 5 h 62"/>
                  <a:gd name="T18" fmla="*/ 38 w 52"/>
                  <a:gd name="T19" fmla="*/ 5 h 62"/>
                  <a:gd name="T20" fmla="*/ 38 w 52"/>
                  <a:gd name="T21" fmla="*/ 5 h 62"/>
                  <a:gd name="T22" fmla="*/ 28 w 52"/>
                  <a:gd name="T23" fmla="*/ 4 h 62"/>
                  <a:gd name="T24" fmla="*/ 32 w 52"/>
                  <a:gd name="T25" fmla="*/ 0 h 62"/>
                  <a:gd name="T26" fmla="*/ 25 w 52"/>
                  <a:gd name="T27" fmla="*/ 0 h 62"/>
                  <a:gd name="T28" fmla="*/ 19 w 52"/>
                  <a:gd name="T29" fmla="*/ 2 h 62"/>
                  <a:gd name="T30" fmla="*/ 10 w 52"/>
                  <a:gd name="T31" fmla="*/ 9 h 62"/>
                  <a:gd name="T32" fmla="*/ 4 w 52"/>
                  <a:gd name="T33" fmla="*/ 20 h 62"/>
                  <a:gd name="T34" fmla="*/ 0 w 52"/>
                  <a:gd name="T35" fmla="*/ 40 h 62"/>
                  <a:gd name="T36" fmla="*/ 3 w 52"/>
                  <a:gd name="T37" fmla="*/ 51 h 62"/>
                  <a:gd name="T38" fmla="*/ 9 w 52"/>
                  <a:gd name="T39" fmla="*/ 60 h 62"/>
                  <a:gd name="T40" fmla="*/ 14 w 52"/>
                  <a:gd name="T41" fmla="*/ 62 h 62"/>
                  <a:gd name="T42" fmla="*/ 10 w 52"/>
                  <a:gd name="T43" fmla="*/ 60 h 62"/>
                  <a:gd name="T44" fmla="*/ 7 w 52"/>
                  <a:gd name="T45" fmla="*/ 57 h 62"/>
                  <a:gd name="T46" fmla="*/ 5 w 52"/>
                  <a:gd name="T47" fmla="*/ 52 h 62"/>
                  <a:gd name="T48" fmla="*/ 3 w 52"/>
                  <a:gd name="T49" fmla="*/ 45 h 62"/>
                  <a:gd name="T50" fmla="*/ 3 w 52"/>
                  <a:gd name="T51" fmla="*/ 45 h 62"/>
                  <a:gd name="T52" fmla="*/ 3 w 52"/>
                  <a:gd name="T53" fmla="*/ 45 h 62"/>
                  <a:gd name="T54" fmla="*/ 3 w 52"/>
                  <a:gd name="T55" fmla="*/ 35 h 62"/>
                  <a:gd name="T56" fmla="*/ 6 w 52"/>
                  <a:gd name="T57" fmla="*/ 22 h 62"/>
                  <a:gd name="T58" fmla="*/ 12 w 52"/>
                  <a:gd name="T59" fmla="*/ 13 h 62"/>
                  <a:gd name="T60" fmla="*/ 17 w 52"/>
                  <a:gd name="T61" fmla="*/ 8 h 62"/>
                  <a:gd name="T62" fmla="*/ 21 w 52"/>
                  <a:gd name="T63" fmla="*/ 6 h 62"/>
                  <a:gd name="T64" fmla="*/ 28 w 52"/>
                  <a:gd name="T65" fmla="*/ 4 h 62"/>
                  <a:gd name="T66" fmla="*/ 38 w 52"/>
                  <a:gd name="T67" fmla="*/ 5 h 62"/>
                  <a:gd name="T68" fmla="*/ 44 w 52"/>
                  <a:gd name="T69" fmla="*/ 10 h 62"/>
                  <a:gd name="T70" fmla="*/ 50 w 52"/>
                  <a:gd name="T71" fmla="*/ 25 h 62"/>
                  <a:gd name="T72" fmla="*/ 49 w 52"/>
                  <a:gd name="T73" fmla="*/ 48 h 62"/>
                  <a:gd name="T74" fmla="*/ 48 w 52"/>
                  <a:gd name="T75" fmla="*/ 54 h 62"/>
                  <a:gd name="T76" fmla="*/ 51 w 52"/>
                  <a:gd name="T77" fmla="*/ 41 h 62"/>
                  <a:gd name="T78" fmla="*/ 51 w 52"/>
                  <a:gd name="T79" fmla="*/ 19 h 62"/>
                  <a:gd name="T80" fmla="*/ 47 w 52"/>
                  <a:gd name="T81" fmla="*/ 8 h 62"/>
                  <a:gd name="T82" fmla="*/ 42 w 52"/>
                  <a:gd name="T83" fmla="*/ 3 h 62"/>
                  <a:gd name="T84" fmla="*/ 32 w 52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62">
                    <a:moveTo>
                      <a:pt x="3" y="4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lose/>
                    <a:moveTo>
                      <a:pt x="49" y="48"/>
                    </a:move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lose/>
                    <a:moveTo>
                      <a:pt x="7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  <a:moveTo>
                      <a:pt x="44" y="10"/>
                    </a:move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  <a:moveTo>
                      <a:pt x="41" y="6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38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8" y="4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0" y="2"/>
                      <a:pt x="19" y="2"/>
                    </a:cubicBezTo>
                    <a:cubicBezTo>
                      <a:pt x="17" y="3"/>
                      <a:pt x="16" y="4"/>
                      <a:pt x="14" y="5"/>
                    </a:cubicBezTo>
                    <a:cubicBezTo>
                      <a:pt x="13" y="6"/>
                      <a:pt x="11" y="8"/>
                      <a:pt x="10" y="9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6" y="16"/>
                      <a:pt x="5" y="18"/>
                      <a:pt x="4" y="20"/>
                    </a:cubicBezTo>
                    <a:cubicBezTo>
                      <a:pt x="2" y="24"/>
                      <a:pt x="1" y="28"/>
                      <a:pt x="1" y="33"/>
                    </a:cubicBezTo>
                    <a:cubicBezTo>
                      <a:pt x="0" y="35"/>
                      <a:pt x="0" y="37"/>
                      <a:pt x="0" y="40"/>
                    </a:cubicBezTo>
                    <a:cubicBezTo>
                      <a:pt x="0" y="42"/>
                      <a:pt x="1" y="44"/>
                      <a:pt x="1" y="46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3"/>
                      <a:pt x="5" y="55"/>
                      <a:pt x="6" y="56"/>
                    </a:cubicBezTo>
                    <a:cubicBezTo>
                      <a:pt x="7" y="57"/>
                      <a:pt x="8" y="59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2" y="62"/>
                      <a:pt x="13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1"/>
                      <a:pt x="12" y="61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59"/>
                      <a:pt x="8" y="58"/>
                      <a:pt x="7" y="57"/>
                    </a:cubicBezTo>
                    <a:cubicBezTo>
                      <a:pt x="7" y="56"/>
                      <a:pt x="6" y="55"/>
                      <a:pt x="6" y="54"/>
                    </a:cubicBezTo>
                    <a:cubicBezTo>
                      <a:pt x="5" y="54"/>
                      <a:pt x="5" y="53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0"/>
                      <a:pt x="3" y="48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2" y="42"/>
                      <a:pt x="2" y="40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1"/>
                      <a:pt x="5" y="26"/>
                      <a:pt x="6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8" y="19"/>
                      <a:pt x="10" y="16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1"/>
                      <a:pt x="15" y="9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7"/>
                      <a:pt x="19" y="6"/>
                      <a:pt x="21" y="6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5" y="4"/>
                      <a:pt x="26" y="4"/>
                      <a:pt x="28" y="4"/>
                    </a:cubicBezTo>
                    <a:cubicBezTo>
                      <a:pt x="30" y="4"/>
                      <a:pt x="32" y="4"/>
                      <a:pt x="34" y="4"/>
                    </a:cubicBezTo>
                    <a:cubicBezTo>
                      <a:pt x="36" y="4"/>
                      <a:pt x="37" y="4"/>
                      <a:pt x="38" y="5"/>
                    </a:cubicBezTo>
                    <a:cubicBezTo>
                      <a:pt x="39" y="5"/>
                      <a:pt x="40" y="6"/>
                      <a:pt x="41" y="7"/>
                    </a:cubicBezTo>
                    <a:cubicBezTo>
                      <a:pt x="42" y="8"/>
                      <a:pt x="43" y="8"/>
                      <a:pt x="44" y="10"/>
                    </a:cubicBezTo>
                    <a:cubicBezTo>
                      <a:pt x="45" y="11"/>
                      <a:pt x="46" y="13"/>
                      <a:pt x="47" y="14"/>
                    </a:cubicBezTo>
                    <a:cubicBezTo>
                      <a:pt x="48" y="18"/>
                      <a:pt x="49" y="21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32"/>
                      <a:pt x="50" y="40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50"/>
                      <a:pt x="49" y="52"/>
                      <a:pt x="48" y="54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0" y="50"/>
                      <a:pt x="51" y="46"/>
                      <a:pt x="51" y="41"/>
                    </a:cubicBezTo>
                    <a:cubicBezTo>
                      <a:pt x="52" y="37"/>
                      <a:pt x="52" y="32"/>
                      <a:pt x="52" y="27"/>
                    </a:cubicBezTo>
                    <a:cubicBezTo>
                      <a:pt x="52" y="24"/>
                      <a:pt x="52" y="22"/>
                      <a:pt x="51" y="19"/>
                    </a:cubicBezTo>
                    <a:cubicBezTo>
                      <a:pt x="51" y="17"/>
                      <a:pt x="50" y="15"/>
                      <a:pt x="49" y="13"/>
                    </a:cubicBezTo>
                    <a:cubicBezTo>
                      <a:pt x="49" y="11"/>
                      <a:pt x="48" y="9"/>
                      <a:pt x="47" y="8"/>
                    </a:cubicBezTo>
                    <a:cubicBezTo>
                      <a:pt x="46" y="7"/>
                      <a:pt x="45" y="6"/>
                      <a:pt x="45" y="5"/>
                    </a:cubicBezTo>
                    <a:cubicBezTo>
                      <a:pt x="44" y="5"/>
                      <a:pt x="43" y="4"/>
                      <a:pt x="42" y="3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0"/>
                      <a:pt x="34" y="0"/>
                      <a:pt x="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265"/>
              <p:cNvSpPr>
                <a:spLocks noEditPoints="1"/>
              </p:cNvSpPr>
              <p:nvPr/>
            </p:nvSpPr>
            <p:spPr bwMode="auto">
              <a:xfrm>
                <a:off x="-2540000" y="3259138"/>
                <a:ext cx="290513" cy="352425"/>
              </a:xfrm>
              <a:custGeom>
                <a:avLst/>
                <a:gdLst>
                  <a:gd name="T0" fmla="*/ 56 w 62"/>
                  <a:gd name="T1" fmla="*/ 18 h 75"/>
                  <a:gd name="T2" fmla="*/ 56 w 62"/>
                  <a:gd name="T3" fmla="*/ 18 h 75"/>
                  <a:gd name="T4" fmla="*/ 58 w 62"/>
                  <a:gd name="T5" fmla="*/ 53 h 75"/>
                  <a:gd name="T6" fmla="*/ 58 w 62"/>
                  <a:gd name="T7" fmla="*/ 53 h 75"/>
                  <a:gd name="T8" fmla="*/ 6 w 62"/>
                  <a:gd name="T9" fmla="*/ 65 h 75"/>
                  <a:gd name="T10" fmla="*/ 6 w 62"/>
                  <a:gd name="T11" fmla="*/ 65 h 75"/>
                  <a:gd name="T12" fmla="*/ 9 w 62"/>
                  <a:gd name="T13" fmla="*/ 72 h 75"/>
                  <a:gd name="T14" fmla="*/ 53 w 62"/>
                  <a:gd name="T15" fmla="*/ 12 h 75"/>
                  <a:gd name="T16" fmla="*/ 53 w 62"/>
                  <a:gd name="T17" fmla="*/ 12 h 75"/>
                  <a:gd name="T18" fmla="*/ 24 w 62"/>
                  <a:gd name="T19" fmla="*/ 7 h 75"/>
                  <a:gd name="T20" fmla="*/ 40 w 62"/>
                  <a:gd name="T21" fmla="*/ 5 h 75"/>
                  <a:gd name="T22" fmla="*/ 40 w 62"/>
                  <a:gd name="T23" fmla="*/ 5 h 75"/>
                  <a:gd name="T24" fmla="*/ 35 w 62"/>
                  <a:gd name="T25" fmla="*/ 0 h 75"/>
                  <a:gd name="T26" fmla="*/ 28 w 62"/>
                  <a:gd name="T27" fmla="*/ 1 h 75"/>
                  <a:gd name="T28" fmla="*/ 17 w 62"/>
                  <a:gd name="T29" fmla="*/ 6 h 75"/>
                  <a:gd name="T30" fmla="*/ 9 w 62"/>
                  <a:gd name="T31" fmla="*/ 15 h 75"/>
                  <a:gd name="T32" fmla="*/ 3 w 62"/>
                  <a:gd name="T33" fmla="*/ 27 h 75"/>
                  <a:gd name="T34" fmla="*/ 1 w 62"/>
                  <a:gd name="T35" fmla="*/ 54 h 75"/>
                  <a:gd name="T36" fmla="*/ 8 w 62"/>
                  <a:gd name="T37" fmla="*/ 71 h 75"/>
                  <a:gd name="T38" fmla="*/ 12 w 62"/>
                  <a:gd name="T39" fmla="*/ 75 h 75"/>
                  <a:gd name="T40" fmla="*/ 9 w 62"/>
                  <a:gd name="T41" fmla="*/ 72 h 75"/>
                  <a:gd name="T42" fmla="*/ 6 w 62"/>
                  <a:gd name="T43" fmla="*/ 65 h 75"/>
                  <a:gd name="T44" fmla="*/ 6 w 62"/>
                  <a:gd name="T45" fmla="*/ 65 h 75"/>
                  <a:gd name="T46" fmla="*/ 6 w 62"/>
                  <a:gd name="T47" fmla="*/ 65 h 75"/>
                  <a:gd name="T48" fmla="*/ 3 w 62"/>
                  <a:gd name="T49" fmla="*/ 55 h 75"/>
                  <a:gd name="T50" fmla="*/ 7 w 62"/>
                  <a:gd name="T51" fmla="*/ 25 h 75"/>
                  <a:gd name="T52" fmla="*/ 13 w 62"/>
                  <a:gd name="T53" fmla="*/ 16 h 75"/>
                  <a:gd name="T54" fmla="*/ 21 w 62"/>
                  <a:gd name="T55" fmla="*/ 8 h 75"/>
                  <a:gd name="T56" fmla="*/ 27 w 62"/>
                  <a:gd name="T57" fmla="*/ 6 h 75"/>
                  <a:gd name="T58" fmla="*/ 39 w 62"/>
                  <a:gd name="T59" fmla="*/ 5 h 75"/>
                  <a:gd name="T60" fmla="*/ 46 w 62"/>
                  <a:gd name="T61" fmla="*/ 6 h 75"/>
                  <a:gd name="T62" fmla="*/ 53 w 62"/>
                  <a:gd name="T63" fmla="*/ 12 h 75"/>
                  <a:gd name="T64" fmla="*/ 56 w 62"/>
                  <a:gd name="T65" fmla="*/ 17 h 75"/>
                  <a:gd name="T66" fmla="*/ 56 w 62"/>
                  <a:gd name="T67" fmla="*/ 18 h 75"/>
                  <a:gd name="T68" fmla="*/ 59 w 62"/>
                  <a:gd name="T69" fmla="*/ 28 h 75"/>
                  <a:gd name="T70" fmla="*/ 58 w 62"/>
                  <a:gd name="T71" fmla="*/ 53 h 75"/>
                  <a:gd name="T72" fmla="*/ 58 w 62"/>
                  <a:gd name="T73" fmla="*/ 53 h 75"/>
                  <a:gd name="T74" fmla="*/ 57 w 62"/>
                  <a:gd name="T75" fmla="*/ 62 h 75"/>
                  <a:gd name="T76" fmla="*/ 61 w 62"/>
                  <a:gd name="T77" fmla="*/ 45 h 75"/>
                  <a:gd name="T78" fmla="*/ 61 w 62"/>
                  <a:gd name="T79" fmla="*/ 26 h 75"/>
                  <a:gd name="T80" fmla="*/ 56 w 62"/>
                  <a:gd name="T81" fmla="*/ 10 h 75"/>
                  <a:gd name="T82" fmla="*/ 50 w 62"/>
                  <a:gd name="T83" fmla="*/ 5 h 75"/>
                  <a:gd name="T84" fmla="*/ 42 w 62"/>
                  <a:gd name="T8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75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lose/>
                    <a:moveTo>
                      <a:pt x="58" y="53"/>
                    </a:move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lose/>
                    <a:moveTo>
                      <a:pt x="6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lose/>
                    <a:moveTo>
                      <a:pt x="9" y="72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lose/>
                    <a:moveTo>
                      <a:pt x="5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lose/>
                    <a:moveTo>
                      <a:pt x="24" y="6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lose/>
                    <a:moveTo>
                      <a:pt x="40" y="5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lose/>
                    <a:moveTo>
                      <a:pt x="42" y="1"/>
                    </a:moveTo>
                    <a:cubicBezTo>
                      <a:pt x="40" y="1"/>
                      <a:pt x="37" y="0"/>
                      <a:pt x="35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5" y="7"/>
                      <a:pt x="14" y="9"/>
                      <a:pt x="12" y="10"/>
                    </a:cubicBezTo>
                    <a:cubicBezTo>
                      <a:pt x="11" y="12"/>
                      <a:pt x="10" y="13"/>
                      <a:pt x="9" y="15"/>
                    </a:cubicBezTo>
                    <a:cubicBezTo>
                      <a:pt x="7" y="17"/>
                      <a:pt x="6" y="19"/>
                      <a:pt x="6" y="21"/>
                    </a:cubicBezTo>
                    <a:cubicBezTo>
                      <a:pt x="5" y="23"/>
                      <a:pt x="4" y="25"/>
                      <a:pt x="3" y="27"/>
                    </a:cubicBezTo>
                    <a:cubicBezTo>
                      <a:pt x="2" y="31"/>
                      <a:pt x="1" y="36"/>
                      <a:pt x="1" y="41"/>
                    </a:cubicBezTo>
                    <a:cubicBezTo>
                      <a:pt x="0" y="45"/>
                      <a:pt x="0" y="49"/>
                      <a:pt x="1" y="54"/>
                    </a:cubicBezTo>
                    <a:cubicBezTo>
                      <a:pt x="2" y="58"/>
                      <a:pt x="3" y="62"/>
                      <a:pt x="5" y="66"/>
                    </a:cubicBezTo>
                    <a:cubicBezTo>
                      <a:pt x="6" y="67"/>
                      <a:pt x="7" y="69"/>
                      <a:pt x="8" y="71"/>
                    </a:cubicBezTo>
                    <a:cubicBezTo>
                      <a:pt x="9" y="72"/>
                      <a:pt x="10" y="74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0" y="73"/>
                      <a:pt x="9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1"/>
                      <a:pt x="8" y="70"/>
                      <a:pt x="7" y="69"/>
                    </a:cubicBezTo>
                    <a:cubicBezTo>
                      <a:pt x="7" y="68"/>
                      <a:pt x="6" y="67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4" y="62"/>
                      <a:pt x="4" y="59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0"/>
                      <a:pt x="3" y="45"/>
                      <a:pt x="3" y="41"/>
                    </a:cubicBezTo>
                    <a:cubicBezTo>
                      <a:pt x="4" y="36"/>
                      <a:pt x="5" y="30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2"/>
                      <a:pt x="11" y="19"/>
                      <a:pt x="13" y="16"/>
                    </a:cubicBezTo>
                    <a:cubicBezTo>
                      <a:pt x="15" y="13"/>
                      <a:pt x="17" y="11"/>
                      <a:pt x="19" y="10"/>
                    </a:cubicBezTo>
                    <a:cubicBezTo>
                      <a:pt x="20" y="9"/>
                      <a:pt x="20" y="9"/>
                      <a:pt x="21" y="8"/>
                    </a:cubicBezTo>
                    <a:cubicBezTo>
                      <a:pt x="22" y="7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33" y="5"/>
                      <a:pt x="36" y="4"/>
                      <a:pt x="39" y="5"/>
                    </a:cubicBezTo>
                    <a:cubicBezTo>
                      <a:pt x="41" y="5"/>
                      <a:pt x="42" y="5"/>
                      <a:pt x="43" y="6"/>
                    </a:cubicBezTo>
                    <a:cubicBezTo>
                      <a:pt x="44" y="6"/>
                      <a:pt x="45" y="6"/>
                      <a:pt x="46" y="6"/>
                    </a:cubicBezTo>
                    <a:cubicBezTo>
                      <a:pt x="47" y="7"/>
                      <a:pt x="48" y="8"/>
                      <a:pt x="50" y="9"/>
                    </a:cubicBezTo>
                    <a:cubicBezTo>
                      <a:pt x="51" y="10"/>
                      <a:pt x="52" y="11"/>
                      <a:pt x="53" y="12"/>
                    </a:cubicBezTo>
                    <a:cubicBezTo>
                      <a:pt x="54" y="14"/>
                      <a:pt x="55" y="1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8" y="21"/>
                      <a:pt x="58" y="25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36"/>
                      <a:pt x="59" y="45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6"/>
                      <a:pt x="57" y="59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8" y="57"/>
                      <a:pt x="60" y="51"/>
                      <a:pt x="61" y="45"/>
                    </a:cubicBezTo>
                    <a:cubicBezTo>
                      <a:pt x="61" y="42"/>
                      <a:pt x="61" y="38"/>
                      <a:pt x="61" y="35"/>
                    </a:cubicBezTo>
                    <a:cubicBezTo>
                      <a:pt x="62" y="32"/>
                      <a:pt x="61" y="29"/>
                      <a:pt x="61" y="26"/>
                    </a:cubicBezTo>
                    <a:cubicBezTo>
                      <a:pt x="61" y="23"/>
                      <a:pt x="60" y="20"/>
                      <a:pt x="59" y="17"/>
                    </a:cubicBezTo>
                    <a:cubicBezTo>
                      <a:pt x="58" y="15"/>
                      <a:pt x="57" y="13"/>
                      <a:pt x="56" y="10"/>
                    </a:cubicBezTo>
                    <a:cubicBezTo>
                      <a:pt x="55" y="9"/>
                      <a:pt x="54" y="8"/>
                      <a:pt x="53" y="7"/>
                    </a:cubicBezTo>
                    <a:cubicBezTo>
                      <a:pt x="52" y="6"/>
                      <a:pt x="51" y="5"/>
                      <a:pt x="50" y="5"/>
                    </a:cubicBezTo>
                    <a:cubicBezTo>
                      <a:pt x="49" y="4"/>
                      <a:pt x="48" y="3"/>
                      <a:pt x="46" y="3"/>
                    </a:cubicBezTo>
                    <a:cubicBezTo>
                      <a:pt x="45" y="2"/>
                      <a:pt x="43" y="2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266"/>
              <p:cNvSpPr>
                <a:spLocks noEditPoints="1"/>
              </p:cNvSpPr>
              <p:nvPr/>
            </p:nvSpPr>
            <p:spPr bwMode="auto">
              <a:xfrm>
                <a:off x="-2328862" y="3429000"/>
                <a:ext cx="14288" cy="268288"/>
              </a:xfrm>
              <a:custGeom>
                <a:avLst/>
                <a:gdLst>
                  <a:gd name="T0" fmla="*/ 1 w 3"/>
                  <a:gd name="T1" fmla="*/ 52 h 57"/>
                  <a:gd name="T2" fmla="*/ 1 w 3"/>
                  <a:gd name="T3" fmla="*/ 52 h 57"/>
                  <a:gd name="T4" fmla="*/ 1 w 3"/>
                  <a:gd name="T5" fmla="*/ 52 h 57"/>
                  <a:gd name="T6" fmla="*/ 3 w 3"/>
                  <a:gd name="T7" fmla="*/ 0 h 57"/>
                  <a:gd name="T8" fmla="*/ 3 w 3"/>
                  <a:gd name="T9" fmla="*/ 0 h 57"/>
                  <a:gd name="T10" fmla="*/ 3 w 3"/>
                  <a:gd name="T11" fmla="*/ 0 h 57"/>
                  <a:gd name="T12" fmla="*/ 2 w 3"/>
                  <a:gd name="T13" fmla="*/ 12 h 57"/>
                  <a:gd name="T14" fmla="*/ 2 w 3"/>
                  <a:gd name="T15" fmla="*/ 25 h 57"/>
                  <a:gd name="T16" fmla="*/ 1 w 3"/>
                  <a:gd name="T17" fmla="*/ 52 h 57"/>
                  <a:gd name="T18" fmla="*/ 1 w 3"/>
                  <a:gd name="T19" fmla="*/ 52 h 57"/>
                  <a:gd name="T20" fmla="*/ 0 w 3"/>
                  <a:gd name="T21" fmla="*/ 57 h 57"/>
                  <a:gd name="T22" fmla="*/ 0 w 3"/>
                  <a:gd name="T23" fmla="*/ 57 h 57"/>
                  <a:gd name="T24" fmla="*/ 3 w 3"/>
                  <a:gd name="T25" fmla="*/ 44 h 57"/>
                  <a:gd name="T26" fmla="*/ 3 w 3"/>
                  <a:gd name="T27" fmla="*/ 36 h 57"/>
                  <a:gd name="T28" fmla="*/ 3 w 3"/>
                  <a:gd name="T29" fmla="*/ 28 h 57"/>
                  <a:gd name="T30" fmla="*/ 3 w 3"/>
                  <a:gd name="T31" fmla="*/ 13 h 57"/>
                  <a:gd name="T32" fmla="*/ 3 w 3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57">
                    <a:moveTo>
                      <a:pt x="1" y="52"/>
                    </a:move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8"/>
                      <a:pt x="2" y="12"/>
                    </a:cubicBezTo>
                    <a:cubicBezTo>
                      <a:pt x="2" y="16"/>
                      <a:pt x="2" y="21"/>
                      <a:pt x="2" y="25"/>
                    </a:cubicBezTo>
                    <a:cubicBezTo>
                      <a:pt x="2" y="34"/>
                      <a:pt x="2" y="43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3"/>
                      <a:pt x="0" y="55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2"/>
                      <a:pt x="2" y="48"/>
                      <a:pt x="3" y="44"/>
                    </a:cubicBezTo>
                    <a:cubicBezTo>
                      <a:pt x="3" y="41"/>
                      <a:pt x="3" y="38"/>
                      <a:pt x="3" y="36"/>
                    </a:cubicBezTo>
                    <a:cubicBezTo>
                      <a:pt x="3" y="33"/>
                      <a:pt x="3" y="31"/>
                      <a:pt x="3" y="28"/>
                    </a:cubicBezTo>
                    <a:cubicBezTo>
                      <a:pt x="3" y="23"/>
                      <a:pt x="3" y="18"/>
                      <a:pt x="3" y="13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267"/>
              <p:cNvSpPr/>
              <p:nvPr/>
            </p:nvSpPr>
            <p:spPr bwMode="auto">
              <a:xfrm>
                <a:off x="-2417762" y="3479800"/>
                <a:ext cx="12700" cy="179388"/>
              </a:xfrm>
              <a:custGeom>
                <a:avLst/>
                <a:gdLst>
                  <a:gd name="T0" fmla="*/ 3 w 3"/>
                  <a:gd name="T1" fmla="*/ 0 h 38"/>
                  <a:gd name="T2" fmla="*/ 2 w 3"/>
                  <a:gd name="T3" fmla="*/ 19 h 38"/>
                  <a:gd name="T4" fmla="*/ 1 w 3"/>
                  <a:gd name="T5" fmla="*/ 28 h 38"/>
                  <a:gd name="T6" fmla="*/ 0 w 3"/>
                  <a:gd name="T7" fmla="*/ 38 h 38"/>
                  <a:gd name="T8" fmla="*/ 0 w 3"/>
                  <a:gd name="T9" fmla="*/ 38 h 38"/>
                  <a:gd name="T10" fmla="*/ 1 w 3"/>
                  <a:gd name="T11" fmla="*/ 19 h 38"/>
                  <a:gd name="T12" fmla="*/ 1 w 3"/>
                  <a:gd name="T13" fmla="*/ 14 h 38"/>
                  <a:gd name="T14" fmla="*/ 2 w 3"/>
                  <a:gd name="T15" fmla="*/ 10 h 38"/>
                  <a:gd name="T16" fmla="*/ 3 w 3"/>
                  <a:gd name="T17" fmla="*/ 0 h 38"/>
                  <a:gd name="T18" fmla="*/ 3 w 3"/>
                  <a:gd name="T19" fmla="*/ 0 h 38"/>
                  <a:gd name="T20" fmla="*/ 3 w 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8">
                    <a:moveTo>
                      <a:pt x="3" y="0"/>
                    </a:moveTo>
                    <a:cubicBezTo>
                      <a:pt x="3" y="6"/>
                      <a:pt x="2" y="13"/>
                      <a:pt x="2" y="19"/>
                    </a:cubicBezTo>
                    <a:cubicBezTo>
                      <a:pt x="1" y="22"/>
                      <a:pt x="1" y="25"/>
                      <a:pt x="1" y="28"/>
                    </a:cubicBezTo>
                    <a:cubicBezTo>
                      <a:pt x="0" y="32"/>
                      <a:pt x="0" y="35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2"/>
                      <a:pt x="0" y="26"/>
                      <a:pt x="1" y="19"/>
                    </a:cubicBezTo>
                    <a:cubicBezTo>
                      <a:pt x="1" y="17"/>
                      <a:pt x="1" y="16"/>
                      <a:pt x="1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7"/>
                      <a:pt x="3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268"/>
              <p:cNvSpPr/>
              <p:nvPr/>
            </p:nvSpPr>
            <p:spPr bwMode="auto">
              <a:xfrm>
                <a:off x="-2508250" y="3475038"/>
                <a:ext cx="33338" cy="198438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22 h 42"/>
                  <a:gd name="T4" fmla="*/ 4 w 7"/>
                  <a:gd name="T5" fmla="*/ 32 h 42"/>
                  <a:gd name="T6" fmla="*/ 0 w 7"/>
                  <a:gd name="T7" fmla="*/ 42 h 42"/>
                  <a:gd name="T8" fmla="*/ 0 w 7"/>
                  <a:gd name="T9" fmla="*/ 42 h 42"/>
                  <a:gd name="T10" fmla="*/ 2 w 7"/>
                  <a:gd name="T11" fmla="*/ 37 h 42"/>
                  <a:gd name="T12" fmla="*/ 3 w 7"/>
                  <a:gd name="T13" fmla="*/ 32 h 42"/>
                  <a:gd name="T14" fmla="*/ 5 w 7"/>
                  <a:gd name="T15" fmla="*/ 23 h 42"/>
                  <a:gd name="T16" fmla="*/ 5 w 7"/>
                  <a:gd name="T17" fmla="*/ 23 h 42"/>
                  <a:gd name="T18" fmla="*/ 6 w 7"/>
                  <a:gd name="T19" fmla="*/ 11 h 42"/>
                  <a:gd name="T20" fmla="*/ 7 w 7"/>
                  <a:gd name="T21" fmla="*/ 0 h 42"/>
                  <a:gd name="T22" fmla="*/ 7 w 7"/>
                  <a:gd name="T23" fmla="*/ 0 h 42"/>
                  <a:gd name="T24" fmla="*/ 7 w 7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7" y="8"/>
                      <a:pt x="7" y="15"/>
                      <a:pt x="6" y="22"/>
                    </a:cubicBezTo>
                    <a:cubicBezTo>
                      <a:pt x="6" y="25"/>
                      <a:pt x="5" y="28"/>
                      <a:pt x="4" y="32"/>
                    </a:cubicBezTo>
                    <a:cubicBezTo>
                      <a:pt x="3" y="35"/>
                      <a:pt x="2" y="39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9"/>
                      <a:pt x="2" y="37"/>
                    </a:cubicBezTo>
                    <a:cubicBezTo>
                      <a:pt x="2" y="36"/>
                      <a:pt x="2" y="34"/>
                      <a:pt x="3" y="32"/>
                    </a:cubicBezTo>
                    <a:cubicBezTo>
                      <a:pt x="4" y="29"/>
                      <a:pt x="4" y="26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19"/>
                      <a:pt x="6" y="15"/>
                      <a:pt x="6" y="11"/>
                    </a:cubicBezTo>
                    <a:cubicBezTo>
                      <a:pt x="6" y="7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269"/>
              <p:cNvSpPr/>
              <p:nvPr/>
            </p:nvSpPr>
            <p:spPr bwMode="auto">
              <a:xfrm>
                <a:off x="-3182937" y="3441700"/>
                <a:ext cx="22225" cy="169863"/>
              </a:xfrm>
              <a:custGeom>
                <a:avLst/>
                <a:gdLst>
                  <a:gd name="T0" fmla="*/ 5 w 5"/>
                  <a:gd name="T1" fmla="*/ 0 h 36"/>
                  <a:gd name="T2" fmla="*/ 3 w 5"/>
                  <a:gd name="T3" fmla="*/ 18 h 36"/>
                  <a:gd name="T4" fmla="*/ 2 w 5"/>
                  <a:gd name="T5" fmla="*/ 27 h 36"/>
                  <a:gd name="T6" fmla="*/ 0 w 5"/>
                  <a:gd name="T7" fmla="*/ 36 h 36"/>
                  <a:gd name="T8" fmla="*/ 0 w 5"/>
                  <a:gd name="T9" fmla="*/ 36 h 36"/>
                  <a:gd name="T10" fmla="*/ 2 w 5"/>
                  <a:gd name="T11" fmla="*/ 19 h 36"/>
                  <a:gd name="T12" fmla="*/ 3 w 5"/>
                  <a:gd name="T13" fmla="*/ 10 h 36"/>
                  <a:gd name="T14" fmla="*/ 5 w 5"/>
                  <a:gd name="T15" fmla="*/ 0 h 36"/>
                  <a:gd name="T16" fmla="*/ 5 w 5"/>
                  <a:gd name="T17" fmla="*/ 0 h 36"/>
                  <a:gd name="T18" fmla="*/ 5 w 5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6">
                    <a:moveTo>
                      <a:pt x="5" y="0"/>
                    </a:moveTo>
                    <a:cubicBezTo>
                      <a:pt x="5" y="6"/>
                      <a:pt x="4" y="12"/>
                      <a:pt x="3" y="18"/>
                    </a:cubicBezTo>
                    <a:cubicBezTo>
                      <a:pt x="3" y="21"/>
                      <a:pt x="2" y="24"/>
                      <a:pt x="2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0"/>
                      <a:pt x="1" y="25"/>
                      <a:pt x="2" y="19"/>
                    </a:cubicBezTo>
                    <a:cubicBezTo>
                      <a:pt x="2" y="16"/>
                      <a:pt x="3" y="13"/>
                      <a:pt x="3" y="10"/>
                    </a:cubicBezTo>
                    <a:cubicBezTo>
                      <a:pt x="4" y="7"/>
                      <a:pt x="4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270"/>
              <p:cNvSpPr/>
              <p:nvPr/>
            </p:nvSpPr>
            <p:spPr bwMode="auto">
              <a:xfrm>
                <a:off x="-3249612" y="3409950"/>
                <a:ext cx="23813" cy="230188"/>
              </a:xfrm>
              <a:custGeom>
                <a:avLst/>
                <a:gdLst>
                  <a:gd name="T0" fmla="*/ 5 w 5"/>
                  <a:gd name="T1" fmla="*/ 0 h 49"/>
                  <a:gd name="T2" fmla="*/ 3 w 5"/>
                  <a:gd name="T3" fmla="*/ 24 h 49"/>
                  <a:gd name="T4" fmla="*/ 2 w 5"/>
                  <a:gd name="T5" fmla="*/ 30 h 49"/>
                  <a:gd name="T6" fmla="*/ 2 w 5"/>
                  <a:gd name="T7" fmla="*/ 36 h 49"/>
                  <a:gd name="T8" fmla="*/ 1 w 5"/>
                  <a:gd name="T9" fmla="*/ 49 h 49"/>
                  <a:gd name="T10" fmla="*/ 1 w 5"/>
                  <a:gd name="T11" fmla="*/ 49 h 49"/>
                  <a:gd name="T12" fmla="*/ 1 w 5"/>
                  <a:gd name="T13" fmla="*/ 24 h 49"/>
                  <a:gd name="T14" fmla="*/ 3 w 5"/>
                  <a:gd name="T15" fmla="*/ 13 h 49"/>
                  <a:gd name="T16" fmla="*/ 5 w 5"/>
                  <a:gd name="T17" fmla="*/ 0 h 49"/>
                  <a:gd name="T18" fmla="*/ 5 w 5"/>
                  <a:gd name="T19" fmla="*/ 0 h 49"/>
                  <a:gd name="T20" fmla="*/ 5 w 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9">
                    <a:moveTo>
                      <a:pt x="5" y="0"/>
                    </a:moveTo>
                    <a:cubicBezTo>
                      <a:pt x="4" y="8"/>
                      <a:pt x="4" y="16"/>
                      <a:pt x="3" y="24"/>
                    </a:cubicBezTo>
                    <a:cubicBezTo>
                      <a:pt x="3" y="26"/>
                      <a:pt x="2" y="28"/>
                      <a:pt x="2" y="30"/>
                    </a:cubicBezTo>
                    <a:cubicBezTo>
                      <a:pt x="2" y="32"/>
                      <a:pt x="2" y="34"/>
                      <a:pt x="2" y="36"/>
                    </a:cubicBezTo>
                    <a:cubicBezTo>
                      <a:pt x="1" y="40"/>
                      <a:pt x="1" y="45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1"/>
                      <a:pt x="1" y="32"/>
                      <a:pt x="1" y="24"/>
                    </a:cubicBezTo>
                    <a:cubicBezTo>
                      <a:pt x="2" y="20"/>
                      <a:pt x="2" y="17"/>
                      <a:pt x="3" y="13"/>
                    </a:cubicBezTo>
                    <a:cubicBezTo>
                      <a:pt x="4" y="9"/>
                      <a:pt x="4" y="5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271"/>
              <p:cNvSpPr>
                <a:spLocks noEditPoints="1"/>
              </p:cNvSpPr>
              <p:nvPr/>
            </p:nvSpPr>
            <p:spPr bwMode="auto">
              <a:xfrm>
                <a:off x="-3328987" y="3446463"/>
                <a:ext cx="60325" cy="146050"/>
              </a:xfrm>
              <a:custGeom>
                <a:avLst/>
                <a:gdLst>
                  <a:gd name="T0" fmla="*/ 3 w 13"/>
                  <a:gd name="T1" fmla="*/ 17 h 31"/>
                  <a:gd name="T2" fmla="*/ 3 w 13"/>
                  <a:gd name="T3" fmla="*/ 17 h 31"/>
                  <a:gd name="T4" fmla="*/ 3 w 13"/>
                  <a:gd name="T5" fmla="*/ 17 h 31"/>
                  <a:gd name="T6" fmla="*/ 13 w 13"/>
                  <a:gd name="T7" fmla="*/ 0 h 31"/>
                  <a:gd name="T8" fmla="*/ 13 w 13"/>
                  <a:gd name="T9" fmla="*/ 0 h 31"/>
                  <a:gd name="T10" fmla="*/ 13 w 13"/>
                  <a:gd name="T11" fmla="*/ 0 h 31"/>
                  <a:gd name="T12" fmla="*/ 7 w 13"/>
                  <a:gd name="T13" fmla="*/ 8 h 31"/>
                  <a:gd name="T14" fmla="*/ 3 w 13"/>
                  <a:gd name="T15" fmla="*/ 15 h 31"/>
                  <a:gd name="T16" fmla="*/ 0 w 13"/>
                  <a:gd name="T17" fmla="*/ 22 h 31"/>
                  <a:gd name="T18" fmla="*/ 0 w 13"/>
                  <a:gd name="T19" fmla="*/ 26 h 31"/>
                  <a:gd name="T20" fmla="*/ 0 w 13"/>
                  <a:gd name="T21" fmla="*/ 30 h 31"/>
                  <a:gd name="T22" fmla="*/ 0 w 13"/>
                  <a:gd name="T23" fmla="*/ 30 h 31"/>
                  <a:gd name="T24" fmla="*/ 0 w 13"/>
                  <a:gd name="T25" fmla="*/ 26 h 31"/>
                  <a:gd name="T26" fmla="*/ 0 w 13"/>
                  <a:gd name="T27" fmla="*/ 26 h 31"/>
                  <a:gd name="T28" fmla="*/ 1 w 13"/>
                  <a:gd name="T29" fmla="*/ 21 h 31"/>
                  <a:gd name="T30" fmla="*/ 3 w 13"/>
                  <a:gd name="T31" fmla="*/ 17 h 31"/>
                  <a:gd name="T32" fmla="*/ 7 w 13"/>
                  <a:gd name="T33" fmla="*/ 9 h 31"/>
                  <a:gd name="T34" fmla="*/ 13 w 13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31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9" y="5"/>
                      <a:pt x="7" y="8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7"/>
                      <a:pt x="1" y="20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29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1" y="23"/>
                      <a:pt x="1" y="21"/>
                    </a:cubicBezTo>
                    <a:cubicBezTo>
                      <a:pt x="2" y="20"/>
                      <a:pt x="2" y="18"/>
                      <a:pt x="3" y="17"/>
                    </a:cubicBezTo>
                    <a:cubicBezTo>
                      <a:pt x="4" y="14"/>
                      <a:pt x="6" y="11"/>
                      <a:pt x="7" y="9"/>
                    </a:cubicBezTo>
                    <a:cubicBezTo>
                      <a:pt x="9" y="6"/>
                      <a:pt x="11" y="3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272"/>
              <p:cNvSpPr>
                <a:spLocks noEditPoints="1"/>
              </p:cNvSpPr>
              <p:nvPr/>
            </p:nvSpPr>
            <p:spPr bwMode="auto">
              <a:xfrm>
                <a:off x="-2671762" y="1949450"/>
                <a:ext cx="168275" cy="146050"/>
              </a:xfrm>
              <a:custGeom>
                <a:avLst/>
                <a:gdLst>
                  <a:gd name="T0" fmla="*/ 21 w 36"/>
                  <a:gd name="T1" fmla="*/ 16 h 31"/>
                  <a:gd name="T2" fmla="*/ 20 w 36"/>
                  <a:gd name="T3" fmla="*/ 16 h 31"/>
                  <a:gd name="T4" fmla="*/ 21 w 36"/>
                  <a:gd name="T5" fmla="*/ 16 h 31"/>
                  <a:gd name="T6" fmla="*/ 22 w 36"/>
                  <a:gd name="T7" fmla="*/ 17 h 31"/>
                  <a:gd name="T8" fmla="*/ 22 w 36"/>
                  <a:gd name="T9" fmla="*/ 17 h 31"/>
                  <a:gd name="T10" fmla="*/ 22 w 36"/>
                  <a:gd name="T11" fmla="*/ 18 h 31"/>
                  <a:gd name="T12" fmla="*/ 22 w 36"/>
                  <a:gd name="T13" fmla="*/ 19 h 31"/>
                  <a:gd name="T14" fmla="*/ 21 w 36"/>
                  <a:gd name="T15" fmla="*/ 19 h 31"/>
                  <a:gd name="T16" fmla="*/ 20 w 36"/>
                  <a:gd name="T17" fmla="*/ 16 h 31"/>
                  <a:gd name="T18" fmla="*/ 19 w 36"/>
                  <a:gd name="T19" fmla="*/ 17 h 31"/>
                  <a:gd name="T20" fmla="*/ 19 w 36"/>
                  <a:gd name="T21" fmla="*/ 19 h 31"/>
                  <a:gd name="T22" fmla="*/ 14 w 36"/>
                  <a:gd name="T23" fmla="*/ 17 h 31"/>
                  <a:gd name="T24" fmla="*/ 18 w 36"/>
                  <a:gd name="T25" fmla="*/ 16 h 31"/>
                  <a:gd name="T26" fmla="*/ 17 w 36"/>
                  <a:gd name="T27" fmla="*/ 14 h 31"/>
                  <a:gd name="T28" fmla="*/ 17 w 36"/>
                  <a:gd name="T29" fmla="*/ 14 h 31"/>
                  <a:gd name="T30" fmla="*/ 14 w 36"/>
                  <a:gd name="T31" fmla="*/ 13 h 31"/>
                  <a:gd name="T32" fmla="*/ 14 w 36"/>
                  <a:gd name="T33" fmla="*/ 13 h 31"/>
                  <a:gd name="T34" fmla="*/ 21 w 36"/>
                  <a:gd name="T35" fmla="*/ 0 h 31"/>
                  <a:gd name="T36" fmla="*/ 18 w 36"/>
                  <a:gd name="T37" fmla="*/ 0 h 31"/>
                  <a:gd name="T38" fmla="*/ 15 w 36"/>
                  <a:gd name="T39" fmla="*/ 1 h 31"/>
                  <a:gd name="T40" fmla="*/ 13 w 36"/>
                  <a:gd name="T41" fmla="*/ 2 h 31"/>
                  <a:gd name="T42" fmla="*/ 9 w 36"/>
                  <a:gd name="T43" fmla="*/ 4 h 31"/>
                  <a:gd name="T44" fmla="*/ 6 w 36"/>
                  <a:gd name="T45" fmla="*/ 7 h 31"/>
                  <a:gd name="T46" fmla="*/ 4 w 36"/>
                  <a:gd name="T47" fmla="*/ 10 h 31"/>
                  <a:gd name="T48" fmla="*/ 2 w 36"/>
                  <a:gd name="T49" fmla="*/ 14 h 31"/>
                  <a:gd name="T50" fmla="*/ 2 w 36"/>
                  <a:gd name="T51" fmla="*/ 17 h 31"/>
                  <a:gd name="T52" fmla="*/ 3 w 36"/>
                  <a:gd name="T53" fmla="*/ 22 h 31"/>
                  <a:gd name="T54" fmla="*/ 5 w 36"/>
                  <a:gd name="T55" fmla="*/ 25 h 31"/>
                  <a:gd name="T56" fmla="*/ 3 w 36"/>
                  <a:gd name="T57" fmla="*/ 24 h 31"/>
                  <a:gd name="T58" fmla="*/ 0 w 36"/>
                  <a:gd name="T59" fmla="*/ 23 h 31"/>
                  <a:gd name="T60" fmla="*/ 6 w 36"/>
                  <a:gd name="T61" fmla="*/ 26 h 31"/>
                  <a:gd name="T62" fmla="*/ 7 w 36"/>
                  <a:gd name="T63" fmla="*/ 27 h 31"/>
                  <a:gd name="T64" fmla="*/ 9 w 36"/>
                  <a:gd name="T65" fmla="*/ 29 h 31"/>
                  <a:gd name="T66" fmla="*/ 12 w 36"/>
                  <a:gd name="T67" fmla="*/ 30 h 31"/>
                  <a:gd name="T68" fmla="*/ 19 w 36"/>
                  <a:gd name="T69" fmla="*/ 31 h 31"/>
                  <a:gd name="T70" fmla="*/ 23 w 36"/>
                  <a:gd name="T71" fmla="*/ 31 h 31"/>
                  <a:gd name="T72" fmla="*/ 29 w 36"/>
                  <a:gd name="T73" fmla="*/ 28 h 31"/>
                  <a:gd name="T74" fmla="*/ 32 w 36"/>
                  <a:gd name="T75" fmla="*/ 25 h 31"/>
                  <a:gd name="T76" fmla="*/ 35 w 36"/>
                  <a:gd name="T77" fmla="*/ 22 h 31"/>
                  <a:gd name="T78" fmla="*/ 35 w 36"/>
                  <a:gd name="T79" fmla="*/ 20 h 31"/>
                  <a:gd name="T80" fmla="*/ 36 w 36"/>
                  <a:gd name="T81" fmla="*/ 17 h 31"/>
                  <a:gd name="T82" fmla="*/ 35 w 36"/>
                  <a:gd name="T83" fmla="*/ 13 h 31"/>
                  <a:gd name="T84" fmla="*/ 34 w 36"/>
                  <a:gd name="T85" fmla="*/ 11 h 31"/>
                  <a:gd name="T86" fmla="*/ 31 w 36"/>
                  <a:gd name="T87" fmla="*/ 7 h 31"/>
                  <a:gd name="T88" fmla="*/ 28 w 36"/>
                  <a:gd name="T89" fmla="*/ 4 h 31"/>
                  <a:gd name="T90" fmla="*/ 27 w 36"/>
                  <a:gd name="T91" fmla="*/ 4 h 31"/>
                  <a:gd name="T92" fmla="*/ 24 w 36"/>
                  <a:gd name="T93" fmla="*/ 1 h 31"/>
                  <a:gd name="T94" fmla="*/ 21 w 36"/>
                  <a:gd name="T9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" h="31"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7"/>
                    </a:cubicBezTo>
                    <a:cubicBezTo>
                      <a:pt x="20" y="17"/>
                      <a:pt x="20" y="16"/>
                      <a:pt x="20" y="16"/>
                    </a:cubicBezTo>
                    <a:close/>
                    <a:moveTo>
                      <a:pt x="18" y="16"/>
                    </a:move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lose/>
                    <a:moveTo>
                      <a:pt x="21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5"/>
                      <a:pt x="4" y="25"/>
                    </a:cubicBezTo>
                    <a:cubicBezTo>
                      <a:pt x="5" y="25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3" y="30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9" y="31"/>
                    </a:cubicBezTo>
                    <a:cubicBezTo>
                      <a:pt x="20" y="31"/>
                      <a:pt x="20" y="31"/>
                      <a:pt x="21" y="31"/>
                    </a:cubicBezTo>
                    <a:cubicBezTo>
                      <a:pt x="22" y="31"/>
                      <a:pt x="22" y="31"/>
                      <a:pt x="23" y="31"/>
                    </a:cubicBezTo>
                    <a:cubicBezTo>
                      <a:pt x="24" y="30"/>
                      <a:pt x="25" y="30"/>
                      <a:pt x="27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8"/>
                      <a:pt x="30" y="28"/>
                      <a:pt x="30" y="27"/>
                    </a:cubicBezTo>
                    <a:cubicBezTo>
                      <a:pt x="31" y="27"/>
                      <a:pt x="32" y="26"/>
                      <a:pt x="32" y="25"/>
                    </a:cubicBezTo>
                    <a:cubicBezTo>
                      <a:pt x="33" y="25"/>
                      <a:pt x="33" y="24"/>
                      <a:pt x="34" y="24"/>
                    </a:cubicBezTo>
                    <a:cubicBezTo>
                      <a:pt x="34" y="23"/>
                      <a:pt x="34" y="23"/>
                      <a:pt x="35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6" y="20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6" y="17"/>
                    </a:cubicBezTo>
                    <a:cubicBezTo>
                      <a:pt x="36" y="16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9"/>
                      <a:pt x="32" y="8"/>
                      <a:pt x="31" y="7"/>
                    </a:cubicBezTo>
                    <a:cubicBezTo>
                      <a:pt x="30" y="6"/>
                      <a:pt x="30" y="6"/>
                      <a:pt x="29" y="5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3"/>
                      <a:pt x="26" y="3"/>
                      <a:pt x="26" y="2"/>
                    </a:cubicBezTo>
                    <a:cubicBezTo>
                      <a:pt x="25" y="2"/>
                      <a:pt x="25" y="2"/>
                      <a:pt x="24" y="1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273"/>
              <p:cNvSpPr>
                <a:spLocks noEditPoints="1"/>
              </p:cNvSpPr>
              <p:nvPr/>
            </p:nvSpPr>
            <p:spPr bwMode="auto">
              <a:xfrm>
                <a:off x="-3074987" y="1968500"/>
                <a:ext cx="153988" cy="122238"/>
              </a:xfrm>
              <a:custGeom>
                <a:avLst/>
                <a:gdLst>
                  <a:gd name="T0" fmla="*/ 18 w 33"/>
                  <a:gd name="T1" fmla="*/ 24 h 26"/>
                  <a:gd name="T2" fmla="*/ 15 w 33"/>
                  <a:gd name="T3" fmla="*/ 17 h 26"/>
                  <a:gd name="T4" fmla="*/ 13 w 33"/>
                  <a:gd name="T5" fmla="*/ 16 h 26"/>
                  <a:gd name="T6" fmla="*/ 19 w 33"/>
                  <a:gd name="T7" fmla="*/ 15 h 26"/>
                  <a:gd name="T8" fmla="*/ 14 w 33"/>
                  <a:gd name="T9" fmla="*/ 14 h 26"/>
                  <a:gd name="T10" fmla="*/ 14 w 33"/>
                  <a:gd name="T11" fmla="*/ 14 h 26"/>
                  <a:gd name="T12" fmla="*/ 9 w 33"/>
                  <a:gd name="T13" fmla="*/ 12 h 26"/>
                  <a:gd name="T14" fmla="*/ 8 w 33"/>
                  <a:gd name="T15" fmla="*/ 12 h 26"/>
                  <a:gd name="T16" fmla="*/ 20 w 33"/>
                  <a:gd name="T17" fmla="*/ 12 h 26"/>
                  <a:gd name="T18" fmla="*/ 9 w 33"/>
                  <a:gd name="T19" fmla="*/ 11 h 26"/>
                  <a:gd name="T20" fmla="*/ 9 w 33"/>
                  <a:gd name="T21" fmla="*/ 10 h 26"/>
                  <a:gd name="T22" fmla="*/ 18 w 33"/>
                  <a:gd name="T23" fmla="*/ 10 h 26"/>
                  <a:gd name="T24" fmla="*/ 20 w 33"/>
                  <a:gd name="T25" fmla="*/ 11 h 26"/>
                  <a:gd name="T26" fmla="*/ 20 w 33"/>
                  <a:gd name="T27" fmla="*/ 13 h 26"/>
                  <a:gd name="T28" fmla="*/ 19 w 33"/>
                  <a:gd name="T29" fmla="*/ 14 h 26"/>
                  <a:gd name="T30" fmla="*/ 19 w 33"/>
                  <a:gd name="T31" fmla="*/ 15 h 26"/>
                  <a:gd name="T32" fmla="*/ 17 w 33"/>
                  <a:gd name="T33" fmla="*/ 17 h 26"/>
                  <a:gd name="T34" fmla="*/ 14 w 33"/>
                  <a:gd name="T35" fmla="*/ 17 h 26"/>
                  <a:gd name="T36" fmla="*/ 12 w 33"/>
                  <a:gd name="T37" fmla="*/ 16 h 26"/>
                  <a:gd name="T38" fmla="*/ 17 w 33"/>
                  <a:gd name="T39" fmla="*/ 13 h 26"/>
                  <a:gd name="T40" fmla="*/ 13 w 33"/>
                  <a:gd name="T41" fmla="*/ 8 h 26"/>
                  <a:gd name="T42" fmla="*/ 17 w 33"/>
                  <a:gd name="T43" fmla="*/ 9 h 26"/>
                  <a:gd name="T44" fmla="*/ 17 w 33"/>
                  <a:gd name="T45" fmla="*/ 12 h 26"/>
                  <a:gd name="T46" fmla="*/ 15 w 33"/>
                  <a:gd name="T47" fmla="*/ 14 h 26"/>
                  <a:gd name="T48" fmla="*/ 12 w 33"/>
                  <a:gd name="T49" fmla="*/ 15 h 26"/>
                  <a:gd name="T50" fmla="*/ 11 w 33"/>
                  <a:gd name="T51" fmla="*/ 15 h 26"/>
                  <a:gd name="T52" fmla="*/ 9 w 33"/>
                  <a:gd name="T53" fmla="*/ 13 h 26"/>
                  <a:gd name="T54" fmla="*/ 9 w 33"/>
                  <a:gd name="T55" fmla="*/ 11 h 26"/>
                  <a:gd name="T56" fmla="*/ 9 w 33"/>
                  <a:gd name="T57" fmla="*/ 10 h 26"/>
                  <a:gd name="T58" fmla="*/ 10 w 33"/>
                  <a:gd name="T59" fmla="*/ 9 h 26"/>
                  <a:gd name="T60" fmla="*/ 12 w 33"/>
                  <a:gd name="T61" fmla="*/ 8 h 26"/>
                  <a:gd name="T62" fmla="*/ 12 w 33"/>
                  <a:gd name="T63" fmla="*/ 8 h 26"/>
                  <a:gd name="T64" fmla="*/ 11 w 33"/>
                  <a:gd name="T65" fmla="*/ 0 h 26"/>
                  <a:gd name="T66" fmla="*/ 9 w 33"/>
                  <a:gd name="T67" fmla="*/ 1 h 26"/>
                  <a:gd name="T68" fmla="*/ 5 w 33"/>
                  <a:gd name="T69" fmla="*/ 2 h 26"/>
                  <a:gd name="T70" fmla="*/ 2 w 33"/>
                  <a:gd name="T71" fmla="*/ 5 h 26"/>
                  <a:gd name="T72" fmla="*/ 0 w 33"/>
                  <a:gd name="T73" fmla="*/ 10 h 26"/>
                  <a:gd name="T74" fmla="*/ 2 w 33"/>
                  <a:gd name="T75" fmla="*/ 15 h 26"/>
                  <a:gd name="T76" fmla="*/ 5 w 33"/>
                  <a:gd name="T77" fmla="*/ 22 h 26"/>
                  <a:gd name="T78" fmla="*/ 9 w 33"/>
                  <a:gd name="T79" fmla="*/ 24 h 26"/>
                  <a:gd name="T80" fmla="*/ 18 w 33"/>
                  <a:gd name="T81" fmla="*/ 26 h 26"/>
                  <a:gd name="T82" fmla="*/ 21 w 33"/>
                  <a:gd name="T83" fmla="*/ 25 h 26"/>
                  <a:gd name="T84" fmla="*/ 28 w 33"/>
                  <a:gd name="T85" fmla="*/ 22 h 26"/>
                  <a:gd name="T86" fmla="*/ 27 w 33"/>
                  <a:gd name="T87" fmla="*/ 22 h 26"/>
                  <a:gd name="T88" fmla="*/ 23 w 33"/>
                  <a:gd name="T89" fmla="*/ 23 h 26"/>
                  <a:gd name="T90" fmla="*/ 25 w 33"/>
                  <a:gd name="T91" fmla="*/ 22 h 26"/>
                  <a:gd name="T92" fmla="*/ 29 w 33"/>
                  <a:gd name="T93" fmla="*/ 17 h 26"/>
                  <a:gd name="T94" fmla="*/ 29 w 33"/>
                  <a:gd name="T95" fmla="*/ 12 h 26"/>
                  <a:gd name="T96" fmla="*/ 27 w 33"/>
                  <a:gd name="T97" fmla="*/ 8 h 26"/>
                  <a:gd name="T98" fmla="*/ 18 w 33"/>
                  <a:gd name="T99" fmla="*/ 2 h 26"/>
                  <a:gd name="T100" fmla="*/ 12 w 33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6">
                    <a:moveTo>
                      <a:pt x="18" y="24"/>
                    </a:moveTo>
                    <a:cubicBezTo>
                      <a:pt x="18" y="24"/>
                      <a:pt x="18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lose/>
                    <a:moveTo>
                      <a:pt x="19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8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1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lose/>
                    <a:moveTo>
                      <a:pt x="12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4"/>
                    </a:cubicBezTo>
                    <a:cubicBezTo>
                      <a:pt x="13" y="14"/>
                      <a:pt x="13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3" y="18"/>
                      <a:pt x="3" y="19"/>
                      <a:pt x="4" y="20"/>
                    </a:cubicBezTo>
                    <a:cubicBezTo>
                      <a:pt x="4" y="21"/>
                      <a:pt x="5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7" y="23"/>
                      <a:pt x="7" y="23"/>
                      <a:pt x="8" y="24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4" y="26"/>
                      <a:pt x="15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9" y="25"/>
                      <a:pt x="19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3" y="25"/>
                    </a:cubicBezTo>
                    <a:cubicBezTo>
                      <a:pt x="23" y="24"/>
                      <a:pt x="24" y="24"/>
                      <a:pt x="25" y="24"/>
                    </a:cubicBezTo>
                    <a:cubicBezTo>
                      <a:pt x="26" y="23"/>
                      <a:pt x="27" y="23"/>
                      <a:pt x="28" y="22"/>
                    </a:cubicBezTo>
                    <a:cubicBezTo>
                      <a:pt x="30" y="21"/>
                      <a:pt x="31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0"/>
                      <a:pt x="29" y="21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1"/>
                      <a:pt x="27" y="20"/>
                      <a:pt x="27" y="20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9" y="15"/>
                      <a:pt x="29" y="15"/>
                      <a:pt x="30" y="14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8" y="9"/>
                      <a:pt x="28" y="9"/>
                      <a:pt x="27" y="8"/>
                    </a:cubicBezTo>
                    <a:cubicBezTo>
                      <a:pt x="26" y="6"/>
                      <a:pt x="23" y="5"/>
                      <a:pt x="21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274"/>
              <p:cNvSpPr/>
              <p:nvPr/>
            </p:nvSpPr>
            <p:spPr bwMode="auto">
              <a:xfrm>
                <a:off x="-1827212" y="2651125"/>
                <a:ext cx="412750" cy="93663"/>
              </a:xfrm>
              <a:custGeom>
                <a:avLst/>
                <a:gdLst>
                  <a:gd name="T0" fmla="*/ 88 w 88"/>
                  <a:gd name="T1" fmla="*/ 0 h 20"/>
                  <a:gd name="T2" fmla="*/ 45 w 88"/>
                  <a:gd name="T3" fmla="*/ 14 h 20"/>
                  <a:gd name="T4" fmla="*/ 34 w 88"/>
                  <a:gd name="T5" fmla="*/ 17 h 20"/>
                  <a:gd name="T6" fmla="*/ 24 w 88"/>
                  <a:gd name="T7" fmla="*/ 18 h 20"/>
                  <a:gd name="T8" fmla="*/ 0 w 88"/>
                  <a:gd name="T9" fmla="*/ 19 h 20"/>
                  <a:gd name="T10" fmla="*/ 0 w 88"/>
                  <a:gd name="T11" fmla="*/ 19 h 20"/>
                  <a:gd name="T12" fmla="*/ 9 w 88"/>
                  <a:gd name="T13" fmla="*/ 19 h 20"/>
                  <a:gd name="T14" fmla="*/ 18 w 88"/>
                  <a:gd name="T15" fmla="*/ 18 h 20"/>
                  <a:gd name="T16" fmla="*/ 18 w 88"/>
                  <a:gd name="T17" fmla="*/ 18 h 20"/>
                  <a:gd name="T18" fmla="*/ 35 w 88"/>
                  <a:gd name="T19" fmla="*/ 15 h 20"/>
                  <a:gd name="T20" fmla="*/ 44 w 88"/>
                  <a:gd name="T21" fmla="*/ 12 h 20"/>
                  <a:gd name="T22" fmla="*/ 53 w 88"/>
                  <a:gd name="T23" fmla="*/ 10 h 20"/>
                  <a:gd name="T24" fmla="*/ 88 w 88"/>
                  <a:gd name="T25" fmla="*/ 0 h 20"/>
                  <a:gd name="T26" fmla="*/ 88 w 88"/>
                  <a:gd name="T27" fmla="*/ 0 h 20"/>
                  <a:gd name="T28" fmla="*/ 88 w 88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20">
                    <a:moveTo>
                      <a:pt x="88" y="0"/>
                    </a:moveTo>
                    <a:cubicBezTo>
                      <a:pt x="74" y="5"/>
                      <a:pt x="60" y="11"/>
                      <a:pt x="45" y="14"/>
                    </a:cubicBezTo>
                    <a:cubicBezTo>
                      <a:pt x="41" y="15"/>
                      <a:pt x="38" y="16"/>
                      <a:pt x="34" y="17"/>
                    </a:cubicBezTo>
                    <a:cubicBezTo>
                      <a:pt x="30" y="17"/>
                      <a:pt x="27" y="18"/>
                      <a:pt x="24" y="18"/>
                    </a:cubicBezTo>
                    <a:cubicBezTo>
                      <a:pt x="16" y="19"/>
                      <a:pt x="8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6" y="19"/>
                      <a:pt x="9" y="19"/>
                    </a:cubicBezTo>
                    <a:cubicBezTo>
                      <a:pt x="12" y="18"/>
                      <a:pt x="15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4" y="17"/>
                      <a:pt x="30" y="16"/>
                      <a:pt x="35" y="15"/>
                    </a:cubicBezTo>
                    <a:cubicBezTo>
                      <a:pt x="38" y="14"/>
                      <a:pt x="41" y="13"/>
                      <a:pt x="44" y="12"/>
                    </a:cubicBezTo>
                    <a:cubicBezTo>
                      <a:pt x="47" y="11"/>
                      <a:pt x="50" y="11"/>
                      <a:pt x="53" y="10"/>
                    </a:cubicBezTo>
                    <a:cubicBezTo>
                      <a:pt x="65" y="7"/>
                      <a:pt x="77" y="3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275"/>
              <p:cNvSpPr/>
              <p:nvPr/>
            </p:nvSpPr>
            <p:spPr bwMode="auto">
              <a:xfrm>
                <a:off x="-1779587" y="2890838"/>
                <a:ext cx="365125" cy="38100"/>
              </a:xfrm>
              <a:custGeom>
                <a:avLst/>
                <a:gdLst>
                  <a:gd name="T0" fmla="*/ 78 w 78"/>
                  <a:gd name="T1" fmla="*/ 0 h 8"/>
                  <a:gd name="T2" fmla="*/ 40 w 78"/>
                  <a:gd name="T3" fmla="*/ 7 h 8"/>
                  <a:gd name="T4" fmla="*/ 30 w 78"/>
                  <a:gd name="T5" fmla="*/ 7 h 8"/>
                  <a:gd name="T6" fmla="*/ 20 w 78"/>
                  <a:gd name="T7" fmla="*/ 8 h 8"/>
                  <a:gd name="T8" fmla="*/ 0 w 78"/>
                  <a:gd name="T9" fmla="*/ 8 h 8"/>
                  <a:gd name="T10" fmla="*/ 0 w 78"/>
                  <a:gd name="T11" fmla="*/ 8 h 8"/>
                  <a:gd name="T12" fmla="*/ 16 w 78"/>
                  <a:gd name="T13" fmla="*/ 7 h 8"/>
                  <a:gd name="T14" fmla="*/ 30 w 78"/>
                  <a:gd name="T15" fmla="*/ 6 h 8"/>
                  <a:gd name="T16" fmla="*/ 38 w 78"/>
                  <a:gd name="T17" fmla="*/ 5 h 8"/>
                  <a:gd name="T18" fmla="*/ 45 w 78"/>
                  <a:gd name="T19" fmla="*/ 4 h 8"/>
                  <a:gd name="T20" fmla="*/ 60 w 78"/>
                  <a:gd name="T21" fmla="*/ 3 h 8"/>
                  <a:gd name="T22" fmla="*/ 60 w 78"/>
                  <a:gd name="T23" fmla="*/ 3 h 8"/>
                  <a:gd name="T24" fmla="*/ 78 w 78"/>
                  <a:gd name="T25" fmla="*/ 0 h 8"/>
                  <a:gd name="T26" fmla="*/ 78 w 7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8">
                    <a:moveTo>
                      <a:pt x="78" y="0"/>
                    </a:moveTo>
                    <a:cubicBezTo>
                      <a:pt x="66" y="3"/>
                      <a:pt x="53" y="5"/>
                      <a:pt x="40" y="7"/>
                    </a:cubicBezTo>
                    <a:cubicBezTo>
                      <a:pt x="37" y="7"/>
                      <a:pt x="33" y="7"/>
                      <a:pt x="30" y="7"/>
                    </a:cubicBezTo>
                    <a:cubicBezTo>
                      <a:pt x="27" y="8"/>
                      <a:pt x="24" y="8"/>
                      <a:pt x="20" y="8"/>
                    </a:cubicBezTo>
                    <a:cubicBezTo>
                      <a:pt x="13" y="8"/>
                      <a:pt x="7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10" y="7"/>
                      <a:pt x="16" y="7"/>
                    </a:cubicBezTo>
                    <a:cubicBezTo>
                      <a:pt x="20" y="7"/>
                      <a:pt x="25" y="6"/>
                      <a:pt x="30" y="6"/>
                    </a:cubicBezTo>
                    <a:cubicBezTo>
                      <a:pt x="33" y="6"/>
                      <a:pt x="35" y="5"/>
                      <a:pt x="38" y="5"/>
                    </a:cubicBezTo>
                    <a:cubicBezTo>
                      <a:pt x="40" y="5"/>
                      <a:pt x="43" y="5"/>
                      <a:pt x="45" y="4"/>
                    </a:cubicBezTo>
                    <a:cubicBezTo>
                      <a:pt x="50" y="4"/>
                      <a:pt x="55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6" y="2"/>
                      <a:pt x="72" y="1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276"/>
              <p:cNvSpPr>
                <a:spLocks noEditPoints="1"/>
              </p:cNvSpPr>
              <p:nvPr/>
            </p:nvSpPr>
            <p:spPr bwMode="auto">
              <a:xfrm>
                <a:off x="-1863725" y="3146425"/>
                <a:ext cx="309563" cy="50800"/>
              </a:xfrm>
              <a:custGeom>
                <a:avLst/>
                <a:gdLst>
                  <a:gd name="T0" fmla="*/ 3 w 66"/>
                  <a:gd name="T1" fmla="*/ 1 h 11"/>
                  <a:gd name="T2" fmla="*/ 3 w 66"/>
                  <a:gd name="T3" fmla="*/ 1 h 11"/>
                  <a:gd name="T4" fmla="*/ 3 w 66"/>
                  <a:gd name="T5" fmla="*/ 1 h 11"/>
                  <a:gd name="T6" fmla="*/ 0 w 66"/>
                  <a:gd name="T7" fmla="*/ 0 h 11"/>
                  <a:gd name="T8" fmla="*/ 0 w 66"/>
                  <a:gd name="T9" fmla="*/ 0 h 11"/>
                  <a:gd name="T10" fmla="*/ 0 w 66"/>
                  <a:gd name="T11" fmla="*/ 0 h 11"/>
                  <a:gd name="T12" fmla="*/ 16 w 66"/>
                  <a:gd name="T13" fmla="*/ 7 h 11"/>
                  <a:gd name="T14" fmla="*/ 31 w 66"/>
                  <a:gd name="T15" fmla="*/ 10 h 11"/>
                  <a:gd name="T16" fmla="*/ 48 w 66"/>
                  <a:gd name="T17" fmla="*/ 11 h 11"/>
                  <a:gd name="T18" fmla="*/ 66 w 66"/>
                  <a:gd name="T19" fmla="*/ 10 h 11"/>
                  <a:gd name="T20" fmla="*/ 66 w 66"/>
                  <a:gd name="T21" fmla="*/ 10 h 11"/>
                  <a:gd name="T22" fmla="*/ 46 w 66"/>
                  <a:gd name="T23" fmla="*/ 9 h 11"/>
                  <a:gd name="T24" fmla="*/ 27 w 66"/>
                  <a:gd name="T25" fmla="*/ 8 h 11"/>
                  <a:gd name="T26" fmla="*/ 27 w 66"/>
                  <a:gd name="T27" fmla="*/ 8 h 11"/>
                  <a:gd name="T28" fmla="*/ 15 w 66"/>
                  <a:gd name="T29" fmla="*/ 5 h 11"/>
                  <a:gd name="T30" fmla="*/ 8 w 66"/>
                  <a:gd name="T31" fmla="*/ 3 h 11"/>
                  <a:gd name="T32" fmla="*/ 3 w 66"/>
                  <a:gd name="T33" fmla="*/ 1 h 11"/>
                  <a:gd name="T34" fmla="*/ 3 w 66"/>
                  <a:gd name="T35" fmla="*/ 1 h 11"/>
                  <a:gd name="T36" fmla="*/ 0 w 66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1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10" y="5"/>
                      <a:pt x="16" y="7"/>
                    </a:cubicBezTo>
                    <a:cubicBezTo>
                      <a:pt x="21" y="8"/>
                      <a:pt x="26" y="9"/>
                      <a:pt x="31" y="10"/>
                    </a:cubicBezTo>
                    <a:cubicBezTo>
                      <a:pt x="37" y="11"/>
                      <a:pt x="43" y="11"/>
                      <a:pt x="48" y="11"/>
                    </a:cubicBezTo>
                    <a:cubicBezTo>
                      <a:pt x="54" y="11"/>
                      <a:pt x="60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59" y="10"/>
                      <a:pt x="52" y="9"/>
                      <a:pt x="46" y="9"/>
                    </a:cubicBezTo>
                    <a:cubicBezTo>
                      <a:pt x="40" y="9"/>
                      <a:pt x="33" y="9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3" y="7"/>
                      <a:pt x="19" y="6"/>
                      <a:pt x="15" y="5"/>
                    </a:cubicBezTo>
                    <a:cubicBezTo>
                      <a:pt x="13" y="5"/>
                      <a:pt x="10" y="4"/>
                      <a:pt x="8" y="3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277"/>
              <p:cNvSpPr>
                <a:spLocks noEditPoints="1"/>
              </p:cNvSpPr>
              <p:nvPr/>
            </p:nvSpPr>
            <p:spPr bwMode="auto">
              <a:xfrm>
                <a:off x="-3883025" y="2533650"/>
                <a:ext cx="398463" cy="127000"/>
              </a:xfrm>
              <a:custGeom>
                <a:avLst/>
                <a:gdLst>
                  <a:gd name="T0" fmla="*/ 71 w 85"/>
                  <a:gd name="T1" fmla="*/ 25 h 27"/>
                  <a:gd name="T2" fmla="*/ 70 w 85"/>
                  <a:gd name="T3" fmla="*/ 25 h 27"/>
                  <a:gd name="T4" fmla="*/ 71 w 85"/>
                  <a:gd name="T5" fmla="*/ 25 h 27"/>
                  <a:gd name="T6" fmla="*/ 0 w 85"/>
                  <a:gd name="T7" fmla="*/ 0 h 27"/>
                  <a:gd name="T8" fmla="*/ 0 w 85"/>
                  <a:gd name="T9" fmla="*/ 0 h 27"/>
                  <a:gd name="T10" fmla="*/ 0 w 85"/>
                  <a:gd name="T11" fmla="*/ 0 h 27"/>
                  <a:gd name="T12" fmla="*/ 20 w 85"/>
                  <a:gd name="T13" fmla="*/ 12 h 27"/>
                  <a:gd name="T14" fmla="*/ 31 w 85"/>
                  <a:gd name="T15" fmla="*/ 17 h 27"/>
                  <a:gd name="T16" fmla="*/ 40 w 85"/>
                  <a:gd name="T17" fmla="*/ 20 h 27"/>
                  <a:gd name="T18" fmla="*/ 62 w 85"/>
                  <a:gd name="T19" fmla="*/ 26 h 27"/>
                  <a:gd name="T20" fmla="*/ 73 w 85"/>
                  <a:gd name="T21" fmla="*/ 27 h 27"/>
                  <a:gd name="T22" fmla="*/ 85 w 85"/>
                  <a:gd name="T23" fmla="*/ 27 h 27"/>
                  <a:gd name="T24" fmla="*/ 85 w 85"/>
                  <a:gd name="T25" fmla="*/ 27 h 27"/>
                  <a:gd name="T26" fmla="*/ 70 w 85"/>
                  <a:gd name="T27" fmla="*/ 25 h 27"/>
                  <a:gd name="T28" fmla="*/ 70 w 85"/>
                  <a:gd name="T29" fmla="*/ 25 h 27"/>
                  <a:gd name="T30" fmla="*/ 48 w 85"/>
                  <a:gd name="T31" fmla="*/ 21 h 27"/>
                  <a:gd name="T32" fmla="*/ 38 w 85"/>
                  <a:gd name="T33" fmla="*/ 17 h 27"/>
                  <a:gd name="T34" fmla="*/ 28 w 85"/>
                  <a:gd name="T35" fmla="*/ 13 h 27"/>
                  <a:gd name="T36" fmla="*/ 28 w 85"/>
                  <a:gd name="T37" fmla="*/ 13 h 27"/>
                  <a:gd name="T38" fmla="*/ 14 w 85"/>
                  <a:gd name="T39" fmla="*/ 7 h 27"/>
                  <a:gd name="T40" fmla="*/ 0 w 85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7">
                    <a:moveTo>
                      <a:pt x="71" y="25"/>
                    </a:moveTo>
                    <a:cubicBezTo>
                      <a:pt x="71" y="25"/>
                      <a:pt x="71" y="25"/>
                      <a:pt x="70" y="25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3" y="8"/>
                      <a:pt x="20" y="12"/>
                    </a:cubicBezTo>
                    <a:cubicBezTo>
                      <a:pt x="23" y="13"/>
                      <a:pt x="27" y="15"/>
                      <a:pt x="31" y="17"/>
                    </a:cubicBezTo>
                    <a:cubicBezTo>
                      <a:pt x="34" y="18"/>
                      <a:pt x="37" y="19"/>
                      <a:pt x="40" y="20"/>
                    </a:cubicBezTo>
                    <a:cubicBezTo>
                      <a:pt x="47" y="23"/>
                      <a:pt x="54" y="24"/>
                      <a:pt x="62" y="26"/>
                    </a:cubicBezTo>
                    <a:cubicBezTo>
                      <a:pt x="66" y="26"/>
                      <a:pt x="69" y="26"/>
                      <a:pt x="73" y="27"/>
                    </a:cubicBezTo>
                    <a:cubicBezTo>
                      <a:pt x="77" y="27"/>
                      <a:pt x="81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0" y="26"/>
                      <a:pt x="75" y="26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3" y="24"/>
                      <a:pt x="56" y="23"/>
                      <a:pt x="48" y="21"/>
                    </a:cubicBezTo>
                    <a:cubicBezTo>
                      <a:pt x="45" y="20"/>
                      <a:pt x="41" y="18"/>
                      <a:pt x="38" y="17"/>
                    </a:cubicBezTo>
                    <a:cubicBezTo>
                      <a:pt x="34" y="16"/>
                      <a:pt x="31" y="15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3" y="11"/>
                      <a:pt x="18" y="9"/>
                      <a:pt x="14" y="7"/>
                    </a:cubicBezTo>
                    <a:cubicBezTo>
                      <a:pt x="9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278"/>
              <p:cNvSpPr>
                <a:spLocks noEditPoints="1"/>
              </p:cNvSpPr>
              <p:nvPr/>
            </p:nvSpPr>
            <p:spPr bwMode="auto">
              <a:xfrm>
                <a:off x="-3925887" y="2736850"/>
                <a:ext cx="366713" cy="127000"/>
              </a:xfrm>
              <a:custGeom>
                <a:avLst/>
                <a:gdLst>
                  <a:gd name="T0" fmla="*/ 67 w 78"/>
                  <a:gd name="T1" fmla="*/ 26 h 27"/>
                  <a:gd name="T2" fmla="*/ 67 w 78"/>
                  <a:gd name="T3" fmla="*/ 26 h 27"/>
                  <a:gd name="T4" fmla="*/ 67 w 78"/>
                  <a:gd name="T5" fmla="*/ 26 h 27"/>
                  <a:gd name="T6" fmla="*/ 0 w 78"/>
                  <a:gd name="T7" fmla="*/ 0 h 27"/>
                  <a:gd name="T8" fmla="*/ 0 w 78"/>
                  <a:gd name="T9" fmla="*/ 0 h 27"/>
                  <a:gd name="T10" fmla="*/ 0 w 78"/>
                  <a:gd name="T11" fmla="*/ 0 h 27"/>
                  <a:gd name="T12" fmla="*/ 18 w 78"/>
                  <a:gd name="T13" fmla="*/ 10 h 27"/>
                  <a:gd name="T14" fmla="*/ 28 w 78"/>
                  <a:gd name="T15" fmla="*/ 15 h 27"/>
                  <a:gd name="T16" fmla="*/ 37 w 78"/>
                  <a:gd name="T17" fmla="*/ 19 h 27"/>
                  <a:gd name="T18" fmla="*/ 48 w 78"/>
                  <a:gd name="T19" fmla="*/ 23 h 27"/>
                  <a:gd name="T20" fmla="*/ 58 w 78"/>
                  <a:gd name="T21" fmla="*/ 26 h 27"/>
                  <a:gd name="T22" fmla="*/ 67 w 78"/>
                  <a:gd name="T23" fmla="*/ 27 h 27"/>
                  <a:gd name="T24" fmla="*/ 72 w 78"/>
                  <a:gd name="T25" fmla="*/ 27 h 27"/>
                  <a:gd name="T26" fmla="*/ 77 w 78"/>
                  <a:gd name="T27" fmla="*/ 27 h 27"/>
                  <a:gd name="T28" fmla="*/ 77 w 78"/>
                  <a:gd name="T29" fmla="*/ 27 h 27"/>
                  <a:gd name="T30" fmla="*/ 72 w 78"/>
                  <a:gd name="T31" fmla="*/ 27 h 27"/>
                  <a:gd name="T32" fmla="*/ 67 w 78"/>
                  <a:gd name="T33" fmla="*/ 26 h 27"/>
                  <a:gd name="T34" fmla="*/ 67 w 78"/>
                  <a:gd name="T35" fmla="*/ 26 h 27"/>
                  <a:gd name="T36" fmla="*/ 53 w 78"/>
                  <a:gd name="T37" fmla="*/ 23 h 27"/>
                  <a:gd name="T38" fmla="*/ 39 w 78"/>
                  <a:gd name="T39" fmla="*/ 18 h 27"/>
                  <a:gd name="T40" fmla="*/ 39 w 78"/>
                  <a:gd name="T41" fmla="*/ 18 h 27"/>
                  <a:gd name="T42" fmla="*/ 29 w 78"/>
                  <a:gd name="T43" fmla="*/ 13 h 27"/>
                  <a:gd name="T44" fmla="*/ 19 w 78"/>
                  <a:gd name="T45" fmla="*/ 9 h 27"/>
                  <a:gd name="T46" fmla="*/ 0 w 78"/>
                  <a:gd name="T4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27">
                    <a:moveTo>
                      <a:pt x="67" y="26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7"/>
                      <a:pt x="18" y="10"/>
                    </a:cubicBezTo>
                    <a:cubicBezTo>
                      <a:pt x="21" y="12"/>
                      <a:pt x="24" y="13"/>
                      <a:pt x="28" y="15"/>
                    </a:cubicBezTo>
                    <a:cubicBezTo>
                      <a:pt x="31" y="16"/>
                      <a:pt x="34" y="18"/>
                      <a:pt x="37" y="19"/>
                    </a:cubicBezTo>
                    <a:cubicBezTo>
                      <a:pt x="40" y="21"/>
                      <a:pt x="44" y="22"/>
                      <a:pt x="48" y="23"/>
                    </a:cubicBezTo>
                    <a:cubicBezTo>
                      <a:pt x="51" y="24"/>
                      <a:pt x="54" y="25"/>
                      <a:pt x="58" y="26"/>
                    </a:cubicBezTo>
                    <a:cubicBezTo>
                      <a:pt x="61" y="26"/>
                      <a:pt x="64" y="27"/>
                      <a:pt x="67" y="27"/>
                    </a:cubicBezTo>
                    <a:cubicBezTo>
                      <a:pt x="69" y="27"/>
                      <a:pt x="71" y="27"/>
                      <a:pt x="72" y="27"/>
                    </a:cubicBezTo>
                    <a:cubicBezTo>
                      <a:pt x="74" y="27"/>
                      <a:pt x="76" y="27"/>
                      <a:pt x="77" y="27"/>
                    </a:cubicBezTo>
                    <a:cubicBezTo>
                      <a:pt x="78" y="27"/>
                      <a:pt x="78" y="27"/>
                      <a:pt x="77" y="27"/>
                    </a:cubicBezTo>
                    <a:cubicBezTo>
                      <a:pt x="76" y="27"/>
                      <a:pt x="74" y="27"/>
                      <a:pt x="72" y="27"/>
                    </a:cubicBezTo>
                    <a:cubicBezTo>
                      <a:pt x="71" y="27"/>
                      <a:pt x="69" y="27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6"/>
                      <a:pt x="58" y="24"/>
                      <a:pt x="53" y="23"/>
                    </a:cubicBezTo>
                    <a:cubicBezTo>
                      <a:pt x="48" y="21"/>
                      <a:pt x="44" y="20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6"/>
                      <a:pt x="32" y="15"/>
                      <a:pt x="29" y="13"/>
                    </a:cubicBezTo>
                    <a:cubicBezTo>
                      <a:pt x="25" y="12"/>
                      <a:pt x="22" y="10"/>
                      <a:pt x="19" y="9"/>
                    </a:cubicBezTo>
                    <a:cubicBezTo>
                      <a:pt x="12" y="6"/>
                      <a:pt x="6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279"/>
              <p:cNvSpPr/>
              <p:nvPr/>
            </p:nvSpPr>
            <p:spPr bwMode="auto">
              <a:xfrm>
                <a:off x="-3938587" y="3032125"/>
                <a:ext cx="468313" cy="114300"/>
              </a:xfrm>
              <a:custGeom>
                <a:avLst/>
                <a:gdLst>
                  <a:gd name="T0" fmla="*/ 0 w 100"/>
                  <a:gd name="T1" fmla="*/ 0 h 24"/>
                  <a:gd name="T2" fmla="*/ 37 w 100"/>
                  <a:gd name="T3" fmla="*/ 13 h 24"/>
                  <a:gd name="T4" fmla="*/ 55 w 100"/>
                  <a:gd name="T5" fmla="*/ 18 h 24"/>
                  <a:gd name="T6" fmla="*/ 73 w 100"/>
                  <a:gd name="T7" fmla="*/ 22 h 24"/>
                  <a:gd name="T8" fmla="*/ 73 w 100"/>
                  <a:gd name="T9" fmla="*/ 21 h 24"/>
                  <a:gd name="T10" fmla="*/ 86 w 100"/>
                  <a:gd name="T11" fmla="*/ 23 h 24"/>
                  <a:gd name="T12" fmla="*/ 99 w 100"/>
                  <a:gd name="T13" fmla="*/ 23 h 24"/>
                  <a:gd name="T14" fmla="*/ 99 w 100"/>
                  <a:gd name="T15" fmla="*/ 23 h 24"/>
                  <a:gd name="T16" fmla="*/ 86 w 100"/>
                  <a:gd name="T17" fmla="*/ 24 h 24"/>
                  <a:gd name="T18" fmla="*/ 73 w 100"/>
                  <a:gd name="T19" fmla="*/ 23 h 24"/>
                  <a:gd name="T20" fmla="*/ 50 w 100"/>
                  <a:gd name="T21" fmla="*/ 19 h 24"/>
                  <a:gd name="T22" fmla="*/ 38 w 100"/>
                  <a:gd name="T23" fmla="*/ 15 h 24"/>
                  <a:gd name="T24" fmla="*/ 26 w 100"/>
                  <a:gd name="T25" fmla="*/ 11 h 24"/>
                  <a:gd name="T26" fmla="*/ 0 w 100"/>
                  <a:gd name="T27" fmla="*/ 0 h 24"/>
                  <a:gd name="T28" fmla="*/ 0 w 100"/>
                  <a:gd name="T29" fmla="*/ 0 h 24"/>
                  <a:gd name="T30" fmla="*/ 0 w 10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4">
                    <a:moveTo>
                      <a:pt x="0" y="0"/>
                    </a:moveTo>
                    <a:cubicBezTo>
                      <a:pt x="13" y="5"/>
                      <a:pt x="25" y="9"/>
                      <a:pt x="37" y="13"/>
                    </a:cubicBezTo>
                    <a:cubicBezTo>
                      <a:pt x="43" y="15"/>
                      <a:pt x="49" y="16"/>
                      <a:pt x="55" y="18"/>
                    </a:cubicBezTo>
                    <a:cubicBezTo>
                      <a:pt x="61" y="19"/>
                      <a:pt x="67" y="21"/>
                      <a:pt x="73" y="22"/>
                    </a:cubicBezTo>
                    <a:cubicBezTo>
                      <a:pt x="73" y="22"/>
                      <a:pt x="73" y="21"/>
                      <a:pt x="73" y="21"/>
                    </a:cubicBezTo>
                    <a:cubicBezTo>
                      <a:pt x="77" y="22"/>
                      <a:pt x="81" y="22"/>
                      <a:pt x="86" y="23"/>
                    </a:cubicBezTo>
                    <a:cubicBezTo>
                      <a:pt x="90" y="23"/>
                      <a:pt x="95" y="23"/>
                      <a:pt x="99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5" y="23"/>
                      <a:pt x="91" y="24"/>
                      <a:pt x="86" y="24"/>
                    </a:cubicBezTo>
                    <a:cubicBezTo>
                      <a:pt x="82" y="24"/>
                      <a:pt x="78" y="23"/>
                      <a:pt x="73" y="23"/>
                    </a:cubicBezTo>
                    <a:cubicBezTo>
                      <a:pt x="65" y="22"/>
                      <a:pt x="57" y="21"/>
                      <a:pt x="50" y="19"/>
                    </a:cubicBezTo>
                    <a:cubicBezTo>
                      <a:pt x="46" y="18"/>
                      <a:pt x="42" y="17"/>
                      <a:pt x="38" y="15"/>
                    </a:cubicBezTo>
                    <a:cubicBezTo>
                      <a:pt x="34" y="14"/>
                      <a:pt x="30" y="12"/>
                      <a:pt x="26" y="11"/>
                    </a:cubicBezTo>
                    <a:cubicBezTo>
                      <a:pt x="17" y="8"/>
                      <a:pt x="9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C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4657" r="47693" b="23214"/>
          <a:stretch>
            <a:fillRect/>
          </a:stretch>
        </p:blipFill>
        <p:spPr>
          <a:xfrm>
            <a:off x="139351" y="4051540"/>
            <a:ext cx="8865298" cy="29718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443378" y="1283144"/>
            <a:ext cx="4257245" cy="1784229"/>
            <a:chOff x="2275093" y="1687382"/>
            <a:chExt cx="2780910" cy="1784229"/>
          </a:xfrm>
        </p:grpSpPr>
        <p:sp>
          <p:nvSpPr>
            <p:cNvPr id="19" name="文本框 12"/>
            <p:cNvSpPr txBox="1">
              <a:spLocks noChangeArrowheads="1"/>
            </p:cNvSpPr>
            <p:nvPr/>
          </p:nvSpPr>
          <p:spPr bwMode="auto">
            <a:xfrm>
              <a:off x="2275093" y="2517486"/>
              <a:ext cx="278091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2384" y="1687382"/>
              <a:ext cx="6463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75048" y="3133057"/>
              <a:ext cx="21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 PROFESSIONAL  TEMPLATE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9da24fd881f4348baf9b847b4d7edc9c16312c99"/>
</p:tagLst>
</file>

<file path=ppt/theme/theme1.xml><?xml version="1.0" encoding="utf-8"?>
<a:theme xmlns:a="http://schemas.openxmlformats.org/drawingml/2006/main" name="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3481</Words>
  <Application>WPS 演示</Application>
  <PresentationFormat>全屏显示(4:3)</PresentationFormat>
  <Paragraphs>398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幼圆</vt:lpstr>
      <vt:lpstr>Calibri</vt:lpstr>
      <vt:lpstr>Arial Unicode MS</vt:lpstr>
      <vt:lpstr>Calibri Light</vt:lpstr>
      <vt:lpstr>Roboto</vt:lpstr>
      <vt:lpstr>Hilda Sonnenschein</vt:lpstr>
      <vt:lpstr>Roboto</vt:lpstr>
      <vt:lpstr>楷体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4</cp:revision>
  <dcterms:created xsi:type="dcterms:W3CDTF">2016-02-29T11:04:00Z</dcterms:created>
  <dcterms:modified xsi:type="dcterms:W3CDTF">2021-09-10T06:34:29Z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F4BF2A1EB94B43518CFCB5793C9C0EA6</vt:lpwstr>
  </property>
  <property fmtid="{D5CDD505-2E9C-101B-9397-08002B2CF9AE}" pid="3" name="KSOProductBuildVer">
    <vt:lpwstr>2052-11.1.0.10463</vt:lpwstr>
  </property>
</Properties>
</file>