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9" r:id="rId3"/>
    <p:sldId id="370" r:id="rId5"/>
    <p:sldId id="371" r:id="rId6"/>
    <p:sldId id="360" r:id="rId7"/>
    <p:sldId id="332" r:id="rId8"/>
    <p:sldId id="356" r:id="rId9"/>
    <p:sldId id="345" r:id="rId10"/>
    <p:sldId id="372" r:id="rId11"/>
    <p:sldId id="357" r:id="rId12"/>
    <p:sldId id="358" r:id="rId13"/>
    <p:sldId id="359" r:id="rId14"/>
    <p:sldId id="312" r:id="rId15"/>
    <p:sldId id="373" r:id="rId16"/>
    <p:sldId id="363" r:id="rId17"/>
    <p:sldId id="350" r:id="rId18"/>
    <p:sldId id="351" r:id="rId19"/>
    <p:sldId id="362" r:id="rId20"/>
    <p:sldId id="374" r:id="rId21"/>
    <p:sldId id="364" r:id="rId22"/>
    <p:sldId id="365" r:id="rId23"/>
    <p:sldId id="366" r:id="rId24"/>
    <p:sldId id="353" r:id="rId25"/>
    <p:sldId id="361" r:id="rId26"/>
    <p:sldId id="375" r:id="rId27"/>
  </p:sldIdLst>
  <p:sldSz cx="9144000" cy="514477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17" autoAdjust="0"/>
    <p:restoredTop sz="94660"/>
  </p:normalViewPr>
  <p:slideViewPr>
    <p:cSldViewPr>
      <p:cViewPr varScale="1">
        <p:scale>
          <a:sx n="140" d="100"/>
          <a:sy n="140" d="100"/>
        </p:scale>
        <p:origin x="390" y="126"/>
      </p:cViewPr>
      <p:guideLst>
        <p:guide orient="horz" pos="1621"/>
        <p:guide pos="2854"/>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10.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0452FA-08F1-408D-908D-2228E4FAA5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342A67-E289-4699-B6BC-74A42BB16D6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532819-75CA-43D6-A6A5-DFB0FCAE9B4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891B95-4814-4A8A-A8A6-0A5CED9DF36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532819-75CA-43D6-A6A5-DFB0FCAE9B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342A67-E289-4699-B6BC-74A42BB16D6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fld>
            <a:endParaRPr lang="zh-CN" altLang="en-US"/>
          </a:p>
        </p:txBody>
      </p:sp>
      <p:sp>
        <p:nvSpPr>
          <p:cNvPr id="5" name="文本框 37"/>
          <p:cNvSpPr txBox="1"/>
          <p:nvPr userDrawn="1"/>
        </p:nvSpPr>
        <p:spPr>
          <a:xfrm>
            <a:off x="215516" y="160276"/>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投资回报</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252" y="88268"/>
            <a:ext cx="215263"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800"/>
            <a:endParaRPr lang="zh-CN" altLang="en-US" sz="1400" dirty="0">
              <a:solidFill>
                <a:srgbClr val="E7E6E6">
                  <a:lumMod val="50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ptop&amp;Phone_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29C1F9-330B-4DC2-A8D3-431E206EED6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2B3AE-7C53-4972-A04A-CA7553BFBF00}" type="slidenum">
              <a:rPr lang="en-US" smtClean="0"/>
            </a:fld>
            <a:endParaRPr lang="en-US"/>
          </a:p>
        </p:txBody>
      </p:sp>
      <p:sp>
        <p:nvSpPr>
          <p:cNvPr id="9" name="Picture Placeholder 8"/>
          <p:cNvSpPr>
            <a:spLocks noGrp="1"/>
          </p:cNvSpPr>
          <p:nvPr>
            <p:ph type="pic" sz="quarter" idx="13"/>
          </p:nvPr>
        </p:nvSpPr>
        <p:spPr>
          <a:xfrm>
            <a:off x="759619" y="2058035"/>
            <a:ext cx="3299222" cy="1934172"/>
          </a:xfrm>
          <a:solidFill>
            <a:srgbClr val="DAE2E2"/>
          </a:solidFill>
        </p:spPr>
        <p:txBody>
          <a:bodyPr/>
          <a:lstStyle/>
          <a:p>
            <a:endParaRPr lang="en-US"/>
          </a:p>
        </p:txBody>
      </p:sp>
      <p:sp>
        <p:nvSpPr>
          <p:cNvPr id="12" name="Picture Placeholder 11"/>
          <p:cNvSpPr>
            <a:spLocks noGrp="1"/>
          </p:cNvSpPr>
          <p:nvPr>
            <p:ph type="pic" sz="quarter" idx="14"/>
          </p:nvPr>
        </p:nvSpPr>
        <p:spPr>
          <a:xfrm>
            <a:off x="3373041" y="2385559"/>
            <a:ext cx="989409" cy="1755523"/>
          </a:xfrm>
          <a:solidFill>
            <a:srgbClr val="DAE2E2"/>
          </a:solid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90119B5-5681-403A-890C-31B5DA309452}" type="datetime1">
              <a:rPr lang="zh-CN" altLang="en-US" smtClean="0"/>
            </a:fld>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BAEC3CBB-3DD3-44D7-A6CB-12C5A9732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29"/>
            <a:ext cx="7886700" cy="994479"/>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8735"/>
            <a:ext cx="2057400" cy="273928"/>
          </a:xfrm>
        </p:spPr>
        <p:txBody>
          <a:bodyPr/>
          <a:lstStyle>
            <a:lvl1pPr>
              <a:defRPr/>
            </a:lvl1pPr>
          </a:lstStyle>
          <a:p>
            <a:fld id="{1F931BFC-FA3C-44C9-BDF3-A1EA94A517F2}" type="datetime1">
              <a:rPr lang="zh-CN" altLang="en-US"/>
            </a:fld>
            <a:endParaRPr lang="zh-CN" altLang="en-US" sz="1400" dirty="0">
              <a:solidFill>
                <a:schemeClr val="tx1"/>
              </a:solidFill>
            </a:endParaRPr>
          </a:p>
        </p:txBody>
      </p:sp>
      <p:sp>
        <p:nvSpPr>
          <p:cNvPr id="4" name="页脚占位符 3"/>
          <p:cNvSpPr>
            <a:spLocks noGrp="1"/>
          </p:cNvSpPr>
          <p:nvPr>
            <p:ph type="ftr" sz="quarter" idx="11"/>
          </p:nvPr>
        </p:nvSpPr>
        <p:spPr>
          <a:xfrm>
            <a:off x="3028950" y="4768735"/>
            <a:ext cx="3086100" cy="273928"/>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4768735"/>
            <a:ext cx="2057400" cy="273928"/>
          </a:xfrm>
        </p:spPr>
        <p:txBody>
          <a:bodyPr/>
          <a:lstStyle>
            <a:lvl1pPr>
              <a:defRPr/>
            </a:lvl1pPr>
          </a:lstStyle>
          <a:p>
            <a:fld id="{2E9294EB-43AD-4253-9111-B513B7CCDA25}" type="slidenum">
              <a:rPr lang="zh-CN" altLang="en-US"/>
            </a:fld>
            <a:endParaRPr lang="zh-CN" altLang="en-US" sz="1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81500" y="4870367"/>
            <a:ext cx="381000" cy="274722"/>
          </a:xfrm>
          <a:prstGeom prst="rect">
            <a:avLst/>
          </a:prstGeom>
        </p:spPr>
        <p:txBody>
          <a:bodyPr vert="horz" lIns="91440" tIns="45720" rIns="91440" bIns="45720" rtlCol="0" anchor="ctr"/>
          <a:lstStyle>
            <a:lvl1pPr algn="ctr">
              <a:defRPr sz="1000">
                <a:solidFill>
                  <a:srgbClr val="FFFFFF"/>
                </a:solidFill>
                <a:latin typeface="Glegoo"/>
                <a:cs typeface="Glegoo"/>
              </a:defRPr>
            </a:lvl1pPr>
          </a:lstStyle>
          <a:p>
            <a:fld id="{4F30D5C1-D155-2E40-A967-511B3BD0F2AE}" type="slidenum">
              <a:rPr lang="en-US" smtClean="0"/>
            </a:fld>
            <a:endParaRPr lang="en-US" dirty="0"/>
          </a:p>
        </p:txBody>
      </p:sp>
      <p:sp>
        <p:nvSpPr>
          <p:cNvPr id="10" name="Title 1"/>
          <p:cNvSpPr>
            <a:spLocks noGrp="1"/>
          </p:cNvSpPr>
          <p:nvPr>
            <p:ph type="title"/>
          </p:nvPr>
        </p:nvSpPr>
        <p:spPr>
          <a:xfrm>
            <a:off x="457201" y="285839"/>
            <a:ext cx="8229600" cy="857515"/>
          </a:xfrm>
        </p:spPr>
        <p:txBody>
          <a:bodyPr>
            <a:normAutofit/>
          </a:bodyPr>
          <a:lstStyle>
            <a:lvl1pPr>
              <a:defRPr sz="2800">
                <a:solidFill>
                  <a:srgbClr val="48597F"/>
                </a:solidFill>
                <a:latin typeface="Lato Light"/>
                <a:cs typeface="Lato Light"/>
              </a:defRPr>
            </a:lvl1pPr>
          </a:lstStyle>
          <a:p>
            <a:r>
              <a:rPr lang="en-US" dirty="0"/>
              <a:t>Click to edit Master title style</a:t>
            </a:r>
            <a:endParaRPr lang="en-US" dirty="0"/>
          </a:p>
        </p:txBody>
      </p:sp>
      <p:sp>
        <p:nvSpPr>
          <p:cNvPr id="11" name="Text Placeholder 17"/>
          <p:cNvSpPr>
            <a:spLocks noGrp="1"/>
          </p:cNvSpPr>
          <p:nvPr>
            <p:ph type="body" sz="quarter" idx="23"/>
          </p:nvPr>
        </p:nvSpPr>
        <p:spPr>
          <a:xfrm>
            <a:off x="2057401" y="876571"/>
            <a:ext cx="5029200" cy="323950"/>
          </a:xfrm>
        </p:spPr>
        <p:txBody>
          <a:bodyPr>
            <a:noAutofit/>
          </a:bodyPr>
          <a:lstStyle>
            <a:lvl1pPr marL="0" indent="0" algn="ctr">
              <a:buFontTx/>
              <a:buNone/>
              <a:defRPr sz="1200" i="0">
                <a:solidFill>
                  <a:srgbClr val="1399EE"/>
                </a:solidFill>
                <a:latin typeface="Glegoo"/>
                <a:cs typeface="Glegoo"/>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253" y="196280"/>
            <a:ext cx="14402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800"/>
            <a:endParaRPr lang="zh-CN" altLang="en-US" sz="1400" dirty="0">
              <a:solidFill>
                <a:srgbClr val="E7E6E6">
                  <a:lumMod val="50000"/>
                </a:srgbClr>
              </a:solidFill>
              <a:cs typeface="+mn-ea"/>
              <a:sym typeface="+mn-lt"/>
            </a:endParaRPr>
          </a:p>
        </p:txBody>
      </p:sp>
      <p:sp>
        <p:nvSpPr>
          <p:cNvPr id="3" name="文本框 37"/>
          <p:cNvSpPr txBox="1"/>
          <p:nvPr userDrawn="1"/>
        </p:nvSpPr>
        <p:spPr>
          <a:xfrm>
            <a:off x="216273" y="196280"/>
            <a:ext cx="2189971" cy="315475"/>
          </a:xfrm>
          <a:prstGeom prst="rect">
            <a:avLst/>
          </a:prstGeom>
          <a:noFill/>
        </p:spPr>
        <p:txBody>
          <a:bodyPr wrap="none" lIns="68572" tIns="34286" rIns="68572" bIns="34286" rtlCol="0">
            <a:spAutoFit/>
          </a:bodyPr>
          <a:lstStyle/>
          <a:p>
            <a:pPr defTabSz="685800"/>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8"/>
          <p:cNvSpPr txBox="1"/>
          <p:nvPr userDrawn="1"/>
        </p:nvSpPr>
        <p:spPr>
          <a:xfrm>
            <a:off x="265225" y="520317"/>
            <a:ext cx="2038917" cy="207753"/>
          </a:xfrm>
          <a:prstGeom prst="rect">
            <a:avLst/>
          </a:prstGeom>
          <a:noFill/>
        </p:spPr>
        <p:txBody>
          <a:bodyPr wrap="square" lIns="68572" tIns="34286" rIns="68572" bIns="34286" rtlCol="0">
            <a:spAutoFit/>
          </a:bodyPr>
          <a:lstStyle/>
          <a:p>
            <a:pPr algn="dist" defTabSz="685800"/>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ur Services">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352969"/>
            <a:ext cx="2671762" cy="3007655"/>
          </a:xfrm>
        </p:spPr>
        <p:txBody>
          <a:bodyPr>
            <a:normAutofit/>
          </a:bodyPr>
          <a:lstStyle>
            <a:lvl1pPr marL="0" indent="0">
              <a:buFontTx/>
              <a:buNone/>
              <a:defRPr sz="1200">
                <a:solidFill>
                  <a:srgbClr val="17375E"/>
                </a:solidFill>
              </a:defRPr>
            </a:lvl1pPr>
          </a:lstStyle>
          <a:p>
            <a:endParaRPr lang="en-US"/>
          </a:p>
        </p:txBody>
      </p:sp>
      <p:sp>
        <p:nvSpPr>
          <p:cNvPr id="9" name="Text Placeholder 26"/>
          <p:cNvSpPr>
            <a:spLocks noGrp="1"/>
          </p:cNvSpPr>
          <p:nvPr>
            <p:ph type="body" sz="quarter" idx="15"/>
          </p:nvPr>
        </p:nvSpPr>
        <p:spPr>
          <a:xfrm>
            <a:off x="3733801" y="181824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0" name="Text Placeholder 26"/>
          <p:cNvSpPr>
            <a:spLocks noGrp="1"/>
          </p:cNvSpPr>
          <p:nvPr>
            <p:ph type="body" sz="quarter" idx="16"/>
          </p:nvPr>
        </p:nvSpPr>
        <p:spPr>
          <a:xfrm>
            <a:off x="6407151" y="181030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1" name="Text Placeholder 26"/>
          <p:cNvSpPr>
            <a:spLocks noGrp="1"/>
          </p:cNvSpPr>
          <p:nvPr>
            <p:ph type="body" sz="quarter" idx="17"/>
          </p:nvPr>
        </p:nvSpPr>
        <p:spPr>
          <a:xfrm>
            <a:off x="3736975" y="3406380"/>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2" name="Text Placeholder 26"/>
          <p:cNvSpPr>
            <a:spLocks noGrp="1"/>
          </p:cNvSpPr>
          <p:nvPr>
            <p:ph type="body" sz="quarter" idx="18"/>
          </p:nvPr>
        </p:nvSpPr>
        <p:spPr>
          <a:xfrm>
            <a:off x="6410325" y="339843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3" name="Text Placeholder 32"/>
          <p:cNvSpPr>
            <a:spLocks noGrp="1"/>
          </p:cNvSpPr>
          <p:nvPr>
            <p:ph type="body" sz="quarter" idx="19"/>
          </p:nvPr>
        </p:nvSpPr>
        <p:spPr>
          <a:xfrm>
            <a:off x="3733800" y="1517977"/>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4" name="Text Placeholder 32"/>
          <p:cNvSpPr>
            <a:spLocks noGrp="1"/>
          </p:cNvSpPr>
          <p:nvPr>
            <p:ph type="body" sz="quarter" idx="20"/>
          </p:nvPr>
        </p:nvSpPr>
        <p:spPr>
          <a:xfrm>
            <a:off x="6400800" y="1517977"/>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5" name="Text Placeholder 32"/>
          <p:cNvSpPr>
            <a:spLocks noGrp="1"/>
          </p:cNvSpPr>
          <p:nvPr>
            <p:ph type="body" sz="quarter" idx="21"/>
          </p:nvPr>
        </p:nvSpPr>
        <p:spPr>
          <a:xfrm>
            <a:off x="3733800" y="3102793"/>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6" name="Text Placeholder 32"/>
          <p:cNvSpPr>
            <a:spLocks noGrp="1"/>
          </p:cNvSpPr>
          <p:nvPr>
            <p:ph type="body" sz="quarter" idx="22"/>
          </p:nvPr>
        </p:nvSpPr>
        <p:spPr>
          <a:xfrm>
            <a:off x="6400800" y="3102793"/>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8" name="Title 1"/>
          <p:cNvSpPr>
            <a:spLocks noGrp="1"/>
          </p:cNvSpPr>
          <p:nvPr>
            <p:ph type="title"/>
          </p:nvPr>
        </p:nvSpPr>
        <p:spPr>
          <a:xfrm>
            <a:off x="457201" y="285839"/>
            <a:ext cx="8229600" cy="857515"/>
          </a:xfrm>
        </p:spPr>
        <p:txBody>
          <a:bodyPr>
            <a:normAutofit/>
          </a:bodyPr>
          <a:lstStyle>
            <a:lvl1pPr>
              <a:defRPr sz="2800">
                <a:solidFill>
                  <a:srgbClr val="48597F"/>
                </a:solidFill>
                <a:latin typeface="Lato Light"/>
                <a:cs typeface="Lato Light"/>
              </a:defRPr>
            </a:lvl1pPr>
          </a:lstStyle>
          <a:p>
            <a:r>
              <a:rPr lang="en-US" dirty="0"/>
              <a:t>Click to edit Master title style</a:t>
            </a:r>
            <a:endParaRPr lang="en-US" dirty="0"/>
          </a:p>
        </p:txBody>
      </p:sp>
      <p:sp>
        <p:nvSpPr>
          <p:cNvPr id="20" name="Text Placeholder 17"/>
          <p:cNvSpPr>
            <a:spLocks noGrp="1"/>
          </p:cNvSpPr>
          <p:nvPr>
            <p:ph type="body" sz="quarter" idx="23"/>
          </p:nvPr>
        </p:nvSpPr>
        <p:spPr>
          <a:xfrm>
            <a:off x="2057401" y="876571"/>
            <a:ext cx="5029200" cy="323950"/>
          </a:xfrm>
        </p:spPr>
        <p:txBody>
          <a:bodyPr>
            <a:noAutofit/>
          </a:bodyPr>
          <a:lstStyle>
            <a:lvl1pPr marL="0" indent="0" algn="ctr">
              <a:buFontTx/>
              <a:buNone/>
              <a:defRPr sz="1200" i="0">
                <a:solidFill>
                  <a:srgbClr val="1399EE"/>
                </a:solidFill>
                <a:latin typeface="Glegoo"/>
                <a:cs typeface="Glegoo"/>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US" dirty="0"/>
          </a:p>
        </p:txBody>
      </p:sp>
      <p:sp>
        <p:nvSpPr>
          <p:cNvPr id="21" name="Slide Number Placeholder 5"/>
          <p:cNvSpPr>
            <a:spLocks noGrp="1"/>
          </p:cNvSpPr>
          <p:nvPr>
            <p:ph type="sldNum" sz="quarter" idx="4"/>
          </p:nvPr>
        </p:nvSpPr>
        <p:spPr>
          <a:xfrm>
            <a:off x="4381500" y="4870367"/>
            <a:ext cx="381000" cy="274722"/>
          </a:xfrm>
          <a:prstGeom prst="rect">
            <a:avLst/>
          </a:prstGeom>
        </p:spPr>
        <p:txBody>
          <a:bodyPr vert="horz" lIns="91440" tIns="45720" rIns="91440" bIns="45720" rtlCol="0" anchor="ctr"/>
          <a:lstStyle>
            <a:lvl1pPr algn="r">
              <a:defRPr sz="1000">
                <a:solidFill>
                  <a:srgbClr val="FFFFFF"/>
                </a:solidFill>
                <a:latin typeface="Glegoo"/>
                <a:cs typeface="Glegoo"/>
              </a:defRPr>
            </a:lvl1pPr>
          </a:lstStyle>
          <a:p>
            <a:fld id="{4F30D5C1-D155-2E40-A967-511B3BD0F2AE}"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163D64-B169-48F4-8638-4EBEC083FE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D6979D7-302D-492A-8039-2E5833E2F0C3}" type="datetimeFigureOut">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fld>
            <a:endParaRPr lang="zh-CN" altLang="en-US"/>
          </a:p>
        </p:txBody>
      </p:sp>
      <p:sp>
        <p:nvSpPr>
          <p:cNvPr id="5" name="文本框 37"/>
          <p:cNvSpPr txBox="1"/>
          <p:nvPr userDrawn="1"/>
        </p:nvSpPr>
        <p:spPr>
          <a:xfrm>
            <a:off x="215516" y="160276"/>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项目介绍</a:t>
            </a: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252" y="88268"/>
            <a:ext cx="215263"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800"/>
            <a:endParaRPr lang="zh-CN" altLang="en-US" sz="1400" dirty="0">
              <a:solidFill>
                <a:srgbClr val="E7E6E6">
                  <a:lumMod val="50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fld>
            <a:endParaRPr lang="zh-CN" altLang="en-US"/>
          </a:p>
        </p:txBody>
      </p:sp>
      <p:sp>
        <p:nvSpPr>
          <p:cNvPr id="5" name="文本框 37"/>
          <p:cNvSpPr txBox="1"/>
          <p:nvPr userDrawn="1"/>
        </p:nvSpPr>
        <p:spPr>
          <a:xfrm>
            <a:off x="215516" y="160276"/>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产品运行</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252" y="88268"/>
            <a:ext cx="215263"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800"/>
            <a:endParaRPr lang="zh-CN" altLang="en-US" sz="1400" dirty="0">
              <a:solidFill>
                <a:srgbClr val="E7E6E6">
                  <a:lumMod val="50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6979D7-302D-492A-8039-2E5833E2F0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163D64-B169-48F4-8638-4EBEC083FE02}" type="slidenum">
              <a:rPr lang="zh-CN" altLang="en-US" smtClean="0"/>
            </a:fld>
            <a:endParaRPr lang="zh-CN" altLang="en-US"/>
          </a:p>
        </p:txBody>
      </p:sp>
      <p:sp>
        <p:nvSpPr>
          <p:cNvPr id="5" name="文本框 37"/>
          <p:cNvSpPr txBox="1"/>
          <p:nvPr userDrawn="1"/>
        </p:nvSpPr>
        <p:spPr>
          <a:xfrm>
            <a:off x="215516" y="160276"/>
            <a:ext cx="1118081" cy="374375"/>
          </a:xfrm>
          <a:prstGeom prst="rect">
            <a:avLst/>
          </a:prstGeom>
          <a:noFill/>
        </p:spPr>
        <p:txBody>
          <a:bodyPr wrap="none" lIns="96434" tIns="48217" rIns="96434" bIns="48217" rtlCol="0">
            <a:spAutoFit/>
          </a:bodyPr>
          <a:lstStyle/>
          <a:p>
            <a:pPr>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市场分析</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252" y="88268"/>
            <a:ext cx="215263"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800"/>
            <a:endParaRPr lang="zh-CN" altLang="en-US" sz="1400" dirty="0">
              <a:solidFill>
                <a:srgbClr val="E7E6E6">
                  <a:lumMod val="50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4D6979D7-302D-492A-8039-2E5833E2F0C3}" type="datetimeFigureOut">
              <a:rPr lang="zh-CN" altLang="en-US" smtClean="0"/>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CE163D64-B169-48F4-8638-4EBEC083FE0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3.jpeg"/><Relationship Id="rId12" Type="http://schemas.openxmlformats.org/officeDocument/2006/relationships/notesSlide" Target="../notesSlides/notesSlide10.xml"/><Relationship Id="rId11" Type="http://schemas.openxmlformats.org/officeDocument/2006/relationships/slideLayout" Target="../slideLayouts/slideLayout8.xml"/><Relationship Id="rId10" Type="http://schemas.openxmlformats.org/officeDocument/2006/relationships/tags" Target="../tags/tag9.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平行四边形 21"/>
          <p:cNvSpPr/>
          <p:nvPr/>
        </p:nvSpPr>
        <p:spPr>
          <a:xfrm>
            <a:off x="7422842" y="3850104"/>
            <a:ext cx="2688336" cy="1317305"/>
          </a:xfrm>
          <a:prstGeom prst="parallelogram">
            <a:avLst>
              <a:gd name="adj" fmla="val 338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1355936" y="1281688"/>
            <a:ext cx="3456709" cy="1736355"/>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a:off x="623603" y="2217724"/>
            <a:ext cx="3456709" cy="1560308"/>
          </a:xfrm>
          <a:prstGeom prst="parallelogram">
            <a:avLst>
              <a:gd name="adj" fmla="val 338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18011" y="1421325"/>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693954" y="3850104"/>
            <a:ext cx="2688336" cy="1317305"/>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8"/>
          <p:cNvSpPr>
            <a:spLocks noChangeArrowheads="1"/>
          </p:cNvSpPr>
          <p:nvPr/>
        </p:nvSpPr>
        <p:spPr bwMode="auto">
          <a:xfrm>
            <a:off x="4532283" y="2378123"/>
            <a:ext cx="40604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商业计划书</a:t>
            </a:r>
            <a:r>
              <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PPT</a:t>
            </a:r>
            <a:r>
              <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模板</a:t>
            </a:r>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Rectangle 20"/>
          <p:cNvSpPr>
            <a:spLocks noChangeArrowheads="1"/>
          </p:cNvSpPr>
          <p:nvPr/>
        </p:nvSpPr>
        <p:spPr bwMode="auto">
          <a:xfrm>
            <a:off x="4551126" y="3018043"/>
            <a:ext cx="4032854" cy="24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anose="020B0604020202020204" pitchFamily="34" charset="0"/>
              <a:buNone/>
            </a:pPr>
            <a:r>
              <a:rPr lang="en-US" altLang="zh-CN" sz="800" dirty="0">
                <a:solidFill>
                  <a:srgbClr val="53585E"/>
                </a:solidFill>
                <a:latin typeface="Arial" panose="020B0604020202020204" pitchFamily="34" charset="0"/>
                <a:cs typeface="Arial" panose="020B0604020202020204" pitchFamily="34" charset="0"/>
              </a:rPr>
              <a:t>We have many PowerPoint </a:t>
            </a:r>
            <a:r>
              <a:rPr lang="zh-CN" altLang="en-US" sz="800" dirty="0">
                <a:solidFill>
                  <a:srgbClr val="53585E"/>
                </a:solidFill>
                <a:latin typeface="Arial" panose="020B0604020202020204" pitchFamily="34" charset="0"/>
                <a:cs typeface="Arial" panose="020B0604020202020204" pitchFamily="34" charset="0"/>
              </a:rPr>
              <a:t>templates</a:t>
            </a:r>
            <a:r>
              <a:rPr lang="en-US" altLang="zh-CN" sz="800" dirty="0">
                <a:solidFill>
                  <a:srgbClr val="53585E"/>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800" dirty="0">
              <a:solidFill>
                <a:srgbClr val="53585E"/>
              </a:solidFill>
              <a:latin typeface="Arial" panose="020B0604020202020204" pitchFamily="34" charset="0"/>
              <a:cs typeface="Arial" panose="020B0604020202020204" pitchFamily="34" charset="0"/>
            </a:endParaRPr>
          </a:p>
        </p:txBody>
      </p:sp>
      <p:sp>
        <p:nvSpPr>
          <p:cNvPr id="17" name="Rectangle 20"/>
          <p:cNvSpPr>
            <a:spLocks noChangeArrowheads="1"/>
          </p:cNvSpPr>
          <p:nvPr/>
        </p:nvSpPr>
        <p:spPr bwMode="auto">
          <a:xfrm>
            <a:off x="4560751" y="3396211"/>
            <a:ext cx="2952734" cy="15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anose="020B0604020202020204" pitchFamily="34" charset="0"/>
              <a:buNone/>
            </a:pP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汇报人</a:t>
            </a:r>
            <a:r>
              <a:rPr lang="en-US" altLang="zh-CN"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a:t>
            </a:r>
            <a:r>
              <a:rPr lang="en-US"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XXX</a:t>
            </a:r>
            <a:r>
              <a:rPr lang="zh-CN" altLang="en-US"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时间</a:t>
            </a:r>
            <a:r>
              <a:rPr lang="en-US" altLang="zh-CN"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月</a:t>
            </a:r>
            <a:endPar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Rectangle 18"/>
          <p:cNvSpPr>
            <a:spLocks noChangeArrowheads="1"/>
          </p:cNvSpPr>
          <p:nvPr/>
        </p:nvSpPr>
        <p:spPr bwMode="auto">
          <a:xfrm>
            <a:off x="4532283" y="1461204"/>
            <a:ext cx="1623893"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altLang="zh-CN" sz="5400" dirty="0">
                <a:solidFill>
                  <a:schemeClr val="tx1">
                    <a:lumMod val="75000"/>
                    <a:lumOff val="25000"/>
                  </a:schemeClr>
                </a:solidFill>
                <a:latin typeface="方正姚体" panose="02010601030101010101" pitchFamily="2" charset="-122"/>
                <a:ea typeface="方正姚体" panose="02010601030101010101" pitchFamily="2" charset="-122"/>
                <a:cs typeface="宋体" panose="02010600030101010101" pitchFamily="2" charset="-122"/>
              </a:rPr>
              <a:t>202X</a:t>
            </a:r>
            <a:endParaRPr lang="en-US" altLang="zh-CN" sz="5400" dirty="0">
              <a:solidFill>
                <a:schemeClr val="tx1">
                  <a:lumMod val="75000"/>
                  <a:lumOff val="25000"/>
                </a:schemeClr>
              </a:solidFill>
              <a:latin typeface="方正姚体" panose="02010601030101010101" pitchFamily="2" charset="-122"/>
              <a:ea typeface="方正姚体" panose="02010601030101010101" pitchFamily="2" charset="-122"/>
              <a:cs typeface="宋体" panose="02010600030101010101" pitchFamily="2" charset="-122"/>
            </a:endParaRPr>
          </a:p>
        </p:txBody>
      </p:sp>
      <p:sp>
        <p:nvSpPr>
          <p:cNvPr id="12" name="平行四边形 11"/>
          <p:cNvSpPr/>
          <p:nvPr/>
        </p:nvSpPr>
        <p:spPr>
          <a:xfrm>
            <a:off x="3133533" y="1196086"/>
            <a:ext cx="610329" cy="710268"/>
          </a:xfrm>
          <a:prstGeom prst="parallelogram">
            <a:avLst>
              <a:gd name="adj" fmla="val 4333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p:cNvSpPr/>
          <p:nvPr/>
        </p:nvSpPr>
        <p:spPr>
          <a:xfrm>
            <a:off x="7061407" y="4434820"/>
            <a:ext cx="610329" cy="710268"/>
          </a:xfrm>
          <a:prstGeom prst="parallelogram">
            <a:avLst>
              <a:gd name="adj" fmla="val 4333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8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56" presetClass="entr" presetSubtype="0" fill="hold" grpId="0" nodeType="afterEffect">
                                      <p:stCondLst>
                                        <p:cond delay="0"/>
                                      </p:stCondLst>
                                      <p:iterate type="lt">
                                        <p:tmPct val="6667"/>
                                      </p:iterate>
                                      <p:childTnLst>
                                        <p:set>
                                          <p:cBhvr>
                                            <p:cTn id="41" dur="1" fill="hold">
                                              <p:stCondLst>
                                                <p:cond delay="0"/>
                                              </p:stCondLst>
                                            </p:cTn>
                                            <p:tgtEl>
                                              <p:spTgt spid="18"/>
                                            </p:tgtEl>
                                            <p:attrNameLst>
                                              <p:attrName>style.visibility</p:attrName>
                                            </p:attrNameLst>
                                          </p:cBhvr>
                                          <p:to>
                                            <p:strVal val="visible"/>
                                          </p:to>
                                        </p:set>
                                        <p:anim by="(-#ppt_w*2)" calcmode="lin" valueType="num">
                                          <p:cBhvr rctx="PPT">
                                            <p:cTn id="42" dur="375" autoRev="1" fill="hold">
                                              <p:stCondLst>
                                                <p:cond delay="0"/>
                                              </p:stCondLst>
                                            </p:cTn>
                                            <p:tgtEl>
                                              <p:spTgt spid="18"/>
                                            </p:tgtEl>
                                            <p:attrNameLst>
                                              <p:attrName>ppt_w</p:attrName>
                                            </p:attrNameLst>
                                          </p:cBhvr>
                                        </p:anim>
                                        <p:anim by="(#ppt_w*0.50)" calcmode="lin" valueType="num">
                                          <p:cBhvr>
                                            <p:cTn id="43" dur="375" decel="50000" autoRev="1" fill="hold">
                                              <p:stCondLst>
                                                <p:cond delay="0"/>
                                              </p:stCondLst>
                                            </p:cTn>
                                            <p:tgtEl>
                                              <p:spTgt spid="18"/>
                                            </p:tgtEl>
                                            <p:attrNameLst>
                                              <p:attrName>ppt_x</p:attrName>
                                            </p:attrNameLst>
                                          </p:cBhvr>
                                        </p:anim>
                                        <p:anim from="(-#ppt_h/2)" to="(#ppt_y)" calcmode="lin" valueType="num">
                                          <p:cBhvr>
                                            <p:cTn id="44" dur="750" fill="hold">
                                              <p:stCondLst>
                                                <p:cond delay="0"/>
                                              </p:stCondLst>
                                            </p:cTn>
                                            <p:tgtEl>
                                              <p:spTgt spid="18"/>
                                            </p:tgtEl>
                                            <p:attrNameLst>
                                              <p:attrName>ppt_y</p:attrName>
                                            </p:attrNameLst>
                                          </p:cBhvr>
                                        </p:anim>
                                        <p:animRot by="21600000">
                                          <p:cBhvr>
                                            <p:cTn id="45" dur="750" fill="hold">
                                              <p:stCondLst>
                                                <p:cond delay="0"/>
                                              </p:stCondLst>
                                            </p:cTn>
                                            <p:tgtEl>
                                              <p:spTgt spid="18"/>
                                            </p:tgtEl>
                                            <p:attrNameLst>
                                              <p:attrName>r</p:attrName>
                                            </p:attrNameLst>
                                          </p:cBhvr>
                                        </p:animRot>
                                      </p:childTnLst>
                                    </p:cTn>
                                  </p:par>
                                </p:childTnLst>
                              </p:cTn>
                            </p:par>
                            <p:par>
                              <p:cTn id="46" fill="hold">
                                <p:stCondLst>
                                  <p:cond delay="3400"/>
                                </p:stCondLst>
                                <p:childTnLst>
                                  <p:par>
                                    <p:cTn id="47" presetID="53" presetClass="entr" presetSubtype="16" fill="hold" grpId="0" nodeType="after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42" presetClass="entr" presetSubtype="0" fill="hold" grpId="0" nodeType="withEffect">
                                      <p:stCondLst>
                                        <p:cond delay="22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750"/>
                                            <p:tgtEl>
                                              <p:spTgt spid="16"/>
                                            </p:tgtEl>
                                          </p:cBhvr>
                                        </p:animEffect>
                                        <p:anim calcmode="lin" valueType="num">
                                          <p:cBhvr>
                                            <p:cTn id="55" dur="750" fill="hold"/>
                                            <p:tgtEl>
                                              <p:spTgt spid="16"/>
                                            </p:tgtEl>
                                            <p:attrNameLst>
                                              <p:attrName>ppt_x</p:attrName>
                                            </p:attrNameLst>
                                          </p:cBhvr>
                                          <p:tavLst>
                                            <p:tav tm="0">
                                              <p:val>
                                                <p:strVal val="#ppt_x"/>
                                              </p:val>
                                            </p:tav>
                                            <p:tav tm="100000">
                                              <p:val>
                                                <p:strVal val="#ppt_x"/>
                                              </p:val>
                                            </p:tav>
                                          </p:tavLst>
                                        </p:anim>
                                        <p:anim calcmode="lin" valueType="num">
                                          <p:cBhvr>
                                            <p:cTn id="56" dur="75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14:presetBounceEnd="60000">
                                      <p:stCondLst>
                                        <p:cond delay="3500"/>
                                      </p:stCondLst>
                                      <p:childTnLst>
                                        <p:set>
                                          <p:cBhvr>
                                            <p:cTn id="58" dur="1" fill="hold">
                                              <p:stCondLst>
                                                <p:cond delay="0"/>
                                              </p:stCondLst>
                                            </p:cTn>
                                            <p:tgtEl>
                                              <p:spTgt spid="17"/>
                                            </p:tgtEl>
                                            <p:attrNameLst>
                                              <p:attrName>style.visibility</p:attrName>
                                            </p:attrNameLst>
                                          </p:cBhvr>
                                          <p:to>
                                            <p:strVal val="visible"/>
                                          </p:to>
                                        </p:set>
                                        <p:anim calcmode="lin" valueType="num" p14:bounceEnd="60000">
                                          <p:cBhvr additive="base">
                                            <p:cTn id="59"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3" grpId="0" animBg="1"/>
          <p:bldP spid="11" grpId="0" animBg="1"/>
          <p:bldP spid="13" grpId="0" animBg="1"/>
          <p:bldP spid="15" grpId="0"/>
          <p:bldP spid="16" grpId="0"/>
          <p:bldP spid="17" grpId="0"/>
          <p:bldP spid="18" grpId="0"/>
          <p:bldP spid="12"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8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56" presetClass="entr" presetSubtype="0" fill="hold" grpId="0" nodeType="afterEffect">
                                      <p:stCondLst>
                                        <p:cond delay="0"/>
                                      </p:stCondLst>
                                      <p:iterate type="lt">
                                        <p:tmPct val="6667"/>
                                      </p:iterate>
                                      <p:childTnLst>
                                        <p:set>
                                          <p:cBhvr>
                                            <p:cTn id="41" dur="1" fill="hold">
                                              <p:stCondLst>
                                                <p:cond delay="0"/>
                                              </p:stCondLst>
                                            </p:cTn>
                                            <p:tgtEl>
                                              <p:spTgt spid="18"/>
                                            </p:tgtEl>
                                            <p:attrNameLst>
                                              <p:attrName>style.visibility</p:attrName>
                                            </p:attrNameLst>
                                          </p:cBhvr>
                                          <p:to>
                                            <p:strVal val="visible"/>
                                          </p:to>
                                        </p:set>
                                        <p:anim by="(-#ppt_w*2)" calcmode="lin" valueType="num">
                                          <p:cBhvr rctx="PPT">
                                            <p:cTn id="42" dur="375" autoRev="1" fill="hold">
                                              <p:stCondLst>
                                                <p:cond delay="0"/>
                                              </p:stCondLst>
                                            </p:cTn>
                                            <p:tgtEl>
                                              <p:spTgt spid="18"/>
                                            </p:tgtEl>
                                            <p:attrNameLst>
                                              <p:attrName>ppt_w</p:attrName>
                                            </p:attrNameLst>
                                          </p:cBhvr>
                                        </p:anim>
                                        <p:anim by="(#ppt_w*0.50)" calcmode="lin" valueType="num">
                                          <p:cBhvr>
                                            <p:cTn id="43" dur="375" decel="50000" autoRev="1" fill="hold">
                                              <p:stCondLst>
                                                <p:cond delay="0"/>
                                              </p:stCondLst>
                                            </p:cTn>
                                            <p:tgtEl>
                                              <p:spTgt spid="18"/>
                                            </p:tgtEl>
                                            <p:attrNameLst>
                                              <p:attrName>ppt_x</p:attrName>
                                            </p:attrNameLst>
                                          </p:cBhvr>
                                        </p:anim>
                                        <p:anim from="(-#ppt_h/2)" to="(#ppt_y)" calcmode="lin" valueType="num">
                                          <p:cBhvr>
                                            <p:cTn id="44" dur="750" fill="hold">
                                              <p:stCondLst>
                                                <p:cond delay="0"/>
                                              </p:stCondLst>
                                            </p:cTn>
                                            <p:tgtEl>
                                              <p:spTgt spid="18"/>
                                            </p:tgtEl>
                                            <p:attrNameLst>
                                              <p:attrName>ppt_y</p:attrName>
                                            </p:attrNameLst>
                                          </p:cBhvr>
                                        </p:anim>
                                        <p:animRot by="21600000">
                                          <p:cBhvr>
                                            <p:cTn id="45" dur="750" fill="hold">
                                              <p:stCondLst>
                                                <p:cond delay="0"/>
                                              </p:stCondLst>
                                            </p:cTn>
                                            <p:tgtEl>
                                              <p:spTgt spid="18"/>
                                            </p:tgtEl>
                                            <p:attrNameLst>
                                              <p:attrName>r</p:attrName>
                                            </p:attrNameLst>
                                          </p:cBhvr>
                                        </p:animRot>
                                      </p:childTnLst>
                                    </p:cTn>
                                  </p:par>
                                </p:childTnLst>
                              </p:cTn>
                            </p:par>
                            <p:par>
                              <p:cTn id="46" fill="hold">
                                <p:stCondLst>
                                  <p:cond delay="3400"/>
                                </p:stCondLst>
                                <p:childTnLst>
                                  <p:par>
                                    <p:cTn id="47" presetID="53" presetClass="entr" presetSubtype="16" fill="hold" grpId="0" nodeType="after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42" presetClass="entr" presetSubtype="0" fill="hold" grpId="0" nodeType="withEffect">
                                      <p:stCondLst>
                                        <p:cond delay="22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750"/>
                                            <p:tgtEl>
                                              <p:spTgt spid="16"/>
                                            </p:tgtEl>
                                          </p:cBhvr>
                                        </p:animEffect>
                                        <p:anim calcmode="lin" valueType="num">
                                          <p:cBhvr>
                                            <p:cTn id="55" dur="750" fill="hold"/>
                                            <p:tgtEl>
                                              <p:spTgt spid="16"/>
                                            </p:tgtEl>
                                            <p:attrNameLst>
                                              <p:attrName>ppt_x</p:attrName>
                                            </p:attrNameLst>
                                          </p:cBhvr>
                                          <p:tavLst>
                                            <p:tav tm="0">
                                              <p:val>
                                                <p:strVal val="#ppt_x"/>
                                              </p:val>
                                            </p:tav>
                                            <p:tav tm="100000">
                                              <p:val>
                                                <p:strVal val="#ppt_x"/>
                                              </p:val>
                                            </p:tav>
                                          </p:tavLst>
                                        </p:anim>
                                        <p:anim calcmode="lin" valueType="num">
                                          <p:cBhvr>
                                            <p:cTn id="56" dur="75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350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3" grpId="0" animBg="1"/>
          <p:bldP spid="11" grpId="0" animBg="1"/>
          <p:bldP spid="13" grpId="0" animBg="1"/>
          <p:bldP spid="15" grpId="0"/>
          <p:bldP spid="16" grpId="0"/>
          <p:bldP spid="17" grpId="0"/>
          <p:bldP spid="18" grpId="0"/>
          <p:bldP spid="12" grpId="0" animBg="1"/>
          <p:bldP spid="1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淘宝店chenying0907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08154" y="1638041"/>
            <a:ext cx="3465041" cy="2410640"/>
          </a:xfrm>
          <a:prstGeom prst="rect">
            <a:avLst/>
          </a:prstGeom>
        </p:spPr>
      </p:pic>
      <p:sp>
        <p:nvSpPr>
          <p:cNvPr id="6" name="PA_淘宝店chenying0907 5"/>
          <p:cNvSpPr/>
          <p:nvPr>
            <p:custDataLst>
              <p:tags r:id="rId3"/>
            </p:custDataLst>
          </p:nvPr>
        </p:nvSpPr>
        <p:spPr>
          <a:xfrm>
            <a:off x="4473195" y="1638040"/>
            <a:ext cx="1831327" cy="2414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PA_淘宝店chenying0907 14"/>
          <p:cNvSpPr/>
          <p:nvPr>
            <p:custDataLst>
              <p:tags r:id="rId4"/>
            </p:custDataLst>
          </p:nvPr>
        </p:nvSpPr>
        <p:spPr>
          <a:xfrm>
            <a:off x="6304521" y="1638040"/>
            <a:ext cx="1831327" cy="2414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PA_淘宝店chenying0907 60"/>
          <p:cNvSpPr/>
          <p:nvPr>
            <p:custDataLst>
              <p:tags r:id="rId5"/>
            </p:custDataLst>
          </p:nvPr>
        </p:nvSpPr>
        <p:spPr bwMode="auto">
          <a:xfrm>
            <a:off x="5186842" y="2005471"/>
            <a:ext cx="416207" cy="447076"/>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8" name="PA_淘宝店chenying0907 309"/>
          <p:cNvSpPr>
            <a:spLocks noEditPoints="1"/>
          </p:cNvSpPr>
          <p:nvPr>
            <p:custDataLst>
              <p:tags r:id="rId6"/>
            </p:custDataLst>
          </p:nvPr>
        </p:nvSpPr>
        <p:spPr bwMode="auto">
          <a:xfrm>
            <a:off x="7010850" y="2098716"/>
            <a:ext cx="401008" cy="353831"/>
          </a:xfrm>
          <a:custGeom>
            <a:avLst/>
            <a:gdLst>
              <a:gd name="T0" fmla="*/ 8 w 184"/>
              <a:gd name="T1" fmla="*/ 0 h 162"/>
              <a:gd name="T2" fmla="*/ 184 w 184"/>
              <a:gd name="T3" fmla="*/ 7 h 162"/>
              <a:gd name="T4" fmla="*/ 184 w 184"/>
              <a:gd name="T5" fmla="*/ 155 h 162"/>
              <a:gd name="T6" fmla="*/ 177 w 184"/>
              <a:gd name="T7" fmla="*/ 162 h 162"/>
              <a:gd name="T8" fmla="*/ 0 w 184"/>
              <a:gd name="T9" fmla="*/ 155 h 162"/>
              <a:gd name="T10" fmla="*/ 0 w 184"/>
              <a:gd name="T11" fmla="*/ 7 h 162"/>
              <a:gd name="T12" fmla="*/ 102 w 184"/>
              <a:gd name="T13" fmla="*/ 68 h 162"/>
              <a:gd name="T14" fmla="*/ 102 w 184"/>
              <a:gd name="T15" fmla="*/ 68 h 162"/>
              <a:gd name="T16" fmla="*/ 144 w 184"/>
              <a:gd name="T17" fmla="*/ 72 h 162"/>
              <a:gd name="T18" fmla="*/ 144 w 184"/>
              <a:gd name="T19" fmla="*/ 109 h 162"/>
              <a:gd name="T20" fmla="*/ 140 w 184"/>
              <a:gd name="T21" fmla="*/ 114 h 162"/>
              <a:gd name="T22" fmla="*/ 98 w 184"/>
              <a:gd name="T23" fmla="*/ 109 h 162"/>
              <a:gd name="T24" fmla="*/ 98 w 184"/>
              <a:gd name="T25" fmla="*/ 72 h 162"/>
              <a:gd name="T26" fmla="*/ 135 w 184"/>
              <a:gd name="T27" fmla="*/ 76 h 162"/>
              <a:gd name="T28" fmla="*/ 107 w 184"/>
              <a:gd name="T29" fmla="*/ 76 h 162"/>
              <a:gd name="T30" fmla="*/ 135 w 184"/>
              <a:gd name="T31" fmla="*/ 105 h 162"/>
              <a:gd name="T32" fmla="*/ 88 w 184"/>
              <a:gd name="T33" fmla="*/ 68 h 162"/>
              <a:gd name="T34" fmla="*/ 92 w 184"/>
              <a:gd name="T35" fmla="*/ 72 h 162"/>
              <a:gd name="T36" fmla="*/ 45 w 184"/>
              <a:gd name="T37" fmla="*/ 76 h 162"/>
              <a:gd name="T38" fmla="*/ 45 w 184"/>
              <a:gd name="T39" fmla="*/ 68 h 162"/>
              <a:gd name="T40" fmla="*/ 88 w 184"/>
              <a:gd name="T41" fmla="*/ 87 h 162"/>
              <a:gd name="T42" fmla="*/ 92 w 184"/>
              <a:gd name="T43" fmla="*/ 91 h 162"/>
              <a:gd name="T44" fmla="*/ 45 w 184"/>
              <a:gd name="T45" fmla="*/ 95 h 162"/>
              <a:gd name="T46" fmla="*/ 45 w 184"/>
              <a:gd name="T47" fmla="*/ 87 h 162"/>
              <a:gd name="T48" fmla="*/ 88 w 184"/>
              <a:gd name="T49" fmla="*/ 105 h 162"/>
              <a:gd name="T50" fmla="*/ 92 w 184"/>
              <a:gd name="T51" fmla="*/ 109 h 162"/>
              <a:gd name="T52" fmla="*/ 45 w 184"/>
              <a:gd name="T53" fmla="*/ 114 h 162"/>
              <a:gd name="T54" fmla="*/ 45 w 184"/>
              <a:gd name="T55" fmla="*/ 105 h 162"/>
              <a:gd name="T56" fmla="*/ 140 w 184"/>
              <a:gd name="T57" fmla="*/ 124 h 162"/>
              <a:gd name="T58" fmla="*/ 144 w 184"/>
              <a:gd name="T59" fmla="*/ 128 h 162"/>
              <a:gd name="T60" fmla="*/ 45 w 184"/>
              <a:gd name="T61" fmla="*/ 132 h 162"/>
              <a:gd name="T62" fmla="*/ 45 w 184"/>
              <a:gd name="T63" fmla="*/ 124 h 162"/>
              <a:gd name="T64" fmla="*/ 159 w 184"/>
              <a:gd name="T65" fmla="*/ 22 h 162"/>
              <a:gd name="T66" fmla="*/ 166 w 184"/>
              <a:gd name="T67" fmla="*/ 29 h 162"/>
              <a:gd name="T68" fmla="*/ 152 w 184"/>
              <a:gd name="T69" fmla="*/ 29 h 162"/>
              <a:gd name="T70" fmla="*/ 141 w 184"/>
              <a:gd name="T71" fmla="*/ 22 h 162"/>
              <a:gd name="T72" fmla="*/ 148 w 184"/>
              <a:gd name="T73" fmla="*/ 29 h 162"/>
              <a:gd name="T74" fmla="*/ 134 w 184"/>
              <a:gd name="T75" fmla="*/ 29 h 162"/>
              <a:gd name="T76" fmla="*/ 124 w 184"/>
              <a:gd name="T77" fmla="*/ 22 h 162"/>
              <a:gd name="T78" fmla="*/ 131 w 184"/>
              <a:gd name="T79" fmla="*/ 29 h 162"/>
              <a:gd name="T80" fmla="*/ 117 w 184"/>
              <a:gd name="T81" fmla="*/ 29 h 162"/>
              <a:gd name="T82" fmla="*/ 15 w 184"/>
              <a:gd name="T83" fmla="*/ 43 h 162"/>
              <a:gd name="T84" fmla="*/ 170 w 184"/>
              <a:gd name="T85" fmla="*/ 43 h 162"/>
              <a:gd name="T86" fmla="*/ 15 w 184"/>
              <a:gd name="T87" fmla="*/ 14 h 162"/>
              <a:gd name="T88" fmla="*/ 170 w 184"/>
              <a:gd name="T89" fmla="*/ 52 h 162"/>
              <a:gd name="T90" fmla="*/ 15 w 184"/>
              <a:gd name="T91" fmla="*/ 52 h 162"/>
              <a:gd name="T92" fmla="*/ 170 w 184"/>
              <a:gd name="T9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 h="162">
                <a:moveTo>
                  <a:pt x="8" y="0"/>
                </a:moveTo>
                <a:cubicBezTo>
                  <a:pt x="8" y="0"/>
                  <a:pt x="8" y="0"/>
                  <a:pt x="8" y="0"/>
                </a:cubicBezTo>
                <a:cubicBezTo>
                  <a:pt x="177" y="0"/>
                  <a:pt x="177" y="0"/>
                  <a:pt x="177" y="0"/>
                </a:cubicBezTo>
                <a:cubicBezTo>
                  <a:pt x="181" y="0"/>
                  <a:pt x="184" y="3"/>
                  <a:pt x="184" y="7"/>
                </a:cubicBezTo>
                <a:cubicBezTo>
                  <a:pt x="184" y="7"/>
                  <a:pt x="184" y="7"/>
                  <a:pt x="184" y="7"/>
                </a:cubicBezTo>
                <a:cubicBezTo>
                  <a:pt x="184" y="155"/>
                  <a:pt x="184" y="155"/>
                  <a:pt x="184" y="155"/>
                </a:cubicBezTo>
                <a:cubicBezTo>
                  <a:pt x="184" y="159"/>
                  <a:pt x="181" y="162"/>
                  <a:pt x="177" y="162"/>
                </a:cubicBezTo>
                <a:cubicBezTo>
                  <a:pt x="177" y="162"/>
                  <a:pt x="177" y="162"/>
                  <a:pt x="177" y="162"/>
                </a:cubicBezTo>
                <a:cubicBezTo>
                  <a:pt x="8" y="162"/>
                  <a:pt x="8" y="162"/>
                  <a:pt x="8" y="162"/>
                </a:cubicBezTo>
                <a:cubicBezTo>
                  <a:pt x="4" y="162"/>
                  <a:pt x="0" y="159"/>
                  <a:pt x="0" y="155"/>
                </a:cubicBezTo>
                <a:cubicBezTo>
                  <a:pt x="0" y="155"/>
                  <a:pt x="0" y="155"/>
                  <a:pt x="0" y="155"/>
                </a:cubicBezTo>
                <a:cubicBezTo>
                  <a:pt x="0" y="7"/>
                  <a:pt x="0" y="7"/>
                  <a:pt x="0" y="7"/>
                </a:cubicBezTo>
                <a:cubicBezTo>
                  <a:pt x="0" y="3"/>
                  <a:pt x="4" y="0"/>
                  <a:pt x="8" y="0"/>
                </a:cubicBezTo>
                <a:close/>
                <a:moveTo>
                  <a:pt x="102" y="68"/>
                </a:moveTo>
                <a:cubicBezTo>
                  <a:pt x="102" y="68"/>
                  <a:pt x="102" y="68"/>
                  <a:pt x="102" y="68"/>
                </a:cubicBezTo>
                <a:cubicBezTo>
                  <a:pt x="102" y="68"/>
                  <a:pt x="102" y="68"/>
                  <a:pt x="102" y="68"/>
                </a:cubicBezTo>
                <a:cubicBezTo>
                  <a:pt x="140" y="68"/>
                  <a:pt x="140" y="68"/>
                  <a:pt x="140" y="68"/>
                </a:cubicBezTo>
                <a:cubicBezTo>
                  <a:pt x="142" y="68"/>
                  <a:pt x="144" y="70"/>
                  <a:pt x="144" y="72"/>
                </a:cubicBezTo>
                <a:cubicBezTo>
                  <a:pt x="144" y="72"/>
                  <a:pt x="144" y="72"/>
                  <a:pt x="144" y="72"/>
                </a:cubicBezTo>
                <a:cubicBezTo>
                  <a:pt x="144" y="109"/>
                  <a:pt x="144" y="109"/>
                  <a:pt x="144" y="109"/>
                </a:cubicBezTo>
                <a:cubicBezTo>
                  <a:pt x="144" y="112"/>
                  <a:pt x="142" y="114"/>
                  <a:pt x="140" y="114"/>
                </a:cubicBezTo>
                <a:cubicBezTo>
                  <a:pt x="140" y="114"/>
                  <a:pt x="140" y="114"/>
                  <a:pt x="140" y="114"/>
                </a:cubicBezTo>
                <a:cubicBezTo>
                  <a:pt x="102" y="114"/>
                  <a:pt x="102" y="114"/>
                  <a:pt x="102" y="114"/>
                </a:cubicBezTo>
                <a:cubicBezTo>
                  <a:pt x="100" y="114"/>
                  <a:pt x="98" y="112"/>
                  <a:pt x="98" y="109"/>
                </a:cubicBezTo>
                <a:cubicBezTo>
                  <a:pt x="98" y="109"/>
                  <a:pt x="98" y="109"/>
                  <a:pt x="98" y="109"/>
                </a:cubicBezTo>
                <a:cubicBezTo>
                  <a:pt x="98" y="72"/>
                  <a:pt x="98" y="72"/>
                  <a:pt x="98" y="72"/>
                </a:cubicBezTo>
                <a:cubicBezTo>
                  <a:pt x="98" y="70"/>
                  <a:pt x="100" y="68"/>
                  <a:pt x="102" y="68"/>
                </a:cubicBezTo>
                <a:close/>
                <a:moveTo>
                  <a:pt x="135" y="76"/>
                </a:moveTo>
                <a:cubicBezTo>
                  <a:pt x="135" y="76"/>
                  <a:pt x="135" y="76"/>
                  <a:pt x="135" y="76"/>
                </a:cubicBezTo>
                <a:cubicBezTo>
                  <a:pt x="107" y="76"/>
                  <a:pt x="107" y="76"/>
                  <a:pt x="107" y="76"/>
                </a:cubicBezTo>
                <a:cubicBezTo>
                  <a:pt x="107" y="105"/>
                  <a:pt x="107" y="105"/>
                  <a:pt x="107" y="105"/>
                </a:cubicBezTo>
                <a:cubicBezTo>
                  <a:pt x="135" y="105"/>
                  <a:pt x="135" y="105"/>
                  <a:pt x="135" y="105"/>
                </a:cubicBezTo>
                <a:cubicBezTo>
                  <a:pt x="135" y="76"/>
                  <a:pt x="135" y="76"/>
                  <a:pt x="135" y="76"/>
                </a:cubicBezTo>
                <a:close/>
                <a:moveTo>
                  <a:pt x="88" y="68"/>
                </a:moveTo>
                <a:cubicBezTo>
                  <a:pt x="88" y="68"/>
                  <a:pt x="88" y="68"/>
                  <a:pt x="88" y="68"/>
                </a:cubicBezTo>
                <a:cubicBezTo>
                  <a:pt x="90" y="68"/>
                  <a:pt x="92" y="70"/>
                  <a:pt x="92" y="72"/>
                </a:cubicBezTo>
                <a:cubicBezTo>
                  <a:pt x="92" y="74"/>
                  <a:pt x="90" y="76"/>
                  <a:pt x="88" y="76"/>
                </a:cubicBezTo>
                <a:cubicBezTo>
                  <a:pt x="45" y="76"/>
                  <a:pt x="45" y="76"/>
                  <a:pt x="45" y="76"/>
                </a:cubicBezTo>
                <a:cubicBezTo>
                  <a:pt x="42" y="76"/>
                  <a:pt x="41" y="74"/>
                  <a:pt x="41" y="72"/>
                </a:cubicBezTo>
                <a:cubicBezTo>
                  <a:pt x="41" y="70"/>
                  <a:pt x="42" y="68"/>
                  <a:pt x="45" y="68"/>
                </a:cubicBezTo>
                <a:cubicBezTo>
                  <a:pt x="88" y="68"/>
                  <a:pt x="88" y="68"/>
                  <a:pt x="88" y="68"/>
                </a:cubicBezTo>
                <a:close/>
                <a:moveTo>
                  <a:pt x="88" y="87"/>
                </a:moveTo>
                <a:cubicBezTo>
                  <a:pt x="88" y="87"/>
                  <a:pt x="88" y="87"/>
                  <a:pt x="88" y="87"/>
                </a:cubicBezTo>
                <a:cubicBezTo>
                  <a:pt x="90" y="87"/>
                  <a:pt x="92" y="88"/>
                  <a:pt x="92" y="91"/>
                </a:cubicBezTo>
                <a:cubicBezTo>
                  <a:pt x="92" y="93"/>
                  <a:pt x="90" y="95"/>
                  <a:pt x="88" y="95"/>
                </a:cubicBezTo>
                <a:cubicBezTo>
                  <a:pt x="45" y="95"/>
                  <a:pt x="45" y="95"/>
                  <a:pt x="45" y="95"/>
                </a:cubicBezTo>
                <a:cubicBezTo>
                  <a:pt x="42" y="95"/>
                  <a:pt x="41" y="93"/>
                  <a:pt x="41" y="91"/>
                </a:cubicBezTo>
                <a:cubicBezTo>
                  <a:pt x="41" y="88"/>
                  <a:pt x="42" y="87"/>
                  <a:pt x="45" y="87"/>
                </a:cubicBezTo>
                <a:cubicBezTo>
                  <a:pt x="88" y="87"/>
                  <a:pt x="88" y="87"/>
                  <a:pt x="88" y="87"/>
                </a:cubicBezTo>
                <a:close/>
                <a:moveTo>
                  <a:pt x="88" y="105"/>
                </a:moveTo>
                <a:cubicBezTo>
                  <a:pt x="88" y="105"/>
                  <a:pt x="88" y="105"/>
                  <a:pt x="88" y="105"/>
                </a:cubicBezTo>
                <a:cubicBezTo>
                  <a:pt x="90" y="105"/>
                  <a:pt x="92" y="107"/>
                  <a:pt x="92" y="109"/>
                </a:cubicBezTo>
                <a:cubicBezTo>
                  <a:pt x="92" y="112"/>
                  <a:pt x="90" y="114"/>
                  <a:pt x="88" y="114"/>
                </a:cubicBezTo>
                <a:cubicBezTo>
                  <a:pt x="45" y="114"/>
                  <a:pt x="45" y="114"/>
                  <a:pt x="45" y="114"/>
                </a:cubicBezTo>
                <a:cubicBezTo>
                  <a:pt x="42" y="114"/>
                  <a:pt x="41" y="112"/>
                  <a:pt x="41" y="109"/>
                </a:cubicBezTo>
                <a:cubicBezTo>
                  <a:pt x="41" y="107"/>
                  <a:pt x="42" y="105"/>
                  <a:pt x="45" y="105"/>
                </a:cubicBezTo>
                <a:cubicBezTo>
                  <a:pt x="88" y="105"/>
                  <a:pt x="88" y="105"/>
                  <a:pt x="88" y="105"/>
                </a:cubicBezTo>
                <a:close/>
                <a:moveTo>
                  <a:pt x="140" y="124"/>
                </a:moveTo>
                <a:cubicBezTo>
                  <a:pt x="140" y="124"/>
                  <a:pt x="140" y="124"/>
                  <a:pt x="140" y="124"/>
                </a:cubicBezTo>
                <a:cubicBezTo>
                  <a:pt x="142" y="124"/>
                  <a:pt x="144" y="126"/>
                  <a:pt x="144" y="128"/>
                </a:cubicBezTo>
                <a:cubicBezTo>
                  <a:pt x="144" y="130"/>
                  <a:pt x="142" y="132"/>
                  <a:pt x="140" y="132"/>
                </a:cubicBezTo>
                <a:cubicBezTo>
                  <a:pt x="45" y="132"/>
                  <a:pt x="45" y="132"/>
                  <a:pt x="45" y="132"/>
                </a:cubicBezTo>
                <a:cubicBezTo>
                  <a:pt x="42" y="132"/>
                  <a:pt x="41" y="130"/>
                  <a:pt x="41" y="128"/>
                </a:cubicBezTo>
                <a:cubicBezTo>
                  <a:pt x="41" y="126"/>
                  <a:pt x="42" y="124"/>
                  <a:pt x="45" y="124"/>
                </a:cubicBezTo>
                <a:cubicBezTo>
                  <a:pt x="140" y="124"/>
                  <a:pt x="140" y="124"/>
                  <a:pt x="140" y="124"/>
                </a:cubicBezTo>
                <a:close/>
                <a:moveTo>
                  <a:pt x="159" y="22"/>
                </a:moveTo>
                <a:cubicBezTo>
                  <a:pt x="159" y="22"/>
                  <a:pt x="159" y="22"/>
                  <a:pt x="159" y="22"/>
                </a:cubicBezTo>
                <a:cubicBezTo>
                  <a:pt x="163" y="22"/>
                  <a:pt x="166" y="25"/>
                  <a:pt x="166" y="29"/>
                </a:cubicBezTo>
                <a:cubicBezTo>
                  <a:pt x="166" y="33"/>
                  <a:pt x="163" y="36"/>
                  <a:pt x="159" y="36"/>
                </a:cubicBezTo>
                <a:cubicBezTo>
                  <a:pt x="155" y="36"/>
                  <a:pt x="152" y="33"/>
                  <a:pt x="152" y="29"/>
                </a:cubicBezTo>
                <a:cubicBezTo>
                  <a:pt x="152" y="25"/>
                  <a:pt x="155" y="22"/>
                  <a:pt x="159" y="22"/>
                </a:cubicBezTo>
                <a:close/>
                <a:moveTo>
                  <a:pt x="141" y="22"/>
                </a:moveTo>
                <a:cubicBezTo>
                  <a:pt x="141" y="22"/>
                  <a:pt x="141" y="22"/>
                  <a:pt x="141" y="22"/>
                </a:cubicBezTo>
                <a:cubicBezTo>
                  <a:pt x="145" y="22"/>
                  <a:pt x="148" y="25"/>
                  <a:pt x="148" y="29"/>
                </a:cubicBezTo>
                <a:cubicBezTo>
                  <a:pt x="148" y="33"/>
                  <a:pt x="145" y="36"/>
                  <a:pt x="141" y="36"/>
                </a:cubicBezTo>
                <a:cubicBezTo>
                  <a:pt x="138" y="36"/>
                  <a:pt x="134" y="33"/>
                  <a:pt x="134" y="29"/>
                </a:cubicBezTo>
                <a:cubicBezTo>
                  <a:pt x="134" y="25"/>
                  <a:pt x="138" y="22"/>
                  <a:pt x="141" y="22"/>
                </a:cubicBezTo>
                <a:close/>
                <a:moveTo>
                  <a:pt x="124" y="22"/>
                </a:moveTo>
                <a:cubicBezTo>
                  <a:pt x="124" y="22"/>
                  <a:pt x="124" y="22"/>
                  <a:pt x="124" y="22"/>
                </a:cubicBezTo>
                <a:cubicBezTo>
                  <a:pt x="128" y="22"/>
                  <a:pt x="131" y="25"/>
                  <a:pt x="131" y="29"/>
                </a:cubicBezTo>
                <a:cubicBezTo>
                  <a:pt x="131" y="33"/>
                  <a:pt x="128" y="36"/>
                  <a:pt x="124" y="36"/>
                </a:cubicBezTo>
                <a:cubicBezTo>
                  <a:pt x="120" y="36"/>
                  <a:pt x="117" y="33"/>
                  <a:pt x="117" y="29"/>
                </a:cubicBezTo>
                <a:cubicBezTo>
                  <a:pt x="117" y="25"/>
                  <a:pt x="120" y="22"/>
                  <a:pt x="124" y="22"/>
                </a:cubicBezTo>
                <a:close/>
                <a:moveTo>
                  <a:pt x="15" y="43"/>
                </a:moveTo>
                <a:cubicBezTo>
                  <a:pt x="15" y="43"/>
                  <a:pt x="15" y="43"/>
                  <a:pt x="15" y="43"/>
                </a:cubicBezTo>
                <a:cubicBezTo>
                  <a:pt x="170" y="43"/>
                  <a:pt x="170" y="43"/>
                  <a:pt x="170" y="43"/>
                </a:cubicBezTo>
                <a:cubicBezTo>
                  <a:pt x="170" y="14"/>
                  <a:pt x="170" y="14"/>
                  <a:pt x="170" y="14"/>
                </a:cubicBezTo>
                <a:cubicBezTo>
                  <a:pt x="15" y="14"/>
                  <a:pt x="15" y="14"/>
                  <a:pt x="15" y="14"/>
                </a:cubicBezTo>
                <a:cubicBezTo>
                  <a:pt x="15" y="43"/>
                  <a:pt x="15" y="43"/>
                  <a:pt x="15" y="43"/>
                </a:cubicBezTo>
                <a:close/>
                <a:moveTo>
                  <a:pt x="170" y="52"/>
                </a:moveTo>
                <a:cubicBezTo>
                  <a:pt x="170" y="52"/>
                  <a:pt x="170" y="52"/>
                  <a:pt x="170" y="52"/>
                </a:cubicBezTo>
                <a:cubicBezTo>
                  <a:pt x="15" y="52"/>
                  <a:pt x="15" y="52"/>
                  <a:pt x="15" y="52"/>
                </a:cubicBezTo>
                <a:cubicBezTo>
                  <a:pt x="15" y="148"/>
                  <a:pt x="15" y="148"/>
                  <a:pt x="15" y="148"/>
                </a:cubicBezTo>
                <a:cubicBezTo>
                  <a:pt x="170" y="148"/>
                  <a:pt x="170" y="148"/>
                  <a:pt x="170" y="148"/>
                </a:cubicBezTo>
                <a:cubicBezTo>
                  <a:pt x="170" y="52"/>
                  <a:pt x="170" y="52"/>
                  <a:pt x="170" y="52"/>
                </a:cubicBez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9" name="PA_淘宝店chenying0907 18"/>
          <p:cNvSpPr/>
          <p:nvPr>
            <p:custDataLst>
              <p:tags r:id="rId7"/>
            </p:custDataLst>
          </p:nvPr>
        </p:nvSpPr>
        <p:spPr>
          <a:xfrm>
            <a:off x="4685950" y="2669837"/>
            <a:ext cx="1664622" cy="276999"/>
          </a:xfrm>
          <a:prstGeom prst="rect">
            <a:avLst/>
          </a:prstGeom>
        </p:spPr>
        <p:txBody>
          <a:bodyPr wrap="square">
            <a:spAutoFit/>
          </a:bodyPr>
          <a:lstStyle/>
          <a:p>
            <a:pPr algn="just"/>
            <a:r>
              <a:rPr lang="en-US" altLang="zh-CN" sz="12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ADD YOUR TITLE</a:t>
            </a:r>
            <a:endParaRPr lang="en-US" altLang="zh-CN" sz="12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0" name="PA_淘宝店chenying0907 19"/>
          <p:cNvSpPr/>
          <p:nvPr>
            <p:custDataLst>
              <p:tags r:id="rId8"/>
            </p:custDataLst>
          </p:nvPr>
        </p:nvSpPr>
        <p:spPr>
          <a:xfrm>
            <a:off x="4601801" y="2986851"/>
            <a:ext cx="1574114" cy="742254"/>
          </a:xfrm>
          <a:prstGeom prst="rect">
            <a:avLst/>
          </a:prstGeom>
        </p:spPr>
        <p:txBody>
          <a:bodyPr wrap="square">
            <a:spAutoFit/>
          </a:bodyPr>
          <a:lstStyle/>
          <a:p>
            <a:pPr algn="ctr">
              <a:lnSpc>
                <a:spcPct val="120000"/>
              </a:lnSpc>
            </a:pPr>
            <a:r>
              <a:rPr lang="en-US" altLang="zh-CN" sz="900" dirty="0">
                <a:solidFill>
                  <a:schemeClr val="bg1"/>
                </a:solidFill>
                <a:latin typeface="华文细黑" panose="02010600040101010101" pitchFamily="2" charset="-122"/>
                <a:ea typeface="华文细黑" panose="02010600040101010101" pitchFamily="2" charset="-122"/>
              </a:rPr>
              <a:t>Failure is like a thief Failure is probably the fortification in your pole  in your pole. </a:t>
            </a:r>
            <a:endParaRPr lang="zh-CN" altLang="en-US" sz="900" dirty="0">
              <a:solidFill>
                <a:schemeClr val="bg1"/>
              </a:solidFill>
              <a:latin typeface="华文细黑" panose="02010600040101010101" pitchFamily="2" charset="-122"/>
              <a:ea typeface="华文细黑" panose="02010600040101010101" pitchFamily="2" charset="-122"/>
            </a:endParaRPr>
          </a:p>
        </p:txBody>
      </p:sp>
      <p:sp>
        <p:nvSpPr>
          <p:cNvPr id="21" name="PA_淘宝店chenying0907 20"/>
          <p:cNvSpPr/>
          <p:nvPr>
            <p:custDataLst>
              <p:tags r:id="rId9"/>
            </p:custDataLst>
          </p:nvPr>
        </p:nvSpPr>
        <p:spPr>
          <a:xfrm>
            <a:off x="6543782" y="2652907"/>
            <a:ext cx="1664622" cy="276999"/>
          </a:xfrm>
          <a:prstGeom prst="rect">
            <a:avLst/>
          </a:prstGeom>
        </p:spPr>
        <p:txBody>
          <a:bodyPr wrap="square">
            <a:spAutoFit/>
          </a:bodyPr>
          <a:lstStyle/>
          <a:p>
            <a:pPr algn="just"/>
            <a:r>
              <a:rPr lang="en-US" altLang="zh-CN" sz="12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ADD YOUR TITLE</a:t>
            </a:r>
            <a:endParaRPr lang="en-US" altLang="zh-CN" sz="12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2" name="PA_淘宝店chenying0907 21"/>
          <p:cNvSpPr/>
          <p:nvPr>
            <p:custDataLst>
              <p:tags r:id="rId10"/>
            </p:custDataLst>
          </p:nvPr>
        </p:nvSpPr>
        <p:spPr>
          <a:xfrm>
            <a:off x="6459633" y="2969920"/>
            <a:ext cx="1574114" cy="742254"/>
          </a:xfrm>
          <a:prstGeom prst="rect">
            <a:avLst/>
          </a:prstGeom>
        </p:spPr>
        <p:txBody>
          <a:bodyPr wrap="square">
            <a:spAutoFit/>
          </a:bodyPr>
          <a:lstStyle/>
          <a:p>
            <a:pPr algn="ctr">
              <a:lnSpc>
                <a:spcPct val="120000"/>
              </a:lnSpc>
            </a:pPr>
            <a:r>
              <a:rPr lang="en-US" altLang="zh-CN" sz="900" dirty="0">
                <a:solidFill>
                  <a:schemeClr val="bg1"/>
                </a:solidFill>
                <a:latin typeface="华文细黑" panose="02010600040101010101" pitchFamily="2" charset="-122"/>
                <a:ea typeface="华文细黑" panose="02010600040101010101" pitchFamily="2" charset="-122"/>
              </a:rPr>
              <a:t>Failure is like a thief Failure is probably the fortification in your pole  in your pole. </a:t>
            </a:r>
            <a:endParaRPr lang="zh-CN" altLang="en-US" sz="900" dirty="0">
              <a:solidFill>
                <a:schemeClr val="bg1"/>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6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9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12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autoUpdateAnimBg="0"/>
      <p:bldP spid="18" grpId="0" animBg="1"/>
      <p:bldP spid="19" grpId="0" animBg="1" autoUpdateAnimBg="0"/>
      <p:bldP spid="20" grpId="0" animBg="1" autoUpdateAnimBg="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同心圆 20"/>
          <p:cNvSpPr/>
          <p:nvPr/>
        </p:nvSpPr>
        <p:spPr>
          <a:xfrm>
            <a:off x="682557" y="2373697"/>
            <a:ext cx="2611795" cy="2611115"/>
          </a:xfrm>
          <a:prstGeom prst="donut">
            <a:avLst>
              <a:gd name="adj" fmla="val 7852"/>
            </a:avLst>
          </a:prstGeom>
          <a:solidFill>
            <a:schemeClr val="tx1">
              <a:lumMod val="50000"/>
              <a:lumOff val="50000"/>
            </a:schemeClr>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extrusionH="95250" prstMaterial="flat">
            <a:bevelT w="95250" h="69850" prst="riblet"/>
            <a:bevelB w="95250" h="698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2" name="同心圆 21"/>
          <p:cNvSpPr/>
          <p:nvPr/>
        </p:nvSpPr>
        <p:spPr>
          <a:xfrm>
            <a:off x="1016093" y="2536540"/>
            <a:ext cx="1944722" cy="1944216"/>
          </a:xfrm>
          <a:prstGeom prst="donut">
            <a:avLst>
              <a:gd name="adj" fmla="val 7852"/>
            </a:avLst>
          </a:prstGeom>
          <a:solidFill>
            <a:schemeClr val="bg1">
              <a:lumMod val="65000"/>
            </a:schemeClr>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635000" extrusionH="95250" prstMaterial="flat">
            <a:bevelT h="57150" prst="riblet"/>
            <a:bevelB h="571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同心圆 22"/>
          <p:cNvSpPr/>
          <p:nvPr/>
        </p:nvSpPr>
        <p:spPr>
          <a:xfrm>
            <a:off x="1340212" y="2752564"/>
            <a:ext cx="1296482" cy="1296144"/>
          </a:xfrm>
          <a:prstGeom prst="donut">
            <a:avLst>
              <a:gd name="adj" fmla="val 7852"/>
            </a:avLst>
          </a:prstGeom>
          <a:solidFill>
            <a:schemeClr val="accent1"/>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270000" extrusionH="95250" prstMaterial="flat">
            <a:bevelT w="44450" h="25400" prst="riblet"/>
            <a:bevelB w="44450" h="254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4" name="同心圆 23"/>
          <p:cNvSpPr/>
          <p:nvPr/>
        </p:nvSpPr>
        <p:spPr>
          <a:xfrm>
            <a:off x="1600898" y="3129781"/>
            <a:ext cx="775112" cy="774911"/>
          </a:xfrm>
          <a:prstGeom prst="donut">
            <a:avLst>
              <a:gd name="adj" fmla="val 12925"/>
            </a:avLst>
          </a:prstGeom>
          <a:solidFill>
            <a:schemeClr val="accent2"/>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1905000" extrusionH="95250" prstMaterial="flat">
            <a:bevelT w="38100" h="19050" prst="riblet"/>
            <a:bevelB w="38100" h="190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5" name="椭圆 24"/>
          <p:cNvSpPr/>
          <p:nvPr/>
        </p:nvSpPr>
        <p:spPr>
          <a:xfrm flipV="1">
            <a:off x="1826394" y="3328628"/>
            <a:ext cx="324121" cy="324036"/>
          </a:xfrm>
          <a:prstGeom prst="ellipse">
            <a:avLst/>
          </a:prstGeom>
          <a:solidFill>
            <a:schemeClr val="accent3"/>
          </a:solidFill>
          <a:ln>
            <a:noFill/>
          </a:ln>
          <a:effectLst>
            <a:outerShdw blurRad="292100" dist="1943100" dir="5340000" algn="tl" rotWithShape="0">
              <a:prstClr val="black">
                <a:alpha val="13000"/>
              </a:prstClr>
            </a:outerShdw>
          </a:effectLst>
          <a:scene3d>
            <a:camera prst="perspectiveFront">
              <a:rot lat="17699970" lon="0" rev="0"/>
            </a:camera>
            <a:lightRig rig="flood" dir="t">
              <a:rot lat="0" lon="0" rev="7200000"/>
            </a:lightRig>
          </a:scene3d>
          <a:sp3d z="2374900" extrusionH="95250" prstMaterial="flat">
            <a:bevelT w="95250" h="69850" prst="riblet"/>
            <a:bevelB w="95250" h="698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cxnSp>
        <p:nvCxnSpPr>
          <p:cNvPr id="26" name="直接连接符 25"/>
          <p:cNvCxnSpPr/>
          <p:nvPr/>
        </p:nvCxnSpPr>
        <p:spPr>
          <a:xfrm>
            <a:off x="2376009" y="1443206"/>
            <a:ext cx="3708554" cy="0"/>
          </a:xfrm>
          <a:prstGeom prst="line">
            <a:avLst/>
          </a:prstGeom>
          <a:noFill/>
          <a:ln>
            <a:solidFill>
              <a:schemeClr val="accent3"/>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6138584" y="1017139"/>
            <a:ext cx="0" cy="4846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11"/>
          <p:cNvSpPr txBox="1">
            <a:spLocks noChangeArrowheads="1"/>
          </p:cNvSpPr>
          <p:nvPr/>
        </p:nvSpPr>
        <p:spPr bwMode="auto">
          <a:xfrm flipH="1">
            <a:off x="6138585" y="1124770"/>
            <a:ext cx="1340708" cy="276999"/>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点击添加标题    </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6138584" y="1378685"/>
            <a:ext cx="1458542" cy="1211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TextBox 29"/>
          <p:cNvSpPr txBox="1"/>
          <p:nvPr/>
        </p:nvSpPr>
        <p:spPr>
          <a:xfrm>
            <a:off x="6975160" y="1304706"/>
            <a:ext cx="615874" cy="276999"/>
          </a:xfrm>
          <a:prstGeom prst="rect">
            <a:avLst/>
          </a:prstGeom>
          <a:noFill/>
        </p:spPr>
        <p:txBody>
          <a:bodyPr wrap="none" rtlCol="0">
            <a:spAutoFit/>
          </a:bodyPr>
          <a:lstStyle/>
          <a:p>
            <a:r>
              <a:rPr lang="en-US" altLang="zh-CN" sz="1200" dirty="0">
                <a:solidFill>
                  <a:schemeClr val="bg1"/>
                </a:solidFill>
              </a:rPr>
              <a:t>45,644</a:t>
            </a:r>
            <a:endParaRPr lang="zh-CN" altLang="en-US" sz="1200" dirty="0">
              <a:solidFill>
                <a:schemeClr val="bg1"/>
              </a:solidFill>
            </a:endParaRPr>
          </a:p>
        </p:txBody>
      </p:sp>
      <p:cxnSp>
        <p:nvCxnSpPr>
          <p:cNvPr id="31" name="直接连接符 30"/>
          <p:cNvCxnSpPr/>
          <p:nvPr/>
        </p:nvCxnSpPr>
        <p:spPr>
          <a:xfrm>
            <a:off x="2519238" y="1863402"/>
            <a:ext cx="3565325" cy="0"/>
          </a:xfrm>
          <a:prstGeom prst="line">
            <a:avLst/>
          </a:prstGeom>
          <a:noFill/>
          <a:ln>
            <a:solidFill>
              <a:schemeClr val="accent2"/>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a:off x="2754151" y="2316142"/>
            <a:ext cx="3330413" cy="0"/>
          </a:xfrm>
          <a:prstGeom prst="line">
            <a:avLst/>
          </a:prstGeom>
          <a:noFill/>
          <a:ln>
            <a:solidFill>
              <a:schemeClr val="accent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a:off x="3132292" y="2932184"/>
            <a:ext cx="2952272"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p:cNvCxnSpPr/>
          <p:nvPr/>
        </p:nvCxnSpPr>
        <p:spPr>
          <a:xfrm>
            <a:off x="3402392" y="3645000"/>
            <a:ext cx="2682172" cy="0"/>
          </a:xfrm>
          <a:prstGeom prst="line">
            <a:avLst/>
          </a:prstGeom>
          <a:noFill/>
          <a:ln>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5" name="直接连接符 34"/>
          <p:cNvCxnSpPr/>
          <p:nvPr/>
        </p:nvCxnSpPr>
        <p:spPr>
          <a:xfrm>
            <a:off x="6138584" y="1611111"/>
            <a:ext cx="0" cy="4846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11"/>
          <p:cNvSpPr txBox="1">
            <a:spLocks noChangeArrowheads="1"/>
          </p:cNvSpPr>
          <p:nvPr/>
        </p:nvSpPr>
        <p:spPr bwMode="auto">
          <a:xfrm flipH="1">
            <a:off x="6138586" y="1708664"/>
            <a:ext cx="1340708" cy="276999"/>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点击添加标题    </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6138585" y="1972657"/>
            <a:ext cx="2205029" cy="12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TextBox 37"/>
          <p:cNvSpPr txBox="1"/>
          <p:nvPr/>
        </p:nvSpPr>
        <p:spPr>
          <a:xfrm>
            <a:off x="7730239" y="1898678"/>
            <a:ext cx="615874" cy="276999"/>
          </a:xfrm>
          <a:prstGeom prst="rect">
            <a:avLst/>
          </a:prstGeom>
          <a:noFill/>
        </p:spPr>
        <p:txBody>
          <a:bodyPr wrap="none" rtlCol="0">
            <a:spAutoFit/>
          </a:bodyPr>
          <a:lstStyle/>
          <a:p>
            <a:r>
              <a:rPr lang="en-US" altLang="zh-CN" sz="1200">
                <a:solidFill>
                  <a:schemeClr val="bg1"/>
                </a:solidFill>
              </a:rPr>
              <a:t>54.186</a:t>
            </a:r>
            <a:endParaRPr lang="zh-CN" altLang="en-US" sz="1200" dirty="0">
              <a:solidFill>
                <a:schemeClr val="bg1"/>
              </a:solidFill>
            </a:endParaRPr>
          </a:p>
        </p:txBody>
      </p:sp>
      <p:cxnSp>
        <p:nvCxnSpPr>
          <p:cNvPr id="39" name="直接连接符 38"/>
          <p:cNvCxnSpPr/>
          <p:nvPr/>
        </p:nvCxnSpPr>
        <p:spPr>
          <a:xfrm>
            <a:off x="6138584" y="2191868"/>
            <a:ext cx="0" cy="4846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11"/>
          <p:cNvSpPr txBox="1">
            <a:spLocks noChangeArrowheads="1"/>
          </p:cNvSpPr>
          <p:nvPr/>
        </p:nvSpPr>
        <p:spPr bwMode="auto">
          <a:xfrm flipH="1">
            <a:off x="6138585" y="2289420"/>
            <a:ext cx="1340708" cy="276999"/>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点击添加标题    </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6138584" y="2553414"/>
            <a:ext cx="2484923" cy="121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TextBox 41"/>
          <p:cNvSpPr txBox="1"/>
          <p:nvPr/>
        </p:nvSpPr>
        <p:spPr>
          <a:xfrm>
            <a:off x="8000338" y="2479435"/>
            <a:ext cx="615874" cy="276999"/>
          </a:xfrm>
          <a:prstGeom prst="rect">
            <a:avLst/>
          </a:prstGeom>
          <a:noFill/>
        </p:spPr>
        <p:txBody>
          <a:bodyPr wrap="none" rtlCol="0">
            <a:spAutoFit/>
          </a:bodyPr>
          <a:lstStyle/>
          <a:p>
            <a:r>
              <a:rPr lang="en-US" altLang="zh-CN" sz="1200">
                <a:solidFill>
                  <a:schemeClr val="bg1"/>
                </a:solidFill>
              </a:rPr>
              <a:t>68.477</a:t>
            </a:r>
            <a:endParaRPr lang="zh-CN" altLang="en-US" sz="1200" dirty="0">
              <a:solidFill>
                <a:schemeClr val="bg1"/>
              </a:solidFill>
            </a:endParaRPr>
          </a:p>
        </p:txBody>
      </p:sp>
      <p:cxnSp>
        <p:nvCxnSpPr>
          <p:cNvPr id="43" name="直接连接符 42"/>
          <p:cNvCxnSpPr/>
          <p:nvPr/>
        </p:nvCxnSpPr>
        <p:spPr>
          <a:xfrm>
            <a:off x="6138584" y="2817243"/>
            <a:ext cx="0" cy="4846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TextBox 11"/>
          <p:cNvSpPr txBox="1">
            <a:spLocks noChangeArrowheads="1"/>
          </p:cNvSpPr>
          <p:nvPr/>
        </p:nvSpPr>
        <p:spPr bwMode="auto">
          <a:xfrm flipH="1">
            <a:off x="6138585" y="2911871"/>
            <a:ext cx="1340708" cy="276999"/>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点击添加标题    </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6138584" y="3178789"/>
            <a:ext cx="1849217" cy="1211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TextBox 45"/>
          <p:cNvSpPr txBox="1"/>
          <p:nvPr/>
        </p:nvSpPr>
        <p:spPr>
          <a:xfrm>
            <a:off x="7352097" y="3104810"/>
            <a:ext cx="615874" cy="276999"/>
          </a:xfrm>
          <a:prstGeom prst="rect">
            <a:avLst/>
          </a:prstGeom>
          <a:noFill/>
        </p:spPr>
        <p:txBody>
          <a:bodyPr wrap="none" rtlCol="0">
            <a:spAutoFit/>
          </a:bodyPr>
          <a:lstStyle/>
          <a:p>
            <a:r>
              <a:rPr lang="en-US" altLang="zh-CN" sz="1200">
                <a:solidFill>
                  <a:schemeClr val="bg1"/>
                </a:solidFill>
              </a:rPr>
              <a:t>49.423</a:t>
            </a:r>
            <a:endParaRPr lang="zh-CN" altLang="en-US" sz="1200" dirty="0">
              <a:solidFill>
                <a:schemeClr val="bg1"/>
              </a:solidFill>
            </a:endParaRPr>
          </a:p>
        </p:txBody>
      </p:sp>
      <p:cxnSp>
        <p:nvCxnSpPr>
          <p:cNvPr id="47" name="直接连接符 46"/>
          <p:cNvCxnSpPr/>
          <p:nvPr/>
        </p:nvCxnSpPr>
        <p:spPr>
          <a:xfrm>
            <a:off x="6138583" y="3547448"/>
            <a:ext cx="0" cy="4846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8" name="TextBox 11"/>
          <p:cNvSpPr txBox="1">
            <a:spLocks noChangeArrowheads="1"/>
          </p:cNvSpPr>
          <p:nvPr/>
        </p:nvSpPr>
        <p:spPr bwMode="auto">
          <a:xfrm flipH="1">
            <a:off x="6138584" y="3642440"/>
            <a:ext cx="1340708" cy="276999"/>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点击添加标题    </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6138583" y="3908994"/>
            <a:ext cx="1998743" cy="12116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TextBox 49"/>
          <p:cNvSpPr txBox="1"/>
          <p:nvPr/>
        </p:nvSpPr>
        <p:spPr>
          <a:xfrm>
            <a:off x="7514157" y="3835015"/>
            <a:ext cx="615874" cy="276999"/>
          </a:xfrm>
          <a:prstGeom prst="rect">
            <a:avLst/>
          </a:prstGeom>
          <a:noFill/>
        </p:spPr>
        <p:txBody>
          <a:bodyPr wrap="none" rtlCol="0">
            <a:spAutoFit/>
          </a:bodyPr>
          <a:lstStyle/>
          <a:p>
            <a:r>
              <a:rPr lang="en-US" altLang="zh-CN" sz="1200">
                <a:solidFill>
                  <a:schemeClr val="bg1"/>
                </a:solidFill>
              </a:rPr>
              <a:t>51.414</a:t>
            </a:r>
            <a:endParaRPr lang="zh-CN" altLang="en-US" sz="1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100"/>
                                      </p:stCondLst>
                                      <p:childTnLst>
                                        <p:set>
                                          <p:cBhvr>
                                            <p:cTn id="10" dur="1" fill="hold">
                                              <p:stCondLst>
                                                <p:cond delay="0"/>
                                              </p:stCondLst>
                                            </p:cTn>
                                            <p:tgtEl>
                                              <p:spTgt spid="22"/>
                                            </p:tgtEl>
                                            <p:attrNameLst>
                                              <p:attrName>style.visibility</p:attrName>
                                            </p:attrNameLst>
                                          </p:cBhvr>
                                          <p:to>
                                            <p:strVal val="visible"/>
                                          </p:to>
                                        </p:set>
                                        <p:anim calcmode="lin" valueType="num" p14:bounceEnd="50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14:bounceEnd="50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300"/>
                                      </p:stCondLst>
                                      <p:childTnLst>
                                        <p:set>
                                          <p:cBhvr>
                                            <p:cTn id="18" dur="1" fill="hold">
                                              <p:stCondLst>
                                                <p:cond delay="0"/>
                                              </p:stCondLst>
                                            </p:cTn>
                                            <p:tgtEl>
                                              <p:spTgt spid="24"/>
                                            </p:tgtEl>
                                            <p:attrNameLst>
                                              <p:attrName>style.visibility</p:attrName>
                                            </p:attrNameLst>
                                          </p:cBhvr>
                                          <p:to>
                                            <p:strVal val="visible"/>
                                          </p:to>
                                        </p:set>
                                        <p:anim calcmode="lin" valueType="num" p14:bounceEnd="50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400"/>
                                      </p:stCondLst>
                                      <p:childTnLst>
                                        <p:set>
                                          <p:cBhvr>
                                            <p:cTn id="22" dur="1" fill="hold">
                                              <p:stCondLst>
                                                <p:cond delay="0"/>
                                              </p:stCondLst>
                                            </p:cTn>
                                            <p:tgtEl>
                                              <p:spTgt spid="25"/>
                                            </p:tgtEl>
                                            <p:attrNameLst>
                                              <p:attrName>style.visibility</p:attrName>
                                            </p:attrNameLst>
                                          </p:cBhvr>
                                          <p:to>
                                            <p:strVal val="visible"/>
                                          </p:to>
                                        </p:set>
                                        <p:anim calcmode="lin" valueType="num" p14:bounceEnd="50000">
                                          <p:cBhvr additive="base">
                                            <p:cTn id="23"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par>
                                    <p:cTn id="32" presetID="22" presetClass="entr" presetSubtype="8"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up)">
                                          <p:cBhvr>
                                            <p:cTn id="44" dur="500"/>
                                            <p:tgtEl>
                                              <p:spTgt spid="2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par>
                              <p:cTn id="55" fill="hold">
                                <p:stCondLst>
                                  <p:cond delay="2500"/>
                                </p:stCondLst>
                                <p:childTnLst>
                                  <p:par>
                                    <p:cTn id="56" presetID="22" presetClass="entr" presetSubtype="1"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up)">
                                          <p:cBhvr>
                                            <p:cTn id="58" dur="500"/>
                                            <p:tgtEl>
                                              <p:spTgt spid="3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childTnLst>
                              </p:cTn>
                            </p:par>
                            <p:par>
                              <p:cTn id="65" fill="hold">
                                <p:stCondLst>
                                  <p:cond delay="3000"/>
                                </p:stCondLst>
                                <p:childTnLst>
                                  <p:par>
                                    <p:cTn id="66" presetID="14" presetClass="entr" presetSubtype="10"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randombar(horizontal)">
                                          <p:cBhvr>
                                            <p:cTn id="68" dur="500"/>
                                            <p:tgtEl>
                                              <p:spTgt spid="38"/>
                                            </p:tgtEl>
                                          </p:cBhvr>
                                        </p:animEffect>
                                      </p:childTnLst>
                                    </p:cTn>
                                  </p:par>
                                </p:childTnLst>
                              </p:cTn>
                            </p:par>
                            <p:par>
                              <p:cTn id="69" fill="hold">
                                <p:stCondLst>
                                  <p:cond delay="3500"/>
                                </p:stCondLst>
                                <p:childTnLst>
                                  <p:par>
                                    <p:cTn id="70" presetID="22" presetClass="entr" presetSubtype="1"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up)">
                                          <p:cBhvr>
                                            <p:cTn id="72" dur="500"/>
                                            <p:tgtEl>
                                              <p:spTgt spid="3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left)">
                                          <p:cBhvr>
                                            <p:cTn id="78" dur="500"/>
                                            <p:tgtEl>
                                              <p:spTgt spid="40"/>
                                            </p:tgtEl>
                                          </p:cBhvr>
                                        </p:animEffect>
                                      </p:childTnLst>
                                    </p:cTn>
                                  </p:par>
                                </p:childTnLst>
                              </p:cTn>
                            </p:par>
                            <p:par>
                              <p:cTn id="79" fill="hold">
                                <p:stCondLst>
                                  <p:cond delay="4000"/>
                                </p:stCondLst>
                                <p:childTnLst>
                                  <p:par>
                                    <p:cTn id="80" presetID="14" presetClass="entr" presetSubtype="1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randombar(horizontal)">
                                          <p:cBhvr>
                                            <p:cTn id="82" dur="500"/>
                                            <p:tgtEl>
                                              <p:spTgt spid="42"/>
                                            </p:tgtEl>
                                          </p:cBhvr>
                                        </p:animEffect>
                                      </p:childTnLst>
                                    </p:cTn>
                                  </p:par>
                                </p:childTnLst>
                              </p:cTn>
                            </p:par>
                            <p:par>
                              <p:cTn id="83" fill="hold">
                                <p:stCondLst>
                                  <p:cond delay="4500"/>
                                </p:stCondLst>
                                <p:childTnLst>
                                  <p:par>
                                    <p:cTn id="84" presetID="22" presetClass="entr" presetSubtype="1"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up)">
                                          <p:cBhvr>
                                            <p:cTn id="86" dur="500"/>
                                            <p:tgtEl>
                                              <p:spTgt spid="43"/>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wipe(left)">
                                          <p:cBhvr>
                                            <p:cTn id="89" dur="500"/>
                                            <p:tgtEl>
                                              <p:spTgt spid="4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par>
                              <p:cTn id="93" fill="hold">
                                <p:stCondLst>
                                  <p:cond delay="5000"/>
                                </p:stCondLst>
                                <p:childTnLst>
                                  <p:par>
                                    <p:cTn id="94" presetID="14" presetClass="entr" presetSubtype="1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randombar(horizontal)">
                                          <p:cBhvr>
                                            <p:cTn id="96" dur="500"/>
                                            <p:tgtEl>
                                              <p:spTgt spid="46"/>
                                            </p:tgtEl>
                                          </p:cBhvr>
                                        </p:animEffect>
                                      </p:childTnLst>
                                    </p:cTn>
                                  </p:par>
                                </p:childTnLst>
                              </p:cTn>
                            </p:par>
                            <p:par>
                              <p:cTn id="97" fill="hold">
                                <p:stCondLst>
                                  <p:cond delay="5500"/>
                                </p:stCondLst>
                                <p:childTnLst>
                                  <p:par>
                                    <p:cTn id="98" presetID="22" presetClass="entr" presetSubtype="1" fill="hold"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up)">
                                          <p:cBhvr>
                                            <p:cTn id="100" dur="500"/>
                                            <p:tgtEl>
                                              <p:spTgt spid="4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left)">
                                          <p:cBhvr>
                                            <p:cTn id="106" dur="500"/>
                                            <p:tgtEl>
                                              <p:spTgt spid="48"/>
                                            </p:tgtEl>
                                          </p:cBhvr>
                                        </p:animEffect>
                                      </p:childTnLst>
                                    </p:cTn>
                                  </p:par>
                                </p:childTnLst>
                              </p:cTn>
                            </p:par>
                            <p:par>
                              <p:cTn id="107" fill="hold">
                                <p:stCondLst>
                                  <p:cond delay="6000"/>
                                </p:stCondLst>
                                <p:childTnLst>
                                  <p:par>
                                    <p:cTn id="108" presetID="14" presetClass="entr" presetSubtype="10" fill="hold" grpId="0"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randombar(horizontal)">
                                          <p:cBhvr>
                                            <p:cTn id="1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8" grpId="0"/>
          <p:bldP spid="29" grpId="0" animBg="1"/>
          <p:bldP spid="30" grpId="0"/>
          <p:bldP spid="36" grpId="0"/>
          <p:bldP spid="37" grpId="0" animBg="1"/>
          <p:bldP spid="38" grpId="0"/>
          <p:bldP spid="40" grpId="0"/>
          <p:bldP spid="41" grpId="0" animBg="1"/>
          <p:bldP spid="42" grpId="0"/>
          <p:bldP spid="44" grpId="0"/>
          <p:bldP spid="45" grpId="0" animBg="1"/>
          <p:bldP spid="46" grpId="0"/>
          <p:bldP spid="48" grpId="0"/>
          <p:bldP spid="49" grpId="0" animBg="1"/>
          <p:bldP spid="5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3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ppt_x"/>
                                              </p:val>
                                            </p:tav>
                                            <p:tav tm="100000">
                                              <p:val>
                                                <p:strVal val="#ppt_x"/>
                                              </p:val>
                                            </p:tav>
                                          </p:tavLst>
                                        </p:anim>
                                        <p:anim calcmode="lin" valueType="num">
                                          <p:cBhvr additive="base">
                                            <p:cTn id="24" dur="10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par>
                                    <p:cTn id="32" presetID="22" presetClass="entr" presetSubtype="8"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up)">
                                          <p:cBhvr>
                                            <p:cTn id="44" dur="500"/>
                                            <p:tgtEl>
                                              <p:spTgt spid="2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par>
                              <p:cTn id="55" fill="hold">
                                <p:stCondLst>
                                  <p:cond delay="2500"/>
                                </p:stCondLst>
                                <p:childTnLst>
                                  <p:par>
                                    <p:cTn id="56" presetID="22" presetClass="entr" presetSubtype="1"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up)">
                                          <p:cBhvr>
                                            <p:cTn id="58" dur="500"/>
                                            <p:tgtEl>
                                              <p:spTgt spid="3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childTnLst>
                              </p:cTn>
                            </p:par>
                            <p:par>
                              <p:cTn id="65" fill="hold">
                                <p:stCondLst>
                                  <p:cond delay="3000"/>
                                </p:stCondLst>
                                <p:childTnLst>
                                  <p:par>
                                    <p:cTn id="66" presetID="14" presetClass="entr" presetSubtype="10"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randombar(horizontal)">
                                          <p:cBhvr>
                                            <p:cTn id="68" dur="500"/>
                                            <p:tgtEl>
                                              <p:spTgt spid="38"/>
                                            </p:tgtEl>
                                          </p:cBhvr>
                                        </p:animEffect>
                                      </p:childTnLst>
                                    </p:cTn>
                                  </p:par>
                                </p:childTnLst>
                              </p:cTn>
                            </p:par>
                            <p:par>
                              <p:cTn id="69" fill="hold">
                                <p:stCondLst>
                                  <p:cond delay="3500"/>
                                </p:stCondLst>
                                <p:childTnLst>
                                  <p:par>
                                    <p:cTn id="70" presetID="22" presetClass="entr" presetSubtype="1"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up)">
                                          <p:cBhvr>
                                            <p:cTn id="72" dur="500"/>
                                            <p:tgtEl>
                                              <p:spTgt spid="3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left)">
                                          <p:cBhvr>
                                            <p:cTn id="78" dur="500"/>
                                            <p:tgtEl>
                                              <p:spTgt spid="40"/>
                                            </p:tgtEl>
                                          </p:cBhvr>
                                        </p:animEffect>
                                      </p:childTnLst>
                                    </p:cTn>
                                  </p:par>
                                </p:childTnLst>
                              </p:cTn>
                            </p:par>
                            <p:par>
                              <p:cTn id="79" fill="hold">
                                <p:stCondLst>
                                  <p:cond delay="4000"/>
                                </p:stCondLst>
                                <p:childTnLst>
                                  <p:par>
                                    <p:cTn id="80" presetID="14" presetClass="entr" presetSubtype="1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randombar(horizontal)">
                                          <p:cBhvr>
                                            <p:cTn id="82" dur="500"/>
                                            <p:tgtEl>
                                              <p:spTgt spid="42"/>
                                            </p:tgtEl>
                                          </p:cBhvr>
                                        </p:animEffect>
                                      </p:childTnLst>
                                    </p:cTn>
                                  </p:par>
                                </p:childTnLst>
                              </p:cTn>
                            </p:par>
                            <p:par>
                              <p:cTn id="83" fill="hold">
                                <p:stCondLst>
                                  <p:cond delay="4500"/>
                                </p:stCondLst>
                                <p:childTnLst>
                                  <p:par>
                                    <p:cTn id="84" presetID="22" presetClass="entr" presetSubtype="1"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up)">
                                          <p:cBhvr>
                                            <p:cTn id="86" dur="500"/>
                                            <p:tgtEl>
                                              <p:spTgt spid="43"/>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wipe(left)">
                                          <p:cBhvr>
                                            <p:cTn id="89" dur="500"/>
                                            <p:tgtEl>
                                              <p:spTgt spid="4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par>
                              <p:cTn id="93" fill="hold">
                                <p:stCondLst>
                                  <p:cond delay="5000"/>
                                </p:stCondLst>
                                <p:childTnLst>
                                  <p:par>
                                    <p:cTn id="94" presetID="14" presetClass="entr" presetSubtype="1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randombar(horizontal)">
                                          <p:cBhvr>
                                            <p:cTn id="96" dur="500"/>
                                            <p:tgtEl>
                                              <p:spTgt spid="46"/>
                                            </p:tgtEl>
                                          </p:cBhvr>
                                        </p:animEffect>
                                      </p:childTnLst>
                                    </p:cTn>
                                  </p:par>
                                </p:childTnLst>
                              </p:cTn>
                            </p:par>
                            <p:par>
                              <p:cTn id="97" fill="hold">
                                <p:stCondLst>
                                  <p:cond delay="5500"/>
                                </p:stCondLst>
                                <p:childTnLst>
                                  <p:par>
                                    <p:cTn id="98" presetID="22" presetClass="entr" presetSubtype="1" fill="hold"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up)">
                                          <p:cBhvr>
                                            <p:cTn id="100" dur="500"/>
                                            <p:tgtEl>
                                              <p:spTgt spid="4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left)">
                                          <p:cBhvr>
                                            <p:cTn id="106" dur="500"/>
                                            <p:tgtEl>
                                              <p:spTgt spid="48"/>
                                            </p:tgtEl>
                                          </p:cBhvr>
                                        </p:animEffect>
                                      </p:childTnLst>
                                    </p:cTn>
                                  </p:par>
                                </p:childTnLst>
                              </p:cTn>
                            </p:par>
                            <p:par>
                              <p:cTn id="107" fill="hold">
                                <p:stCondLst>
                                  <p:cond delay="6000"/>
                                </p:stCondLst>
                                <p:childTnLst>
                                  <p:par>
                                    <p:cTn id="108" presetID="14" presetClass="entr" presetSubtype="10" fill="hold" grpId="0"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randombar(horizontal)">
                                          <p:cBhvr>
                                            <p:cTn id="1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8" grpId="0"/>
          <p:bldP spid="29" grpId="0" animBg="1"/>
          <p:bldP spid="30" grpId="0"/>
          <p:bldP spid="36" grpId="0"/>
          <p:bldP spid="37" grpId="0" animBg="1"/>
          <p:bldP spid="38" grpId="0"/>
          <p:bldP spid="40" grpId="0"/>
          <p:bldP spid="41" grpId="0" animBg="1"/>
          <p:bldP spid="42" grpId="0"/>
          <p:bldP spid="44" grpId="0"/>
          <p:bldP spid="45" grpId="0" animBg="1"/>
          <p:bldP spid="46" grpId="0"/>
          <p:bldP spid="48" grpId="0"/>
          <p:bldP spid="49" grpId="0" animBg="1"/>
          <p:bldP spid="5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4060720" y="1823005"/>
            <a:ext cx="3226979" cy="2078935"/>
            <a:chOff x="6598556" y="1837747"/>
            <a:chExt cx="4954757" cy="3192032"/>
          </a:xfrm>
        </p:grpSpPr>
        <p:sp>
          <p:nvSpPr>
            <p:cNvPr id="21" name="Rounded Rectangle 20"/>
            <p:cNvSpPr/>
            <p:nvPr/>
          </p:nvSpPr>
          <p:spPr>
            <a:xfrm>
              <a:off x="6598556"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ounded Rectangle 21"/>
            <p:cNvSpPr/>
            <p:nvPr/>
          </p:nvSpPr>
          <p:spPr>
            <a:xfrm>
              <a:off x="7476919"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ounded Rectangle 22"/>
            <p:cNvSpPr/>
            <p:nvPr/>
          </p:nvSpPr>
          <p:spPr>
            <a:xfrm>
              <a:off x="8440056"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ounded Rectangle 23"/>
            <p:cNvSpPr/>
            <p:nvPr/>
          </p:nvSpPr>
          <p:spPr>
            <a:xfrm>
              <a:off x="9318419"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ounded Rectangle 24"/>
            <p:cNvSpPr/>
            <p:nvPr/>
          </p:nvSpPr>
          <p:spPr>
            <a:xfrm>
              <a:off x="10281454"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ounded Rectangle 25"/>
            <p:cNvSpPr/>
            <p:nvPr/>
          </p:nvSpPr>
          <p:spPr>
            <a:xfrm>
              <a:off x="11159817" y="1837747"/>
              <a:ext cx="393496" cy="319203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 name="Rounded Rectangle 2"/>
          <p:cNvSpPr/>
          <p:nvPr/>
        </p:nvSpPr>
        <p:spPr>
          <a:xfrm>
            <a:off x="4060718" y="3042116"/>
            <a:ext cx="256412" cy="864358"/>
          </a:xfrm>
          <a:prstGeom prst="roundRect">
            <a:avLst>
              <a:gd name="adj" fmla="val 50000"/>
            </a:avLst>
          </a:prstGeom>
          <a:gradFill flip="none" rotWithShape="1">
            <a:gsLst>
              <a:gs pos="0">
                <a:schemeClr val="accent1"/>
              </a:gs>
              <a:gs pos="100000">
                <a:schemeClr val="accent1">
                  <a:lumMod val="75000"/>
                  <a:alpha val="7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TextBox 3"/>
          <p:cNvSpPr txBox="1"/>
          <p:nvPr/>
        </p:nvSpPr>
        <p:spPr>
          <a:xfrm>
            <a:off x="3855839"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Rounded Rectangle 4"/>
          <p:cNvSpPr/>
          <p:nvPr/>
        </p:nvSpPr>
        <p:spPr>
          <a:xfrm>
            <a:off x="4631441" y="2734423"/>
            <a:ext cx="256412" cy="1172053"/>
          </a:xfrm>
          <a:prstGeom prst="roundRect">
            <a:avLst>
              <a:gd name="adj" fmla="val 50000"/>
            </a:avLst>
          </a:prstGeom>
          <a:gradFill>
            <a:gsLst>
              <a:gs pos="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TextBox 5"/>
          <p:cNvSpPr txBox="1"/>
          <p:nvPr/>
        </p:nvSpPr>
        <p:spPr>
          <a:xfrm>
            <a:off x="4426564"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ounded Rectangle 6"/>
          <p:cNvSpPr/>
          <p:nvPr/>
        </p:nvSpPr>
        <p:spPr>
          <a:xfrm>
            <a:off x="5259933" y="3359738"/>
            <a:ext cx="256412" cy="546738"/>
          </a:xfrm>
          <a:prstGeom prst="roundRect">
            <a:avLst>
              <a:gd name="adj" fmla="val 50000"/>
            </a:avLst>
          </a:prstGeom>
          <a:gradFill>
            <a:gsLst>
              <a:gs pos="0">
                <a:schemeClr val="accent3"/>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Box 7"/>
          <p:cNvSpPr txBox="1"/>
          <p:nvPr/>
        </p:nvSpPr>
        <p:spPr>
          <a:xfrm>
            <a:off x="5055055"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Rounded Rectangle 8"/>
          <p:cNvSpPr/>
          <p:nvPr/>
        </p:nvSpPr>
        <p:spPr>
          <a:xfrm>
            <a:off x="5830657" y="3136410"/>
            <a:ext cx="256412" cy="770064"/>
          </a:xfrm>
          <a:prstGeom prst="roundRect">
            <a:avLst>
              <a:gd name="adj" fmla="val 50000"/>
            </a:avLst>
          </a:prstGeom>
          <a:gradFill>
            <a:gsLst>
              <a:gs pos="0">
                <a:schemeClr val="accent4"/>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Box 9"/>
          <p:cNvSpPr txBox="1"/>
          <p:nvPr/>
        </p:nvSpPr>
        <p:spPr>
          <a:xfrm>
            <a:off x="5625780"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ounded Rectangle 10"/>
          <p:cNvSpPr/>
          <p:nvPr/>
        </p:nvSpPr>
        <p:spPr>
          <a:xfrm>
            <a:off x="6459148" y="2342358"/>
            <a:ext cx="256412" cy="1564116"/>
          </a:xfrm>
          <a:prstGeom prst="roundRect">
            <a:avLst>
              <a:gd name="adj" fmla="val 50000"/>
            </a:avLst>
          </a:prstGeom>
          <a:gradFill>
            <a:gsLst>
              <a:gs pos="0">
                <a:schemeClr val="accent5"/>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Box 11"/>
          <p:cNvSpPr txBox="1"/>
          <p:nvPr/>
        </p:nvSpPr>
        <p:spPr>
          <a:xfrm>
            <a:off x="6254270"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7029873" y="2769163"/>
            <a:ext cx="256412" cy="1137313"/>
          </a:xfrm>
          <a:prstGeom prst="roundRect">
            <a:avLst>
              <a:gd name="adj" fmla="val 50000"/>
            </a:avLst>
          </a:prstGeom>
          <a:gradFill>
            <a:gsLst>
              <a:gs pos="0">
                <a:schemeClr val="accent6"/>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4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13"/>
          <p:cNvSpPr txBox="1"/>
          <p:nvPr/>
        </p:nvSpPr>
        <p:spPr>
          <a:xfrm>
            <a:off x="6824995" y="3974451"/>
            <a:ext cx="628358" cy="131254"/>
          </a:xfrm>
          <a:prstGeom prst="rect">
            <a:avLst/>
          </a:prstGeom>
          <a:noFill/>
        </p:spPr>
        <p:txBody>
          <a:bodyPr wrap="square" lIns="0" tIns="0" rIns="0" bIns="0" rtlCol="0">
            <a:spAutoFit/>
          </a:bodyPr>
          <a:lstStyle/>
          <a:p>
            <a:pPr algn="ctr">
              <a:lnSpc>
                <a:spcPct val="120000"/>
              </a:lnSpc>
            </a:pPr>
            <a:r>
              <a:rPr lang="zh-CN" altLang="en-US"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71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42"/>
          <p:cNvSpPr txBox="1"/>
          <p:nvPr/>
        </p:nvSpPr>
        <p:spPr>
          <a:xfrm>
            <a:off x="1507698" y="2425609"/>
            <a:ext cx="1938454" cy="1156022"/>
          </a:xfrm>
          <a:prstGeom prst="rect">
            <a:avLst/>
          </a:prstGeom>
          <a:noFill/>
        </p:spPr>
        <p:txBody>
          <a:bodyPr wrap="square" lIns="0" tIns="0" rIns="0" bIns="0" rtlCol="0">
            <a:spAutoFit/>
          </a:bodyPr>
          <a:lstStyle/>
          <a:p>
            <a:pPr algn="just">
              <a:lnSpc>
                <a:spcPct val="120000"/>
              </a:lnSpc>
            </a:pPr>
            <a:r>
              <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id-ID"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endParaRPr lang="en-US"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id-ID"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id-ID"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id-ID"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id-ID" altLang="zh-CN" sz="57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TextBox 44"/>
          <p:cNvSpPr txBox="1"/>
          <p:nvPr/>
        </p:nvSpPr>
        <p:spPr>
          <a:xfrm>
            <a:off x="1507696" y="2179678"/>
            <a:ext cx="1336920" cy="183896"/>
          </a:xfrm>
          <a:prstGeom prst="rect">
            <a:avLst/>
          </a:prstGeom>
          <a:noFill/>
        </p:spPr>
        <p:txBody>
          <a:bodyPr wrap="square" lIns="0" tIns="0" rIns="0" bIns="0" rtlCol="0">
            <a:spAutoFit/>
          </a:bodyPr>
          <a:lstStyle/>
          <a:p>
            <a:pPr algn="just">
              <a:lnSpc>
                <a:spcPct val="120000"/>
              </a:lnSpc>
            </a:pPr>
            <a:r>
              <a:rPr lang="zh-CN" altLang="en-US" sz="995">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9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7" name="Straight Connector 46"/>
          <p:cNvCxnSpPr/>
          <p:nvPr/>
        </p:nvCxnSpPr>
        <p:spPr>
          <a:xfrm>
            <a:off x="3731516" y="1905515"/>
            <a:ext cx="3906" cy="213611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par>
                          <p:cTn id="53" fill="hold">
                            <p:stCondLst>
                              <p:cond delay="2000"/>
                            </p:stCondLst>
                            <p:childTnLst>
                              <p:par>
                                <p:cTn id="54" presetID="16" presetClass="entr" presetSubtype="42"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barn(outHorizontal)">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P spid="11" grpId="0" animBg="1"/>
      <p:bldP spid="12" grpId="0"/>
      <p:bldP spid="13" grpId="0" animBg="1"/>
      <p:bldP spid="14" grpId="0"/>
      <p:bldP spid="43"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691680" y="1852464"/>
            <a:ext cx="2688336" cy="1860262"/>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nvSpPr>
        <p:spPr>
          <a:xfrm>
            <a:off x="-14824" y="1276400"/>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621628" y="196280"/>
            <a:ext cx="1886484" cy="1233518"/>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68044" y="2438337"/>
            <a:ext cx="2808312" cy="438592"/>
          </a:xfrm>
          <a:prstGeom prst="rect">
            <a:avLst/>
          </a:prstGeom>
        </p:spPr>
        <p:txBody>
          <a:bodyPr wrap="square" lIns="68589" tIns="34295" rIns="68589" bIns="34295">
            <a:spAutoFit/>
          </a:bodyPr>
          <a:lstStyle/>
          <a:p>
            <a:pPr algn="ctr">
              <a:buFontTx/>
              <a:buNone/>
            </a:pPr>
            <a:r>
              <a:rPr lang="zh-CN" altLang="en-US" sz="2400" dirty="0">
                <a:solidFill>
                  <a:schemeClr val="accent1"/>
                </a:solidFill>
                <a:latin typeface="微软雅黑" panose="020B0503020204020204" pitchFamily="34" charset="-122"/>
                <a:ea typeface="微软雅黑" panose="020B0503020204020204" pitchFamily="34" charset="-122"/>
              </a:rPr>
              <a:t>市场分析</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5768084" y="3004239"/>
            <a:ext cx="2980380" cy="392425"/>
          </a:xfrm>
          <a:prstGeom prst="rect">
            <a:avLst/>
          </a:prstGeom>
        </p:spPr>
        <p:txBody>
          <a:bodyPr wrap="square" lIns="68589" tIns="34295" rIns="68589" bIns="34295">
            <a:spAutoFit/>
          </a:bodyPr>
          <a:lstStyle/>
          <a:p>
            <a:pPr>
              <a:lnSpc>
                <a:spcPct val="150000"/>
              </a:lnSpc>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a:t>
            </a:r>
            <a:endPar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a:off x="4956604" y="2403031"/>
            <a:ext cx="608266" cy="558089"/>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5012" tIns="32506" rIns="65012" bIns="32506" anchor="ctr">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en-US" altLang="zh-CN" sz="3200" dirty="0">
                <a:solidFill>
                  <a:schemeClr val="accent1"/>
                </a:solidFill>
                <a:ea typeface="微软雅黑" panose="020B0503020204020204" pitchFamily="34" charset="-122"/>
                <a:sym typeface="Arial" panose="020B0604020202020204" pitchFamily="34" charset="0"/>
              </a:rPr>
              <a:t>03</a:t>
            </a:r>
            <a:endParaRPr lang="en-US" altLang="zh-CN" sz="3200" dirty="0">
              <a:solidFill>
                <a:schemeClr val="accent1"/>
              </a:solidFill>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1"/>
          <p:cNvSpPr>
            <a:spLocks noChangeArrowheads="1"/>
          </p:cNvSpPr>
          <p:nvPr/>
        </p:nvSpPr>
        <p:spPr bwMode="auto">
          <a:xfrm>
            <a:off x="3719764" y="1950244"/>
            <a:ext cx="1828160" cy="1835151"/>
          </a:xfrm>
          <a:prstGeom prst="ellipse">
            <a:avLst/>
          </a:prstGeom>
          <a:blipFill>
            <a:blip r:embed="rId1"/>
            <a:stretch>
              <a:fillRect/>
            </a:stretch>
          </a:blipFill>
          <a:ln>
            <a:noFill/>
          </a:ln>
        </p:spPr>
        <p:txBody>
          <a:bodyPr vert="horz" wrap="square" lIns="91440" tIns="45720" rIns="91440" bIns="4572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5" name="Freeform 8"/>
          <p:cNvSpPr/>
          <p:nvPr/>
        </p:nvSpPr>
        <p:spPr bwMode="auto">
          <a:xfrm>
            <a:off x="2712244" y="1972470"/>
            <a:ext cx="962025" cy="1782763"/>
          </a:xfrm>
          <a:custGeom>
            <a:avLst/>
            <a:gdLst>
              <a:gd name="T0" fmla="*/ 135 w 135"/>
              <a:gd name="T1" fmla="*/ 52 h 250"/>
              <a:gd name="T2" fmla="*/ 44 w 135"/>
              <a:gd name="T3" fmla="*/ 0 h 250"/>
              <a:gd name="T4" fmla="*/ 43 w 135"/>
              <a:gd name="T5" fmla="*/ 250 h 250"/>
              <a:gd name="T6" fmla="*/ 134 w 135"/>
              <a:gd name="T7" fmla="*/ 200 h 250"/>
              <a:gd name="T8" fmla="*/ 116 w 135"/>
              <a:gd name="T9" fmla="*/ 127 h 250"/>
              <a:gd name="T10" fmla="*/ 135 w 135"/>
              <a:gd name="T11" fmla="*/ 52 h 250"/>
              <a:gd name="T12" fmla="*/ 0 60000 65536"/>
              <a:gd name="T13" fmla="*/ 0 60000 65536"/>
              <a:gd name="T14" fmla="*/ 0 60000 65536"/>
              <a:gd name="T15" fmla="*/ 0 60000 65536"/>
              <a:gd name="T16" fmla="*/ 0 60000 65536"/>
              <a:gd name="T17" fmla="*/ 0 60000 65536"/>
              <a:gd name="T18" fmla="*/ 0 w 135"/>
              <a:gd name="T19" fmla="*/ 0 h 250"/>
              <a:gd name="T20" fmla="*/ 135 w 135"/>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135" h="250">
                <a:moveTo>
                  <a:pt x="135" y="52"/>
                </a:moveTo>
                <a:cubicBezTo>
                  <a:pt x="44" y="0"/>
                  <a:pt x="44" y="0"/>
                  <a:pt x="44" y="0"/>
                </a:cubicBezTo>
                <a:cubicBezTo>
                  <a:pt x="1" y="78"/>
                  <a:pt x="0" y="172"/>
                  <a:pt x="43" y="250"/>
                </a:cubicBezTo>
                <a:cubicBezTo>
                  <a:pt x="134" y="200"/>
                  <a:pt x="134" y="200"/>
                  <a:pt x="134" y="200"/>
                </a:cubicBezTo>
                <a:cubicBezTo>
                  <a:pt x="122" y="178"/>
                  <a:pt x="116" y="153"/>
                  <a:pt x="116" y="127"/>
                </a:cubicBezTo>
                <a:cubicBezTo>
                  <a:pt x="116" y="100"/>
                  <a:pt x="123" y="74"/>
                  <a:pt x="135" y="52"/>
                </a:cubicBez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Freeform 9"/>
          <p:cNvSpPr/>
          <p:nvPr/>
        </p:nvSpPr>
        <p:spPr bwMode="auto">
          <a:xfrm>
            <a:off x="4628356" y="3448845"/>
            <a:ext cx="1554162" cy="1254125"/>
          </a:xfrm>
          <a:custGeom>
            <a:avLst/>
            <a:gdLst>
              <a:gd name="T0" fmla="*/ 130 w 218"/>
              <a:gd name="T1" fmla="*/ 0 h 176"/>
              <a:gd name="T2" fmla="*/ 218 w 218"/>
              <a:gd name="T3" fmla="*/ 55 h 176"/>
              <a:gd name="T4" fmla="*/ 0 w 218"/>
              <a:gd name="T5" fmla="*/ 176 h 176"/>
              <a:gd name="T6" fmla="*/ 0 w 218"/>
              <a:gd name="T7" fmla="*/ 73 h 176"/>
              <a:gd name="T8" fmla="*/ 130 w 218"/>
              <a:gd name="T9" fmla="*/ 0 h 176"/>
              <a:gd name="T10" fmla="*/ 0 60000 65536"/>
              <a:gd name="T11" fmla="*/ 0 60000 65536"/>
              <a:gd name="T12" fmla="*/ 0 60000 65536"/>
              <a:gd name="T13" fmla="*/ 0 60000 65536"/>
              <a:gd name="T14" fmla="*/ 0 60000 65536"/>
              <a:gd name="T15" fmla="*/ 0 w 218"/>
              <a:gd name="T16" fmla="*/ 0 h 176"/>
              <a:gd name="T17" fmla="*/ 218 w 218"/>
              <a:gd name="T18" fmla="*/ 176 h 176"/>
            </a:gdLst>
            <a:ahLst/>
            <a:cxnLst>
              <a:cxn ang="T10">
                <a:pos x="T0" y="T1"/>
              </a:cxn>
              <a:cxn ang="T11">
                <a:pos x="T2" y="T3"/>
              </a:cxn>
              <a:cxn ang="T12">
                <a:pos x="T4" y="T5"/>
              </a:cxn>
              <a:cxn ang="T13">
                <a:pos x="T6" y="T7"/>
              </a:cxn>
              <a:cxn ang="T14">
                <a:pos x="T8" y="T9"/>
              </a:cxn>
            </a:cxnLst>
            <a:rect l="T15" t="T16" r="T17" b="T18"/>
            <a:pathLst>
              <a:path w="218" h="176">
                <a:moveTo>
                  <a:pt x="130" y="0"/>
                </a:moveTo>
                <a:cubicBezTo>
                  <a:pt x="218" y="55"/>
                  <a:pt x="218" y="55"/>
                  <a:pt x="218" y="55"/>
                </a:cubicBezTo>
                <a:cubicBezTo>
                  <a:pt x="171" y="130"/>
                  <a:pt x="89" y="176"/>
                  <a:pt x="0" y="176"/>
                </a:cubicBezTo>
                <a:cubicBezTo>
                  <a:pt x="0" y="73"/>
                  <a:pt x="0" y="73"/>
                  <a:pt x="0" y="73"/>
                </a:cubicBezTo>
                <a:cubicBezTo>
                  <a:pt x="55" y="73"/>
                  <a:pt x="103" y="44"/>
                  <a:pt x="130" y="0"/>
                </a:cubicBezTo>
                <a:close/>
              </a:path>
            </a:pathLst>
          </a:custGeom>
          <a:solidFill>
            <a:schemeClr val="accent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Freeform 6"/>
          <p:cNvSpPr/>
          <p:nvPr/>
        </p:nvSpPr>
        <p:spPr bwMode="auto">
          <a:xfrm>
            <a:off x="3061494" y="1040607"/>
            <a:ext cx="1552575" cy="1268412"/>
          </a:xfrm>
          <a:custGeom>
            <a:avLst/>
            <a:gdLst>
              <a:gd name="T0" fmla="*/ 218 w 218"/>
              <a:gd name="T1" fmla="*/ 105 h 178"/>
              <a:gd name="T2" fmla="*/ 216 w 218"/>
              <a:gd name="T3" fmla="*/ 0 h 178"/>
              <a:gd name="T4" fmla="*/ 0 w 218"/>
              <a:gd name="T5" fmla="*/ 123 h 178"/>
              <a:gd name="T6" fmla="*/ 89 w 218"/>
              <a:gd name="T7" fmla="*/ 178 h 178"/>
              <a:gd name="T8" fmla="*/ 218 w 218"/>
              <a:gd name="T9" fmla="*/ 105 h 178"/>
              <a:gd name="T10" fmla="*/ 0 60000 65536"/>
              <a:gd name="T11" fmla="*/ 0 60000 65536"/>
              <a:gd name="T12" fmla="*/ 0 60000 65536"/>
              <a:gd name="T13" fmla="*/ 0 60000 65536"/>
              <a:gd name="T14" fmla="*/ 0 60000 65536"/>
              <a:gd name="T15" fmla="*/ 0 w 218"/>
              <a:gd name="T16" fmla="*/ 0 h 178"/>
              <a:gd name="T17" fmla="*/ 218 w 218"/>
              <a:gd name="T18" fmla="*/ 178 h 178"/>
            </a:gdLst>
            <a:ahLst/>
            <a:cxnLst>
              <a:cxn ang="T10">
                <a:pos x="T0" y="T1"/>
              </a:cxn>
              <a:cxn ang="T11">
                <a:pos x="T2" y="T3"/>
              </a:cxn>
              <a:cxn ang="T12">
                <a:pos x="T4" y="T5"/>
              </a:cxn>
              <a:cxn ang="T13">
                <a:pos x="T6" y="T7"/>
              </a:cxn>
              <a:cxn ang="T14">
                <a:pos x="T8" y="T9"/>
              </a:cxn>
            </a:cxnLst>
            <a:rect l="T15" t="T16" r="T17" b="T18"/>
            <a:pathLst>
              <a:path w="218" h="178">
                <a:moveTo>
                  <a:pt x="218" y="105"/>
                </a:moveTo>
                <a:cubicBezTo>
                  <a:pt x="216" y="0"/>
                  <a:pt x="216" y="0"/>
                  <a:pt x="216" y="0"/>
                </a:cubicBezTo>
                <a:cubicBezTo>
                  <a:pt x="128" y="1"/>
                  <a:pt x="46" y="48"/>
                  <a:pt x="0" y="123"/>
                </a:cubicBezTo>
                <a:cubicBezTo>
                  <a:pt x="89" y="178"/>
                  <a:pt x="89" y="178"/>
                  <a:pt x="89" y="178"/>
                </a:cubicBezTo>
                <a:cubicBezTo>
                  <a:pt x="116" y="135"/>
                  <a:pt x="163" y="106"/>
                  <a:pt x="218" y="105"/>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Freeform 7"/>
          <p:cNvSpPr/>
          <p:nvPr/>
        </p:nvSpPr>
        <p:spPr bwMode="auto">
          <a:xfrm>
            <a:off x="5576094" y="2002633"/>
            <a:ext cx="962025" cy="1773237"/>
          </a:xfrm>
          <a:custGeom>
            <a:avLst/>
            <a:gdLst>
              <a:gd name="T0" fmla="*/ 1 w 135"/>
              <a:gd name="T1" fmla="*/ 50 h 249"/>
              <a:gd name="T2" fmla="*/ 93 w 135"/>
              <a:gd name="T3" fmla="*/ 0 h 249"/>
              <a:gd name="T4" fmla="*/ 90 w 135"/>
              <a:gd name="T5" fmla="*/ 249 h 249"/>
              <a:gd name="T6" fmla="*/ 0 w 135"/>
              <a:gd name="T7" fmla="*/ 198 h 249"/>
              <a:gd name="T8" fmla="*/ 19 w 135"/>
              <a:gd name="T9" fmla="*/ 123 h 249"/>
              <a:gd name="T10" fmla="*/ 1 w 135"/>
              <a:gd name="T11" fmla="*/ 50 h 249"/>
              <a:gd name="T12" fmla="*/ 0 60000 65536"/>
              <a:gd name="T13" fmla="*/ 0 60000 65536"/>
              <a:gd name="T14" fmla="*/ 0 60000 65536"/>
              <a:gd name="T15" fmla="*/ 0 60000 65536"/>
              <a:gd name="T16" fmla="*/ 0 60000 65536"/>
              <a:gd name="T17" fmla="*/ 0 60000 65536"/>
              <a:gd name="T18" fmla="*/ 0 w 135"/>
              <a:gd name="T19" fmla="*/ 0 h 249"/>
              <a:gd name="T20" fmla="*/ 135 w 135"/>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135" h="249">
                <a:moveTo>
                  <a:pt x="1" y="50"/>
                </a:moveTo>
                <a:cubicBezTo>
                  <a:pt x="93" y="0"/>
                  <a:pt x="93" y="0"/>
                  <a:pt x="93" y="0"/>
                </a:cubicBezTo>
                <a:cubicBezTo>
                  <a:pt x="135" y="78"/>
                  <a:pt x="134" y="172"/>
                  <a:pt x="90" y="249"/>
                </a:cubicBezTo>
                <a:cubicBezTo>
                  <a:pt x="0" y="198"/>
                  <a:pt x="0" y="198"/>
                  <a:pt x="0" y="198"/>
                </a:cubicBezTo>
                <a:cubicBezTo>
                  <a:pt x="12" y="176"/>
                  <a:pt x="19" y="150"/>
                  <a:pt x="19" y="123"/>
                </a:cubicBezTo>
                <a:cubicBezTo>
                  <a:pt x="19" y="97"/>
                  <a:pt x="13" y="72"/>
                  <a:pt x="1" y="50"/>
                </a:cubicBezTo>
                <a:close/>
              </a:path>
            </a:pathLst>
          </a:custGeom>
          <a:solidFill>
            <a:schemeClr val="accent3"/>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5"/>
          <p:cNvSpPr/>
          <p:nvPr/>
        </p:nvSpPr>
        <p:spPr bwMode="auto">
          <a:xfrm>
            <a:off x="4650581" y="1040607"/>
            <a:ext cx="1554162" cy="1276350"/>
          </a:xfrm>
          <a:custGeom>
            <a:avLst/>
            <a:gdLst>
              <a:gd name="T0" fmla="*/ 0 w 218"/>
              <a:gd name="T1" fmla="*/ 105 h 179"/>
              <a:gd name="T2" fmla="*/ 2 w 218"/>
              <a:gd name="T3" fmla="*/ 0 h 179"/>
              <a:gd name="T4" fmla="*/ 218 w 218"/>
              <a:gd name="T5" fmla="*/ 126 h 179"/>
              <a:gd name="T6" fmla="*/ 128 w 218"/>
              <a:gd name="T7" fmla="*/ 179 h 179"/>
              <a:gd name="T8" fmla="*/ 0 w 218"/>
              <a:gd name="T9" fmla="*/ 105 h 179"/>
              <a:gd name="T10" fmla="*/ 0 60000 65536"/>
              <a:gd name="T11" fmla="*/ 0 60000 65536"/>
              <a:gd name="T12" fmla="*/ 0 60000 65536"/>
              <a:gd name="T13" fmla="*/ 0 60000 65536"/>
              <a:gd name="T14" fmla="*/ 0 60000 65536"/>
              <a:gd name="T15" fmla="*/ 0 w 218"/>
              <a:gd name="T16" fmla="*/ 0 h 179"/>
              <a:gd name="T17" fmla="*/ 218 w 218"/>
              <a:gd name="T18" fmla="*/ 179 h 179"/>
            </a:gdLst>
            <a:ahLst/>
            <a:cxnLst>
              <a:cxn ang="T10">
                <a:pos x="T0" y="T1"/>
              </a:cxn>
              <a:cxn ang="T11">
                <a:pos x="T2" y="T3"/>
              </a:cxn>
              <a:cxn ang="T12">
                <a:pos x="T4" y="T5"/>
              </a:cxn>
              <a:cxn ang="T13">
                <a:pos x="T6" y="T7"/>
              </a:cxn>
              <a:cxn ang="T14">
                <a:pos x="T8" y="T9"/>
              </a:cxn>
            </a:cxnLst>
            <a:rect l="T15" t="T16" r="T17" b="T18"/>
            <a:pathLst>
              <a:path w="218" h="179">
                <a:moveTo>
                  <a:pt x="0" y="105"/>
                </a:moveTo>
                <a:cubicBezTo>
                  <a:pt x="2" y="0"/>
                  <a:pt x="2" y="0"/>
                  <a:pt x="2" y="0"/>
                </a:cubicBezTo>
                <a:cubicBezTo>
                  <a:pt x="91" y="2"/>
                  <a:pt x="172" y="50"/>
                  <a:pt x="218" y="126"/>
                </a:cubicBezTo>
                <a:cubicBezTo>
                  <a:pt x="128" y="179"/>
                  <a:pt x="128" y="179"/>
                  <a:pt x="128" y="179"/>
                </a:cubicBezTo>
                <a:cubicBezTo>
                  <a:pt x="101" y="136"/>
                  <a:pt x="54" y="107"/>
                  <a:pt x="0" y="105"/>
                </a:cubicBez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10"/>
          <p:cNvSpPr/>
          <p:nvPr/>
        </p:nvSpPr>
        <p:spPr bwMode="auto">
          <a:xfrm>
            <a:off x="3040857" y="3420269"/>
            <a:ext cx="1552575" cy="1282700"/>
          </a:xfrm>
          <a:custGeom>
            <a:avLst/>
            <a:gdLst>
              <a:gd name="T0" fmla="*/ 90 w 218"/>
              <a:gd name="T1" fmla="*/ 0 h 180"/>
              <a:gd name="T2" fmla="*/ 0 w 218"/>
              <a:gd name="T3" fmla="*/ 53 h 180"/>
              <a:gd name="T4" fmla="*/ 214 w 218"/>
              <a:gd name="T5" fmla="*/ 180 h 180"/>
              <a:gd name="T6" fmla="*/ 218 w 218"/>
              <a:gd name="T7" fmla="*/ 77 h 180"/>
              <a:gd name="T8" fmla="*/ 90 w 218"/>
              <a:gd name="T9" fmla="*/ 0 h 180"/>
              <a:gd name="T10" fmla="*/ 0 60000 65536"/>
              <a:gd name="T11" fmla="*/ 0 60000 65536"/>
              <a:gd name="T12" fmla="*/ 0 60000 65536"/>
              <a:gd name="T13" fmla="*/ 0 60000 65536"/>
              <a:gd name="T14" fmla="*/ 0 60000 65536"/>
              <a:gd name="T15" fmla="*/ 0 w 218"/>
              <a:gd name="T16" fmla="*/ 0 h 180"/>
              <a:gd name="T17" fmla="*/ 218 w 218"/>
              <a:gd name="T18" fmla="*/ 180 h 180"/>
            </a:gdLst>
            <a:ahLst/>
            <a:cxnLst>
              <a:cxn ang="T10">
                <a:pos x="T0" y="T1"/>
              </a:cxn>
              <a:cxn ang="T11">
                <a:pos x="T2" y="T3"/>
              </a:cxn>
              <a:cxn ang="T12">
                <a:pos x="T4" y="T5"/>
              </a:cxn>
              <a:cxn ang="T13">
                <a:pos x="T6" y="T7"/>
              </a:cxn>
              <a:cxn ang="T14">
                <a:pos x="T8" y="T9"/>
              </a:cxn>
            </a:cxnLst>
            <a:rect l="T15" t="T16" r="T17" b="T18"/>
            <a:pathLst>
              <a:path w="218" h="180">
                <a:moveTo>
                  <a:pt x="90" y="0"/>
                </a:moveTo>
                <a:cubicBezTo>
                  <a:pt x="0" y="53"/>
                  <a:pt x="0" y="53"/>
                  <a:pt x="0" y="53"/>
                </a:cubicBezTo>
                <a:cubicBezTo>
                  <a:pt x="45" y="130"/>
                  <a:pt x="126" y="178"/>
                  <a:pt x="214" y="180"/>
                </a:cubicBezTo>
                <a:cubicBezTo>
                  <a:pt x="218" y="77"/>
                  <a:pt x="218" y="77"/>
                  <a:pt x="218" y="77"/>
                </a:cubicBezTo>
                <a:cubicBezTo>
                  <a:pt x="163" y="75"/>
                  <a:pt x="116" y="45"/>
                  <a:pt x="90" y="0"/>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Freeform 526"/>
          <p:cNvSpPr>
            <a:spLocks noChangeAspect="1"/>
          </p:cNvSpPr>
          <p:nvPr/>
        </p:nvSpPr>
        <p:spPr bwMode="auto">
          <a:xfrm>
            <a:off x="5901532" y="2647158"/>
            <a:ext cx="369887" cy="479425"/>
          </a:xfrm>
          <a:custGeom>
            <a:avLst/>
            <a:gdLst>
              <a:gd name="T0" fmla="*/ 719 w 1222"/>
              <a:gd name="T1" fmla="*/ 1338 h 1581"/>
              <a:gd name="T2" fmla="*/ 686 w 1222"/>
              <a:gd name="T3" fmla="*/ 1221 h 1581"/>
              <a:gd name="T4" fmla="*/ 686 w 1222"/>
              <a:gd name="T5" fmla="*/ 359 h 1581"/>
              <a:gd name="T6" fmla="*/ 719 w 1222"/>
              <a:gd name="T7" fmla="*/ 243 h 1581"/>
              <a:gd name="T8" fmla="*/ 17 w 1222"/>
              <a:gd name="T9" fmla="*/ 460 h 1581"/>
              <a:gd name="T10" fmla="*/ 0 w 1222"/>
              <a:gd name="T11" fmla="*/ 794 h 1581"/>
              <a:gd name="T12" fmla="*/ 17 w 1222"/>
              <a:gd name="T13" fmla="*/ 1120 h 1581"/>
              <a:gd name="T14" fmla="*/ 502 w 1222"/>
              <a:gd name="T15" fmla="*/ 1530 h 1581"/>
              <a:gd name="T16" fmla="*/ 493 w 1222"/>
              <a:gd name="T17" fmla="*/ 1112 h 1581"/>
              <a:gd name="T18" fmla="*/ 284 w 1222"/>
              <a:gd name="T19" fmla="*/ 1120 h 1581"/>
              <a:gd name="T20" fmla="*/ 284 w 1222"/>
              <a:gd name="T21" fmla="*/ 794 h 1581"/>
              <a:gd name="T22" fmla="*/ 284 w 1222"/>
              <a:gd name="T23" fmla="*/ 460 h 1581"/>
              <a:gd name="T24" fmla="*/ 493 w 1222"/>
              <a:gd name="T25" fmla="*/ 468 h 1581"/>
              <a:gd name="T26" fmla="*/ 502 w 1222"/>
              <a:gd name="T27" fmla="*/ 58 h 1581"/>
              <a:gd name="T28" fmla="*/ 17 w 1222"/>
              <a:gd name="T29" fmla="*/ 460 h 1581"/>
              <a:gd name="T30" fmla="*/ 602 w 1222"/>
              <a:gd name="T31" fmla="*/ 911 h 1581"/>
              <a:gd name="T32" fmla="*/ 493 w 1222"/>
              <a:gd name="T33" fmla="*/ 861 h 1581"/>
              <a:gd name="T34" fmla="*/ 543 w 1222"/>
              <a:gd name="T35" fmla="*/ 828 h 1581"/>
              <a:gd name="T36" fmla="*/ 610 w 1222"/>
              <a:gd name="T37" fmla="*/ 778 h 1581"/>
              <a:gd name="T38" fmla="*/ 627 w 1222"/>
              <a:gd name="T39" fmla="*/ 660 h 1581"/>
              <a:gd name="T40" fmla="*/ 476 w 1222"/>
              <a:gd name="T41" fmla="*/ 677 h 1581"/>
              <a:gd name="T42" fmla="*/ 510 w 1222"/>
              <a:gd name="T43" fmla="*/ 736 h 1581"/>
              <a:gd name="T44" fmla="*/ 560 w 1222"/>
              <a:gd name="T45" fmla="*/ 677 h 1581"/>
              <a:gd name="T46" fmla="*/ 585 w 1222"/>
              <a:gd name="T47" fmla="*/ 719 h 1581"/>
              <a:gd name="T48" fmla="*/ 502 w 1222"/>
              <a:gd name="T49" fmla="*/ 803 h 1581"/>
              <a:gd name="T50" fmla="*/ 410 w 1222"/>
              <a:gd name="T51" fmla="*/ 911 h 1581"/>
              <a:gd name="T52" fmla="*/ 819 w 1222"/>
              <a:gd name="T53" fmla="*/ 811 h 1581"/>
              <a:gd name="T54" fmla="*/ 794 w 1222"/>
              <a:gd name="T55" fmla="*/ 635 h 1581"/>
              <a:gd name="T56" fmla="*/ 644 w 1222"/>
              <a:gd name="T57" fmla="*/ 853 h 1581"/>
              <a:gd name="T58" fmla="*/ 744 w 1222"/>
              <a:gd name="T59" fmla="*/ 911 h 1581"/>
              <a:gd name="T60" fmla="*/ 803 w 1222"/>
              <a:gd name="T61" fmla="*/ 853 h 1581"/>
              <a:gd name="T62" fmla="*/ 844 w 1222"/>
              <a:gd name="T63" fmla="*/ 811 h 1581"/>
              <a:gd name="T64" fmla="*/ 786 w 1222"/>
              <a:gd name="T65" fmla="*/ 686 h 1581"/>
              <a:gd name="T66" fmla="*/ 694 w 1222"/>
              <a:gd name="T67" fmla="*/ 811 h 1581"/>
              <a:gd name="T68" fmla="*/ 694 w 1222"/>
              <a:gd name="T69" fmla="*/ 811 h 1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22"/>
              <a:gd name="T106" fmla="*/ 0 h 1581"/>
              <a:gd name="T107" fmla="*/ 1222 w 1222"/>
              <a:gd name="T108" fmla="*/ 1581 h 15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none" lIns="243785" tIns="121892" rIns="243785" bIns="121892" numCol="1" anchor="ctr"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Oval 11"/>
          <p:cNvSpPr>
            <a:spLocks noChangeArrowheads="1"/>
          </p:cNvSpPr>
          <p:nvPr/>
        </p:nvSpPr>
        <p:spPr bwMode="auto">
          <a:xfrm>
            <a:off x="5252243" y="4302920"/>
            <a:ext cx="76200" cy="73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13" name="Oval 12"/>
          <p:cNvSpPr>
            <a:spLocks noChangeArrowheads="1"/>
          </p:cNvSpPr>
          <p:nvPr/>
        </p:nvSpPr>
        <p:spPr bwMode="auto">
          <a:xfrm>
            <a:off x="5406232" y="4302920"/>
            <a:ext cx="77787" cy="73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14" name="Freeform 13"/>
          <p:cNvSpPr>
            <a:spLocks noEditPoints="1"/>
          </p:cNvSpPr>
          <p:nvPr/>
        </p:nvSpPr>
        <p:spPr bwMode="auto">
          <a:xfrm>
            <a:off x="5066507" y="3940970"/>
            <a:ext cx="509587" cy="334963"/>
          </a:xfrm>
          <a:custGeom>
            <a:avLst/>
            <a:gdLst>
              <a:gd name="T0" fmla="*/ 383 w 390"/>
              <a:gd name="T1" fmla="*/ 64 h 265"/>
              <a:gd name="T2" fmla="*/ 364 w 390"/>
              <a:gd name="T3" fmla="*/ 57 h 265"/>
              <a:gd name="T4" fmla="*/ 105 w 390"/>
              <a:gd name="T5" fmla="*/ 57 h 265"/>
              <a:gd name="T6" fmla="*/ 102 w 390"/>
              <a:gd name="T7" fmla="*/ 44 h 265"/>
              <a:gd name="T8" fmla="*/ 61 w 390"/>
              <a:gd name="T9" fmla="*/ 0 h 265"/>
              <a:gd name="T10" fmla="*/ 0 w 390"/>
              <a:gd name="T11" fmla="*/ 0 h 265"/>
              <a:gd name="T12" fmla="*/ 14 w 390"/>
              <a:gd name="T13" fmla="*/ 28 h 265"/>
              <a:gd name="T14" fmla="*/ 62 w 390"/>
              <a:gd name="T15" fmla="*/ 28 h 265"/>
              <a:gd name="T16" fmla="*/ 75 w 390"/>
              <a:gd name="T17" fmla="*/ 44 h 265"/>
              <a:gd name="T18" fmla="*/ 116 w 390"/>
              <a:gd name="T19" fmla="*/ 242 h 265"/>
              <a:gd name="T20" fmla="*/ 163 w 390"/>
              <a:gd name="T21" fmla="*/ 265 h 265"/>
              <a:gd name="T22" fmla="*/ 327 w 390"/>
              <a:gd name="T23" fmla="*/ 265 h 265"/>
              <a:gd name="T24" fmla="*/ 352 w 390"/>
              <a:gd name="T25" fmla="*/ 239 h 265"/>
              <a:gd name="T26" fmla="*/ 166 w 390"/>
              <a:gd name="T27" fmla="*/ 239 h 265"/>
              <a:gd name="T28" fmla="*/ 138 w 390"/>
              <a:gd name="T29" fmla="*/ 213 h 265"/>
              <a:gd name="T30" fmla="*/ 130 w 390"/>
              <a:gd name="T31" fmla="*/ 172 h 265"/>
              <a:gd name="T32" fmla="*/ 362 w 390"/>
              <a:gd name="T33" fmla="*/ 172 h 265"/>
              <a:gd name="T34" fmla="*/ 362 w 390"/>
              <a:gd name="T35" fmla="*/ 172 h 265"/>
              <a:gd name="T36" fmla="*/ 382 w 390"/>
              <a:gd name="T37" fmla="*/ 153 h 265"/>
              <a:gd name="T38" fmla="*/ 390 w 390"/>
              <a:gd name="T39" fmla="*/ 81 h 265"/>
              <a:gd name="T40" fmla="*/ 383 w 390"/>
              <a:gd name="T41" fmla="*/ 64 h 265"/>
              <a:gd name="T42" fmla="*/ 356 w 390"/>
              <a:gd name="T43" fmla="*/ 143 h 265"/>
              <a:gd name="T44" fmla="*/ 123 w 390"/>
              <a:gd name="T45" fmla="*/ 143 h 265"/>
              <a:gd name="T46" fmla="*/ 112 w 390"/>
              <a:gd name="T47" fmla="*/ 90 h 265"/>
              <a:gd name="T48" fmla="*/ 362 w 390"/>
              <a:gd name="T49" fmla="*/ 90 h 265"/>
              <a:gd name="T50" fmla="*/ 356 w 390"/>
              <a:gd name="T51" fmla="*/ 143 h 2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0"/>
              <a:gd name="T79" fmla="*/ 0 h 265"/>
              <a:gd name="T80" fmla="*/ 390 w 390"/>
              <a:gd name="T81" fmla="*/ 265 h 2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0" h="265">
                <a:moveTo>
                  <a:pt x="383" y="64"/>
                </a:moveTo>
                <a:cubicBezTo>
                  <a:pt x="377" y="57"/>
                  <a:pt x="364" y="57"/>
                  <a:pt x="364" y="57"/>
                </a:cubicBezTo>
                <a:cubicBezTo>
                  <a:pt x="105" y="57"/>
                  <a:pt x="105" y="57"/>
                  <a:pt x="105" y="57"/>
                </a:cubicBezTo>
                <a:cubicBezTo>
                  <a:pt x="102" y="44"/>
                  <a:pt x="102" y="44"/>
                  <a:pt x="102" y="44"/>
                </a:cubicBezTo>
                <a:cubicBezTo>
                  <a:pt x="102" y="44"/>
                  <a:pt x="96" y="0"/>
                  <a:pt x="61" y="0"/>
                </a:cubicBezTo>
                <a:cubicBezTo>
                  <a:pt x="26" y="0"/>
                  <a:pt x="0" y="0"/>
                  <a:pt x="0" y="0"/>
                </a:cubicBezTo>
                <a:cubicBezTo>
                  <a:pt x="14" y="28"/>
                  <a:pt x="14" y="28"/>
                  <a:pt x="14" y="28"/>
                </a:cubicBezTo>
                <a:cubicBezTo>
                  <a:pt x="62" y="28"/>
                  <a:pt x="62" y="28"/>
                  <a:pt x="62" y="28"/>
                </a:cubicBezTo>
                <a:cubicBezTo>
                  <a:pt x="62" y="28"/>
                  <a:pt x="73" y="25"/>
                  <a:pt x="75" y="44"/>
                </a:cubicBezTo>
                <a:cubicBezTo>
                  <a:pt x="116" y="242"/>
                  <a:pt x="116" y="242"/>
                  <a:pt x="116" y="242"/>
                </a:cubicBezTo>
                <a:cubicBezTo>
                  <a:pt x="116" y="242"/>
                  <a:pt x="123" y="265"/>
                  <a:pt x="163" y="265"/>
                </a:cubicBezTo>
                <a:cubicBezTo>
                  <a:pt x="163" y="265"/>
                  <a:pt x="304" y="265"/>
                  <a:pt x="327" y="265"/>
                </a:cubicBezTo>
                <a:cubicBezTo>
                  <a:pt x="350" y="265"/>
                  <a:pt x="352" y="239"/>
                  <a:pt x="352" y="239"/>
                </a:cubicBezTo>
                <a:cubicBezTo>
                  <a:pt x="166" y="239"/>
                  <a:pt x="166" y="239"/>
                  <a:pt x="166" y="239"/>
                </a:cubicBezTo>
                <a:cubicBezTo>
                  <a:pt x="166" y="239"/>
                  <a:pt x="142" y="241"/>
                  <a:pt x="138" y="213"/>
                </a:cubicBezTo>
                <a:cubicBezTo>
                  <a:pt x="130" y="172"/>
                  <a:pt x="130" y="172"/>
                  <a:pt x="130" y="172"/>
                </a:cubicBezTo>
                <a:cubicBezTo>
                  <a:pt x="362" y="172"/>
                  <a:pt x="362" y="172"/>
                  <a:pt x="362" y="172"/>
                </a:cubicBezTo>
                <a:cubicBezTo>
                  <a:pt x="362" y="172"/>
                  <a:pt x="362" y="172"/>
                  <a:pt x="362" y="172"/>
                </a:cubicBezTo>
                <a:cubicBezTo>
                  <a:pt x="372" y="171"/>
                  <a:pt x="381" y="163"/>
                  <a:pt x="382" y="153"/>
                </a:cubicBezTo>
                <a:cubicBezTo>
                  <a:pt x="390" y="81"/>
                  <a:pt x="390" y="81"/>
                  <a:pt x="390" y="81"/>
                </a:cubicBezTo>
                <a:cubicBezTo>
                  <a:pt x="390" y="74"/>
                  <a:pt x="390" y="70"/>
                  <a:pt x="383" y="64"/>
                </a:cubicBezTo>
                <a:close/>
                <a:moveTo>
                  <a:pt x="356" y="143"/>
                </a:moveTo>
                <a:cubicBezTo>
                  <a:pt x="123" y="143"/>
                  <a:pt x="123" y="143"/>
                  <a:pt x="123" y="143"/>
                </a:cubicBezTo>
                <a:cubicBezTo>
                  <a:pt x="112" y="90"/>
                  <a:pt x="112" y="90"/>
                  <a:pt x="112" y="90"/>
                </a:cubicBezTo>
                <a:cubicBezTo>
                  <a:pt x="362" y="90"/>
                  <a:pt x="362" y="90"/>
                  <a:pt x="362" y="90"/>
                </a:cubicBezTo>
                <a:lnTo>
                  <a:pt x="356" y="14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18"/>
          <p:cNvSpPr>
            <a:spLocks noChangeArrowheads="1"/>
          </p:cNvSpPr>
          <p:nvPr/>
        </p:nvSpPr>
        <p:spPr bwMode="auto">
          <a:xfrm>
            <a:off x="3839368" y="4075908"/>
            <a:ext cx="46038" cy="39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16" name="Rectangle 19"/>
          <p:cNvSpPr>
            <a:spLocks noChangeArrowheads="1"/>
          </p:cNvSpPr>
          <p:nvPr/>
        </p:nvSpPr>
        <p:spPr bwMode="auto">
          <a:xfrm>
            <a:off x="3910806" y="4075908"/>
            <a:ext cx="44450" cy="39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17" name="Rectangle 20"/>
          <p:cNvSpPr>
            <a:spLocks noChangeArrowheads="1"/>
          </p:cNvSpPr>
          <p:nvPr/>
        </p:nvSpPr>
        <p:spPr bwMode="auto">
          <a:xfrm>
            <a:off x="3979068" y="4075908"/>
            <a:ext cx="44450" cy="39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19" name="Rectangle 21"/>
          <p:cNvSpPr>
            <a:spLocks noChangeArrowheads="1"/>
          </p:cNvSpPr>
          <p:nvPr/>
        </p:nvSpPr>
        <p:spPr bwMode="auto">
          <a:xfrm>
            <a:off x="3839368" y="4140994"/>
            <a:ext cx="46038"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0" name="Rectangle 22"/>
          <p:cNvSpPr>
            <a:spLocks noChangeArrowheads="1"/>
          </p:cNvSpPr>
          <p:nvPr/>
        </p:nvSpPr>
        <p:spPr bwMode="auto">
          <a:xfrm>
            <a:off x="3910806" y="4140994"/>
            <a:ext cx="44450"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1" name="Rectangle 23"/>
          <p:cNvSpPr>
            <a:spLocks noChangeArrowheads="1"/>
          </p:cNvSpPr>
          <p:nvPr/>
        </p:nvSpPr>
        <p:spPr bwMode="auto">
          <a:xfrm>
            <a:off x="3979068" y="4140994"/>
            <a:ext cx="44450"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2" name="Rectangle 24"/>
          <p:cNvSpPr>
            <a:spLocks noChangeArrowheads="1"/>
          </p:cNvSpPr>
          <p:nvPr/>
        </p:nvSpPr>
        <p:spPr bwMode="auto">
          <a:xfrm>
            <a:off x="3839368" y="4204494"/>
            <a:ext cx="46038"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3" name="Rectangle 25"/>
          <p:cNvSpPr>
            <a:spLocks noChangeArrowheads="1"/>
          </p:cNvSpPr>
          <p:nvPr/>
        </p:nvSpPr>
        <p:spPr bwMode="auto">
          <a:xfrm>
            <a:off x="3772693" y="4140994"/>
            <a:ext cx="39688"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4" name="Rectangle 26"/>
          <p:cNvSpPr>
            <a:spLocks noChangeArrowheads="1"/>
          </p:cNvSpPr>
          <p:nvPr/>
        </p:nvSpPr>
        <p:spPr bwMode="auto">
          <a:xfrm>
            <a:off x="3772693" y="4204494"/>
            <a:ext cx="44450"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5" name="Rectangle 27"/>
          <p:cNvSpPr>
            <a:spLocks noChangeArrowheads="1"/>
          </p:cNvSpPr>
          <p:nvPr/>
        </p:nvSpPr>
        <p:spPr bwMode="auto">
          <a:xfrm>
            <a:off x="3910806" y="4204494"/>
            <a:ext cx="44450"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6" name="Rectangle 28"/>
          <p:cNvSpPr>
            <a:spLocks noChangeArrowheads="1"/>
          </p:cNvSpPr>
          <p:nvPr/>
        </p:nvSpPr>
        <p:spPr bwMode="auto">
          <a:xfrm>
            <a:off x="3979068" y="4204494"/>
            <a:ext cx="44450" cy="3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7" name="Freeform 29"/>
          <p:cNvSpPr>
            <a:spLocks noEditPoints="1"/>
          </p:cNvSpPr>
          <p:nvPr/>
        </p:nvSpPr>
        <p:spPr bwMode="auto">
          <a:xfrm>
            <a:off x="3699668" y="3950495"/>
            <a:ext cx="393700" cy="354013"/>
          </a:xfrm>
          <a:custGeom>
            <a:avLst/>
            <a:gdLst>
              <a:gd name="T0" fmla="*/ 157 w 157"/>
              <a:gd name="T1" fmla="*/ 0 h 141"/>
              <a:gd name="T2" fmla="*/ 135 w 157"/>
              <a:gd name="T3" fmla="*/ 0 h 141"/>
              <a:gd name="T4" fmla="*/ 135 w 157"/>
              <a:gd name="T5" fmla="*/ 15 h 141"/>
              <a:gd name="T6" fmla="*/ 114 w 157"/>
              <a:gd name="T7" fmla="*/ 15 h 141"/>
              <a:gd name="T8" fmla="*/ 114 w 157"/>
              <a:gd name="T9" fmla="*/ 0 h 141"/>
              <a:gd name="T10" fmla="*/ 47 w 157"/>
              <a:gd name="T11" fmla="*/ 0 h 141"/>
              <a:gd name="T12" fmla="*/ 47 w 157"/>
              <a:gd name="T13" fmla="*/ 15 h 141"/>
              <a:gd name="T14" fmla="*/ 25 w 157"/>
              <a:gd name="T15" fmla="*/ 15 h 141"/>
              <a:gd name="T16" fmla="*/ 25 w 157"/>
              <a:gd name="T17" fmla="*/ 0 h 141"/>
              <a:gd name="T18" fmla="*/ 0 w 157"/>
              <a:gd name="T19" fmla="*/ 0 h 141"/>
              <a:gd name="T20" fmla="*/ 0 w 157"/>
              <a:gd name="T21" fmla="*/ 141 h 141"/>
              <a:gd name="T22" fmla="*/ 12 w 157"/>
              <a:gd name="T23" fmla="*/ 141 h 141"/>
              <a:gd name="T24" fmla="*/ 146 w 157"/>
              <a:gd name="T25" fmla="*/ 141 h 141"/>
              <a:gd name="T26" fmla="*/ 157 w 157"/>
              <a:gd name="T27" fmla="*/ 141 h 141"/>
              <a:gd name="T28" fmla="*/ 157 w 157"/>
              <a:gd name="T29" fmla="*/ 0 h 141"/>
              <a:gd name="T30" fmla="*/ 146 w 157"/>
              <a:gd name="T31" fmla="*/ 129 h 141"/>
              <a:gd name="T32" fmla="*/ 12 w 157"/>
              <a:gd name="T33" fmla="*/ 129 h 141"/>
              <a:gd name="T34" fmla="*/ 12 w 157"/>
              <a:gd name="T35" fmla="*/ 40 h 141"/>
              <a:gd name="T36" fmla="*/ 146 w 157"/>
              <a:gd name="T37" fmla="*/ 40 h 141"/>
              <a:gd name="T38" fmla="*/ 146 w 157"/>
              <a:gd name="T39" fmla="*/ 129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7"/>
              <a:gd name="T61" fmla="*/ 0 h 141"/>
              <a:gd name="T62" fmla="*/ 157 w 157"/>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7" h="141">
                <a:moveTo>
                  <a:pt x="157" y="0"/>
                </a:moveTo>
                <a:lnTo>
                  <a:pt x="135" y="0"/>
                </a:lnTo>
                <a:lnTo>
                  <a:pt x="135" y="15"/>
                </a:lnTo>
                <a:lnTo>
                  <a:pt x="114" y="15"/>
                </a:lnTo>
                <a:lnTo>
                  <a:pt x="114" y="0"/>
                </a:lnTo>
                <a:lnTo>
                  <a:pt x="47" y="0"/>
                </a:lnTo>
                <a:lnTo>
                  <a:pt x="47" y="15"/>
                </a:lnTo>
                <a:lnTo>
                  <a:pt x="25" y="15"/>
                </a:lnTo>
                <a:lnTo>
                  <a:pt x="25" y="0"/>
                </a:lnTo>
                <a:lnTo>
                  <a:pt x="0" y="0"/>
                </a:lnTo>
                <a:lnTo>
                  <a:pt x="0" y="141"/>
                </a:lnTo>
                <a:lnTo>
                  <a:pt x="12" y="141"/>
                </a:lnTo>
                <a:lnTo>
                  <a:pt x="146" y="141"/>
                </a:lnTo>
                <a:lnTo>
                  <a:pt x="157" y="141"/>
                </a:lnTo>
                <a:lnTo>
                  <a:pt x="157" y="0"/>
                </a:lnTo>
                <a:close/>
                <a:moveTo>
                  <a:pt x="146" y="129"/>
                </a:moveTo>
                <a:lnTo>
                  <a:pt x="12" y="129"/>
                </a:lnTo>
                <a:lnTo>
                  <a:pt x="12" y="40"/>
                </a:lnTo>
                <a:lnTo>
                  <a:pt x="146" y="40"/>
                </a:lnTo>
                <a:lnTo>
                  <a:pt x="146" y="1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Rectangle 30"/>
          <p:cNvSpPr>
            <a:spLocks noChangeArrowheads="1"/>
          </p:cNvSpPr>
          <p:nvPr/>
        </p:nvSpPr>
        <p:spPr bwMode="auto">
          <a:xfrm>
            <a:off x="3774282" y="3921920"/>
            <a:ext cx="33337" cy="55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9" name="Rectangle 31"/>
          <p:cNvSpPr>
            <a:spLocks noChangeArrowheads="1"/>
          </p:cNvSpPr>
          <p:nvPr/>
        </p:nvSpPr>
        <p:spPr bwMode="auto">
          <a:xfrm>
            <a:off x="3993356" y="3921920"/>
            <a:ext cx="38100" cy="55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zh-CN">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0" name="AutoShape 28"/>
          <p:cNvSpPr/>
          <p:nvPr/>
        </p:nvSpPr>
        <p:spPr bwMode="auto">
          <a:xfrm>
            <a:off x="2974181" y="2631282"/>
            <a:ext cx="381000" cy="379412"/>
          </a:xfrm>
          <a:custGeom>
            <a:avLst/>
            <a:gdLst>
              <a:gd name="T0" fmla="*/ 18076 w 21600"/>
              <a:gd name="T1" fmla="*/ 8547 h 21558"/>
              <a:gd name="T2" fmla="*/ 20670 w 21600"/>
              <a:gd name="T3" fmla="*/ 11749 h 21558"/>
              <a:gd name="T4" fmla="*/ 21599 w 21600"/>
              <a:gd name="T5" fmla="*/ 15179 h 21558"/>
              <a:gd name="T6" fmla="*/ 20832 w 21600"/>
              <a:gd name="T7" fmla="*/ 17815 h 21558"/>
              <a:gd name="T8" fmla="*/ 18660 w 21600"/>
              <a:gd name="T9" fmla="*/ 19812 h 21558"/>
              <a:gd name="T10" fmla="*/ 15252 w 21600"/>
              <a:gd name="T11" fmla="*/ 21098 h 21558"/>
              <a:gd name="T12" fmla="*/ 10800 w 21600"/>
              <a:gd name="T13" fmla="*/ 21558 h 21558"/>
              <a:gd name="T14" fmla="*/ 6350 w 21600"/>
              <a:gd name="T15" fmla="*/ 21098 h 21558"/>
              <a:gd name="T16" fmla="*/ 2936 w 21600"/>
              <a:gd name="T17" fmla="*/ 19812 h 21558"/>
              <a:gd name="T18" fmla="*/ 761 w 21600"/>
              <a:gd name="T19" fmla="*/ 17809 h 21558"/>
              <a:gd name="T20" fmla="*/ 0 w 21600"/>
              <a:gd name="T21" fmla="*/ 15179 h 21558"/>
              <a:gd name="T22" fmla="*/ 948 w 21600"/>
              <a:gd name="T23" fmla="*/ 11757 h 21558"/>
              <a:gd name="T24" fmla="*/ 3557 w 21600"/>
              <a:gd name="T25" fmla="*/ 8547 h 21558"/>
              <a:gd name="T26" fmla="*/ 4056 w 21600"/>
              <a:gd name="T27" fmla="*/ 8369 h 21558"/>
              <a:gd name="T28" fmla="*/ 4527 w 21600"/>
              <a:gd name="T29" fmla="*/ 8654 h 21558"/>
              <a:gd name="T30" fmla="*/ 4527 w 21600"/>
              <a:gd name="T31" fmla="*/ 9045 h 21558"/>
              <a:gd name="T32" fmla="*/ 4318 w 21600"/>
              <a:gd name="T33" fmla="*/ 10177 h 21558"/>
              <a:gd name="T34" fmla="*/ 4259 w 21600"/>
              <a:gd name="T35" fmla="*/ 11546 h 21558"/>
              <a:gd name="T36" fmla="*/ 4452 w 21600"/>
              <a:gd name="T37" fmla="*/ 12915 h 21558"/>
              <a:gd name="T38" fmla="*/ 5020 w 21600"/>
              <a:gd name="T39" fmla="*/ 14047 h 21558"/>
              <a:gd name="T40" fmla="*/ 6184 w 21600"/>
              <a:gd name="T41" fmla="*/ 14709 h 21558"/>
              <a:gd name="T42" fmla="*/ 5588 w 21600"/>
              <a:gd name="T43" fmla="*/ 10757 h 21558"/>
              <a:gd name="T44" fmla="*/ 6318 w 21600"/>
              <a:gd name="T45" fmla="*/ 7265 h 21558"/>
              <a:gd name="T46" fmla="*/ 7835 w 21600"/>
              <a:gd name="T47" fmla="*/ 4339 h 21558"/>
              <a:gd name="T48" fmla="*/ 9607 w 21600"/>
              <a:gd name="T49" fmla="*/ 2089 h 21558"/>
              <a:gd name="T50" fmla="*/ 11068 w 21600"/>
              <a:gd name="T51" fmla="*/ 653 h 21558"/>
              <a:gd name="T52" fmla="*/ 11711 w 21600"/>
              <a:gd name="T53" fmla="*/ 124 h 21558"/>
              <a:gd name="T54" fmla="*/ 12416 w 21600"/>
              <a:gd name="T55" fmla="*/ 124 h 21558"/>
              <a:gd name="T56" fmla="*/ 12616 w 21600"/>
              <a:gd name="T57" fmla="*/ 414 h 21558"/>
              <a:gd name="T58" fmla="*/ 12609 w 21600"/>
              <a:gd name="T59" fmla="*/ 746 h 21558"/>
              <a:gd name="T60" fmla="*/ 12375 w 21600"/>
              <a:gd name="T61" fmla="*/ 1318 h 21558"/>
              <a:gd name="T62" fmla="*/ 12057 w 21600"/>
              <a:gd name="T63" fmla="*/ 2692 h 21558"/>
              <a:gd name="T64" fmla="*/ 12160 w 21600"/>
              <a:gd name="T65" fmla="*/ 4503 h 21558"/>
              <a:gd name="T66" fmla="*/ 13221 w 21600"/>
              <a:gd name="T67" fmla="*/ 6339 h 21558"/>
              <a:gd name="T68" fmla="*/ 14229 w 21600"/>
              <a:gd name="T69" fmla="*/ 7485 h 21558"/>
              <a:gd name="T70" fmla="*/ 15006 w 21600"/>
              <a:gd name="T71" fmla="*/ 8744 h 21558"/>
              <a:gd name="T72" fmla="*/ 15515 w 21600"/>
              <a:gd name="T73" fmla="*/ 10363 h 21558"/>
              <a:gd name="T74" fmla="*/ 15702 w 21600"/>
              <a:gd name="T75" fmla="*/ 12554 h 21558"/>
              <a:gd name="T76" fmla="*/ 15237 w 21600"/>
              <a:gd name="T77" fmla="*/ 13078 h 21558"/>
              <a:gd name="T78" fmla="*/ 14872 w 21600"/>
              <a:gd name="T79" fmla="*/ 13027 h 21558"/>
              <a:gd name="T80" fmla="*/ 14625 w 21600"/>
              <a:gd name="T81" fmla="*/ 12768 h 21558"/>
              <a:gd name="T82" fmla="*/ 13998 w 21600"/>
              <a:gd name="T83" fmla="*/ 12109 h 21558"/>
              <a:gd name="T84" fmla="*/ 13056 w 21600"/>
              <a:gd name="T85" fmla="*/ 11867 h 21558"/>
              <a:gd name="T86" fmla="*/ 11870 w 21600"/>
              <a:gd name="T87" fmla="*/ 12318 h 21558"/>
              <a:gd name="T88" fmla="*/ 11383 w 21600"/>
              <a:gd name="T89" fmla="*/ 13419 h 21558"/>
              <a:gd name="T90" fmla="*/ 13714 w 21600"/>
              <a:gd name="T91" fmla="*/ 15035 h 21558"/>
              <a:gd name="T92" fmla="*/ 15998 w 21600"/>
              <a:gd name="T93" fmla="*/ 14185 h 21558"/>
              <a:gd name="T94" fmla="*/ 16797 w 21600"/>
              <a:gd name="T95" fmla="*/ 12819 h 21558"/>
              <a:gd name="T96" fmla="*/ 17103 w 21600"/>
              <a:gd name="T97" fmla="*/ 11273 h 21558"/>
              <a:gd name="T98" fmla="*/ 17134 w 21600"/>
              <a:gd name="T99" fmla="*/ 9893 h 21558"/>
              <a:gd name="T100" fmla="*/ 17075 w 21600"/>
              <a:gd name="T101" fmla="*/ 9048 h 21558"/>
              <a:gd name="T102" fmla="*/ 17075 w 21600"/>
              <a:gd name="T103" fmla="*/ 8657 h 21558"/>
              <a:gd name="T104" fmla="*/ 17546 w 21600"/>
              <a:gd name="T105" fmla="*/ 8372 h 21558"/>
              <a:gd name="T106" fmla="*/ 18076 w 21600"/>
              <a:gd name="T107" fmla="*/ 8547 h 215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600"/>
              <a:gd name="T163" fmla="*/ 0 h 21558"/>
              <a:gd name="T164" fmla="*/ 21600 w 21600"/>
              <a:gd name="T165" fmla="*/ 21558 h 215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38100" tIns="38100" rIns="38100" bIns="38100" numCol="1" anchor="ctr"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AutoShape 455"/>
          <p:cNvSpPr/>
          <p:nvPr/>
        </p:nvSpPr>
        <p:spPr bwMode="auto">
          <a:xfrm>
            <a:off x="5130006" y="1537494"/>
            <a:ext cx="196850" cy="247650"/>
          </a:xfrm>
          <a:custGeom>
            <a:avLst/>
            <a:gdLst>
              <a:gd name="T0" fmla="*/ 13938 w 21470"/>
              <a:gd name="T1" fmla="*/ 18089 h 21600"/>
              <a:gd name="T2" fmla="*/ 13938 w 21470"/>
              <a:gd name="T3" fmla="*/ 18075 h 21600"/>
              <a:gd name="T4" fmla="*/ 18829 w 21470"/>
              <a:gd name="T5" fmla="*/ 12741 h 21600"/>
              <a:gd name="T6" fmla="*/ 21003 w 21470"/>
              <a:gd name="T7" fmla="*/ 9256 h 21600"/>
              <a:gd name="T8" fmla="*/ 21396 w 21470"/>
              <a:gd name="T9" fmla="*/ 6302 h 21600"/>
              <a:gd name="T10" fmla="*/ 21332 w 21470"/>
              <a:gd name="T11" fmla="*/ 3287 h 21600"/>
              <a:gd name="T12" fmla="*/ 15449 w 21470"/>
              <a:gd name="T13" fmla="*/ 0 h 21600"/>
              <a:gd name="T14" fmla="*/ 9566 w 21470"/>
              <a:gd name="T15" fmla="*/ 3295 h 21600"/>
              <a:gd name="T16" fmla="*/ 9504 w 21470"/>
              <a:gd name="T17" fmla="*/ 6301 h 21600"/>
              <a:gd name="T18" fmla="*/ 9900 w 21470"/>
              <a:gd name="T19" fmla="*/ 9263 h 21600"/>
              <a:gd name="T20" fmla="*/ 12556 w 21470"/>
              <a:gd name="T21" fmla="*/ 13231 h 21600"/>
              <a:gd name="T22" fmla="*/ 3865 w 21470"/>
              <a:gd name="T23" fmla="*/ 16187 h 21600"/>
              <a:gd name="T24" fmla="*/ 0 w 21470"/>
              <a:gd name="T25" fmla="*/ 19055 h 21600"/>
              <a:gd name="T26" fmla="*/ 0 w 21470"/>
              <a:gd name="T27" fmla="*/ 21600 h 21600"/>
              <a:gd name="T28" fmla="*/ 13940 w 21470"/>
              <a:gd name="T29" fmla="*/ 21598 h 21600"/>
              <a:gd name="T30" fmla="*/ 13940 w 21470"/>
              <a:gd name="T31" fmla="*/ 18100 h 21600"/>
              <a:gd name="T32" fmla="*/ 13940 w 21470"/>
              <a:gd name="T33" fmla="*/ 18089 h 21600"/>
              <a:gd name="T34" fmla="*/ 13938 w 21470"/>
              <a:gd name="T35" fmla="*/ 18089 h 21600"/>
              <a:gd name="T36" fmla="*/ 13938 w 21470"/>
              <a:gd name="T37" fmla="*/ 18089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470"/>
              <a:gd name="T58" fmla="*/ 0 h 21600"/>
              <a:gd name="T59" fmla="*/ 21470 w 2147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470" h="21600">
                <a:moveTo>
                  <a:pt x="13938" y="18089"/>
                </a:moveTo>
                <a:lnTo>
                  <a:pt x="13938" y="18075"/>
                </a:lnTo>
                <a:cubicBezTo>
                  <a:pt x="13949" y="17312"/>
                  <a:pt x="14370" y="14919"/>
                  <a:pt x="18829" y="12741"/>
                </a:cubicBezTo>
                <a:cubicBezTo>
                  <a:pt x="19646" y="11856"/>
                  <a:pt x="20317" y="10649"/>
                  <a:pt x="21003" y="9256"/>
                </a:cubicBezTo>
                <a:cubicBezTo>
                  <a:pt x="21476" y="8293"/>
                  <a:pt x="21396" y="7471"/>
                  <a:pt x="21396" y="6302"/>
                </a:cubicBezTo>
                <a:cubicBezTo>
                  <a:pt x="21396" y="5437"/>
                  <a:pt x="21600" y="4050"/>
                  <a:pt x="21332" y="3287"/>
                </a:cubicBezTo>
                <a:cubicBezTo>
                  <a:pt x="20424" y="712"/>
                  <a:pt x="18134" y="0"/>
                  <a:pt x="15449" y="0"/>
                </a:cubicBezTo>
                <a:cubicBezTo>
                  <a:pt x="12764" y="0"/>
                  <a:pt x="10471" y="714"/>
                  <a:pt x="9566" y="3295"/>
                </a:cubicBezTo>
                <a:cubicBezTo>
                  <a:pt x="9299" y="4054"/>
                  <a:pt x="9504" y="5439"/>
                  <a:pt x="9504" y="6301"/>
                </a:cubicBezTo>
                <a:cubicBezTo>
                  <a:pt x="9504" y="7473"/>
                  <a:pt x="9424" y="8297"/>
                  <a:pt x="9900" y="9263"/>
                </a:cubicBezTo>
                <a:cubicBezTo>
                  <a:pt x="10724" y="10935"/>
                  <a:pt x="11509" y="12336"/>
                  <a:pt x="12556" y="13231"/>
                </a:cubicBezTo>
                <a:cubicBezTo>
                  <a:pt x="8479" y="13828"/>
                  <a:pt x="5724" y="15525"/>
                  <a:pt x="3865" y="16187"/>
                </a:cubicBezTo>
                <a:cubicBezTo>
                  <a:pt x="18" y="17556"/>
                  <a:pt x="0" y="19055"/>
                  <a:pt x="0" y="19055"/>
                </a:cubicBezTo>
                <a:lnTo>
                  <a:pt x="0" y="21600"/>
                </a:lnTo>
                <a:lnTo>
                  <a:pt x="13940" y="21598"/>
                </a:lnTo>
                <a:lnTo>
                  <a:pt x="13940" y="18100"/>
                </a:lnTo>
                <a:lnTo>
                  <a:pt x="13940" y="18089"/>
                </a:lnTo>
                <a:lnTo>
                  <a:pt x="13938" y="18089"/>
                </a:lnTo>
                <a:close/>
                <a:moveTo>
                  <a:pt x="13938" y="18089"/>
                </a:move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AutoShape 456"/>
          <p:cNvSpPr/>
          <p:nvPr/>
        </p:nvSpPr>
        <p:spPr bwMode="auto">
          <a:xfrm>
            <a:off x="5290344" y="1437482"/>
            <a:ext cx="390525" cy="341312"/>
          </a:xfrm>
          <a:custGeom>
            <a:avLst/>
            <a:gdLst>
              <a:gd name="T0" fmla="*/ 18895 w 21600"/>
              <a:gd name="T1" fmla="*/ 16182 h 21600"/>
              <a:gd name="T2" fmla="*/ 12789 w 21600"/>
              <a:gd name="T3" fmla="*/ 13222 h 21600"/>
              <a:gd name="T4" fmla="*/ 14647 w 21600"/>
              <a:gd name="T5" fmla="*/ 9256 h 21600"/>
              <a:gd name="T6" fmla="*/ 14921 w 21600"/>
              <a:gd name="T7" fmla="*/ 6300 h 21600"/>
              <a:gd name="T8" fmla="*/ 14876 w 21600"/>
              <a:gd name="T9" fmla="*/ 3287 h 21600"/>
              <a:gd name="T10" fmla="*/ 10775 w 21600"/>
              <a:gd name="T11" fmla="*/ 0 h 21600"/>
              <a:gd name="T12" fmla="*/ 6672 w 21600"/>
              <a:gd name="T13" fmla="*/ 3294 h 21600"/>
              <a:gd name="T14" fmla="*/ 6628 w 21600"/>
              <a:gd name="T15" fmla="*/ 6300 h 21600"/>
              <a:gd name="T16" fmla="*/ 6904 w 21600"/>
              <a:gd name="T17" fmla="*/ 9262 h 21600"/>
              <a:gd name="T18" fmla="*/ 8756 w 21600"/>
              <a:gd name="T19" fmla="*/ 13231 h 21600"/>
              <a:gd name="T20" fmla="*/ 2695 w 21600"/>
              <a:gd name="T21" fmla="*/ 16187 h 21600"/>
              <a:gd name="T22" fmla="*/ 0 w 21600"/>
              <a:gd name="T23" fmla="*/ 19054 h 21600"/>
              <a:gd name="T24" fmla="*/ 0 w 21600"/>
              <a:gd name="T25" fmla="*/ 21600 h 21600"/>
              <a:gd name="T26" fmla="*/ 21600 w 21600"/>
              <a:gd name="T27" fmla="*/ 21597 h 21600"/>
              <a:gd name="T28" fmla="*/ 21600 w 21600"/>
              <a:gd name="T29" fmla="*/ 19054 h 21600"/>
              <a:gd name="T30" fmla="*/ 18895 w 21600"/>
              <a:gd name="T31" fmla="*/ 16182 h 21600"/>
              <a:gd name="T32" fmla="*/ 18895 w 21600"/>
              <a:gd name="T33" fmla="*/ 1618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8895" y="16182"/>
                </a:moveTo>
                <a:cubicBezTo>
                  <a:pt x="17591" y="15518"/>
                  <a:pt x="15655" y="13809"/>
                  <a:pt x="12789" y="13222"/>
                </a:cubicBezTo>
                <a:cubicBezTo>
                  <a:pt x="13522" y="12323"/>
                  <a:pt x="14076" y="10920"/>
                  <a:pt x="14647" y="9256"/>
                </a:cubicBezTo>
                <a:cubicBezTo>
                  <a:pt x="14978" y="8292"/>
                  <a:pt x="14921" y="7470"/>
                  <a:pt x="14921" y="6300"/>
                </a:cubicBezTo>
                <a:cubicBezTo>
                  <a:pt x="14921" y="5435"/>
                  <a:pt x="15063" y="4048"/>
                  <a:pt x="14876" y="3287"/>
                </a:cubicBezTo>
                <a:cubicBezTo>
                  <a:pt x="14244" y="710"/>
                  <a:pt x="12647" y="0"/>
                  <a:pt x="10775" y="0"/>
                </a:cubicBezTo>
                <a:cubicBezTo>
                  <a:pt x="8902" y="0"/>
                  <a:pt x="7303" y="714"/>
                  <a:pt x="6672" y="3294"/>
                </a:cubicBezTo>
                <a:cubicBezTo>
                  <a:pt x="6486" y="4054"/>
                  <a:pt x="6628" y="5438"/>
                  <a:pt x="6628" y="6300"/>
                </a:cubicBezTo>
                <a:cubicBezTo>
                  <a:pt x="6628" y="7473"/>
                  <a:pt x="6572" y="8297"/>
                  <a:pt x="6904" y="9262"/>
                </a:cubicBezTo>
                <a:cubicBezTo>
                  <a:pt x="7479" y="10934"/>
                  <a:pt x="8026" y="12336"/>
                  <a:pt x="8756" y="13231"/>
                </a:cubicBezTo>
                <a:cubicBezTo>
                  <a:pt x="5913" y="13828"/>
                  <a:pt x="3991" y="15526"/>
                  <a:pt x="2695" y="16187"/>
                </a:cubicBezTo>
                <a:cubicBezTo>
                  <a:pt x="13" y="17556"/>
                  <a:pt x="0" y="19054"/>
                  <a:pt x="0" y="19054"/>
                </a:cubicBezTo>
                <a:lnTo>
                  <a:pt x="0" y="21600"/>
                </a:lnTo>
                <a:lnTo>
                  <a:pt x="21600" y="21597"/>
                </a:lnTo>
                <a:lnTo>
                  <a:pt x="21600" y="19054"/>
                </a:lnTo>
                <a:cubicBezTo>
                  <a:pt x="21600" y="19054"/>
                  <a:pt x="21587" y="17551"/>
                  <a:pt x="18895" y="16182"/>
                </a:cubicBezTo>
                <a:close/>
                <a:moveTo>
                  <a:pt x="18895" y="16182"/>
                </a:move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2"/>
          <p:cNvSpPr>
            <a:spLocks noChangeAspect="1"/>
          </p:cNvSpPr>
          <p:nvPr/>
        </p:nvSpPr>
        <p:spPr bwMode="auto">
          <a:xfrm>
            <a:off x="3639343" y="1372395"/>
            <a:ext cx="477838" cy="479425"/>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1250 h 6844"/>
              <a:gd name="T40" fmla="*/ 1407 w 6844"/>
              <a:gd name="T41" fmla="*/ 2375 h 6844"/>
              <a:gd name="T42" fmla="*/ 0 w 6844"/>
              <a:gd name="T43" fmla="*/ 188 h 6844"/>
              <a:gd name="T44" fmla="*/ 1188 w 6844"/>
              <a:gd name="T45" fmla="*/ 1032 h 6844"/>
              <a:gd name="T46" fmla="*/ 2000 w 6844"/>
              <a:gd name="T47" fmla="*/ 875 h 6844"/>
              <a:gd name="T48" fmla="*/ 3437 w 6844"/>
              <a:gd name="T49" fmla="*/ 875 h 6844"/>
              <a:gd name="T50" fmla="*/ 4843 w 6844"/>
              <a:gd name="T51" fmla="*/ 875 h 6844"/>
              <a:gd name="T52" fmla="*/ 5656 w 6844"/>
              <a:gd name="T53" fmla="*/ 1000 h 6844"/>
              <a:gd name="T54" fmla="*/ 6843 w 6844"/>
              <a:gd name="T55" fmla="*/ 188 h 6844"/>
              <a:gd name="T56" fmla="*/ 4562 w 6844"/>
              <a:gd name="T57" fmla="*/ 1188 h 6844"/>
              <a:gd name="T58" fmla="*/ 2282 w 6844"/>
              <a:gd name="T59" fmla="*/ 1188 h 6844"/>
              <a:gd name="T60" fmla="*/ 3157 w 6844"/>
              <a:gd name="T61" fmla="*/ 3157 h 6844"/>
              <a:gd name="T62" fmla="*/ 4562 w 6844"/>
              <a:gd name="T63" fmla="*/ 2469 h 6844"/>
              <a:gd name="T64" fmla="*/ 4562 w 6844"/>
              <a:gd name="T65" fmla="*/ 1188 h 68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44"/>
              <a:gd name="T100" fmla="*/ 0 h 6844"/>
              <a:gd name="T101" fmla="*/ 6844 w 6844"/>
              <a:gd name="T102" fmla="*/ 6844 h 68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none" lIns="243797" tIns="121899" rIns="243797" bIns="121899" numCol="1" anchor="ctr"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13"/>
          <p:cNvSpPr txBox="1">
            <a:spLocks noChangeArrowheads="1"/>
          </p:cNvSpPr>
          <p:nvPr/>
        </p:nvSpPr>
        <p:spPr bwMode="auto">
          <a:xfrm>
            <a:off x="6365082" y="916782"/>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5" name="TextBox 13"/>
          <p:cNvSpPr txBox="1">
            <a:spLocks noChangeArrowheads="1"/>
          </p:cNvSpPr>
          <p:nvPr/>
        </p:nvSpPr>
        <p:spPr bwMode="auto">
          <a:xfrm>
            <a:off x="6369844" y="1202533"/>
            <a:ext cx="233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6" name="TextBox 13"/>
          <p:cNvSpPr txBox="1">
            <a:spLocks noChangeArrowheads="1"/>
          </p:cNvSpPr>
          <p:nvPr/>
        </p:nvSpPr>
        <p:spPr bwMode="auto">
          <a:xfrm>
            <a:off x="6863557" y="2509045"/>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7" name="TextBox 13"/>
          <p:cNvSpPr txBox="1">
            <a:spLocks noChangeArrowheads="1"/>
          </p:cNvSpPr>
          <p:nvPr/>
        </p:nvSpPr>
        <p:spPr bwMode="auto">
          <a:xfrm>
            <a:off x="6866731" y="2794794"/>
            <a:ext cx="2335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90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8" name="TextBox 13"/>
          <p:cNvSpPr txBox="1">
            <a:spLocks noChangeArrowheads="1"/>
          </p:cNvSpPr>
          <p:nvPr/>
        </p:nvSpPr>
        <p:spPr bwMode="auto">
          <a:xfrm>
            <a:off x="6365082" y="3990182"/>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39" name="TextBox 13"/>
          <p:cNvSpPr txBox="1">
            <a:spLocks noChangeArrowheads="1"/>
          </p:cNvSpPr>
          <p:nvPr/>
        </p:nvSpPr>
        <p:spPr bwMode="auto">
          <a:xfrm>
            <a:off x="6369844" y="4275932"/>
            <a:ext cx="233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fontAlgn="base">
              <a:spcBef>
                <a:spcPct val="0"/>
              </a:spcBef>
              <a:spcAft>
                <a:spcPct val="0"/>
              </a:spcAft>
            </a:pPr>
            <a:r>
              <a:rPr lang="zh-CN"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0" name="TextBox 13"/>
          <p:cNvSpPr txBox="1">
            <a:spLocks noChangeArrowheads="1"/>
          </p:cNvSpPr>
          <p:nvPr/>
        </p:nvSpPr>
        <p:spPr bwMode="auto">
          <a:xfrm flipH="1">
            <a:off x="558007" y="931070"/>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1" name="TextBox 13"/>
          <p:cNvSpPr txBox="1">
            <a:spLocks noChangeArrowheads="1"/>
          </p:cNvSpPr>
          <p:nvPr/>
        </p:nvSpPr>
        <p:spPr bwMode="auto">
          <a:xfrm flipH="1">
            <a:off x="558007" y="1216819"/>
            <a:ext cx="233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2" name="TextBox 13"/>
          <p:cNvSpPr txBox="1">
            <a:spLocks noChangeArrowheads="1"/>
          </p:cNvSpPr>
          <p:nvPr/>
        </p:nvSpPr>
        <p:spPr bwMode="auto">
          <a:xfrm flipH="1">
            <a:off x="59532" y="2521745"/>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3" name="TextBox 13"/>
          <p:cNvSpPr txBox="1">
            <a:spLocks noChangeArrowheads="1"/>
          </p:cNvSpPr>
          <p:nvPr/>
        </p:nvSpPr>
        <p:spPr bwMode="auto">
          <a:xfrm flipH="1">
            <a:off x="59531" y="2807494"/>
            <a:ext cx="2335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4" name="TextBox 13"/>
          <p:cNvSpPr txBox="1">
            <a:spLocks noChangeArrowheads="1"/>
          </p:cNvSpPr>
          <p:nvPr/>
        </p:nvSpPr>
        <p:spPr bwMode="auto">
          <a:xfrm flipH="1">
            <a:off x="558007" y="4002882"/>
            <a:ext cx="2338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14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45" name="TextBox 13"/>
          <p:cNvSpPr txBox="1">
            <a:spLocks noChangeArrowheads="1"/>
          </p:cNvSpPr>
          <p:nvPr/>
        </p:nvSpPr>
        <p:spPr bwMode="auto">
          <a:xfrm flipH="1">
            <a:off x="558007" y="4288633"/>
            <a:ext cx="233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algn="r" fontAlgn="base">
              <a:spcBef>
                <a:spcPct val="0"/>
              </a:spcBef>
              <a:spcAft>
                <a:spcPct val="0"/>
              </a:spcAft>
            </a:pPr>
            <a:r>
              <a:rPr lang="zh-CN" altLang="zh-CN" sz="90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单击此处可编辑内容，根据您的需要自由拉伸文本框大小</a:t>
            </a:r>
            <a:endParaRPr lang="zh-CN" altLang="zh-CN" sz="110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500"/>
                                        <p:tgtEl>
                                          <p:spTgt spid="4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right)">
                                      <p:cBhvr>
                                        <p:cTn id="36" dur="500"/>
                                        <p:tgtEl>
                                          <p:spTgt spid="3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right)">
                                      <p:cBhvr>
                                        <p:cTn id="51" dur="500"/>
                                        <p:tgtEl>
                                          <p:spTgt spid="3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right)">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p:cNvSpPr>
            <a:spLocks noChangeArrowheads="1"/>
          </p:cNvSpPr>
          <p:nvPr/>
        </p:nvSpPr>
        <p:spPr bwMode="auto">
          <a:xfrm>
            <a:off x="677286" y="1829201"/>
            <a:ext cx="7789429" cy="1463790"/>
          </a:xfrm>
          <a:prstGeom prst="rect">
            <a:avLst/>
          </a:prstGeom>
          <a:solidFill>
            <a:schemeClr val="accent2">
              <a:alpha val="20000"/>
            </a:schemeClr>
          </a:solidFill>
          <a:ln>
            <a:noFill/>
          </a:ln>
        </p:spPr>
        <p:txBody>
          <a:bodyPr lIns="68580" tIns="34290" rIns="68580" bIns="3429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endParaRPr lang="zh-CN" altLang="zh-CN" sz="1400" dirty="0">
              <a:solidFill>
                <a:schemeClr val="tx1">
                  <a:lumMod val="75000"/>
                  <a:lumOff val="25000"/>
                </a:schemeClr>
              </a:solidFill>
              <a:latin typeface="+mn-lt"/>
              <a:ea typeface="+mn-ea"/>
              <a:cs typeface="+mn-ea"/>
              <a:sym typeface="+mn-lt"/>
            </a:endParaRPr>
          </a:p>
        </p:txBody>
      </p:sp>
      <p:sp>
        <p:nvSpPr>
          <p:cNvPr id="12" name="MH_SubTitle_1"/>
          <p:cNvSpPr txBox="1">
            <a:spLocks noChangeArrowheads="1"/>
          </p:cNvSpPr>
          <p:nvPr/>
        </p:nvSpPr>
        <p:spPr bwMode="auto">
          <a:xfrm>
            <a:off x="1001494" y="1320567"/>
            <a:ext cx="3946103" cy="50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buNone/>
            </a:pPr>
            <a:r>
              <a:rPr lang="zh-CN" altLang="en-US" sz="1600" dirty="0">
                <a:solidFill>
                  <a:schemeClr val="accent1"/>
                </a:solidFill>
                <a:latin typeface="微软雅黑" panose="020B0503020204020204" pitchFamily="34" charset="-122"/>
                <a:ea typeface="微软雅黑" panose="020B0503020204020204" pitchFamily="34" charset="-122"/>
              </a:rPr>
              <a:t>单击添加标题</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13" name="MH_Other_3"/>
          <p:cNvCxnSpPr>
            <a:cxnSpLocks noChangeShapeType="1"/>
          </p:cNvCxnSpPr>
          <p:nvPr/>
        </p:nvCxnSpPr>
        <p:spPr bwMode="auto">
          <a:xfrm>
            <a:off x="1076542" y="1837247"/>
            <a:ext cx="2453129" cy="0"/>
          </a:xfrm>
          <a:prstGeom prst="line">
            <a:avLst/>
          </a:prstGeom>
          <a:noFill/>
          <a:ln w="38100">
            <a:solidFill>
              <a:srgbClr val="FFFFFF"/>
            </a:solidFill>
            <a:round/>
          </a:ln>
          <a:extLst>
            <a:ext uri="{909E8E84-426E-40DD-AFC4-6F175D3DCCD1}">
              <a14:hiddenFill xmlns:a14="http://schemas.microsoft.com/office/drawing/2010/main">
                <a:noFill/>
              </a14:hiddenFill>
            </a:ext>
          </a:extLst>
        </p:spPr>
      </p:cxnSp>
      <p:sp>
        <p:nvSpPr>
          <p:cNvPr id="14" name="矩形 13"/>
          <p:cNvSpPr/>
          <p:nvPr/>
        </p:nvSpPr>
        <p:spPr>
          <a:xfrm>
            <a:off x="1001495" y="1990431"/>
            <a:ext cx="3930545" cy="1121846"/>
          </a:xfrm>
          <a:prstGeom prst="rect">
            <a:avLst/>
          </a:prstGeom>
        </p:spPr>
        <p:txBody>
          <a:bodyPr wrap="square" lIns="68580" tIns="34290" rIns="68580" bIns="34290">
            <a:spAutoFit/>
          </a:bodyPr>
          <a:lstStyle/>
          <a:p>
            <a:pPr defTabSz="912495">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单击此处可编辑内容，根据您的需要自由拉伸文本框大小单击此处可编辑内容，根据您的需要自由拉伸文本框大小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75455" y="974637"/>
            <a:ext cx="3391259" cy="2286980"/>
          </a:xfrm>
          <a:custGeom>
            <a:avLst/>
            <a:gdLst>
              <a:gd name="connsiteX0" fmla="*/ 1587774 w 4668247"/>
              <a:gd name="connsiteY0" fmla="*/ 0 h 3132000"/>
              <a:gd name="connsiteX1" fmla="*/ 4668247 w 4668247"/>
              <a:gd name="connsiteY1" fmla="*/ 0 h 3132000"/>
              <a:gd name="connsiteX2" fmla="*/ 4668247 w 4668247"/>
              <a:gd name="connsiteY2" fmla="*/ 110105 h 3132000"/>
              <a:gd name="connsiteX3" fmla="*/ 3136291 w 4668247"/>
              <a:gd name="connsiteY3" fmla="*/ 3132000 h 3132000"/>
              <a:gd name="connsiteX4" fmla="*/ 0 w 4668247"/>
              <a:gd name="connsiteY4" fmla="*/ 3132000 h 31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8247" h="3132000">
                <a:moveTo>
                  <a:pt x="1587774" y="0"/>
                </a:moveTo>
                <a:lnTo>
                  <a:pt x="4668247" y="0"/>
                </a:lnTo>
                <a:lnTo>
                  <a:pt x="4668247" y="110105"/>
                </a:lnTo>
                <a:lnTo>
                  <a:pt x="3136291" y="3132000"/>
                </a:lnTo>
                <a:lnTo>
                  <a:pt x="0" y="3132000"/>
                </a:lnTo>
                <a:close/>
              </a:path>
            </a:pathLst>
          </a:custGeom>
          <a:solidFill>
            <a:schemeClr val="accent1"/>
          </a:solidFill>
          <a:ln w="25400" cmpd="dbl">
            <a:noFill/>
          </a:ln>
        </p:spPr>
      </p:pic>
      <p:sp>
        <p:nvSpPr>
          <p:cNvPr id="17" name="文本框 16"/>
          <p:cNvSpPr txBox="1"/>
          <p:nvPr/>
        </p:nvSpPr>
        <p:spPr>
          <a:xfrm>
            <a:off x="655092" y="3719399"/>
            <a:ext cx="7833817" cy="844847"/>
          </a:xfrm>
          <a:prstGeom prst="rect">
            <a:avLst/>
          </a:prstGeom>
          <a:noFill/>
        </p:spPr>
        <p:txBody>
          <a:bodyPr wrap="square" lIns="68580" tIns="34290" rIns="68580" bIns="34290" rtlCol="0">
            <a:spAutoFit/>
          </a:bodyPr>
          <a:lstStyle/>
          <a:p>
            <a:pPr defTabSz="912495">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单击此处可编辑内容，根据您的需要自由拉伸文本框大小单击此处可编辑内容，根据您的需要自由拉伸文本框大小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495">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41" presetClass="entr" presetSubtype="0" fill="hold" grpId="0" nodeType="withEffect">
                                  <p:stCondLst>
                                    <p:cond delay="130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2"/>
                                        </p:tgtEl>
                                        <p:attrNameLst>
                                          <p:attrName>ppt_y</p:attrName>
                                        </p:attrNameLst>
                                      </p:cBhvr>
                                      <p:tavLst>
                                        <p:tav tm="0">
                                          <p:val>
                                            <p:strVal val="#ppt_y"/>
                                          </p:val>
                                        </p:tav>
                                        <p:tav tm="100000">
                                          <p:val>
                                            <p:strVal val="#ppt_y"/>
                                          </p:val>
                                        </p:tav>
                                      </p:tavLst>
                                    </p:anim>
                                    <p:anim calcmode="lin" valueType="num">
                                      <p:cBhvr>
                                        <p:cTn id="1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2"/>
                                        </p:tgtEl>
                                      </p:cBhvr>
                                    </p:animEffect>
                                  </p:childTnLst>
                                </p:cTn>
                              </p:par>
                              <p:par>
                                <p:cTn id="15" presetID="22" presetClass="entr" presetSubtype="8" fill="hold" nodeType="withEffect">
                                  <p:stCondLst>
                                    <p:cond delay="19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0" presetClass="entr" presetSubtype="0" fill="hold" grpId="0" nodeType="withEffect">
                                  <p:stCondLst>
                                    <p:cond delay="2000"/>
                                  </p:stCondLst>
                                  <p:iterate type="lt">
                                    <p:tmPct val="2000"/>
                                  </p:iterate>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16" presetClass="entr" presetSubtype="42" fill="hold" nodeType="withEffect">
                                  <p:stCondLst>
                                    <p:cond delay="2600"/>
                                  </p:stCondLst>
                                  <p:childTnLst>
                                    <p:set>
                                      <p:cBhvr>
                                        <p:cTn id="22" dur="1" fill="hold">
                                          <p:stCondLst>
                                            <p:cond delay="0"/>
                                          </p:stCondLst>
                                        </p:cTn>
                                        <p:tgtEl>
                                          <p:spTgt spid="15"/>
                                        </p:tgtEl>
                                        <p:attrNameLst>
                                          <p:attrName>style.visibility</p:attrName>
                                        </p:attrNameLst>
                                      </p:cBhvr>
                                      <p:to>
                                        <p:strVal val="visible"/>
                                      </p:to>
                                    </p:set>
                                    <p:animEffect transition="in" filter="barn(outHorizontal)">
                                      <p:cBhvr>
                                        <p:cTn id="23" dur="500"/>
                                        <p:tgtEl>
                                          <p:spTgt spid="15"/>
                                        </p:tgtEl>
                                      </p:cBhvr>
                                    </p:animEffect>
                                  </p:childTnLst>
                                </p:cTn>
                              </p:par>
                              <p:par>
                                <p:cTn id="24" presetID="10" presetClass="entr" presetSubtype="0" fill="hold" grpId="0" nodeType="withEffect">
                                  <p:stCondLst>
                                    <p:cond delay="2900"/>
                                  </p:stCondLst>
                                  <p:iterate type="lt">
                                    <p:tmPct val="2000"/>
                                  </p:iterate>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txBox="1"/>
          <p:nvPr/>
        </p:nvSpPr>
        <p:spPr>
          <a:xfrm>
            <a:off x="4390225" y="3640005"/>
            <a:ext cx="474490"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90%</a:t>
            </a:r>
            <a:endParaRPr kumimoji="0" 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4" name="Text Placeholder 3"/>
          <p:cNvSpPr txBox="1"/>
          <p:nvPr/>
        </p:nvSpPr>
        <p:spPr>
          <a:xfrm>
            <a:off x="2441326" y="2035873"/>
            <a:ext cx="474490"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80%</a:t>
            </a:r>
            <a:endParaRPr kumimoji="0" 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5" name="Text Placeholder 3"/>
          <p:cNvSpPr txBox="1"/>
          <p:nvPr/>
        </p:nvSpPr>
        <p:spPr>
          <a:xfrm>
            <a:off x="6260678" y="1690125"/>
            <a:ext cx="474490"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8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rPr>
              <a:t>60%</a:t>
            </a:r>
            <a:endParaRPr kumimoji="0" lang="en-US" sz="18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endParaRPr>
          </a:p>
        </p:txBody>
      </p:sp>
      <p:grpSp>
        <p:nvGrpSpPr>
          <p:cNvPr id="10" name="Group 35"/>
          <p:cNvGrpSpPr/>
          <p:nvPr/>
        </p:nvGrpSpPr>
        <p:grpSpPr>
          <a:xfrm>
            <a:off x="3912893" y="1993090"/>
            <a:ext cx="695111" cy="1114392"/>
            <a:chOff x="3902076" y="2554719"/>
            <a:chExt cx="471488" cy="755650"/>
          </a:xfrm>
        </p:grpSpPr>
        <p:sp>
          <p:nvSpPr>
            <p:cNvPr id="17" name="Freeform 17"/>
            <p:cNvSpPr/>
            <p:nvPr/>
          </p:nvSpPr>
          <p:spPr bwMode="auto">
            <a:xfrm>
              <a:off x="3902076" y="2554719"/>
              <a:ext cx="471488" cy="755650"/>
            </a:xfrm>
            <a:custGeom>
              <a:avLst/>
              <a:gdLst/>
              <a:ahLst/>
              <a:cxnLst>
                <a:cxn ang="0">
                  <a:pos x="297" y="154"/>
                </a:cxn>
                <a:cxn ang="0">
                  <a:pos x="297" y="476"/>
                </a:cxn>
                <a:cxn ang="0">
                  <a:pos x="0" y="320"/>
                </a:cxn>
                <a:cxn ang="0">
                  <a:pos x="0" y="0"/>
                </a:cxn>
                <a:cxn ang="0">
                  <a:pos x="297" y="154"/>
                </a:cxn>
              </a:cxnLst>
              <a:rect l="0" t="0" r="r" b="b"/>
              <a:pathLst>
                <a:path w="297" h="476">
                  <a:moveTo>
                    <a:pt x="297" y="154"/>
                  </a:moveTo>
                  <a:lnTo>
                    <a:pt x="297" y="476"/>
                  </a:lnTo>
                  <a:lnTo>
                    <a:pt x="0" y="320"/>
                  </a:lnTo>
                  <a:lnTo>
                    <a:pt x="0" y="0"/>
                  </a:lnTo>
                  <a:lnTo>
                    <a:pt x="297" y="154"/>
                  </a:lnTo>
                  <a:close/>
                </a:path>
              </a:pathLst>
            </a:custGeom>
            <a:solidFill>
              <a:schemeClr val="accent1"/>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sp>
          <p:nvSpPr>
            <p:cNvPr id="18" name="Freeform 62"/>
            <p:cNvSpPr>
              <a:spLocks noEditPoints="1"/>
            </p:cNvSpPr>
            <p:nvPr/>
          </p:nvSpPr>
          <p:spPr bwMode="auto">
            <a:xfrm rot="1517534">
              <a:off x="3962405" y="2799607"/>
              <a:ext cx="328877" cy="331507"/>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grpSp>
      <p:grpSp>
        <p:nvGrpSpPr>
          <p:cNvPr id="16" name="Group 33"/>
          <p:cNvGrpSpPr/>
          <p:nvPr/>
        </p:nvGrpSpPr>
        <p:grpSpPr>
          <a:xfrm>
            <a:off x="3921127" y="1600436"/>
            <a:ext cx="1289582" cy="753854"/>
            <a:chOff x="3921126" y="2254681"/>
            <a:chExt cx="874713" cy="511175"/>
          </a:xfrm>
        </p:grpSpPr>
        <p:sp>
          <p:nvSpPr>
            <p:cNvPr id="20" name="Freeform 16"/>
            <p:cNvSpPr/>
            <p:nvPr/>
          </p:nvSpPr>
          <p:spPr bwMode="auto">
            <a:xfrm>
              <a:off x="3921126" y="2254681"/>
              <a:ext cx="874713" cy="511175"/>
            </a:xfrm>
            <a:custGeom>
              <a:avLst/>
              <a:gdLst/>
              <a:ahLst/>
              <a:cxnLst>
                <a:cxn ang="0">
                  <a:pos x="551" y="160"/>
                </a:cxn>
                <a:cxn ang="0">
                  <a:pos x="289" y="322"/>
                </a:cxn>
                <a:cxn ang="0">
                  <a:pos x="0" y="170"/>
                </a:cxn>
                <a:cxn ang="0">
                  <a:pos x="271" y="0"/>
                </a:cxn>
                <a:cxn ang="0">
                  <a:pos x="551" y="160"/>
                </a:cxn>
              </a:cxnLst>
              <a:rect l="0" t="0" r="r" b="b"/>
              <a:pathLst>
                <a:path w="551" h="322">
                  <a:moveTo>
                    <a:pt x="551" y="160"/>
                  </a:moveTo>
                  <a:lnTo>
                    <a:pt x="289" y="322"/>
                  </a:lnTo>
                  <a:lnTo>
                    <a:pt x="0" y="170"/>
                  </a:lnTo>
                  <a:lnTo>
                    <a:pt x="271" y="0"/>
                  </a:lnTo>
                  <a:lnTo>
                    <a:pt x="551" y="160"/>
                  </a:lnTo>
                  <a:close/>
                </a:path>
              </a:pathLst>
            </a:custGeom>
            <a:solidFill>
              <a:schemeClr val="accent2"/>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sp>
          <p:nvSpPr>
            <p:cNvPr id="21" name="Freeform 65"/>
            <p:cNvSpPr>
              <a:spLocks noEditPoints="1"/>
            </p:cNvSpPr>
            <p:nvPr/>
          </p:nvSpPr>
          <p:spPr bwMode="auto">
            <a:xfrm rot="18682126">
              <a:off x="4181006" y="2327643"/>
              <a:ext cx="323785" cy="360012"/>
            </a:xfrm>
            <a:custGeom>
              <a:avLst/>
              <a:gdLst/>
              <a:ahLst/>
              <a:cxnLst>
                <a:cxn ang="0">
                  <a:pos x="151" y="125"/>
                </a:cxn>
                <a:cxn ang="0">
                  <a:pos x="144" y="120"/>
                </a:cxn>
                <a:cxn ang="0">
                  <a:pos x="107" y="104"/>
                </a:cxn>
                <a:cxn ang="0">
                  <a:pos x="105" y="102"/>
                </a:cxn>
                <a:cxn ang="0">
                  <a:pos x="102" y="95"/>
                </a:cxn>
                <a:cxn ang="0">
                  <a:pos x="100" y="91"/>
                </a:cxn>
                <a:cxn ang="0">
                  <a:pos x="99" y="89"/>
                </a:cxn>
                <a:cxn ang="0">
                  <a:pos x="102" y="73"/>
                </a:cxn>
                <a:cxn ang="0">
                  <a:pos x="102" y="72"/>
                </a:cxn>
                <a:cxn ang="0">
                  <a:pos x="108" y="57"/>
                </a:cxn>
                <a:cxn ang="0">
                  <a:pos x="108" y="57"/>
                </a:cxn>
                <a:cxn ang="0">
                  <a:pos x="109" y="47"/>
                </a:cxn>
                <a:cxn ang="0">
                  <a:pos x="108" y="45"/>
                </a:cxn>
                <a:cxn ang="0">
                  <a:pos x="106" y="42"/>
                </a:cxn>
                <a:cxn ang="0">
                  <a:pos x="106" y="27"/>
                </a:cxn>
                <a:cxn ang="0">
                  <a:pos x="102" y="17"/>
                </a:cxn>
                <a:cxn ang="0">
                  <a:pos x="97" y="13"/>
                </a:cxn>
                <a:cxn ang="0">
                  <a:pos x="97" y="13"/>
                </a:cxn>
                <a:cxn ang="0">
                  <a:pos x="95" y="6"/>
                </a:cxn>
                <a:cxn ang="0">
                  <a:pos x="99" y="4"/>
                </a:cxn>
                <a:cxn ang="0">
                  <a:pos x="83" y="3"/>
                </a:cxn>
                <a:cxn ang="0">
                  <a:pos x="82" y="3"/>
                </a:cxn>
                <a:cxn ang="0">
                  <a:pos x="79" y="4"/>
                </a:cxn>
                <a:cxn ang="0">
                  <a:pos x="59" y="13"/>
                </a:cxn>
                <a:cxn ang="0">
                  <a:pos x="51" y="25"/>
                </a:cxn>
                <a:cxn ang="0">
                  <a:pos x="51" y="34"/>
                </a:cxn>
                <a:cxn ang="0">
                  <a:pos x="51" y="42"/>
                </a:cxn>
                <a:cxn ang="0">
                  <a:pos x="50" y="44"/>
                </a:cxn>
                <a:cxn ang="0">
                  <a:pos x="48" y="48"/>
                </a:cxn>
                <a:cxn ang="0">
                  <a:pos x="49" y="51"/>
                </a:cxn>
                <a:cxn ang="0">
                  <a:pos x="51" y="59"/>
                </a:cxn>
                <a:cxn ang="0">
                  <a:pos x="53" y="66"/>
                </a:cxn>
                <a:cxn ang="0">
                  <a:pos x="58" y="77"/>
                </a:cxn>
                <a:cxn ang="0">
                  <a:pos x="59" y="79"/>
                </a:cxn>
                <a:cxn ang="0">
                  <a:pos x="58" y="89"/>
                </a:cxn>
                <a:cxn ang="0">
                  <a:pos x="57" y="91"/>
                </a:cxn>
                <a:cxn ang="0">
                  <a:pos x="54" y="95"/>
                </a:cxn>
                <a:cxn ang="0">
                  <a:pos x="51" y="102"/>
                </a:cxn>
                <a:cxn ang="0">
                  <a:pos x="50" y="103"/>
                </a:cxn>
                <a:cxn ang="0">
                  <a:pos x="38" y="108"/>
                </a:cxn>
                <a:cxn ang="0">
                  <a:pos x="25" y="114"/>
                </a:cxn>
                <a:cxn ang="0">
                  <a:pos x="13" y="120"/>
                </a:cxn>
                <a:cxn ang="0">
                  <a:pos x="6" y="125"/>
                </a:cxn>
                <a:cxn ang="0">
                  <a:pos x="0" y="149"/>
                </a:cxn>
                <a:cxn ang="0">
                  <a:pos x="61" y="170"/>
                </a:cxn>
                <a:cxn ang="0">
                  <a:pos x="61" y="170"/>
                </a:cxn>
                <a:cxn ang="0">
                  <a:pos x="90" y="171"/>
                </a:cxn>
                <a:cxn ang="0">
                  <a:pos x="97" y="169"/>
                </a:cxn>
                <a:cxn ang="0">
                  <a:pos x="157" y="149"/>
                </a:cxn>
                <a:cxn ang="0">
                  <a:pos x="151" y="125"/>
                </a:cxn>
                <a:cxn ang="0">
                  <a:pos x="62" y="158"/>
                </a:cxn>
                <a:cxn ang="0">
                  <a:pos x="62" y="157"/>
                </a:cxn>
                <a:cxn ang="0">
                  <a:pos x="62" y="157"/>
                </a:cxn>
                <a:cxn ang="0">
                  <a:pos x="62" y="158"/>
                </a:cxn>
              </a:cxnLst>
              <a:rect l="0" t="0" r="r" b="b"/>
              <a:pathLst>
                <a:path w="157" h="175">
                  <a:moveTo>
                    <a:pt x="151" y="125"/>
                  </a:moveTo>
                  <a:cubicBezTo>
                    <a:pt x="149" y="123"/>
                    <a:pt x="147" y="121"/>
                    <a:pt x="144" y="120"/>
                  </a:cubicBezTo>
                  <a:cubicBezTo>
                    <a:pt x="132" y="114"/>
                    <a:pt x="120" y="109"/>
                    <a:pt x="107" y="104"/>
                  </a:cubicBezTo>
                  <a:cubicBezTo>
                    <a:pt x="106" y="103"/>
                    <a:pt x="105" y="103"/>
                    <a:pt x="105" y="102"/>
                  </a:cubicBezTo>
                  <a:cubicBezTo>
                    <a:pt x="104" y="99"/>
                    <a:pt x="103" y="97"/>
                    <a:pt x="102" y="95"/>
                  </a:cubicBezTo>
                  <a:cubicBezTo>
                    <a:pt x="102" y="93"/>
                    <a:pt x="101" y="92"/>
                    <a:pt x="100" y="91"/>
                  </a:cubicBezTo>
                  <a:cubicBezTo>
                    <a:pt x="99" y="91"/>
                    <a:pt x="99" y="90"/>
                    <a:pt x="99" y="89"/>
                  </a:cubicBezTo>
                  <a:cubicBezTo>
                    <a:pt x="99" y="84"/>
                    <a:pt x="97" y="78"/>
                    <a:pt x="102" y="73"/>
                  </a:cubicBezTo>
                  <a:cubicBezTo>
                    <a:pt x="102" y="73"/>
                    <a:pt x="102" y="73"/>
                    <a:pt x="102" y="72"/>
                  </a:cubicBezTo>
                  <a:cubicBezTo>
                    <a:pt x="104" y="68"/>
                    <a:pt x="105" y="62"/>
                    <a:pt x="108" y="57"/>
                  </a:cubicBezTo>
                  <a:cubicBezTo>
                    <a:pt x="108" y="57"/>
                    <a:pt x="108" y="57"/>
                    <a:pt x="108" y="57"/>
                  </a:cubicBezTo>
                  <a:cubicBezTo>
                    <a:pt x="108" y="54"/>
                    <a:pt x="108" y="50"/>
                    <a:pt x="109" y="47"/>
                  </a:cubicBezTo>
                  <a:cubicBezTo>
                    <a:pt x="109" y="46"/>
                    <a:pt x="108" y="46"/>
                    <a:pt x="108" y="45"/>
                  </a:cubicBezTo>
                  <a:cubicBezTo>
                    <a:pt x="106" y="45"/>
                    <a:pt x="106" y="43"/>
                    <a:pt x="106" y="42"/>
                  </a:cubicBezTo>
                  <a:cubicBezTo>
                    <a:pt x="106" y="35"/>
                    <a:pt x="106" y="34"/>
                    <a:pt x="106" y="27"/>
                  </a:cubicBezTo>
                  <a:cubicBezTo>
                    <a:pt x="106" y="24"/>
                    <a:pt x="105" y="20"/>
                    <a:pt x="102" y="17"/>
                  </a:cubicBezTo>
                  <a:cubicBezTo>
                    <a:pt x="100" y="16"/>
                    <a:pt x="99" y="14"/>
                    <a:pt x="97" y="13"/>
                  </a:cubicBezTo>
                  <a:cubicBezTo>
                    <a:pt x="97" y="13"/>
                    <a:pt x="97" y="13"/>
                    <a:pt x="97" y="13"/>
                  </a:cubicBezTo>
                  <a:cubicBezTo>
                    <a:pt x="97" y="13"/>
                    <a:pt x="92" y="9"/>
                    <a:pt x="95" y="6"/>
                  </a:cubicBezTo>
                  <a:cubicBezTo>
                    <a:pt x="96" y="4"/>
                    <a:pt x="99" y="4"/>
                    <a:pt x="99" y="4"/>
                  </a:cubicBezTo>
                  <a:cubicBezTo>
                    <a:pt x="99" y="4"/>
                    <a:pt x="95" y="0"/>
                    <a:pt x="83" y="3"/>
                  </a:cubicBezTo>
                  <a:cubicBezTo>
                    <a:pt x="82" y="3"/>
                    <a:pt x="82" y="3"/>
                    <a:pt x="82" y="3"/>
                  </a:cubicBezTo>
                  <a:cubicBezTo>
                    <a:pt x="81" y="3"/>
                    <a:pt x="80" y="4"/>
                    <a:pt x="79" y="4"/>
                  </a:cubicBezTo>
                  <a:cubicBezTo>
                    <a:pt x="72" y="6"/>
                    <a:pt x="65" y="8"/>
                    <a:pt x="59" y="13"/>
                  </a:cubicBezTo>
                  <a:cubicBezTo>
                    <a:pt x="55" y="16"/>
                    <a:pt x="52" y="20"/>
                    <a:pt x="51" y="25"/>
                  </a:cubicBezTo>
                  <a:cubicBezTo>
                    <a:pt x="51" y="28"/>
                    <a:pt x="51" y="31"/>
                    <a:pt x="51" y="34"/>
                  </a:cubicBezTo>
                  <a:cubicBezTo>
                    <a:pt x="51" y="38"/>
                    <a:pt x="51" y="37"/>
                    <a:pt x="51" y="42"/>
                  </a:cubicBezTo>
                  <a:cubicBezTo>
                    <a:pt x="51" y="43"/>
                    <a:pt x="51" y="44"/>
                    <a:pt x="50" y="44"/>
                  </a:cubicBezTo>
                  <a:cubicBezTo>
                    <a:pt x="48" y="45"/>
                    <a:pt x="48" y="46"/>
                    <a:pt x="48" y="48"/>
                  </a:cubicBezTo>
                  <a:cubicBezTo>
                    <a:pt x="49" y="49"/>
                    <a:pt x="48" y="50"/>
                    <a:pt x="49" y="51"/>
                  </a:cubicBezTo>
                  <a:cubicBezTo>
                    <a:pt x="49" y="54"/>
                    <a:pt x="50" y="57"/>
                    <a:pt x="51" y="59"/>
                  </a:cubicBezTo>
                  <a:cubicBezTo>
                    <a:pt x="51" y="62"/>
                    <a:pt x="53" y="64"/>
                    <a:pt x="53" y="66"/>
                  </a:cubicBezTo>
                  <a:cubicBezTo>
                    <a:pt x="54" y="70"/>
                    <a:pt x="55" y="74"/>
                    <a:pt x="58" y="77"/>
                  </a:cubicBezTo>
                  <a:cubicBezTo>
                    <a:pt x="59" y="78"/>
                    <a:pt x="59" y="79"/>
                    <a:pt x="59" y="79"/>
                  </a:cubicBezTo>
                  <a:cubicBezTo>
                    <a:pt x="59" y="83"/>
                    <a:pt x="58" y="86"/>
                    <a:pt x="58" y="89"/>
                  </a:cubicBezTo>
                  <a:cubicBezTo>
                    <a:pt x="58" y="90"/>
                    <a:pt x="57" y="91"/>
                    <a:pt x="57" y="91"/>
                  </a:cubicBezTo>
                  <a:cubicBezTo>
                    <a:pt x="54" y="91"/>
                    <a:pt x="54" y="93"/>
                    <a:pt x="54" y="95"/>
                  </a:cubicBezTo>
                  <a:cubicBezTo>
                    <a:pt x="53" y="97"/>
                    <a:pt x="52" y="99"/>
                    <a:pt x="51" y="102"/>
                  </a:cubicBezTo>
                  <a:cubicBezTo>
                    <a:pt x="51" y="102"/>
                    <a:pt x="50" y="103"/>
                    <a:pt x="50" y="103"/>
                  </a:cubicBezTo>
                  <a:cubicBezTo>
                    <a:pt x="46" y="105"/>
                    <a:pt x="42" y="107"/>
                    <a:pt x="38" y="108"/>
                  </a:cubicBezTo>
                  <a:cubicBezTo>
                    <a:pt x="33" y="110"/>
                    <a:pt x="29" y="112"/>
                    <a:pt x="25" y="114"/>
                  </a:cubicBezTo>
                  <a:cubicBezTo>
                    <a:pt x="21" y="116"/>
                    <a:pt x="17" y="118"/>
                    <a:pt x="13" y="120"/>
                  </a:cubicBezTo>
                  <a:cubicBezTo>
                    <a:pt x="10" y="122"/>
                    <a:pt x="8" y="123"/>
                    <a:pt x="6" y="125"/>
                  </a:cubicBezTo>
                  <a:cubicBezTo>
                    <a:pt x="0" y="149"/>
                    <a:pt x="0" y="149"/>
                    <a:pt x="0" y="149"/>
                  </a:cubicBezTo>
                  <a:cubicBezTo>
                    <a:pt x="24" y="149"/>
                    <a:pt x="39" y="165"/>
                    <a:pt x="61" y="170"/>
                  </a:cubicBezTo>
                  <a:cubicBezTo>
                    <a:pt x="61" y="170"/>
                    <a:pt x="61" y="170"/>
                    <a:pt x="61" y="170"/>
                  </a:cubicBezTo>
                  <a:cubicBezTo>
                    <a:pt x="61" y="170"/>
                    <a:pt x="77" y="175"/>
                    <a:pt x="90" y="171"/>
                  </a:cubicBezTo>
                  <a:cubicBezTo>
                    <a:pt x="93" y="171"/>
                    <a:pt x="95" y="170"/>
                    <a:pt x="97" y="169"/>
                  </a:cubicBezTo>
                  <a:cubicBezTo>
                    <a:pt x="117" y="162"/>
                    <a:pt x="143" y="149"/>
                    <a:pt x="157" y="149"/>
                  </a:cubicBezTo>
                  <a:lnTo>
                    <a:pt x="151" y="125"/>
                  </a:lnTo>
                  <a:close/>
                  <a:moveTo>
                    <a:pt x="62" y="158"/>
                  </a:moveTo>
                  <a:cubicBezTo>
                    <a:pt x="62" y="157"/>
                    <a:pt x="62" y="157"/>
                    <a:pt x="62" y="157"/>
                  </a:cubicBezTo>
                  <a:cubicBezTo>
                    <a:pt x="62" y="157"/>
                    <a:pt x="62" y="157"/>
                    <a:pt x="62" y="157"/>
                  </a:cubicBezTo>
                  <a:lnTo>
                    <a:pt x="62" y="158"/>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grpSp>
      <p:grpSp>
        <p:nvGrpSpPr>
          <p:cNvPr id="19" name="Group 34"/>
          <p:cNvGrpSpPr/>
          <p:nvPr/>
        </p:nvGrpSpPr>
        <p:grpSpPr>
          <a:xfrm>
            <a:off x="4624516" y="1982011"/>
            <a:ext cx="617875" cy="1105027"/>
            <a:chOff x="4403726" y="2535669"/>
            <a:chExt cx="419100" cy="749300"/>
          </a:xfrm>
        </p:grpSpPr>
        <p:sp>
          <p:nvSpPr>
            <p:cNvPr id="23" name="Freeform 15"/>
            <p:cNvSpPr/>
            <p:nvPr/>
          </p:nvSpPr>
          <p:spPr bwMode="auto">
            <a:xfrm>
              <a:off x="4403726" y="2535669"/>
              <a:ext cx="419100" cy="749300"/>
            </a:xfrm>
            <a:custGeom>
              <a:avLst/>
              <a:gdLst/>
              <a:ahLst/>
              <a:cxnLst>
                <a:cxn ang="0">
                  <a:pos x="264" y="0"/>
                </a:cxn>
                <a:cxn ang="0">
                  <a:pos x="264" y="316"/>
                </a:cxn>
                <a:cxn ang="0">
                  <a:pos x="0" y="472"/>
                </a:cxn>
                <a:cxn ang="0">
                  <a:pos x="0" y="162"/>
                </a:cxn>
                <a:cxn ang="0">
                  <a:pos x="264" y="0"/>
                </a:cxn>
              </a:cxnLst>
              <a:rect l="0" t="0" r="r" b="b"/>
              <a:pathLst>
                <a:path w="264" h="472">
                  <a:moveTo>
                    <a:pt x="264" y="0"/>
                  </a:moveTo>
                  <a:lnTo>
                    <a:pt x="264" y="316"/>
                  </a:lnTo>
                  <a:lnTo>
                    <a:pt x="0" y="472"/>
                  </a:lnTo>
                  <a:lnTo>
                    <a:pt x="0" y="162"/>
                  </a:lnTo>
                  <a:lnTo>
                    <a:pt x="264" y="0"/>
                  </a:lnTo>
                  <a:close/>
                </a:path>
              </a:pathLst>
            </a:custGeom>
            <a:solidFill>
              <a:schemeClr val="accent3"/>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sp>
          <p:nvSpPr>
            <p:cNvPr id="24" name="Freeform 66"/>
            <p:cNvSpPr>
              <a:spLocks noEditPoints="1"/>
            </p:cNvSpPr>
            <p:nvPr/>
          </p:nvSpPr>
          <p:spPr bwMode="auto">
            <a:xfrm>
              <a:off x="4464986" y="2817995"/>
              <a:ext cx="292718" cy="227045"/>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2"/>
                </a:solidFill>
                <a:latin typeface="微软雅黑" panose="020B0503020204020204" pitchFamily="34" charset="-122"/>
                <a:ea typeface="微软雅黑" panose="020B0503020204020204" pitchFamily="34" charset="-122"/>
              </a:endParaRPr>
            </a:p>
          </p:txBody>
        </p:sp>
      </p:grpSp>
      <p:grpSp>
        <p:nvGrpSpPr>
          <p:cNvPr id="22" name="Group 66"/>
          <p:cNvGrpSpPr/>
          <p:nvPr/>
        </p:nvGrpSpPr>
        <p:grpSpPr>
          <a:xfrm>
            <a:off x="6296682" y="1976444"/>
            <a:ext cx="1947726" cy="554999"/>
            <a:chOff x="5707938" y="1698246"/>
            <a:chExt cx="1947726" cy="554828"/>
          </a:xfrm>
        </p:grpSpPr>
        <p:sp>
          <p:nvSpPr>
            <p:cNvPr id="26" name="Text Placeholder 3"/>
            <p:cNvSpPr txBox="1"/>
            <p:nvPr/>
          </p:nvSpPr>
          <p:spPr>
            <a:xfrm>
              <a:off x="5715775" y="1698246"/>
              <a:ext cx="923330" cy="1846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rPr>
                <a:t>单击编辑标题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endParaRPr>
            </a:p>
          </p:txBody>
        </p:sp>
        <p:sp>
          <p:nvSpPr>
            <p:cNvPr id="27" name="Text Placeholder 3"/>
            <p:cNvSpPr txBox="1"/>
            <p:nvPr/>
          </p:nvSpPr>
          <p:spPr>
            <a:xfrm>
              <a:off x="5707938" y="1976160"/>
              <a:ext cx="1947726" cy="27691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defTabSz="912495">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25" name="Group 75"/>
          <p:cNvGrpSpPr/>
          <p:nvPr/>
        </p:nvGrpSpPr>
        <p:grpSpPr>
          <a:xfrm>
            <a:off x="965162" y="2294301"/>
            <a:ext cx="1947726" cy="573883"/>
            <a:chOff x="5463620" y="1679368"/>
            <a:chExt cx="1947726" cy="573706"/>
          </a:xfrm>
        </p:grpSpPr>
        <p:sp>
          <p:nvSpPr>
            <p:cNvPr id="29" name="Text Placeholder 3"/>
            <p:cNvSpPr txBox="1"/>
            <p:nvPr/>
          </p:nvSpPr>
          <p:spPr>
            <a:xfrm>
              <a:off x="6476668" y="1679368"/>
              <a:ext cx="923330" cy="1846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rPr>
                <a:t>单击编辑标题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endParaRPr>
            </a:p>
          </p:txBody>
        </p:sp>
        <p:sp>
          <p:nvSpPr>
            <p:cNvPr id="30" name="Text Placeholder 3"/>
            <p:cNvSpPr txBox="1"/>
            <p:nvPr/>
          </p:nvSpPr>
          <p:spPr>
            <a:xfrm>
              <a:off x="5463620" y="1976160"/>
              <a:ext cx="1947726" cy="27691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912495">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28" name="Group 75"/>
          <p:cNvGrpSpPr/>
          <p:nvPr/>
        </p:nvGrpSpPr>
        <p:grpSpPr>
          <a:xfrm>
            <a:off x="3634141" y="3942200"/>
            <a:ext cx="1947726" cy="573884"/>
            <a:chOff x="5520961" y="1679368"/>
            <a:chExt cx="1947726" cy="573707"/>
          </a:xfrm>
        </p:grpSpPr>
        <p:sp>
          <p:nvSpPr>
            <p:cNvPr id="32" name="Text Placeholder 3"/>
            <p:cNvSpPr txBox="1"/>
            <p:nvPr/>
          </p:nvSpPr>
          <p:spPr>
            <a:xfrm>
              <a:off x="6061021" y="1679368"/>
              <a:ext cx="923330" cy="1846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rPr>
                <a:t>单击编辑标题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Arial" panose="020B0604020202020204" pitchFamily="34" charset="0"/>
              </a:endParaRPr>
            </a:p>
          </p:txBody>
        </p:sp>
        <p:sp>
          <p:nvSpPr>
            <p:cNvPr id="33" name="Text Placeholder 3"/>
            <p:cNvSpPr txBox="1"/>
            <p:nvPr/>
          </p:nvSpPr>
          <p:spPr>
            <a:xfrm>
              <a:off x="5520961" y="1976161"/>
              <a:ext cx="1947726" cy="27691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2495">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2" presetClass="entr" presetSubtype="2"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53" presetClass="entr" presetSubtype="1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bwMode="auto">
          <a:xfrm>
            <a:off x="2548240" y="1352107"/>
            <a:ext cx="5373977" cy="351199"/>
          </a:xfrm>
          <a:prstGeom prst="roundRect">
            <a:avLst>
              <a:gd name="adj" fmla="val 50000"/>
            </a:avLst>
          </a:prstGeom>
          <a:solidFill>
            <a:srgbClr val="C2C1C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defRPr/>
            </a:pPr>
            <a:endParaRPr lang="zh-CN" altLang="en-US" kern="0">
              <a:solidFill>
                <a:srgbClr val="21A3D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2707741" y="1348550"/>
            <a:ext cx="483176" cy="354757"/>
          </a:xfrm>
          <a:prstGeom prst="rect">
            <a:avLst/>
          </a:prstGeom>
          <a:solidFill>
            <a:schemeClr val="accent1"/>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141"/>
          <p:cNvSpPr txBox="1"/>
          <p:nvPr/>
        </p:nvSpPr>
        <p:spPr>
          <a:xfrm>
            <a:off x="937789" y="1303196"/>
            <a:ext cx="1190354" cy="276999"/>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椭圆 5"/>
          <p:cNvSpPr/>
          <p:nvPr/>
        </p:nvSpPr>
        <p:spPr>
          <a:xfrm>
            <a:off x="2181111" y="1178620"/>
            <a:ext cx="699838" cy="699838"/>
          </a:xfrm>
          <a:prstGeom prst="ellipse">
            <a:avLst/>
          </a:prstGeom>
          <a:solidFill>
            <a:schemeClr val="accent1"/>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133"/>
          <p:cNvSpPr txBox="1"/>
          <p:nvPr/>
        </p:nvSpPr>
        <p:spPr>
          <a:xfrm>
            <a:off x="2202131" y="1352107"/>
            <a:ext cx="6872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圆角矩形 7"/>
          <p:cNvSpPr/>
          <p:nvPr/>
        </p:nvSpPr>
        <p:spPr bwMode="auto">
          <a:xfrm>
            <a:off x="2548240" y="2167355"/>
            <a:ext cx="5373977" cy="351199"/>
          </a:xfrm>
          <a:prstGeom prst="roundRect">
            <a:avLst>
              <a:gd name="adj" fmla="val 50000"/>
            </a:avLst>
          </a:prstGeom>
          <a:solidFill>
            <a:srgbClr val="C2C1C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defRPr/>
            </a:pPr>
            <a:endParaRPr lang="zh-CN" altLang="en-US" kern="0">
              <a:solidFill>
                <a:srgbClr val="21A3D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a:off x="2707741" y="2163798"/>
            <a:ext cx="1326392" cy="354757"/>
          </a:xfrm>
          <a:prstGeom prst="rect">
            <a:avLst/>
          </a:prstGeom>
          <a:solidFill>
            <a:schemeClr val="accent2"/>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141"/>
          <p:cNvSpPr txBox="1"/>
          <p:nvPr/>
        </p:nvSpPr>
        <p:spPr>
          <a:xfrm>
            <a:off x="937789" y="2118444"/>
            <a:ext cx="1190354" cy="276999"/>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a:off x="2181111" y="1993868"/>
            <a:ext cx="699838" cy="699838"/>
          </a:xfrm>
          <a:prstGeom prst="ellipse">
            <a:avLst/>
          </a:prstGeom>
          <a:solidFill>
            <a:schemeClr val="accent2"/>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33"/>
          <p:cNvSpPr txBox="1"/>
          <p:nvPr/>
        </p:nvSpPr>
        <p:spPr>
          <a:xfrm>
            <a:off x="2202131" y="2167355"/>
            <a:ext cx="6872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r>
              <a:rPr lang="en-US" altLang="zh-CN"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24%</a:t>
            </a:r>
            <a:endParaRPr lang="zh-CN" altLang="en-US"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圆角矩形 12"/>
          <p:cNvSpPr/>
          <p:nvPr/>
        </p:nvSpPr>
        <p:spPr bwMode="auto">
          <a:xfrm>
            <a:off x="2548240" y="3081755"/>
            <a:ext cx="5373977" cy="351199"/>
          </a:xfrm>
          <a:prstGeom prst="roundRect">
            <a:avLst>
              <a:gd name="adj" fmla="val 50000"/>
            </a:avLst>
          </a:prstGeom>
          <a:solidFill>
            <a:srgbClr val="C2C1C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defRPr/>
            </a:pPr>
            <a:endParaRPr lang="zh-CN" altLang="en-US" kern="0">
              <a:solidFill>
                <a:srgbClr val="21A3D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p:cNvSpPr/>
          <p:nvPr/>
        </p:nvSpPr>
        <p:spPr>
          <a:xfrm>
            <a:off x="2707741" y="3078198"/>
            <a:ext cx="2527486" cy="354757"/>
          </a:xfrm>
          <a:prstGeom prst="rect">
            <a:avLst/>
          </a:prstGeom>
          <a:solidFill>
            <a:schemeClr val="accent3"/>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1"/>
          <p:cNvSpPr txBox="1"/>
          <p:nvPr/>
        </p:nvSpPr>
        <p:spPr>
          <a:xfrm>
            <a:off x="937789" y="3032844"/>
            <a:ext cx="1190354" cy="276999"/>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2181111" y="2908268"/>
            <a:ext cx="699838" cy="699838"/>
          </a:xfrm>
          <a:prstGeom prst="ellipse">
            <a:avLst/>
          </a:prstGeom>
          <a:solidFill>
            <a:schemeClr val="accent3"/>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133"/>
          <p:cNvSpPr txBox="1"/>
          <p:nvPr/>
        </p:nvSpPr>
        <p:spPr>
          <a:xfrm>
            <a:off x="2202131" y="3081755"/>
            <a:ext cx="6872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r>
              <a:rPr lang="en-US" altLang="zh-CN"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58%</a:t>
            </a:r>
            <a:endParaRPr lang="zh-CN" altLang="en-US"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圆角矩形 17"/>
          <p:cNvSpPr/>
          <p:nvPr/>
        </p:nvSpPr>
        <p:spPr bwMode="auto">
          <a:xfrm>
            <a:off x="2548240" y="4040222"/>
            <a:ext cx="5373977" cy="351199"/>
          </a:xfrm>
          <a:prstGeom prst="roundRect">
            <a:avLst>
              <a:gd name="adj" fmla="val 50000"/>
            </a:avLst>
          </a:prstGeom>
          <a:solidFill>
            <a:srgbClr val="C2C1C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defRPr/>
            </a:pPr>
            <a:endParaRPr lang="zh-CN" altLang="en-US" kern="0">
              <a:solidFill>
                <a:srgbClr val="21A3D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2707741" y="4036665"/>
            <a:ext cx="4566752" cy="354757"/>
          </a:xfrm>
          <a:prstGeom prst="rect">
            <a:avLst/>
          </a:prstGeom>
          <a:solidFill>
            <a:schemeClr val="accent4"/>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41"/>
          <p:cNvSpPr txBox="1"/>
          <p:nvPr/>
        </p:nvSpPr>
        <p:spPr>
          <a:xfrm>
            <a:off x="937789" y="3991311"/>
            <a:ext cx="1190354" cy="276999"/>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p:cNvSpPr/>
          <p:nvPr/>
        </p:nvSpPr>
        <p:spPr>
          <a:xfrm>
            <a:off x="2181111" y="3866735"/>
            <a:ext cx="699838" cy="699838"/>
          </a:xfrm>
          <a:prstGeom prst="ellipse">
            <a:avLst/>
          </a:prstGeom>
          <a:solidFill>
            <a:schemeClr val="accent4"/>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CN" altLang="en-US">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文本框 133"/>
          <p:cNvSpPr txBox="1"/>
          <p:nvPr/>
        </p:nvSpPr>
        <p:spPr>
          <a:xfrm>
            <a:off x="2202131" y="4040222"/>
            <a:ext cx="6872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r>
              <a:rPr lang="en-US" altLang="zh-CN"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86%</a:t>
            </a:r>
            <a:endParaRPr lang="zh-CN" altLang="en-US" sz="16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300"/>
                                        <p:tgtEl>
                                          <p:spTgt spid="1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2000"/>
                            </p:stCondLst>
                            <p:childTnLst>
                              <p:par>
                                <p:cTn id="27" presetID="21"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300"/>
                                        <p:tgtEl>
                                          <p:spTgt spid="1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3000"/>
                            </p:stCondLst>
                            <p:childTnLst>
                              <p:par>
                                <p:cTn id="38" presetID="21"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300"/>
                                        <p:tgtEl>
                                          <p:spTgt spid="2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right)">
                                      <p:cBhvr>
                                        <p:cTn id="47" dur="500"/>
                                        <p:tgtEl>
                                          <p:spTgt spid="20"/>
                                        </p:tgtEl>
                                      </p:cBhvr>
                                    </p:animEffect>
                                  </p:childTnLst>
                                </p:cTn>
                              </p:par>
                            </p:childTnLst>
                          </p:cTn>
                        </p:par>
                        <p:par>
                          <p:cTn id="48" fill="hold">
                            <p:stCondLst>
                              <p:cond delay="4000"/>
                            </p:stCondLst>
                            <p:childTnLst>
                              <p:par>
                                <p:cTn id="49" presetID="31"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style.rotation</p:attrName>
                                        </p:attrNameLst>
                                      </p:cBhvr>
                                      <p:tavLst>
                                        <p:tav tm="0">
                                          <p:val>
                                            <p:fltVal val="90"/>
                                          </p:val>
                                        </p:tav>
                                        <p:tav tm="100000">
                                          <p:val>
                                            <p:fltVal val="0"/>
                                          </p:val>
                                        </p:tav>
                                      </p:tavLst>
                                    </p:anim>
                                    <p:animEffect transition="in" filter="fade">
                                      <p:cBhvr>
                                        <p:cTn id="54" dur="500"/>
                                        <p:tgtEl>
                                          <p:spTgt spid="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90"/>
                                          </p:val>
                                        </p:tav>
                                        <p:tav tm="100000">
                                          <p:val>
                                            <p:fltVal val="0"/>
                                          </p:val>
                                        </p:tav>
                                      </p:tavLst>
                                    </p:anim>
                                    <p:animEffect transition="in" filter="fade">
                                      <p:cBhvr>
                                        <p:cTn id="63" dur="500"/>
                                        <p:tgtEl>
                                          <p:spTgt spid="12"/>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 calcmode="lin" valueType="num">
                                      <p:cBhvr>
                                        <p:cTn id="68" dur="500" fill="hold"/>
                                        <p:tgtEl>
                                          <p:spTgt spid="17"/>
                                        </p:tgtEl>
                                        <p:attrNameLst>
                                          <p:attrName>style.rotation</p:attrName>
                                        </p:attrNameLst>
                                      </p:cBhvr>
                                      <p:tavLst>
                                        <p:tav tm="0">
                                          <p:val>
                                            <p:fltVal val="90"/>
                                          </p:val>
                                        </p:tav>
                                        <p:tav tm="100000">
                                          <p:val>
                                            <p:fltVal val="0"/>
                                          </p:val>
                                        </p:tav>
                                      </p:tavLst>
                                    </p:anim>
                                    <p:animEffect transition="in" filter="fade">
                                      <p:cBhvr>
                                        <p:cTn id="69" dur="500"/>
                                        <p:tgtEl>
                                          <p:spTgt spid="17"/>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 calcmode="lin" valueType="num">
                                      <p:cBhvr>
                                        <p:cTn id="74" dur="500" fill="hold"/>
                                        <p:tgtEl>
                                          <p:spTgt spid="22"/>
                                        </p:tgtEl>
                                        <p:attrNameLst>
                                          <p:attrName>style.rotation</p:attrName>
                                        </p:attrNameLst>
                                      </p:cBhvr>
                                      <p:tavLst>
                                        <p:tav tm="0">
                                          <p:val>
                                            <p:fltVal val="90"/>
                                          </p:val>
                                        </p:tav>
                                        <p:tav tm="100000">
                                          <p:val>
                                            <p:fltVal val="0"/>
                                          </p:val>
                                        </p:tav>
                                      </p:tavLst>
                                    </p:anim>
                                    <p:animEffect transition="in" filter="fade">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left)">
                                      <p:cBhvr>
                                        <p:cTn id="78" dur="500"/>
                                        <p:tgtEl>
                                          <p:spTgt spid="9"/>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left)">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P spid="8" grpId="0" animBg="1"/>
      <p:bldP spid="9" grpId="0" animBg="1"/>
      <p:bldP spid="10" grpId="0"/>
      <p:bldP spid="11" grpId="0" animBg="1"/>
      <p:bldP spid="12" grpId="0"/>
      <p:bldP spid="13" grpId="0" animBg="1"/>
      <p:bldP spid="14" grpId="0" animBg="1"/>
      <p:bldP spid="15" grpId="0"/>
      <p:bldP spid="16" grpId="0" animBg="1"/>
      <p:bldP spid="17" grpId="0"/>
      <p:bldP spid="18" grpId="0" animBg="1"/>
      <p:bldP spid="19" grpId="0" animBg="1"/>
      <p:bldP spid="20"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691680" y="1852464"/>
            <a:ext cx="2688336" cy="1860262"/>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nvSpPr>
        <p:spPr>
          <a:xfrm>
            <a:off x="-14824" y="1276400"/>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621628" y="196280"/>
            <a:ext cx="1886484" cy="1233518"/>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68044" y="2438337"/>
            <a:ext cx="2808312" cy="438592"/>
          </a:xfrm>
          <a:prstGeom prst="rect">
            <a:avLst/>
          </a:prstGeom>
        </p:spPr>
        <p:txBody>
          <a:bodyPr wrap="square" lIns="68589" tIns="34295" rIns="68589" bIns="34295">
            <a:spAutoFit/>
          </a:bodyPr>
          <a:lstStyle/>
          <a:p>
            <a:pPr algn="ctr">
              <a:buFontTx/>
              <a:buNone/>
            </a:pPr>
            <a:r>
              <a:rPr lang="zh-CN" altLang="en-US" sz="2400" dirty="0">
                <a:solidFill>
                  <a:schemeClr val="accent1"/>
                </a:solidFill>
                <a:latin typeface="微软雅黑" panose="020B0503020204020204" pitchFamily="34" charset="-122"/>
                <a:ea typeface="微软雅黑" panose="020B0503020204020204" pitchFamily="34" charset="-122"/>
              </a:rPr>
              <a:t>投资回报</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5768084" y="3004239"/>
            <a:ext cx="2980380" cy="392425"/>
          </a:xfrm>
          <a:prstGeom prst="rect">
            <a:avLst/>
          </a:prstGeom>
        </p:spPr>
        <p:txBody>
          <a:bodyPr wrap="square" lIns="68589" tIns="34295" rIns="68589" bIns="34295">
            <a:spAutoFit/>
          </a:bodyPr>
          <a:lstStyle/>
          <a:p>
            <a:pPr>
              <a:lnSpc>
                <a:spcPct val="150000"/>
              </a:lnSpc>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a:t>
            </a:r>
            <a:endPar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a:off x="4956604" y="2403031"/>
            <a:ext cx="608266" cy="558089"/>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5012" tIns="32506" rIns="65012" bIns="32506" anchor="ctr">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en-US" altLang="zh-CN" sz="3200" dirty="0">
                <a:solidFill>
                  <a:schemeClr val="accent1"/>
                </a:solidFill>
                <a:ea typeface="微软雅黑" panose="020B0503020204020204" pitchFamily="34" charset="-122"/>
                <a:sym typeface="Arial" panose="020B0604020202020204" pitchFamily="34" charset="0"/>
              </a:rPr>
              <a:t>04</a:t>
            </a:r>
            <a:endParaRPr lang="en-US" altLang="zh-CN" sz="3200" dirty="0">
              <a:solidFill>
                <a:schemeClr val="accent1"/>
              </a:solidFill>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椭圆 14"/>
          <p:cNvSpPr/>
          <p:nvPr/>
        </p:nvSpPr>
        <p:spPr>
          <a:xfrm>
            <a:off x="3188578" y="3836865"/>
            <a:ext cx="3789827" cy="184877"/>
          </a:xfrm>
          <a:prstGeom prst="ellipse">
            <a:avLst/>
          </a:prstGeom>
          <a:gradFill flip="none" rotWithShape="1">
            <a:gsLst>
              <a:gs pos="50000">
                <a:schemeClr val="tx1">
                  <a:lumMod val="50000"/>
                  <a:lumOff val="50000"/>
                  <a:alpha val="33000"/>
                </a:schemeClr>
              </a:gs>
              <a:gs pos="0">
                <a:schemeClr val="tx1">
                  <a:lumMod val="65000"/>
                  <a:lumOff val="35000"/>
                  <a:alpha val="50000"/>
                </a:schemeClr>
              </a:gs>
              <a:gs pos="100000">
                <a:srgbClr val="FAFAF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grpSp>
        <p:nvGrpSpPr>
          <p:cNvPr id="126" name="组合 8"/>
          <p:cNvGrpSpPr/>
          <p:nvPr/>
        </p:nvGrpSpPr>
        <p:grpSpPr>
          <a:xfrm>
            <a:off x="2284275" y="1780517"/>
            <a:ext cx="2551935" cy="2160383"/>
            <a:chOff x="7759065" y="1559433"/>
            <a:chExt cx="2743200" cy="2322300"/>
          </a:xfrm>
          <a:effectLst>
            <a:outerShdw blurRad="165100" dist="38100" algn="l" rotWithShape="0">
              <a:prstClr val="black">
                <a:alpha val="40000"/>
              </a:prstClr>
            </a:outerShdw>
            <a:reflection blurRad="25400" stA="38000" endPos="35000" dir="5400000" sy="-100000" algn="bl" rotWithShape="0"/>
          </a:effectLst>
        </p:grpSpPr>
        <p:sp>
          <p:nvSpPr>
            <p:cNvPr id="127" name="椭圆形标注 22"/>
            <p:cNvSpPr/>
            <p:nvPr/>
          </p:nvSpPr>
          <p:spPr>
            <a:xfrm>
              <a:off x="7830694" y="1609184"/>
              <a:ext cx="2386633" cy="227254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43402 w 2387242"/>
                <a:gd name="connsiteY0-214" fmla="*/ 2266995 h 2267002"/>
                <a:gd name="connsiteX1-215" fmla="*/ 1586378 w 2387242"/>
                <a:gd name="connsiteY1-216" fmla="*/ 1835860 h 2267002"/>
                <a:gd name="connsiteX2-217" fmla="*/ 202999 w 2387242"/>
                <a:gd name="connsiteY2-218" fmla="*/ 1445870 h 2267002"/>
                <a:gd name="connsiteX3-219" fmla="*/ 669470 w 2387242"/>
                <a:gd name="connsiteY3-220" fmla="*/ 111352 h 2267002"/>
                <a:gd name="connsiteX4-221" fmla="*/ 2077101 w 2387242"/>
                <a:gd name="connsiteY4-222" fmla="*/ 216756 h 2267002"/>
                <a:gd name="connsiteX5-223" fmla="*/ 2058792 w 2387242"/>
                <a:gd name="connsiteY5-224" fmla="*/ 1684848 h 2267002"/>
                <a:gd name="connsiteX6-225" fmla="*/ 2272791 w 2387242"/>
                <a:gd name="connsiteY6-226" fmla="*/ 2244632 h 2267002"/>
                <a:gd name="connsiteX7-227" fmla="*/ 2143402 w 2387242"/>
                <a:gd name="connsiteY7-228" fmla="*/ 2266995 h 2267002"/>
                <a:gd name="connsiteX0-229" fmla="*/ 2143402 w 2386633"/>
                <a:gd name="connsiteY0-230" fmla="*/ 2266995 h 2272549"/>
                <a:gd name="connsiteX1-231" fmla="*/ 1586378 w 2386633"/>
                <a:gd name="connsiteY1-232" fmla="*/ 1835860 h 2272549"/>
                <a:gd name="connsiteX2-233" fmla="*/ 202999 w 2386633"/>
                <a:gd name="connsiteY2-234" fmla="*/ 1445870 h 2272549"/>
                <a:gd name="connsiteX3-235" fmla="*/ 669470 w 2386633"/>
                <a:gd name="connsiteY3-236" fmla="*/ 111352 h 2272549"/>
                <a:gd name="connsiteX4-237" fmla="*/ 2077101 w 2386633"/>
                <a:gd name="connsiteY4-238" fmla="*/ 216756 h 2272549"/>
                <a:gd name="connsiteX5-239" fmla="*/ 2058792 w 2386633"/>
                <a:gd name="connsiteY5-240" fmla="*/ 1684848 h 2272549"/>
                <a:gd name="connsiteX6-241" fmla="*/ 2290239 w 2386633"/>
                <a:gd name="connsiteY6-242" fmla="*/ 2272549 h 2272549"/>
                <a:gd name="connsiteX7-243" fmla="*/ 2143402 w 2386633"/>
                <a:gd name="connsiteY7-244" fmla="*/ 2266995 h 2272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633" h="2272549">
                  <a:moveTo>
                    <a:pt x="2143402" y="2266995"/>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3269" y="1342216"/>
                    <a:pt x="2058792" y="1684848"/>
                  </a:cubicBezTo>
                  <a:cubicBezTo>
                    <a:pt x="2094315" y="2027480"/>
                    <a:pt x="2242109" y="2182771"/>
                    <a:pt x="2290239" y="2272549"/>
                  </a:cubicBezTo>
                  <a:cubicBezTo>
                    <a:pt x="2214544" y="2270252"/>
                    <a:pt x="2214095" y="2267496"/>
                    <a:pt x="2143402" y="2266995"/>
                  </a:cubicBezTo>
                  <a:close/>
                </a:path>
              </a:pathLst>
            </a:custGeom>
            <a:solidFill>
              <a:schemeClr val="accent2">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sp>
          <p:nvSpPr>
            <p:cNvPr id="128" name="椭圆形标注 10"/>
            <p:cNvSpPr/>
            <p:nvPr/>
          </p:nvSpPr>
          <p:spPr>
            <a:xfrm>
              <a:off x="7759065" y="1559433"/>
              <a:ext cx="2743200" cy="1837944"/>
            </a:xfrm>
            <a:prstGeom prst="wedgeEllipseCallout">
              <a:avLst>
                <a:gd name="adj1" fmla="val 35828"/>
                <a:gd name="adj2" fmla="val 75095"/>
              </a:avLst>
            </a:prstGeom>
            <a:solidFill>
              <a:schemeClr val="accent2"/>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grpSp>
      <p:grpSp>
        <p:nvGrpSpPr>
          <p:cNvPr id="129" name="组合 11"/>
          <p:cNvGrpSpPr/>
          <p:nvPr/>
        </p:nvGrpSpPr>
        <p:grpSpPr>
          <a:xfrm>
            <a:off x="3496033" y="1999653"/>
            <a:ext cx="2289934" cy="1938002"/>
            <a:chOff x="7759065" y="1559433"/>
            <a:chExt cx="2743200" cy="2321607"/>
          </a:xfrm>
          <a:effectLst>
            <a:outerShdw blurRad="292100" dist="165100" dir="16200000" sx="102000" sy="102000" rotWithShape="0">
              <a:prstClr val="black">
                <a:alpha val="35000"/>
              </a:prstClr>
            </a:outerShdw>
            <a:reflection blurRad="25400" stA="38000" endPos="35000" dir="5400000" sy="-100000" algn="bl" rotWithShape="0"/>
          </a:effectLst>
        </p:grpSpPr>
        <p:sp>
          <p:nvSpPr>
            <p:cNvPr id="130" name="椭圆形标注 22"/>
            <p:cNvSpPr/>
            <p:nvPr/>
          </p:nvSpPr>
          <p:spPr>
            <a:xfrm>
              <a:off x="7830694" y="1609184"/>
              <a:ext cx="2386564" cy="2271856"/>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42307 w 2387242"/>
                <a:gd name="connsiteY0-214" fmla="*/ 2269790 h 2269796"/>
                <a:gd name="connsiteX1-215" fmla="*/ 1586378 w 2387242"/>
                <a:gd name="connsiteY1-216" fmla="*/ 1835860 h 2269796"/>
                <a:gd name="connsiteX2-217" fmla="*/ 202999 w 2387242"/>
                <a:gd name="connsiteY2-218" fmla="*/ 1445870 h 2269796"/>
                <a:gd name="connsiteX3-219" fmla="*/ 669470 w 2387242"/>
                <a:gd name="connsiteY3-220" fmla="*/ 111352 h 2269796"/>
                <a:gd name="connsiteX4-221" fmla="*/ 2077101 w 2387242"/>
                <a:gd name="connsiteY4-222" fmla="*/ 216756 h 2269796"/>
                <a:gd name="connsiteX5-223" fmla="*/ 2058792 w 2387242"/>
                <a:gd name="connsiteY5-224" fmla="*/ 1684848 h 2269796"/>
                <a:gd name="connsiteX6-225" fmla="*/ 2272791 w 2387242"/>
                <a:gd name="connsiteY6-226" fmla="*/ 2244632 h 2269796"/>
                <a:gd name="connsiteX7-227" fmla="*/ 2142307 w 2387242"/>
                <a:gd name="connsiteY7-228" fmla="*/ 2269790 h 2269796"/>
                <a:gd name="connsiteX0-229" fmla="*/ 2142307 w 2386564"/>
                <a:gd name="connsiteY0-230" fmla="*/ 2269790 h 2271855"/>
                <a:gd name="connsiteX1-231" fmla="*/ 1586378 w 2386564"/>
                <a:gd name="connsiteY1-232" fmla="*/ 1835860 h 2271855"/>
                <a:gd name="connsiteX2-233" fmla="*/ 202999 w 2386564"/>
                <a:gd name="connsiteY2-234" fmla="*/ 1445870 h 2271855"/>
                <a:gd name="connsiteX3-235" fmla="*/ 669470 w 2386564"/>
                <a:gd name="connsiteY3-236" fmla="*/ 111352 h 2271855"/>
                <a:gd name="connsiteX4-237" fmla="*/ 2077101 w 2386564"/>
                <a:gd name="connsiteY4-238" fmla="*/ 216756 h 2271855"/>
                <a:gd name="connsiteX5-239" fmla="*/ 2058792 w 2386564"/>
                <a:gd name="connsiteY5-240" fmla="*/ 1684848 h 2271855"/>
                <a:gd name="connsiteX6-241" fmla="*/ 2292235 w 2386564"/>
                <a:gd name="connsiteY6-242" fmla="*/ 2271855 h 2271855"/>
                <a:gd name="connsiteX7-243" fmla="*/ 2142307 w 2386564"/>
                <a:gd name="connsiteY7-244" fmla="*/ 2269790 h 22718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564" h="2271855">
                  <a:moveTo>
                    <a:pt x="2142307" y="2269790"/>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936" y="1342332"/>
                    <a:pt x="2058792" y="1684848"/>
                  </a:cubicBezTo>
                  <a:cubicBezTo>
                    <a:pt x="2094648" y="2027364"/>
                    <a:pt x="2244105" y="2182077"/>
                    <a:pt x="2292235" y="2271855"/>
                  </a:cubicBezTo>
                  <a:cubicBezTo>
                    <a:pt x="2216540" y="2269558"/>
                    <a:pt x="2213000" y="2270291"/>
                    <a:pt x="2142307" y="2269790"/>
                  </a:cubicBezTo>
                  <a:close/>
                </a:path>
              </a:pathLst>
            </a:custGeom>
            <a:solidFill>
              <a:schemeClr val="accent3">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sp>
          <p:nvSpPr>
            <p:cNvPr id="131" name="椭圆形标注 13"/>
            <p:cNvSpPr/>
            <p:nvPr/>
          </p:nvSpPr>
          <p:spPr>
            <a:xfrm>
              <a:off x="7759065" y="1559433"/>
              <a:ext cx="2743200" cy="1837944"/>
            </a:xfrm>
            <a:prstGeom prst="wedgeEllipseCallout">
              <a:avLst>
                <a:gd name="adj1" fmla="val 35828"/>
                <a:gd name="adj2" fmla="val 75095"/>
              </a:avLst>
            </a:prstGeom>
            <a:solidFill>
              <a:schemeClr val="accent3"/>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grpSp>
      <p:grpSp>
        <p:nvGrpSpPr>
          <p:cNvPr id="132" name="组合 3"/>
          <p:cNvGrpSpPr/>
          <p:nvPr/>
        </p:nvGrpSpPr>
        <p:grpSpPr>
          <a:xfrm>
            <a:off x="3355893" y="2347734"/>
            <a:ext cx="1869877" cy="1586669"/>
            <a:chOff x="7759065" y="1559433"/>
            <a:chExt cx="2743200" cy="2327720"/>
          </a:xfrm>
          <a:effectLst>
            <a:outerShdw blurRad="254000" dist="88900" dir="18900000" algn="bl" rotWithShape="0">
              <a:prstClr val="black">
                <a:alpha val="40000"/>
              </a:prstClr>
            </a:outerShdw>
            <a:reflection blurRad="25400" stA="38000" endPos="35000" dir="5400000" sy="-100000" algn="bl" rotWithShape="0"/>
          </a:effectLst>
        </p:grpSpPr>
        <p:sp>
          <p:nvSpPr>
            <p:cNvPr id="133" name="椭圆形标注 22"/>
            <p:cNvSpPr/>
            <p:nvPr/>
          </p:nvSpPr>
          <p:spPr>
            <a:xfrm>
              <a:off x="7830694" y="1609184"/>
              <a:ext cx="2386412" cy="227796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52312 w 2387242"/>
                <a:gd name="connsiteY0-214" fmla="*/ 2271142 h 2271148"/>
                <a:gd name="connsiteX1-215" fmla="*/ 1586378 w 2387242"/>
                <a:gd name="connsiteY1-216" fmla="*/ 1835860 h 2271148"/>
                <a:gd name="connsiteX2-217" fmla="*/ 202999 w 2387242"/>
                <a:gd name="connsiteY2-218" fmla="*/ 1445870 h 2271148"/>
                <a:gd name="connsiteX3-219" fmla="*/ 669470 w 2387242"/>
                <a:gd name="connsiteY3-220" fmla="*/ 111352 h 2271148"/>
                <a:gd name="connsiteX4-221" fmla="*/ 2077101 w 2387242"/>
                <a:gd name="connsiteY4-222" fmla="*/ 216756 h 2271148"/>
                <a:gd name="connsiteX5-223" fmla="*/ 2058792 w 2387242"/>
                <a:gd name="connsiteY5-224" fmla="*/ 1684848 h 2271148"/>
                <a:gd name="connsiteX6-225" fmla="*/ 2272791 w 2387242"/>
                <a:gd name="connsiteY6-226" fmla="*/ 2244632 h 2271148"/>
                <a:gd name="connsiteX7-227" fmla="*/ 2152312 w 2387242"/>
                <a:gd name="connsiteY7-228" fmla="*/ 2271142 h 2271148"/>
                <a:gd name="connsiteX0-229" fmla="*/ 2152312 w 2386412"/>
                <a:gd name="connsiteY0-230" fmla="*/ 2271142 h 2277969"/>
                <a:gd name="connsiteX1-231" fmla="*/ 1586378 w 2386412"/>
                <a:gd name="connsiteY1-232" fmla="*/ 1835860 h 2277969"/>
                <a:gd name="connsiteX2-233" fmla="*/ 202999 w 2386412"/>
                <a:gd name="connsiteY2-234" fmla="*/ 1445870 h 2277969"/>
                <a:gd name="connsiteX3-235" fmla="*/ 669470 w 2386412"/>
                <a:gd name="connsiteY3-236" fmla="*/ 111352 h 2277969"/>
                <a:gd name="connsiteX4-237" fmla="*/ 2077101 w 2386412"/>
                <a:gd name="connsiteY4-238" fmla="*/ 216756 h 2277969"/>
                <a:gd name="connsiteX5-239" fmla="*/ 2058792 w 2386412"/>
                <a:gd name="connsiteY5-240" fmla="*/ 1684848 h 2277969"/>
                <a:gd name="connsiteX6-241" fmla="*/ 2296603 w 2386412"/>
                <a:gd name="connsiteY6-242" fmla="*/ 2277969 h 2277969"/>
                <a:gd name="connsiteX7-243" fmla="*/ 2152312 w 2386412"/>
                <a:gd name="connsiteY7-244" fmla="*/ 2271142 h 22779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412" h="2277969">
                  <a:moveTo>
                    <a:pt x="2152312" y="2271142"/>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208" y="1341313"/>
                    <a:pt x="2058792" y="1684848"/>
                  </a:cubicBezTo>
                  <a:cubicBezTo>
                    <a:pt x="2095376" y="2028383"/>
                    <a:pt x="2248473" y="2188191"/>
                    <a:pt x="2296603" y="2277969"/>
                  </a:cubicBezTo>
                  <a:cubicBezTo>
                    <a:pt x="2220908" y="2275672"/>
                    <a:pt x="2223005" y="2271643"/>
                    <a:pt x="2152312" y="2271142"/>
                  </a:cubicBezTo>
                  <a:close/>
                </a:path>
              </a:pathLst>
            </a:custGeom>
            <a:solidFill>
              <a:schemeClr val="accent1">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sp>
          <p:nvSpPr>
            <p:cNvPr id="134" name="椭圆形标注 1"/>
            <p:cNvSpPr/>
            <p:nvPr/>
          </p:nvSpPr>
          <p:spPr>
            <a:xfrm>
              <a:off x="7759065" y="1559433"/>
              <a:ext cx="2743200" cy="1837944"/>
            </a:xfrm>
            <a:prstGeom prst="wedgeEllipseCallout">
              <a:avLst>
                <a:gd name="adj1" fmla="val 35828"/>
                <a:gd name="adj2" fmla="val 75095"/>
              </a:avLst>
            </a:prstGeom>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dirty="0">
                <a:solidFill>
                  <a:srgbClr val="FFFFFF"/>
                </a:solidFill>
                <a:latin typeface="Calibri" panose="020F0502020204030204"/>
                <a:ea typeface="宋体" panose="02010600030101010101" pitchFamily="2" charset="-122"/>
              </a:endParaRPr>
            </a:p>
          </p:txBody>
        </p:sp>
      </p:grpSp>
      <p:sp>
        <p:nvSpPr>
          <p:cNvPr id="135" name="文本框 15"/>
          <p:cNvSpPr txBox="1"/>
          <p:nvPr/>
        </p:nvSpPr>
        <p:spPr>
          <a:xfrm>
            <a:off x="3974693" y="2731832"/>
            <a:ext cx="639139" cy="484730"/>
          </a:xfrm>
          <a:prstGeom prst="rect">
            <a:avLst/>
          </a:prstGeom>
          <a:noFill/>
        </p:spPr>
        <p:txBody>
          <a:bodyPr wrap="square" lIns="68562" tIns="34281" rIns="68562" bIns="34281" rtlCol="0">
            <a:spAutoFit/>
          </a:bodyPr>
          <a:lstStyle/>
          <a:p>
            <a:pPr algn="ctr">
              <a:defRPr/>
            </a:pPr>
            <a:r>
              <a:rPr lang="en-US" altLang="zh-CN" sz="2700" dirty="0">
                <a:solidFill>
                  <a:srgbClr val="FFFFFF"/>
                </a:solidFill>
                <a:latin typeface="Impact" panose="020B0806030902050204" pitchFamily="34" charset="0"/>
                <a:ea typeface="宋体" panose="02010600030101010101" pitchFamily="2" charset="-122"/>
              </a:rPr>
              <a:t>01</a:t>
            </a:r>
            <a:endParaRPr lang="zh-CN" altLang="en-US" sz="2700" dirty="0">
              <a:solidFill>
                <a:srgbClr val="FFFFFF"/>
              </a:solidFill>
              <a:latin typeface="Impact" panose="020B0806030902050204" pitchFamily="34" charset="0"/>
              <a:ea typeface="宋体" panose="02010600030101010101" pitchFamily="2" charset="-122"/>
            </a:endParaRPr>
          </a:p>
        </p:txBody>
      </p:sp>
      <p:sp>
        <p:nvSpPr>
          <p:cNvPr id="136" name="文本框 17"/>
          <p:cNvSpPr txBox="1"/>
          <p:nvPr/>
        </p:nvSpPr>
        <p:spPr>
          <a:xfrm>
            <a:off x="5125876" y="2405291"/>
            <a:ext cx="639139" cy="484730"/>
          </a:xfrm>
          <a:prstGeom prst="rect">
            <a:avLst/>
          </a:prstGeom>
          <a:noFill/>
        </p:spPr>
        <p:txBody>
          <a:bodyPr wrap="square" lIns="68562" tIns="34281" rIns="68562" bIns="34281" rtlCol="0">
            <a:spAutoFit/>
          </a:bodyPr>
          <a:lstStyle/>
          <a:p>
            <a:pPr algn="ctr">
              <a:defRPr/>
            </a:pPr>
            <a:r>
              <a:rPr lang="en-US" altLang="zh-CN" sz="2700" dirty="0">
                <a:solidFill>
                  <a:srgbClr val="FFFFFF"/>
                </a:solidFill>
                <a:latin typeface="Impact" panose="020B0806030902050204" pitchFamily="34" charset="0"/>
                <a:ea typeface="宋体" panose="02010600030101010101" pitchFamily="2" charset="-122"/>
              </a:rPr>
              <a:t>02</a:t>
            </a:r>
            <a:endParaRPr lang="zh-CN" altLang="en-US" sz="2700" dirty="0">
              <a:solidFill>
                <a:srgbClr val="FFFFFF"/>
              </a:solidFill>
              <a:latin typeface="Impact" panose="020B0806030902050204" pitchFamily="34" charset="0"/>
              <a:ea typeface="宋体" panose="02010600030101010101" pitchFamily="2" charset="-122"/>
            </a:endParaRPr>
          </a:p>
        </p:txBody>
      </p:sp>
      <p:sp>
        <p:nvSpPr>
          <p:cNvPr id="138" name="文本框 19"/>
          <p:cNvSpPr txBox="1"/>
          <p:nvPr/>
        </p:nvSpPr>
        <p:spPr>
          <a:xfrm>
            <a:off x="2555642" y="2405291"/>
            <a:ext cx="639139" cy="484730"/>
          </a:xfrm>
          <a:prstGeom prst="rect">
            <a:avLst/>
          </a:prstGeom>
          <a:noFill/>
        </p:spPr>
        <p:txBody>
          <a:bodyPr wrap="square" lIns="68562" tIns="34281" rIns="68562" bIns="34281" rtlCol="0">
            <a:spAutoFit/>
          </a:bodyPr>
          <a:lstStyle/>
          <a:p>
            <a:pPr algn="ctr">
              <a:defRPr/>
            </a:pPr>
            <a:r>
              <a:rPr lang="en-US" altLang="zh-CN" sz="2700" dirty="0">
                <a:solidFill>
                  <a:srgbClr val="FFFFFF"/>
                </a:solidFill>
                <a:latin typeface="Impact" panose="020B0806030902050204" pitchFamily="34" charset="0"/>
                <a:ea typeface="宋体" panose="02010600030101010101" pitchFamily="2" charset="-122"/>
              </a:rPr>
              <a:t>03</a:t>
            </a:r>
            <a:endParaRPr lang="zh-CN" altLang="en-US" sz="2700" dirty="0">
              <a:solidFill>
                <a:srgbClr val="FFFFFF"/>
              </a:solidFill>
              <a:latin typeface="Impact" panose="020B0806030902050204" pitchFamily="34" charset="0"/>
              <a:ea typeface="宋体" panose="02010600030101010101" pitchFamily="2" charset="-122"/>
            </a:endParaRPr>
          </a:p>
        </p:txBody>
      </p:sp>
      <p:grpSp>
        <p:nvGrpSpPr>
          <p:cNvPr id="139" name="组合 47"/>
          <p:cNvGrpSpPr/>
          <p:nvPr/>
        </p:nvGrpSpPr>
        <p:grpSpPr>
          <a:xfrm>
            <a:off x="863845" y="1184214"/>
            <a:ext cx="2408750" cy="884775"/>
            <a:chOff x="1836094" y="1391273"/>
            <a:chExt cx="3212504" cy="1180003"/>
          </a:xfrm>
        </p:grpSpPr>
        <p:sp>
          <p:nvSpPr>
            <p:cNvPr id="140" name="任意多边形 40"/>
            <p:cNvSpPr/>
            <p:nvPr/>
          </p:nvSpPr>
          <p:spPr>
            <a:xfrm flipH="1">
              <a:off x="1972945" y="1860346"/>
              <a:ext cx="3075653" cy="484675"/>
            </a:xfrm>
            <a:custGeom>
              <a:avLst/>
              <a:gdLst>
                <a:gd name="connsiteX0" fmla="*/ 0 w 2838450"/>
                <a:gd name="connsiteY0" fmla="*/ 638175 h 638175"/>
                <a:gd name="connsiteX1" fmla="*/ 638175 w 2838450"/>
                <a:gd name="connsiteY1" fmla="*/ 0 h 638175"/>
                <a:gd name="connsiteX2" fmla="*/ 2838450 w 2838450"/>
                <a:gd name="connsiteY2" fmla="*/ 0 h 638175"/>
              </a:gdLst>
              <a:ahLst/>
              <a:cxnLst>
                <a:cxn ang="0">
                  <a:pos x="connsiteX0" y="connsiteY0"/>
                </a:cxn>
                <a:cxn ang="0">
                  <a:pos x="connsiteX1" y="connsiteY1"/>
                </a:cxn>
                <a:cxn ang="0">
                  <a:pos x="connsiteX2" y="connsiteY2"/>
                </a:cxn>
              </a:cxnLst>
              <a:rect l="l" t="t" r="r" b="b"/>
              <a:pathLst>
                <a:path w="2838450" h="638175">
                  <a:moveTo>
                    <a:pt x="0" y="638175"/>
                  </a:moveTo>
                  <a:lnTo>
                    <a:pt x="638175" y="0"/>
                  </a:lnTo>
                  <a:lnTo>
                    <a:pt x="2838450" y="0"/>
                  </a:lnTo>
                </a:path>
              </a:pathLst>
            </a:cu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sp>
          <p:nvSpPr>
            <p:cNvPr id="141" name="椭圆 41"/>
            <p:cNvSpPr/>
            <p:nvPr/>
          </p:nvSpPr>
          <p:spPr>
            <a:xfrm>
              <a:off x="1836094" y="1772181"/>
              <a:ext cx="176331" cy="176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grpSp>
          <p:nvGrpSpPr>
            <p:cNvPr id="142" name="组合 42"/>
            <p:cNvGrpSpPr/>
            <p:nvPr/>
          </p:nvGrpSpPr>
          <p:grpSpPr>
            <a:xfrm>
              <a:off x="2128512" y="1519963"/>
              <a:ext cx="323116" cy="287335"/>
              <a:chOff x="4705350" y="3205163"/>
              <a:chExt cx="473075" cy="420687"/>
            </a:xfrm>
            <a:solidFill>
              <a:schemeClr val="tx1">
                <a:lumMod val="50000"/>
                <a:lumOff val="50000"/>
              </a:schemeClr>
            </a:solidFill>
          </p:grpSpPr>
          <p:sp>
            <p:nvSpPr>
              <p:cNvPr id="145" name="Freeform 172"/>
              <p:cNvSpPr>
                <a:spLocks noEditPoints="1"/>
              </p:cNvSpPr>
              <p:nvPr/>
            </p:nvSpPr>
            <p:spPr bwMode="auto">
              <a:xfrm>
                <a:off x="4705350" y="3205163"/>
                <a:ext cx="473075" cy="420687"/>
              </a:xfrm>
              <a:custGeom>
                <a:avLst/>
                <a:gdLst>
                  <a:gd name="T0" fmla="*/ 458594 w 171"/>
                  <a:gd name="T1" fmla="*/ 0 h 152"/>
                  <a:gd name="T2" fmla="*/ 16576 w 171"/>
                  <a:gd name="T3" fmla="*/ 0 h 152"/>
                  <a:gd name="T4" fmla="*/ 0 w 171"/>
                  <a:gd name="T5" fmla="*/ 16571 h 152"/>
                  <a:gd name="T6" fmla="*/ 0 w 171"/>
                  <a:gd name="T7" fmla="*/ 405978 h 152"/>
                  <a:gd name="T8" fmla="*/ 16576 w 171"/>
                  <a:gd name="T9" fmla="*/ 419787 h 152"/>
                  <a:gd name="T10" fmla="*/ 458594 w 171"/>
                  <a:gd name="T11" fmla="*/ 419787 h 152"/>
                  <a:gd name="T12" fmla="*/ 472407 w 171"/>
                  <a:gd name="T13" fmla="*/ 405978 h 152"/>
                  <a:gd name="T14" fmla="*/ 472407 w 171"/>
                  <a:gd name="T15" fmla="*/ 16571 h 152"/>
                  <a:gd name="T16" fmla="*/ 458594 w 171"/>
                  <a:gd name="T17" fmla="*/ 0 h 152"/>
                  <a:gd name="T18" fmla="*/ 442018 w 171"/>
                  <a:gd name="T19" fmla="*/ 375599 h 152"/>
                  <a:gd name="T20" fmla="*/ 132605 w 171"/>
                  <a:gd name="T21" fmla="*/ 375599 h 152"/>
                  <a:gd name="T22" fmla="*/ 110505 w 171"/>
                  <a:gd name="T23" fmla="*/ 392169 h 152"/>
                  <a:gd name="T24" fmla="*/ 88404 w 171"/>
                  <a:gd name="T25" fmla="*/ 375599 h 152"/>
                  <a:gd name="T26" fmla="*/ 30389 w 171"/>
                  <a:gd name="T27" fmla="*/ 375599 h 152"/>
                  <a:gd name="T28" fmla="*/ 30389 w 171"/>
                  <a:gd name="T29" fmla="*/ 359028 h 152"/>
                  <a:gd name="T30" fmla="*/ 88404 w 171"/>
                  <a:gd name="T31" fmla="*/ 359028 h 152"/>
                  <a:gd name="T32" fmla="*/ 110505 w 171"/>
                  <a:gd name="T33" fmla="*/ 342458 h 152"/>
                  <a:gd name="T34" fmla="*/ 132605 w 171"/>
                  <a:gd name="T35" fmla="*/ 359028 h 152"/>
                  <a:gd name="T36" fmla="*/ 442018 w 171"/>
                  <a:gd name="T37" fmla="*/ 359028 h 152"/>
                  <a:gd name="T38" fmla="*/ 442018 w 171"/>
                  <a:gd name="T39" fmla="*/ 375599 h 152"/>
                  <a:gd name="T40" fmla="*/ 442018 w 171"/>
                  <a:gd name="T41" fmla="*/ 314840 h 152"/>
                  <a:gd name="T42" fmla="*/ 30389 w 171"/>
                  <a:gd name="T43" fmla="*/ 314840 h 152"/>
                  <a:gd name="T44" fmla="*/ 30389 w 171"/>
                  <a:gd name="T45" fmla="*/ 30379 h 152"/>
                  <a:gd name="T46" fmla="*/ 442018 w 171"/>
                  <a:gd name="T47" fmla="*/ 30379 h 152"/>
                  <a:gd name="T48" fmla="*/ 442018 w 171"/>
                  <a:gd name="T49" fmla="*/ 31484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60" y="136"/>
                    </a:moveTo>
                    <a:cubicBezTo>
                      <a:pt x="48" y="136"/>
                      <a:pt x="48" y="136"/>
                      <a:pt x="48" y="136"/>
                    </a:cubicBezTo>
                    <a:cubicBezTo>
                      <a:pt x="47" y="140"/>
                      <a:pt x="43" y="142"/>
                      <a:pt x="40" y="142"/>
                    </a:cubicBezTo>
                    <a:cubicBezTo>
                      <a:pt x="36" y="142"/>
                      <a:pt x="33" y="140"/>
                      <a:pt x="32" y="136"/>
                    </a:cubicBezTo>
                    <a:cubicBezTo>
                      <a:pt x="11" y="136"/>
                      <a:pt x="11" y="136"/>
                      <a:pt x="11" y="136"/>
                    </a:cubicBezTo>
                    <a:cubicBezTo>
                      <a:pt x="11" y="130"/>
                      <a:pt x="11" y="130"/>
                      <a:pt x="11" y="130"/>
                    </a:cubicBezTo>
                    <a:cubicBezTo>
                      <a:pt x="32" y="130"/>
                      <a:pt x="32" y="130"/>
                      <a:pt x="32" y="130"/>
                    </a:cubicBezTo>
                    <a:cubicBezTo>
                      <a:pt x="33" y="127"/>
                      <a:pt x="36" y="124"/>
                      <a:pt x="40" y="124"/>
                    </a:cubicBezTo>
                    <a:cubicBezTo>
                      <a:pt x="43" y="124"/>
                      <a:pt x="47" y="127"/>
                      <a:pt x="48" y="130"/>
                    </a:cubicBezTo>
                    <a:cubicBezTo>
                      <a:pt x="160" y="130"/>
                      <a:pt x="160" y="130"/>
                      <a:pt x="160" y="130"/>
                    </a:cubicBezTo>
                    <a:lnTo>
                      <a:pt x="160" y="136"/>
                    </a:lnTo>
                    <a:close/>
                    <a:moveTo>
                      <a:pt x="160" y="114"/>
                    </a:moveTo>
                    <a:cubicBezTo>
                      <a:pt x="11" y="114"/>
                      <a:pt x="11" y="114"/>
                      <a:pt x="11" y="114"/>
                    </a:cubicBezTo>
                    <a:cubicBezTo>
                      <a:pt x="11" y="11"/>
                      <a:pt x="11" y="11"/>
                      <a:pt x="11" y="11"/>
                    </a:cubicBezTo>
                    <a:cubicBezTo>
                      <a:pt x="160" y="11"/>
                      <a:pt x="160" y="11"/>
                      <a:pt x="160" y="11"/>
                    </a:cubicBezTo>
                    <a:lnTo>
                      <a:pt x="160" y="114"/>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46" name="Freeform 173"/>
              <p:cNvSpPr/>
              <p:nvPr/>
            </p:nvSpPr>
            <p:spPr bwMode="auto">
              <a:xfrm>
                <a:off x="4881563" y="3302000"/>
                <a:ext cx="133350" cy="155575"/>
              </a:xfrm>
              <a:custGeom>
                <a:avLst/>
                <a:gdLst>
                  <a:gd name="T0" fmla="*/ 126628 w 48"/>
                  <a:gd name="T1" fmla="*/ 69429 h 56"/>
                  <a:gd name="T2" fmla="*/ 126628 w 48"/>
                  <a:gd name="T3" fmla="*/ 86091 h 56"/>
                  <a:gd name="T4" fmla="*/ 13764 w 48"/>
                  <a:gd name="T5" fmla="*/ 149966 h 56"/>
                  <a:gd name="T6" fmla="*/ 0 w 48"/>
                  <a:gd name="T7" fmla="*/ 144411 h 56"/>
                  <a:gd name="T8" fmla="*/ 0 w 48"/>
                  <a:gd name="T9" fmla="*/ 13886 h 56"/>
                  <a:gd name="T10" fmla="*/ 13764 w 48"/>
                  <a:gd name="T11" fmla="*/ 5554 h 56"/>
                  <a:gd name="T12" fmla="*/ 126628 w 48"/>
                  <a:gd name="T13" fmla="*/ 69429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46" y="25"/>
                    </a:moveTo>
                    <a:cubicBezTo>
                      <a:pt x="48" y="27"/>
                      <a:pt x="48" y="29"/>
                      <a:pt x="46" y="31"/>
                    </a:cubicBezTo>
                    <a:cubicBezTo>
                      <a:pt x="5" y="54"/>
                      <a:pt x="5" y="54"/>
                      <a:pt x="5" y="54"/>
                    </a:cubicBezTo>
                    <a:cubicBezTo>
                      <a:pt x="2" y="56"/>
                      <a:pt x="0" y="55"/>
                      <a:pt x="0" y="52"/>
                    </a:cubicBezTo>
                    <a:cubicBezTo>
                      <a:pt x="0" y="5"/>
                      <a:pt x="0" y="5"/>
                      <a:pt x="0" y="5"/>
                    </a:cubicBezTo>
                    <a:cubicBezTo>
                      <a:pt x="0" y="1"/>
                      <a:pt x="2" y="0"/>
                      <a:pt x="5" y="2"/>
                    </a:cubicBezTo>
                    <a:lnTo>
                      <a:pt x="46" y="25"/>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grpSp>
        <p:sp>
          <p:nvSpPr>
            <p:cNvPr id="143" name="文本框 45"/>
            <p:cNvSpPr txBox="1"/>
            <p:nvPr/>
          </p:nvSpPr>
          <p:spPr bwMode="auto">
            <a:xfrm>
              <a:off x="2034111" y="1869107"/>
              <a:ext cx="2335185" cy="702169"/>
            </a:xfrm>
            <a:prstGeom prst="rect">
              <a:avLst/>
            </a:prstGeom>
            <a:noFill/>
          </p:spPr>
          <p:txBody>
            <a:bodyPr wrap="square">
              <a:spAutoFit/>
            </a:bodyPr>
            <a:lstStyle/>
            <a:p>
              <a:pPr algn="just">
                <a:lnSpc>
                  <a:spcPct val="114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825" dirty="0">
                <a:latin typeface="微软雅黑" panose="020B0503020204020204" pitchFamily="34" charset="-122"/>
                <a:ea typeface="微软雅黑" panose="020B0503020204020204" pitchFamily="34" charset="-122"/>
              </a:endParaRPr>
            </a:p>
          </p:txBody>
        </p:sp>
        <p:sp>
          <p:nvSpPr>
            <p:cNvPr id="144" name="文本框 46"/>
            <p:cNvSpPr txBox="1"/>
            <p:nvPr/>
          </p:nvSpPr>
          <p:spPr bwMode="auto">
            <a:xfrm>
              <a:off x="2437213" y="1391273"/>
              <a:ext cx="2210776" cy="400212"/>
            </a:xfrm>
            <a:prstGeom prst="rect">
              <a:avLst/>
            </a:prstGeom>
            <a:noFill/>
          </p:spPr>
          <p:txBody>
            <a:bodyPr wrap="square">
              <a:spAutoFit/>
            </a:bodyPr>
            <a:lstStyle/>
            <a:p>
              <a:pPr>
                <a:defRPr/>
              </a:pPr>
              <a:r>
                <a:rPr lang="zh-CN" altLang="en-US" sz="1350" dirty="0">
                  <a:solidFill>
                    <a:schemeClr val="accent2"/>
                  </a:solidFill>
                  <a:latin typeface="微软雅黑" panose="020B0503020204020204" pitchFamily="34" charset="-122"/>
                  <a:ea typeface="微软雅黑" panose="020B0503020204020204" pitchFamily="34" charset="-122"/>
                </a:rPr>
                <a:t>在此添加标题</a:t>
              </a:r>
              <a:endParaRPr lang="zh-CN" altLang="en-US" sz="1350" dirty="0">
                <a:solidFill>
                  <a:schemeClr val="accent2"/>
                </a:solidFill>
                <a:latin typeface="微软雅黑" panose="020B0503020204020204" pitchFamily="34" charset="-122"/>
                <a:ea typeface="微软雅黑" panose="020B0503020204020204" pitchFamily="34" charset="-122"/>
              </a:endParaRPr>
            </a:p>
          </p:txBody>
        </p:sp>
      </p:grpSp>
      <p:grpSp>
        <p:nvGrpSpPr>
          <p:cNvPr id="167" name="组合 53"/>
          <p:cNvGrpSpPr/>
          <p:nvPr/>
        </p:nvGrpSpPr>
        <p:grpSpPr>
          <a:xfrm>
            <a:off x="778195" y="3433120"/>
            <a:ext cx="3057175" cy="867038"/>
            <a:chOff x="1912294" y="4768811"/>
            <a:chExt cx="4077294" cy="1156352"/>
          </a:xfrm>
        </p:grpSpPr>
        <p:sp>
          <p:nvSpPr>
            <p:cNvPr id="168" name="任意多边形 48"/>
            <p:cNvSpPr/>
            <p:nvPr/>
          </p:nvSpPr>
          <p:spPr>
            <a:xfrm>
              <a:off x="2012426" y="4804940"/>
              <a:ext cx="3977162" cy="40386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1" fmla="*/ 3860889 w 3860889"/>
                <a:gd name="connsiteY0-2" fmla="*/ 0 h 403860"/>
                <a:gd name="connsiteX1-3" fmla="*/ 3169920 w 3860889"/>
                <a:gd name="connsiteY1-4" fmla="*/ 403860 h 403860"/>
                <a:gd name="connsiteX2-5" fmla="*/ 0 w 3860889"/>
                <a:gd name="connsiteY2-6" fmla="*/ 403860 h 403860"/>
              </a:gdLst>
              <a:ahLst/>
              <a:cxnLst>
                <a:cxn ang="0">
                  <a:pos x="connsiteX0-1" y="connsiteY0-2"/>
                </a:cxn>
                <a:cxn ang="0">
                  <a:pos x="connsiteX1-3" y="connsiteY1-4"/>
                </a:cxn>
                <a:cxn ang="0">
                  <a:pos x="connsiteX2-5" y="connsiteY2-6"/>
                </a:cxn>
              </a:cxnLst>
              <a:rect l="l" t="t" r="r" b="b"/>
              <a:pathLst>
                <a:path w="3860889" h="403860">
                  <a:moveTo>
                    <a:pt x="3860889" y="0"/>
                  </a:moveTo>
                  <a:lnTo>
                    <a:pt x="3169920" y="403860"/>
                  </a:lnTo>
                  <a:lnTo>
                    <a:pt x="0" y="40386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sp>
          <p:nvSpPr>
            <p:cNvPr id="169" name="椭圆 49"/>
            <p:cNvSpPr/>
            <p:nvPr/>
          </p:nvSpPr>
          <p:spPr>
            <a:xfrm>
              <a:off x="1912294" y="5120635"/>
              <a:ext cx="176331" cy="17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sp>
          <p:nvSpPr>
            <p:cNvPr id="170" name="Freeform 246"/>
            <p:cNvSpPr/>
            <p:nvPr/>
          </p:nvSpPr>
          <p:spPr bwMode="auto">
            <a:xfrm>
              <a:off x="2202745" y="4848178"/>
              <a:ext cx="300346" cy="294925"/>
            </a:xfrm>
            <a:custGeom>
              <a:avLst/>
              <a:gdLst>
                <a:gd name="T0" fmla="*/ 409249 w 159"/>
                <a:gd name="T1" fmla="*/ 295952 h 156"/>
                <a:gd name="T2" fmla="*/ 326293 w 159"/>
                <a:gd name="T3" fmla="*/ 279356 h 156"/>
                <a:gd name="T4" fmla="*/ 257163 w 159"/>
                <a:gd name="T5" fmla="*/ 210209 h 156"/>
                <a:gd name="T6" fmla="*/ 342884 w 159"/>
                <a:gd name="T7" fmla="*/ 121700 h 156"/>
                <a:gd name="T8" fmla="*/ 367771 w 159"/>
                <a:gd name="T9" fmla="*/ 118934 h 156"/>
                <a:gd name="T10" fmla="*/ 409249 w 159"/>
                <a:gd name="T11" fmla="*/ 52552 h 156"/>
                <a:gd name="T12" fmla="*/ 387127 w 159"/>
                <a:gd name="T13" fmla="*/ 30425 h 156"/>
                <a:gd name="T14" fmla="*/ 320763 w 159"/>
                <a:gd name="T15" fmla="*/ 71914 h 156"/>
                <a:gd name="T16" fmla="*/ 317997 w 159"/>
                <a:gd name="T17" fmla="*/ 96807 h 156"/>
                <a:gd name="T18" fmla="*/ 232276 w 159"/>
                <a:gd name="T19" fmla="*/ 182550 h 156"/>
                <a:gd name="T20" fmla="*/ 154851 w 159"/>
                <a:gd name="T21" fmla="*/ 107870 h 156"/>
                <a:gd name="T22" fmla="*/ 138260 w 159"/>
                <a:gd name="T23" fmla="*/ 24893 h 156"/>
                <a:gd name="T24" fmla="*/ 88486 w 159"/>
                <a:gd name="T25" fmla="*/ 0 h 156"/>
                <a:gd name="T26" fmla="*/ 121669 w 159"/>
                <a:gd name="T27" fmla="*/ 33191 h 156"/>
                <a:gd name="T28" fmla="*/ 107843 w 159"/>
                <a:gd name="T29" fmla="*/ 88509 h 156"/>
                <a:gd name="T30" fmla="*/ 52539 w 159"/>
                <a:gd name="T31" fmla="*/ 102338 h 156"/>
                <a:gd name="T32" fmla="*/ 8296 w 159"/>
                <a:gd name="T33" fmla="*/ 55318 h 156"/>
                <a:gd name="T34" fmla="*/ 27652 w 159"/>
                <a:gd name="T35" fmla="*/ 135529 h 156"/>
                <a:gd name="T36" fmla="*/ 113373 w 159"/>
                <a:gd name="T37" fmla="*/ 152125 h 156"/>
                <a:gd name="T38" fmla="*/ 179738 w 159"/>
                <a:gd name="T39" fmla="*/ 218506 h 156"/>
                <a:gd name="T40" fmla="*/ 35948 w 159"/>
                <a:gd name="T41" fmla="*/ 359568 h 156"/>
                <a:gd name="T42" fmla="*/ 35948 w 159"/>
                <a:gd name="T43" fmla="*/ 401056 h 156"/>
                <a:gd name="T44" fmla="*/ 38713 w 159"/>
                <a:gd name="T45" fmla="*/ 403822 h 156"/>
                <a:gd name="T46" fmla="*/ 80191 w 159"/>
                <a:gd name="T47" fmla="*/ 403822 h 156"/>
                <a:gd name="T48" fmla="*/ 221216 w 159"/>
                <a:gd name="T49" fmla="*/ 262761 h 156"/>
                <a:gd name="T50" fmla="*/ 282050 w 159"/>
                <a:gd name="T51" fmla="*/ 323611 h 156"/>
                <a:gd name="T52" fmla="*/ 298641 w 159"/>
                <a:gd name="T53" fmla="*/ 406588 h 156"/>
                <a:gd name="T54" fmla="*/ 365006 w 159"/>
                <a:gd name="T55" fmla="*/ 428715 h 156"/>
                <a:gd name="T56" fmla="*/ 323528 w 159"/>
                <a:gd name="T57" fmla="*/ 387227 h 156"/>
                <a:gd name="T58" fmla="*/ 334589 w 159"/>
                <a:gd name="T59" fmla="*/ 342972 h 156"/>
                <a:gd name="T60" fmla="*/ 378832 w 159"/>
                <a:gd name="T61" fmla="*/ 331908 h 156"/>
                <a:gd name="T62" fmla="*/ 428605 w 159"/>
                <a:gd name="T63" fmla="*/ 381695 h 156"/>
                <a:gd name="T64" fmla="*/ 409249 w 159"/>
                <a:gd name="T65" fmla="*/ 295952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tx1">
                <a:lumMod val="50000"/>
                <a:lumOff val="50000"/>
              </a:schemeClr>
            </a:solid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71" name="文本框 51"/>
            <p:cNvSpPr txBox="1"/>
            <p:nvPr/>
          </p:nvSpPr>
          <p:spPr bwMode="auto">
            <a:xfrm>
              <a:off x="2449914" y="4768811"/>
              <a:ext cx="2896505" cy="400214"/>
            </a:xfrm>
            <a:prstGeom prst="rect">
              <a:avLst/>
            </a:prstGeom>
            <a:noFill/>
          </p:spPr>
          <p:txBody>
            <a:bodyPr wrap="square">
              <a:spAutoFit/>
            </a:bodyPr>
            <a:lstStyle/>
            <a:p>
              <a:pPr>
                <a:defRPr/>
              </a:pPr>
              <a:r>
                <a:rPr lang="zh-CN" altLang="en-US" sz="1350" dirty="0">
                  <a:solidFill>
                    <a:schemeClr val="accent1"/>
                  </a:solidFill>
                  <a:latin typeface="微软雅黑" panose="020B0503020204020204" pitchFamily="34" charset="-122"/>
                  <a:ea typeface="微软雅黑" panose="020B0503020204020204" pitchFamily="34" charset="-122"/>
                </a:rPr>
                <a:t>在此添加标题</a:t>
              </a:r>
              <a:endParaRPr lang="zh-CN" altLang="en-US" sz="1350" dirty="0">
                <a:solidFill>
                  <a:schemeClr val="accent1"/>
                </a:solidFill>
                <a:latin typeface="微软雅黑" panose="020B0503020204020204" pitchFamily="34" charset="-122"/>
                <a:ea typeface="微软雅黑" panose="020B0503020204020204" pitchFamily="34" charset="-122"/>
              </a:endParaRPr>
            </a:p>
          </p:txBody>
        </p:sp>
        <p:sp>
          <p:nvSpPr>
            <p:cNvPr id="172" name="文本框 52"/>
            <p:cNvSpPr txBox="1"/>
            <p:nvPr/>
          </p:nvSpPr>
          <p:spPr bwMode="auto">
            <a:xfrm>
              <a:off x="2106681" y="5222992"/>
              <a:ext cx="2335183" cy="702171"/>
            </a:xfrm>
            <a:prstGeom prst="rect">
              <a:avLst/>
            </a:prstGeom>
            <a:noFill/>
          </p:spPr>
          <p:txBody>
            <a:bodyPr wrap="square">
              <a:spAutoFit/>
            </a:bodyPr>
            <a:lstStyle/>
            <a:p>
              <a:pPr algn="just">
                <a:lnSpc>
                  <a:spcPct val="114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825" dirty="0">
                <a:latin typeface="微软雅黑" panose="020B0503020204020204" pitchFamily="34" charset="-122"/>
                <a:ea typeface="微软雅黑" panose="020B0503020204020204" pitchFamily="34" charset="-122"/>
              </a:endParaRPr>
            </a:p>
          </p:txBody>
        </p:sp>
      </p:grpSp>
      <p:grpSp>
        <p:nvGrpSpPr>
          <p:cNvPr id="173" name="组合 75"/>
          <p:cNvGrpSpPr/>
          <p:nvPr/>
        </p:nvGrpSpPr>
        <p:grpSpPr>
          <a:xfrm>
            <a:off x="5548053" y="2396220"/>
            <a:ext cx="3106679" cy="927408"/>
            <a:chOff x="6200247" y="4623378"/>
            <a:chExt cx="4143317" cy="1236866"/>
          </a:xfrm>
        </p:grpSpPr>
        <p:sp>
          <p:nvSpPr>
            <p:cNvPr id="174" name="任意多边形 54"/>
            <p:cNvSpPr/>
            <p:nvPr/>
          </p:nvSpPr>
          <p:spPr>
            <a:xfrm flipH="1">
              <a:off x="6200247" y="4623378"/>
              <a:ext cx="3714694" cy="57150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1" fmla="*/ 4303871 w 4303871"/>
                <a:gd name="connsiteY0-2" fmla="*/ 0 h 571500"/>
                <a:gd name="connsiteX1-3" fmla="*/ 3169920 w 4303871"/>
                <a:gd name="connsiteY1-4" fmla="*/ 571500 h 571500"/>
                <a:gd name="connsiteX2-5" fmla="*/ 0 w 4303871"/>
                <a:gd name="connsiteY2-6" fmla="*/ 571500 h 571500"/>
              </a:gdLst>
              <a:ahLst/>
              <a:cxnLst>
                <a:cxn ang="0">
                  <a:pos x="connsiteX0-1" y="connsiteY0-2"/>
                </a:cxn>
                <a:cxn ang="0">
                  <a:pos x="connsiteX1-3" y="connsiteY1-4"/>
                </a:cxn>
                <a:cxn ang="0">
                  <a:pos x="connsiteX2-5" y="connsiteY2-6"/>
                </a:cxn>
              </a:cxnLst>
              <a:rect l="l" t="t" r="r" b="b"/>
              <a:pathLst>
                <a:path w="4303871" h="571500">
                  <a:moveTo>
                    <a:pt x="4303871" y="0"/>
                  </a:moveTo>
                  <a:lnTo>
                    <a:pt x="3169920" y="571500"/>
                  </a:lnTo>
                  <a:lnTo>
                    <a:pt x="0" y="571500"/>
                  </a:ln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sp>
          <p:nvSpPr>
            <p:cNvPr id="175" name="椭圆 55"/>
            <p:cNvSpPr/>
            <p:nvPr/>
          </p:nvSpPr>
          <p:spPr>
            <a:xfrm>
              <a:off x="9760476" y="5120635"/>
              <a:ext cx="176331" cy="1763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srgbClr val="FFFFFF"/>
                </a:solidFill>
                <a:latin typeface="Calibri" panose="020F0502020204030204"/>
                <a:ea typeface="宋体" panose="02010600030101010101" pitchFamily="2" charset="-122"/>
              </a:endParaRPr>
            </a:p>
          </p:txBody>
        </p:sp>
        <p:grpSp>
          <p:nvGrpSpPr>
            <p:cNvPr id="176" name="组合 56"/>
            <p:cNvGrpSpPr/>
            <p:nvPr/>
          </p:nvGrpSpPr>
          <p:grpSpPr>
            <a:xfrm>
              <a:off x="7463388" y="4771147"/>
              <a:ext cx="338296" cy="343717"/>
              <a:chOff x="3521075" y="3182938"/>
              <a:chExt cx="495300" cy="503237"/>
            </a:xfrm>
            <a:solidFill>
              <a:schemeClr val="tx1">
                <a:lumMod val="50000"/>
                <a:lumOff val="50000"/>
              </a:schemeClr>
            </a:solidFill>
          </p:grpSpPr>
          <p:sp>
            <p:nvSpPr>
              <p:cNvPr id="179" name="Freeform 83"/>
              <p:cNvSpPr>
                <a:spLocks noEditPoints="1"/>
              </p:cNvSpPr>
              <p:nvPr/>
            </p:nvSpPr>
            <p:spPr bwMode="auto">
              <a:xfrm>
                <a:off x="3546475" y="3201988"/>
                <a:ext cx="444500" cy="233362"/>
              </a:xfrm>
              <a:custGeom>
                <a:avLst/>
                <a:gdLst>
                  <a:gd name="T0" fmla="*/ 444343 w 380"/>
                  <a:gd name="T1" fmla="*/ 232696 h 199"/>
                  <a:gd name="T2" fmla="*/ 0 w 380"/>
                  <a:gd name="T3" fmla="*/ 232696 h 199"/>
                  <a:gd name="T4" fmla="*/ 0 w 380"/>
                  <a:gd name="T5" fmla="*/ 0 h 199"/>
                  <a:gd name="T6" fmla="*/ 444343 w 380"/>
                  <a:gd name="T7" fmla="*/ 0 h 199"/>
                  <a:gd name="T8" fmla="*/ 444343 w 380"/>
                  <a:gd name="T9" fmla="*/ 232696 h 199"/>
                  <a:gd name="T10" fmla="*/ 444343 w 380"/>
                  <a:gd name="T11" fmla="*/ 232696 h 199"/>
                  <a:gd name="T12" fmla="*/ 16371 w 380"/>
                  <a:gd name="T13" fmla="*/ 218664 h 199"/>
                  <a:gd name="T14" fmla="*/ 431480 w 380"/>
                  <a:gd name="T15" fmla="*/ 218664 h 199"/>
                  <a:gd name="T16" fmla="*/ 431480 w 380"/>
                  <a:gd name="T17" fmla="*/ 14032 h 199"/>
                  <a:gd name="T18" fmla="*/ 16371 w 380"/>
                  <a:gd name="T19" fmla="*/ 14032 h 199"/>
                  <a:gd name="T20" fmla="*/ 16371 w 380"/>
                  <a:gd name="T21" fmla="*/ 218664 h 199"/>
                  <a:gd name="T22" fmla="*/ 16371 w 380"/>
                  <a:gd name="T23" fmla="*/ 218664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 h="199">
                    <a:moveTo>
                      <a:pt x="380" y="199"/>
                    </a:moveTo>
                    <a:lnTo>
                      <a:pt x="0" y="199"/>
                    </a:lnTo>
                    <a:lnTo>
                      <a:pt x="0" y="0"/>
                    </a:lnTo>
                    <a:lnTo>
                      <a:pt x="380" y="0"/>
                    </a:lnTo>
                    <a:lnTo>
                      <a:pt x="380" y="199"/>
                    </a:lnTo>
                    <a:close/>
                    <a:moveTo>
                      <a:pt x="14" y="187"/>
                    </a:moveTo>
                    <a:lnTo>
                      <a:pt x="369" y="187"/>
                    </a:lnTo>
                    <a:lnTo>
                      <a:pt x="369" y="12"/>
                    </a:lnTo>
                    <a:lnTo>
                      <a:pt x="14" y="12"/>
                    </a:lnTo>
                    <a:lnTo>
                      <a:pt x="14" y="187"/>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0" name="Rectangle 84"/>
              <p:cNvSpPr>
                <a:spLocks noChangeArrowheads="1"/>
              </p:cNvSpPr>
              <p:nvPr/>
            </p:nvSpPr>
            <p:spPr bwMode="auto">
              <a:xfrm>
                <a:off x="3521075" y="3182938"/>
                <a:ext cx="495300" cy="5556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81" name="Freeform 85"/>
              <p:cNvSpPr>
                <a:spLocks noEditPoints="1"/>
              </p:cNvSpPr>
              <p:nvPr/>
            </p:nvSpPr>
            <p:spPr bwMode="auto">
              <a:xfrm>
                <a:off x="3714750" y="3305175"/>
                <a:ext cx="255588" cy="198438"/>
              </a:xfrm>
              <a:custGeom>
                <a:avLst/>
                <a:gdLst>
                  <a:gd name="T0" fmla="*/ 252142 w 92"/>
                  <a:gd name="T1" fmla="*/ 110436 h 72"/>
                  <a:gd name="T2" fmla="*/ 252142 w 92"/>
                  <a:gd name="T3" fmla="*/ 110436 h 72"/>
                  <a:gd name="T4" fmla="*/ 252142 w 92"/>
                  <a:gd name="T5" fmla="*/ 110436 h 72"/>
                  <a:gd name="T6" fmla="*/ 252142 w 92"/>
                  <a:gd name="T7" fmla="*/ 110436 h 72"/>
                  <a:gd name="T8" fmla="*/ 249371 w 92"/>
                  <a:gd name="T9" fmla="*/ 110436 h 72"/>
                  <a:gd name="T10" fmla="*/ 246601 w 92"/>
                  <a:gd name="T11" fmla="*/ 102153 h 72"/>
                  <a:gd name="T12" fmla="*/ 207810 w 92"/>
                  <a:gd name="T13" fmla="*/ 46935 h 72"/>
                  <a:gd name="T14" fmla="*/ 196726 w 92"/>
                  <a:gd name="T15" fmla="*/ 38653 h 72"/>
                  <a:gd name="T16" fmla="*/ 180102 w 92"/>
                  <a:gd name="T17" fmla="*/ 38653 h 72"/>
                  <a:gd name="T18" fmla="*/ 180102 w 92"/>
                  <a:gd name="T19" fmla="*/ 38653 h 72"/>
                  <a:gd name="T20" fmla="*/ 193956 w 92"/>
                  <a:gd name="T21" fmla="*/ 49696 h 72"/>
                  <a:gd name="T22" fmla="*/ 177331 w 92"/>
                  <a:gd name="T23" fmla="*/ 57979 h 72"/>
                  <a:gd name="T24" fmla="*/ 185643 w 92"/>
                  <a:gd name="T25" fmla="*/ 69023 h 72"/>
                  <a:gd name="T26" fmla="*/ 157935 w 92"/>
                  <a:gd name="T27" fmla="*/ 135284 h 72"/>
                  <a:gd name="T28" fmla="*/ 157935 w 92"/>
                  <a:gd name="T29" fmla="*/ 135284 h 72"/>
                  <a:gd name="T30" fmla="*/ 157935 w 92"/>
                  <a:gd name="T31" fmla="*/ 135284 h 72"/>
                  <a:gd name="T32" fmla="*/ 157935 w 92"/>
                  <a:gd name="T33" fmla="*/ 135284 h 72"/>
                  <a:gd name="T34" fmla="*/ 157935 w 92"/>
                  <a:gd name="T35" fmla="*/ 135284 h 72"/>
                  <a:gd name="T36" fmla="*/ 127457 w 92"/>
                  <a:gd name="T37" fmla="*/ 71783 h 72"/>
                  <a:gd name="T38" fmla="*/ 132998 w 92"/>
                  <a:gd name="T39" fmla="*/ 57979 h 72"/>
                  <a:gd name="T40" fmla="*/ 119144 w 92"/>
                  <a:gd name="T41" fmla="*/ 52457 h 72"/>
                  <a:gd name="T42" fmla="*/ 130227 w 92"/>
                  <a:gd name="T43" fmla="*/ 41414 h 72"/>
                  <a:gd name="T44" fmla="*/ 130227 w 92"/>
                  <a:gd name="T45" fmla="*/ 41414 h 72"/>
                  <a:gd name="T46" fmla="*/ 116373 w 92"/>
                  <a:gd name="T47" fmla="*/ 41414 h 72"/>
                  <a:gd name="T48" fmla="*/ 80353 w 92"/>
                  <a:gd name="T49" fmla="*/ 38653 h 72"/>
                  <a:gd name="T50" fmla="*/ 72041 w 92"/>
                  <a:gd name="T51" fmla="*/ 33131 h 72"/>
                  <a:gd name="T52" fmla="*/ 22166 w 92"/>
                  <a:gd name="T53" fmla="*/ 0 h 72"/>
                  <a:gd name="T54" fmla="*/ 0 w 92"/>
                  <a:gd name="T55" fmla="*/ 33131 h 72"/>
                  <a:gd name="T56" fmla="*/ 52645 w 92"/>
                  <a:gd name="T57" fmla="*/ 63501 h 72"/>
                  <a:gd name="T58" fmla="*/ 105290 w 92"/>
                  <a:gd name="T59" fmla="*/ 74544 h 72"/>
                  <a:gd name="T60" fmla="*/ 105290 w 92"/>
                  <a:gd name="T61" fmla="*/ 198785 h 72"/>
                  <a:gd name="T62" fmla="*/ 105290 w 92"/>
                  <a:gd name="T63" fmla="*/ 198785 h 72"/>
                  <a:gd name="T64" fmla="*/ 216122 w 92"/>
                  <a:gd name="T65" fmla="*/ 196024 h 72"/>
                  <a:gd name="T66" fmla="*/ 216122 w 92"/>
                  <a:gd name="T67" fmla="*/ 193263 h 72"/>
                  <a:gd name="T68" fmla="*/ 216122 w 92"/>
                  <a:gd name="T69" fmla="*/ 173937 h 72"/>
                  <a:gd name="T70" fmla="*/ 227205 w 92"/>
                  <a:gd name="T71" fmla="*/ 182220 h 72"/>
                  <a:gd name="T72" fmla="*/ 252142 w 92"/>
                  <a:gd name="T73" fmla="*/ 132523 h 72"/>
                  <a:gd name="T74" fmla="*/ 252142 w 92"/>
                  <a:gd name="T75" fmla="*/ 129762 h 72"/>
                  <a:gd name="T76" fmla="*/ 252142 w 92"/>
                  <a:gd name="T77" fmla="*/ 129762 h 72"/>
                  <a:gd name="T78" fmla="*/ 252142 w 92"/>
                  <a:gd name="T79" fmla="*/ 110436 h 72"/>
                  <a:gd name="T80" fmla="*/ 213351 w 92"/>
                  <a:gd name="T81" fmla="*/ 124241 h 72"/>
                  <a:gd name="T82" fmla="*/ 213351 w 92"/>
                  <a:gd name="T83" fmla="*/ 118719 h 72"/>
                  <a:gd name="T84" fmla="*/ 213351 w 92"/>
                  <a:gd name="T85" fmla="*/ 121480 h 72"/>
                  <a:gd name="T86" fmla="*/ 213351 w 92"/>
                  <a:gd name="T87" fmla="*/ 12424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2" name="Rectangle 86"/>
              <p:cNvSpPr>
                <a:spLocks noChangeArrowheads="1"/>
              </p:cNvSpPr>
              <p:nvPr/>
            </p:nvSpPr>
            <p:spPr bwMode="auto">
              <a:xfrm>
                <a:off x="3873500" y="3440113"/>
                <a:ext cx="0" cy="1587"/>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83" name="Freeform 87"/>
              <p:cNvSpPr/>
              <p:nvPr/>
            </p:nvSpPr>
            <p:spPr bwMode="auto">
              <a:xfrm>
                <a:off x="3860800" y="3343275"/>
                <a:ext cx="20638" cy="22225"/>
              </a:xfrm>
              <a:custGeom>
                <a:avLst/>
                <a:gdLst>
                  <a:gd name="T0" fmla="*/ 3508 w 17"/>
                  <a:gd name="T1" fmla="*/ 0 h 19"/>
                  <a:gd name="T2" fmla="*/ 0 w 17"/>
                  <a:gd name="T3" fmla="*/ 14032 h 19"/>
                  <a:gd name="T4" fmla="*/ 8185 w 17"/>
                  <a:gd name="T5" fmla="*/ 22217 h 19"/>
                  <a:gd name="T6" fmla="*/ 19879 w 17"/>
                  <a:gd name="T7" fmla="*/ 14032 h 19"/>
                  <a:gd name="T8" fmla="*/ 14032 w 17"/>
                  <a:gd name="T9" fmla="*/ 0 h 19"/>
                  <a:gd name="T10" fmla="*/ 3508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4" name="Freeform 88"/>
              <p:cNvSpPr/>
              <p:nvPr/>
            </p:nvSpPr>
            <p:spPr bwMode="auto">
              <a:xfrm>
                <a:off x="3860800" y="3357563"/>
                <a:ext cx="22225" cy="92075"/>
              </a:xfrm>
              <a:custGeom>
                <a:avLst/>
                <a:gdLst>
                  <a:gd name="T0" fmla="*/ 3508 w 19"/>
                  <a:gd name="T1" fmla="*/ 0 h 78"/>
                  <a:gd name="T2" fmla="*/ 0 w 19"/>
                  <a:gd name="T3" fmla="*/ 83022 h 78"/>
                  <a:gd name="T4" fmla="*/ 11693 w 19"/>
                  <a:gd name="T5" fmla="*/ 91207 h 78"/>
                  <a:gd name="T6" fmla="*/ 22217 w 19"/>
                  <a:gd name="T7" fmla="*/ 83022 h 78"/>
                  <a:gd name="T8" fmla="*/ 17540 w 19"/>
                  <a:gd name="T9" fmla="*/ 0 h 78"/>
                  <a:gd name="T10" fmla="*/ 3508 w 19"/>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5" name="Freeform 89"/>
              <p:cNvSpPr/>
              <p:nvPr/>
            </p:nvSpPr>
            <p:spPr bwMode="auto">
              <a:xfrm>
                <a:off x="3838575" y="3257550"/>
                <a:ext cx="71438" cy="80963"/>
              </a:xfrm>
              <a:custGeom>
                <a:avLst/>
                <a:gdLst>
                  <a:gd name="T0" fmla="*/ 5613 w 25"/>
                  <a:gd name="T1" fmla="*/ 30604 h 29"/>
                  <a:gd name="T2" fmla="*/ 22451 w 25"/>
                  <a:gd name="T3" fmla="*/ 75119 h 29"/>
                  <a:gd name="T4" fmla="*/ 64546 w 25"/>
                  <a:gd name="T5" fmla="*/ 50079 h 29"/>
                  <a:gd name="T6" fmla="*/ 47708 w 25"/>
                  <a:gd name="T7" fmla="*/ 5564 h 29"/>
                  <a:gd name="T8" fmla="*/ 5613 w 25"/>
                  <a:gd name="T9" fmla="*/ 3060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6" name="Oval 90"/>
              <p:cNvSpPr>
                <a:spLocks noChangeArrowheads="1"/>
              </p:cNvSpPr>
              <p:nvPr/>
            </p:nvSpPr>
            <p:spPr bwMode="auto">
              <a:xfrm>
                <a:off x="3568700" y="3514725"/>
                <a:ext cx="57150"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87" name="Freeform 91"/>
              <p:cNvSpPr/>
              <p:nvPr/>
            </p:nvSpPr>
            <p:spPr bwMode="auto">
              <a:xfrm>
                <a:off x="3532188" y="3592513"/>
                <a:ext cx="130175" cy="93662"/>
              </a:xfrm>
              <a:custGeom>
                <a:avLst/>
                <a:gdLst>
                  <a:gd name="T0" fmla="*/ 104941 w 47"/>
                  <a:gd name="T1" fmla="*/ 5503 h 34"/>
                  <a:gd name="T2" fmla="*/ 104941 w 47"/>
                  <a:gd name="T3" fmla="*/ 5503 h 34"/>
                  <a:gd name="T4" fmla="*/ 24854 w 47"/>
                  <a:gd name="T5" fmla="*/ 5503 h 34"/>
                  <a:gd name="T6" fmla="*/ 24854 w 47"/>
                  <a:gd name="T7" fmla="*/ 5503 h 34"/>
                  <a:gd name="T8" fmla="*/ 24854 w 47"/>
                  <a:gd name="T9" fmla="*/ 5503 h 34"/>
                  <a:gd name="T10" fmla="*/ 5523 w 47"/>
                  <a:gd name="T11" fmla="*/ 22011 h 34"/>
                  <a:gd name="T12" fmla="*/ 0 w 47"/>
                  <a:gd name="T13" fmla="*/ 93546 h 34"/>
                  <a:gd name="T14" fmla="*/ 129795 w 47"/>
                  <a:gd name="T15" fmla="*/ 93546 h 34"/>
                  <a:gd name="T16" fmla="*/ 124272 w 47"/>
                  <a:gd name="T17" fmla="*/ 22011 h 34"/>
                  <a:gd name="T18" fmla="*/ 107702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88" name="Oval 92"/>
              <p:cNvSpPr>
                <a:spLocks noChangeArrowheads="1"/>
              </p:cNvSpPr>
              <p:nvPr/>
            </p:nvSpPr>
            <p:spPr bwMode="auto">
              <a:xfrm>
                <a:off x="3717925" y="3514725"/>
                <a:ext cx="58738"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89" name="Freeform 93"/>
              <p:cNvSpPr/>
              <p:nvPr/>
            </p:nvSpPr>
            <p:spPr bwMode="auto">
              <a:xfrm>
                <a:off x="3684588" y="3592513"/>
                <a:ext cx="127000" cy="93662"/>
              </a:xfrm>
              <a:custGeom>
                <a:avLst/>
                <a:gdLst>
                  <a:gd name="T0" fmla="*/ 105290 w 46"/>
                  <a:gd name="T1" fmla="*/ 5503 h 34"/>
                  <a:gd name="T2" fmla="*/ 102519 w 46"/>
                  <a:gd name="T3" fmla="*/ 5503 h 34"/>
                  <a:gd name="T4" fmla="*/ 24937 w 46"/>
                  <a:gd name="T5" fmla="*/ 5503 h 34"/>
                  <a:gd name="T6" fmla="*/ 22166 w 46"/>
                  <a:gd name="T7" fmla="*/ 5503 h 34"/>
                  <a:gd name="T8" fmla="*/ 22166 w 46"/>
                  <a:gd name="T9" fmla="*/ 5503 h 34"/>
                  <a:gd name="T10" fmla="*/ 5542 w 46"/>
                  <a:gd name="T11" fmla="*/ 22011 h 34"/>
                  <a:gd name="T12" fmla="*/ 0 w 46"/>
                  <a:gd name="T13" fmla="*/ 93546 h 34"/>
                  <a:gd name="T14" fmla="*/ 127456 w 46"/>
                  <a:gd name="T15" fmla="*/ 93546 h 34"/>
                  <a:gd name="T16" fmla="*/ 121914 w 46"/>
                  <a:gd name="T17" fmla="*/ 22011 h 34"/>
                  <a:gd name="T18" fmla="*/ 105290 w 46"/>
                  <a:gd name="T19" fmla="*/ 5503 h 34"/>
                  <a:gd name="T20" fmla="*/ 105290 w 46"/>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90" name="Oval 94"/>
              <p:cNvSpPr>
                <a:spLocks noChangeArrowheads="1"/>
              </p:cNvSpPr>
              <p:nvPr/>
            </p:nvSpPr>
            <p:spPr bwMode="auto">
              <a:xfrm>
                <a:off x="3870325" y="3514725"/>
                <a:ext cx="57150"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91" name="Freeform 95"/>
              <p:cNvSpPr/>
              <p:nvPr/>
            </p:nvSpPr>
            <p:spPr bwMode="auto">
              <a:xfrm>
                <a:off x="3833813" y="3592513"/>
                <a:ext cx="130175" cy="93662"/>
              </a:xfrm>
              <a:custGeom>
                <a:avLst/>
                <a:gdLst>
                  <a:gd name="T0" fmla="*/ 104941 w 47"/>
                  <a:gd name="T1" fmla="*/ 5503 h 34"/>
                  <a:gd name="T2" fmla="*/ 102179 w 47"/>
                  <a:gd name="T3" fmla="*/ 5503 h 34"/>
                  <a:gd name="T4" fmla="*/ 24854 w 47"/>
                  <a:gd name="T5" fmla="*/ 5503 h 34"/>
                  <a:gd name="T6" fmla="*/ 22093 w 47"/>
                  <a:gd name="T7" fmla="*/ 5503 h 34"/>
                  <a:gd name="T8" fmla="*/ 22093 w 47"/>
                  <a:gd name="T9" fmla="*/ 5503 h 34"/>
                  <a:gd name="T10" fmla="*/ 5523 w 47"/>
                  <a:gd name="T11" fmla="*/ 22011 h 34"/>
                  <a:gd name="T12" fmla="*/ 0 w 47"/>
                  <a:gd name="T13" fmla="*/ 93546 h 34"/>
                  <a:gd name="T14" fmla="*/ 129795 w 47"/>
                  <a:gd name="T15" fmla="*/ 93546 h 34"/>
                  <a:gd name="T16" fmla="*/ 121510 w 47"/>
                  <a:gd name="T17" fmla="*/ 22011 h 34"/>
                  <a:gd name="T18" fmla="*/ 104941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sz="1350" dirty="0">
                  <a:solidFill>
                    <a:srgbClr val="000000"/>
                  </a:solidFill>
                  <a:latin typeface="Calibri" panose="020F0502020204030204"/>
                  <a:ea typeface="宋体" panose="02010600030101010101" pitchFamily="2" charset="-122"/>
                </a:endParaRPr>
              </a:p>
            </p:txBody>
          </p:sp>
          <p:sp>
            <p:nvSpPr>
              <p:cNvPr id="192" name="Rectangle 96"/>
              <p:cNvSpPr>
                <a:spLocks noChangeArrowheads="1"/>
              </p:cNvSpPr>
              <p:nvPr/>
            </p:nvSpPr>
            <p:spPr bwMode="auto">
              <a:xfrm>
                <a:off x="3630613" y="3335338"/>
                <a:ext cx="31750" cy="5556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93" name="Rectangle 97"/>
              <p:cNvSpPr>
                <a:spLocks noChangeArrowheads="1"/>
              </p:cNvSpPr>
              <p:nvPr/>
            </p:nvSpPr>
            <p:spPr bwMode="auto">
              <a:xfrm>
                <a:off x="3587750" y="3316288"/>
                <a:ext cx="30163" cy="7461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sp>
            <p:nvSpPr>
              <p:cNvPr id="194" name="Rectangle 98"/>
              <p:cNvSpPr>
                <a:spLocks noChangeArrowheads="1"/>
              </p:cNvSpPr>
              <p:nvPr/>
            </p:nvSpPr>
            <p:spPr bwMode="auto">
              <a:xfrm>
                <a:off x="3675063" y="3279775"/>
                <a:ext cx="30162" cy="111125"/>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sz="1350" dirty="0">
                  <a:solidFill>
                    <a:srgbClr val="000000"/>
                  </a:solidFill>
                </a:endParaRPr>
              </a:p>
            </p:txBody>
          </p:sp>
        </p:grpSp>
        <p:sp>
          <p:nvSpPr>
            <p:cNvPr id="177" name="文本框 73"/>
            <p:cNvSpPr txBox="1"/>
            <p:nvPr/>
          </p:nvSpPr>
          <p:spPr bwMode="auto">
            <a:xfrm>
              <a:off x="7793864" y="4737149"/>
              <a:ext cx="2549700" cy="400213"/>
            </a:xfrm>
            <a:prstGeom prst="rect">
              <a:avLst/>
            </a:prstGeom>
            <a:noFill/>
          </p:spPr>
          <p:txBody>
            <a:bodyPr wrap="square">
              <a:spAutoFit/>
            </a:bodyPr>
            <a:lstStyle/>
            <a:p>
              <a:pPr>
                <a:defRPr/>
              </a:pPr>
              <a:r>
                <a:rPr lang="zh-CN" altLang="en-US" sz="1350" dirty="0">
                  <a:solidFill>
                    <a:schemeClr val="accent3"/>
                  </a:solidFill>
                  <a:latin typeface="微软雅黑" panose="020B0503020204020204" pitchFamily="34" charset="-122"/>
                  <a:ea typeface="微软雅黑" panose="020B0503020204020204" pitchFamily="34" charset="-122"/>
                </a:rPr>
                <a:t>在此添加标题</a:t>
              </a:r>
              <a:endParaRPr lang="zh-CN" altLang="en-US" sz="1350" dirty="0">
                <a:solidFill>
                  <a:schemeClr val="accent3"/>
                </a:solidFill>
                <a:latin typeface="微软雅黑" panose="020B0503020204020204" pitchFamily="34" charset="-122"/>
                <a:ea typeface="微软雅黑" panose="020B0503020204020204" pitchFamily="34" charset="-122"/>
              </a:endParaRPr>
            </a:p>
          </p:txBody>
        </p:sp>
        <p:sp>
          <p:nvSpPr>
            <p:cNvPr id="178" name="文本框 74"/>
            <p:cNvSpPr txBox="1"/>
            <p:nvPr/>
          </p:nvSpPr>
          <p:spPr bwMode="auto">
            <a:xfrm>
              <a:off x="7371196" y="5158073"/>
              <a:ext cx="2335184" cy="702171"/>
            </a:xfrm>
            <a:prstGeom prst="rect">
              <a:avLst/>
            </a:prstGeom>
            <a:noFill/>
          </p:spPr>
          <p:txBody>
            <a:bodyPr wrap="square">
              <a:spAutoFit/>
            </a:bodyPr>
            <a:lstStyle/>
            <a:p>
              <a:pPr algn="just">
                <a:lnSpc>
                  <a:spcPct val="114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825"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1000"/>
                                        <p:tgtEl>
                                          <p:spTgt spid="129"/>
                                        </p:tgtEl>
                                      </p:cBhvr>
                                    </p:animEffect>
                                    <p:anim calcmode="lin" valueType="num">
                                      <p:cBhvr>
                                        <p:cTn id="14" dur="1000" fill="hold"/>
                                        <p:tgtEl>
                                          <p:spTgt spid="129"/>
                                        </p:tgtEl>
                                        <p:attrNameLst>
                                          <p:attrName>ppt_x</p:attrName>
                                        </p:attrNameLst>
                                      </p:cBhvr>
                                      <p:tavLst>
                                        <p:tav tm="0">
                                          <p:val>
                                            <p:strVal val="#ppt_x"/>
                                          </p:val>
                                        </p:tav>
                                        <p:tav tm="100000">
                                          <p:val>
                                            <p:strVal val="#ppt_x"/>
                                          </p:val>
                                        </p:tav>
                                      </p:tavLst>
                                    </p:anim>
                                    <p:anim calcmode="lin" valueType="num">
                                      <p:cBhvr>
                                        <p:cTn id="15" dur="1000" fill="hold"/>
                                        <p:tgtEl>
                                          <p:spTgt spid="1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1000"/>
                                        <p:tgtEl>
                                          <p:spTgt spid="126"/>
                                        </p:tgtEl>
                                      </p:cBhvr>
                                    </p:animEffect>
                                    <p:anim calcmode="lin" valueType="num">
                                      <p:cBhvr>
                                        <p:cTn id="20" dur="1000" fill="hold"/>
                                        <p:tgtEl>
                                          <p:spTgt spid="126"/>
                                        </p:tgtEl>
                                        <p:attrNameLst>
                                          <p:attrName>ppt_x</p:attrName>
                                        </p:attrNameLst>
                                      </p:cBhvr>
                                      <p:tavLst>
                                        <p:tav tm="0">
                                          <p:val>
                                            <p:strVal val="#ppt_x"/>
                                          </p:val>
                                        </p:tav>
                                        <p:tav tm="100000">
                                          <p:val>
                                            <p:strVal val="#ppt_x"/>
                                          </p:val>
                                        </p:tav>
                                      </p:tavLst>
                                    </p:anim>
                                    <p:anim calcmode="lin" valueType="num">
                                      <p:cBhvr>
                                        <p:cTn id="21" dur="1000" fill="hold"/>
                                        <p:tgtEl>
                                          <p:spTgt spid="1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35"/>
                                        </p:tgtEl>
                                        <p:attrNameLst>
                                          <p:attrName>style.visibility</p:attrName>
                                        </p:attrNameLst>
                                      </p:cBhvr>
                                      <p:to>
                                        <p:strVal val="visible"/>
                                      </p:to>
                                    </p:set>
                                    <p:anim calcmode="lin" valueType="num">
                                      <p:cBhvr>
                                        <p:cTn id="25" dur="500" fill="hold"/>
                                        <p:tgtEl>
                                          <p:spTgt spid="135"/>
                                        </p:tgtEl>
                                        <p:attrNameLst>
                                          <p:attrName>ppt_w</p:attrName>
                                        </p:attrNameLst>
                                      </p:cBhvr>
                                      <p:tavLst>
                                        <p:tav tm="0">
                                          <p:val>
                                            <p:fltVal val="0"/>
                                          </p:val>
                                        </p:tav>
                                        <p:tav tm="100000">
                                          <p:val>
                                            <p:strVal val="#ppt_w"/>
                                          </p:val>
                                        </p:tav>
                                      </p:tavLst>
                                    </p:anim>
                                    <p:anim calcmode="lin" valueType="num">
                                      <p:cBhvr>
                                        <p:cTn id="26" dur="500" fill="hold"/>
                                        <p:tgtEl>
                                          <p:spTgt spid="135"/>
                                        </p:tgtEl>
                                        <p:attrNameLst>
                                          <p:attrName>ppt_h</p:attrName>
                                        </p:attrNameLst>
                                      </p:cBhvr>
                                      <p:tavLst>
                                        <p:tav tm="0">
                                          <p:val>
                                            <p:fltVal val="0"/>
                                          </p:val>
                                        </p:tav>
                                        <p:tav tm="100000">
                                          <p:val>
                                            <p:strVal val="#ppt_h"/>
                                          </p:val>
                                        </p:tav>
                                      </p:tavLst>
                                    </p:anim>
                                    <p:animEffect transition="in" filter="fade">
                                      <p:cBhvr>
                                        <p:cTn id="27" dur="500"/>
                                        <p:tgtEl>
                                          <p:spTgt spid="13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6"/>
                                        </p:tgtEl>
                                        <p:attrNameLst>
                                          <p:attrName>style.visibility</p:attrName>
                                        </p:attrNameLst>
                                      </p:cBhvr>
                                      <p:to>
                                        <p:strVal val="visible"/>
                                      </p:to>
                                    </p:set>
                                    <p:anim calcmode="lin" valueType="num">
                                      <p:cBhvr>
                                        <p:cTn id="30" dur="500" fill="hold"/>
                                        <p:tgtEl>
                                          <p:spTgt spid="136"/>
                                        </p:tgtEl>
                                        <p:attrNameLst>
                                          <p:attrName>ppt_w</p:attrName>
                                        </p:attrNameLst>
                                      </p:cBhvr>
                                      <p:tavLst>
                                        <p:tav tm="0">
                                          <p:val>
                                            <p:fltVal val="0"/>
                                          </p:val>
                                        </p:tav>
                                        <p:tav tm="100000">
                                          <p:val>
                                            <p:strVal val="#ppt_w"/>
                                          </p:val>
                                        </p:tav>
                                      </p:tavLst>
                                    </p:anim>
                                    <p:anim calcmode="lin" valueType="num">
                                      <p:cBhvr>
                                        <p:cTn id="31" dur="500" fill="hold"/>
                                        <p:tgtEl>
                                          <p:spTgt spid="136"/>
                                        </p:tgtEl>
                                        <p:attrNameLst>
                                          <p:attrName>ppt_h</p:attrName>
                                        </p:attrNameLst>
                                      </p:cBhvr>
                                      <p:tavLst>
                                        <p:tav tm="0">
                                          <p:val>
                                            <p:fltVal val="0"/>
                                          </p:val>
                                        </p:tav>
                                        <p:tav tm="100000">
                                          <p:val>
                                            <p:strVal val="#ppt_h"/>
                                          </p:val>
                                        </p:tav>
                                      </p:tavLst>
                                    </p:anim>
                                    <p:animEffect transition="in" filter="fade">
                                      <p:cBhvr>
                                        <p:cTn id="32" dur="500"/>
                                        <p:tgtEl>
                                          <p:spTgt spid="13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8"/>
                                        </p:tgtEl>
                                        <p:attrNameLst>
                                          <p:attrName>style.visibility</p:attrName>
                                        </p:attrNameLst>
                                      </p:cBhvr>
                                      <p:to>
                                        <p:strVal val="visible"/>
                                      </p:to>
                                    </p:set>
                                    <p:anim calcmode="lin" valueType="num">
                                      <p:cBhvr>
                                        <p:cTn id="35" dur="500" fill="hold"/>
                                        <p:tgtEl>
                                          <p:spTgt spid="138"/>
                                        </p:tgtEl>
                                        <p:attrNameLst>
                                          <p:attrName>ppt_w</p:attrName>
                                        </p:attrNameLst>
                                      </p:cBhvr>
                                      <p:tavLst>
                                        <p:tav tm="0">
                                          <p:val>
                                            <p:fltVal val="0"/>
                                          </p:val>
                                        </p:tav>
                                        <p:tav tm="100000">
                                          <p:val>
                                            <p:strVal val="#ppt_w"/>
                                          </p:val>
                                        </p:tav>
                                      </p:tavLst>
                                    </p:anim>
                                    <p:anim calcmode="lin" valueType="num">
                                      <p:cBhvr>
                                        <p:cTn id="36" dur="500" fill="hold"/>
                                        <p:tgtEl>
                                          <p:spTgt spid="138"/>
                                        </p:tgtEl>
                                        <p:attrNameLst>
                                          <p:attrName>ppt_h</p:attrName>
                                        </p:attrNameLst>
                                      </p:cBhvr>
                                      <p:tavLst>
                                        <p:tav tm="0">
                                          <p:val>
                                            <p:fltVal val="0"/>
                                          </p:val>
                                        </p:tav>
                                        <p:tav tm="100000">
                                          <p:val>
                                            <p:strVal val="#ppt_h"/>
                                          </p:val>
                                        </p:tav>
                                      </p:tavLst>
                                    </p:anim>
                                    <p:animEffect transition="in" filter="fade">
                                      <p:cBhvr>
                                        <p:cTn id="37" dur="500"/>
                                        <p:tgtEl>
                                          <p:spTgt spid="138"/>
                                        </p:tgtEl>
                                      </p:cBhvr>
                                    </p:animEffect>
                                  </p:childTnLst>
                                </p:cTn>
                              </p:par>
                            </p:childTnLst>
                          </p:cTn>
                        </p:par>
                        <p:par>
                          <p:cTn id="38" fill="hold">
                            <p:stCondLst>
                              <p:cond delay="3500"/>
                            </p:stCondLst>
                            <p:childTnLst>
                              <p:par>
                                <p:cTn id="39" presetID="2" presetClass="entr" presetSubtype="8" fill="hold" nodeType="afterEffect">
                                  <p:stCondLst>
                                    <p:cond delay="0"/>
                                  </p:stCondLst>
                                  <p:childTnLst>
                                    <p:set>
                                      <p:cBhvr>
                                        <p:cTn id="40" dur="1" fill="hold">
                                          <p:stCondLst>
                                            <p:cond delay="0"/>
                                          </p:stCondLst>
                                        </p:cTn>
                                        <p:tgtEl>
                                          <p:spTgt spid="167"/>
                                        </p:tgtEl>
                                        <p:attrNameLst>
                                          <p:attrName>style.visibility</p:attrName>
                                        </p:attrNameLst>
                                      </p:cBhvr>
                                      <p:to>
                                        <p:strVal val="visible"/>
                                      </p:to>
                                    </p:set>
                                    <p:anim calcmode="lin" valueType="num">
                                      <p:cBhvr additive="base">
                                        <p:cTn id="41" dur="500" fill="hold"/>
                                        <p:tgtEl>
                                          <p:spTgt spid="167"/>
                                        </p:tgtEl>
                                        <p:attrNameLst>
                                          <p:attrName>ppt_x</p:attrName>
                                        </p:attrNameLst>
                                      </p:cBhvr>
                                      <p:tavLst>
                                        <p:tav tm="0">
                                          <p:val>
                                            <p:strVal val="0-#ppt_w/2"/>
                                          </p:val>
                                        </p:tav>
                                        <p:tav tm="100000">
                                          <p:val>
                                            <p:strVal val="#ppt_x"/>
                                          </p:val>
                                        </p:tav>
                                      </p:tavLst>
                                    </p:anim>
                                    <p:anim calcmode="lin" valueType="num">
                                      <p:cBhvr additive="base">
                                        <p:cTn id="42" dur="500" fill="hold"/>
                                        <p:tgtEl>
                                          <p:spTgt spid="167"/>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73"/>
                                        </p:tgtEl>
                                        <p:attrNameLst>
                                          <p:attrName>style.visibility</p:attrName>
                                        </p:attrNameLst>
                                      </p:cBhvr>
                                      <p:to>
                                        <p:strVal val="visible"/>
                                      </p:to>
                                    </p:set>
                                    <p:anim calcmode="lin" valueType="num">
                                      <p:cBhvr additive="base">
                                        <p:cTn id="45" dur="500" fill="hold"/>
                                        <p:tgtEl>
                                          <p:spTgt spid="173"/>
                                        </p:tgtEl>
                                        <p:attrNameLst>
                                          <p:attrName>ppt_x</p:attrName>
                                        </p:attrNameLst>
                                      </p:cBhvr>
                                      <p:tavLst>
                                        <p:tav tm="0">
                                          <p:val>
                                            <p:strVal val="1+#ppt_w/2"/>
                                          </p:val>
                                        </p:tav>
                                        <p:tav tm="100000">
                                          <p:val>
                                            <p:strVal val="#ppt_x"/>
                                          </p:val>
                                        </p:tav>
                                      </p:tavLst>
                                    </p:anim>
                                    <p:anim calcmode="lin" valueType="num">
                                      <p:cBhvr additive="base">
                                        <p:cTn id="46" dur="500" fill="hold"/>
                                        <p:tgtEl>
                                          <p:spTgt spid="17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9"/>
                                        </p:tgtEl>
                                        <p:attrNameLst>
                                          <p:attrName>style.visibility</p:attrName>
                                        </p:attrNameLst>
                                      </p:cBhvr>
                                      <p:to>
                                        <p:strVal val="visible"/>
                                      </p:to>
                                    </p:set>
                                    <p:anim calcmode="lin" valueType="num">
                                      <p:cBhvr additive="base">
                                        <p:cTn id="49" dur="500" fill="hold"/>
                                        <p:tgtEl>
                                          <p:spTgt spid="139"/>
                                        </p:tgtEl>
                                        <p:attrNameLst>
                                          <p:attrName>ppt_x</p:attrName>
                                        </p:attrNameLst>
                                      </p:cBhvr>
                                      <p:tavLst>
                                        <p:tav tm="0">
                                          <p:val>
                                            <p:strVal val="0-#ppt_w/2"/>
                                          </p:val>
                                        </p:tav>
                                        <p:tav tm="100000">
                                          <p:val>
                                            <p:strVal val="#ppt_x"/>
                                          </p:val>
                                        </p:tav>
                                      </p:tavLst>
                                    </p:anim>
                                    <p:anim calcmode="lin" valueType="num">
                                      <p:cBhvr additive="base">
                                        <p:cTn id="50" dur="5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箭头: 五边形 7"/>
          <p:cNvSpPr/>
          <p:nvPr/>
        </p:nvSpPr>
        <p:spPr>
          <a:xfrm>
            <a:off x="0" y="355054"/>
            <a:ext cx="2192732" cy="5253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192732" y="1978398"/>
            <a:ext cx="4830312" cy="922272"/>
            <a:chOff x="2922847" y="2636911"/>
            <a:chExt cx="6440416" cy="1229529"/>
          </a:xfrm>
        </p:grpSpPr>
        <p:sp>
          <p:nvSpPr>
            <p:cNvPr id="69" name="直接连接符 5"/>
            <p:cNvSpPr>
              <a:spLocks noChangeShapeType="1"/>
            </p:cNvSpPr>
            <p:nvPr/>
          </p:nvSpPr>
          <p:spPr bwMode="auto">
            <a:xfrm>
              <a:off x="2922847" y="3186087"/>
              <a:ext cx="1839656" cy="680353"/>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a:p>
          </p:txBody>
        </p:sp>
        <p:sp>
          <p:nvSpPr>
            <p:cNvPr id="70" name="直接连接符 158"/>
            <p:cNvSpPr>
              <a:spLocks noChangeShapeType="1"/>
            </p:cNvSpPr>
            <p:nvPr/>
          </p:nvSpPr>
          <p:spPr bwMode="auto">
            <a:xfrm flipV="1">
              <a:off x="4762503" y="2636911"/>
              <a:ext cx="2628847" cy="1229527"/>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a:p>
          </p:txBody>
        </p:sp>
        <p:sp>
          <p:nvSpPr>
            <p:cNvPr id="71" name="直接连接符 159"/>
            <p:cNvSpPr>
              <a:spLocks noChangeShapeType="1"/>
            </p:cNvSpPr>
            <p:nvPr/>
          </p:nvSpPr>
          <p:spPr bwMode="auto">
            <a:xfrm>
              <a:off x="7391350" y="2636912"/>
              <a:ext cx="1971913" cy="961472"/>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a:p>
          </p:txBody>
        </p:sp>
      </p:grpSp>
      <p:grpSp>
        <p:nvGrpSpPr>
          <p:cNvPr id="4" name="组合 3"/>
          <p:cNvGrpSpPr/>
          <p:nvPr/>
        </p:nvGrpSpPr>
        <p:grpSpPr>
          <a:xfrm>
            <a:off x="1577178" y="2092639"/>
            <a:ext cx="647700" cy="682321"/>
            <a:chOff x="2102110" y="2789212"/>
            <a:chExt cx="863600" cy="909637"/>
          </a:xfrm>
        </p:grpSpPr>
        <p:sp>
          <p:nvSpPr>
            <p:cNvPr id="78" name="矩形 2"/>
            <p:cNvSpPr>
              <a:spLocks noChangeArrowheads="1"/>
            </p:cNvSpPr>
            <p:nvPr/>
          </p:nvSpPr>
          <p:spPr bwMode="auto">
            <a:xfrm>
              <a:off x="2102110" y="2789212"/>
              <a:ext cx="863600" cy="909637"/>
            </a:xfrm>
            <a:prstGeom prst="rect">
              <a:avLst/>
            </a:prstGeom>
            <a:solidFill>
              <a:schemeClr val="accent1"/>
            </a:solidFill>
            <a:ln>
              <a:noFill/>
            </a:ln>
            <a:effectLst>
              <a:reflection blurRad="6350" stA="52000" endA="300" endPos="35000" dir="5400000" sy="-100000" algn="bl" rotWithShape="0"/>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7" name="文本框 19"/>
            <p:cNvSpPr>
              <a:spLocks noChangeArrowheads="1"/>
            </p:cNvSpPr>
            <p:nvPr/>
          </p:nvSpPr>
          <p:spPr bwMode="auto">
            <a:xfrm>
              <a:off x="2129161" y="2837035"/>
              <a:ext cx="80949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102110" y="3421809"/>
              <a:ext cx="863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103062" y="2198571"/>
            <a:ext cx="892578" cy="933576"/>
            <a:chOff x="4190466" y="3106258"/>
            <a:chExt cx="1190104" cy="1244600"/>
          </a:xfrm>
        </p:grpSpPr>
        <p:sp>
          <p:nvSpPr>
            <p:cNvPr id="82" name="矩形 150"/>
            <p:cNvSpPr>
              <a:spLocks noChangeArrowheads="1"/>
            </p:cNvSpPr>
            <p:nvPr/>
          </p:nvSpPr>
          <p:spPr bwMode="auto">
            <a:xfrm>
              <a:off x="4199470" y="3106258"/>
              <a:ext cx="1181100" cy="1244600"/>
            </a:xfrm>
            <a:prstGeom prst="rect">
              <a:avLst/>
            </a:prstGeom>
            <a:solidFill>
              <a:schemeClr val="accent2"/>
            </a:solidFill>
            <a:ln>
              <a:noFill/>
            </a:ln>
            <a:effectLst>
              <a:reflection blurRad="6350" stA="52000" endA="300" endPos="35000" dir="5400000" sy="-100000" algn="bl" rotWithShape="0"/>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8" name="文本框 19"/>
            <p:cNvSpPr>
              <a:spLocks noChangeArrowheads="1"/>
            </p:cNvSpPr>
            <p:nvPr/>
          </p:nvSpPr>
          <p:spPr bwMode="auto">
            <a:xfrm>
              <a:off x="4216183" y="3272566"/>
              <a:ext cx="11264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3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矩形 130"/>
            <p:cNvSpPr/>
            <p:nvPr/>
          </p:nvSpPr>
          <p:spPr>
            <a:xfrm>
              <a:off x="4190466" y="4058588"/>
              <a:ext cx="119010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4941362" y="1524038"/>
            <a:ext cx="1074085" cy="1089569"/>
            <a:chOff x="6480176" y="2152171"/>
            <a:chExt cx="1432112" cy="1452562"/>
          </a:xfrm>
        </p:grpSpPr>
        <p:sp>
          <p:nvSpPr>
            <p:cNvPr id="83" name="矩形 156"/>
            <p:cNvSpPr>
              <a:spLocks noChangeArrowheads="1"/>
            </p:cNvSpPr>
            <p:nvPr/>
          </p:nvSpPr>
          <p:spPr bwMode="auto">
            <a:xfrm>
              <a:off x="6534338" y="2152171"/>
              <a:ext cx="1377950" cy="1452562"/>
            </a:xfrm>
            <a:prstGeom prst="rect">
              <a:avLst/>
            </a:prstGeom>
            <a:solidFill>
              <a:schemeClr val="accent3"/>
            </a:solidFill>
            <a:ln>
              <a:noFill/>
            </a:ln>
            <a:effectLst>
              <a:reflection blurRad="6350" stA="52000" endA="300" endPos="35000" dir="5400000" sy="-100000" algn="bl" rotWithShape="0"/>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9" name="文本框 19"/>
            <p:cNvSpPr>
              <a:spLocks noChangeArrowheads="1"/>
            </p:cNvSpPr>
            <p:nvPr/>
          </p:nvSpPr>
          <p:spPr bwMode="auto">
            <a:xfrm>
              <a:off x="6808157" y="2466046"/>
              <a:ext cx="77611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700" b="1" spc="-113"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b="1" spc="-113"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矩形 131"/>
            <p:cNvSpPr/>
            <p:nvPr/>
          </p:nvSpPr>
          <p:spPr>
            <a:xfrm>
              <a:off x="6480176" y="3318189"/>
              <a:ext cx="14321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6807781" y="2068492"/>
            <a:ext cx="885825" cy="933576"/>
            <a:chOff x="9036558" y="2991386"/>
            <a:chExt cx="1181100" cy="1244600"/>
          </a:xfrm>
        </p:grpSpPr>
        <p:sp>
          <p:nvSpPr>
            <p:cNvPr id="100" name="矩形 157"/>
            <p:cNvSpPr>
              <a:spLocks noChangeArrowheads="1"/>
            </p:cNvSpPr>
            <p:nvPr/>
          </p:nvSpPr>
          <p:spPr bwMode="auto">
            <a:xfrm>
              <a:off x="9036558" y="2991386"/>
              <a:ext cx="1181100" cy="1244600"/>
            </a:xfrm>
            <a:prstGeom prst="rect">
              <a:avLst/>
            </a:prstGeom>
            <a:solidFill>
              <a:schemeClr val="accent4"/>
            </a:solidFill>
            <a:ln>
              <a:noFill/>
            </a:ln>
            <a:effectLst>
              <a:reflection blurRad="6350" stA="52000" endA="300" endPos="35000" dir="5400000" sy="-100000" algn="bl" rotWithShape="0"/>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0" name="文本框 19"/>
            <p:cNvSpPr>
              <a:spLocks noChangeArrowheads="1"/>
            </p:cNvSpPr>
            <p:nvPr/>
          </p:nvSpPr>
          <p:spPr bwMode="auto">
            <a:xfrm>
              <a:off x="9204649" y="3220109"/>
              <a:ext cx="81475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7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矩形 132"/>
            <p:cNvSpPr/>
            <p:nvPr/>
          </p:nvSpPr>
          <p:spPr>
            <a:xfrm>
              <a:off x="9036558" y="3897848"/>
              <a:ext cx="11811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3" name="TextBox 122"/>
          <p:cNvSpPr txBox="1"/>
          <p:nvPr/>
        </p:nvSpPr>
        <p:spPr>
          <a:xfrm>
            <a:off x="1191747" y="3328894"/>
            <a:ext cx="1330707" cy="389275"/>
          </a:xfrm>
          <a:prstGeom prst="rect">
            <a:avLst/>
          </a:prstGeom>
          <a:noFill/>
        </p:spPr>
        <p:txBody>
          <a:bodyPr wrap="square" lIns="68575" tIns="34287" rIns="68575" bIns="34287" rtlCol="0">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4" name="TextBox 123"/>
          <p:cNvSpPr txBox="1"/>
          <p:nvPr/>
        </p:nvSpPr>
        <p:spPr>
          <a:xfrm>
            <a:off x="1191747" y="3026149"/>
            <a:ext cx="1330707" cy="246221"/>
          </a:xfrm>
          <a:prstGeom prst="rect">
            <a:avLst/>
          </a:prstGeom>
          <a:noFill/>
        </p:spPr>
        <p:txBody>
          <a:bodyPr wrap="square" lIns="68575" tIns="0" rIns="68575" bIns="0" rtlCol="0" anchor="t">
            <a:spAutoFit/>
          </a:bodyPr>
          <a:lstStyle/>
          <a:p>
            <a:pPr algn="ctr">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项目介绍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2789802" y="3685489"/>
            <a:ext cx="1330707" cy="389275"/>
          </a:xfrm>
          <a:prstGeom prst="rect">
            <a:avLst/>
          </a:prstGeom>
          <a:noFill/>
        </p:spPr>
        <p:txBody>
          <a:bodyPr wrap="square" lIns="68575" tIns="34287" rIns="68575" bIns="34287" rtlCol="0">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2881253" y="3382745"/>
            <a:ext cx="1330707" cy="246221"/>
          </a:xfrm>
          <a:prstGeom prst="rect">
            <a:avLst/>
          </a:prstGeom>
          <a:noFill/>
        </p:spPr>
        <p:txBody>
          <a:bodyPr wrap="square" lIns="68575" tIns="0" rIns="68575" bIns="0" rtlCol="0" anchor="t">
            <a:spAutoFit/>
          </a:bodyPr>
          <a:lstStyle/>
          <a:p>
            <a:pPr algn="ctr">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产品运行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4807467" y="3240967"/>
            <a:ext cx="1330707" cy="389275"/>
          </a:xfrm>
          <a:prstGeom prst="rect">
            <a:avLst/>
          </a:prstGeom>
          <a:noFill/>
        </p:spPr>
        <p:txBody>
          <a:bodyPr wrap="square" lIns="68575" tIns="34287" rIns="68575" bIns="34287" rtlCol="0">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8" name="TextBox 127"/>
          <p:cNvSpPr txBox="1"/>
          <p:nvPr/>
        </p:nvSpPr>
        <p:spPr>
          <a:xfrm>
            <a:off x="4807467" y="2927335"/>
            <a:ext cx="1330707" cy="246221"/>
          </a:xfrm>
          <a:prstGeom prst="rect">
            <a:avLst/>
          </a:prstGeom>
          <a:noFill/>
        </p:spPr>
        <p:txBody>
          <a:bodyPr wrap="square" lIns="68575" tIns="0" rIns="68575" bIns="0" rtlCol="0" anchor="t">
            <a:spAutoFit/>
          </a:bodyPr>
          <a:lstStyle/>
          <a:p>
            <a:pPr algn="ctr">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市场分析</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6589666" y="3534337"/>
            <a:ext cx="1330707" cy="389275"/>
          </a:xfrm>
          <a:prstGeom prst="rect">
            <a:avLst/>
          </a:prstGeom>
          <a:noFill/>
        </p:spPr>
        <p:txBody>
          <a:bodyPr wrap="square" lIns="68575" tIns="34287" rIns="68575" bIns="34287" rtlCol="0">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6589666" y="3220705"/>
            <a:ext cx="1330707" cy="246221"/>
          </a:xfrm>
          <a:prstGeom prst="rect">
            <a:avLst/>
          </a:prstGeom>
          <a:noFill/>
        </p:spPr>
        <p:txBody>
          <a:bodyPr wrap="square" lIns="68575" tIns="0" rIns="68575" bIns="0" rtlCol="0" anchor="t">
            <a:spAutoFit/>
          </a:bodyPr>
          <a:lstStyle/>
          <a:p>
            <a:pPr algn="ctr">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投资回报</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a:spLocks noChangeArrowheads="1"/>
          </p:cNvSpPr>
          <p:nvPr/>
        </p:nvSpPr>
        <p:spPr bwMode="auto">
          <a:xfrm>
            <a:off x="89181" y="367299"/>
            <a:ext cx="891183" cy="43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75" dirty="0">
                <a:solidFill>
                  <a:schemeClr val="bg1"/>
                </a:solidFill>
                <a:latin typeface="微软雅黑" panose="020B0503020204020204" pitchFamily="34" charset="-122"/>
                <a:ea typeface="微软雅黑" panose="020B0503020204020204" pitchFamily="34" charset="-122"/>
              </a:rPr>
              <a:t>目 录</a:t>
            </a:r>
            <a:endParaRPr lang="zh-CN" altLang="en-US" sz="2475"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036700" y="484312"/>
            <a:ext cx="1051024" cy="259687"/>
          </a:xfrm>
          <a:prstGeom prst="rect">
            <a:avLst/>
          </a:prstGeom>
          <a:noFill/>
        </p:spPr>
        <p:txBody>
          <a:bodyPr lIns="51435" tIns="25718" rIns="51435" bIns="25718">
            <a:spAutoFit/>
          </a:bodyPr>
          <a:lstStyle/>
          <a:p>
            <a:pPr>
              <a:defRPr/>
            </a:pPr>
            <a:r>
              <a:rPr lang="en-US" altLang="zh-CN" sz="1350" dirty="0">
                <a:solidFill>
                  <a:schemeClr val="bg1"/>
                </a:solidFill>
                <a:latin typeface="Impact" panose="020B0806030902050204" pitchFamily="34" charset="0"/>
              </a:rPr>
              <a:t>CONTENTS</a:t>
            </a:r>
            <a:endParaRPr lang="zh-CN" altLang="en-US" sz="1350" dirty="0">
              <a:solidFill>
                <a:schemeClr val="bg1"/>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32">
                                            <p:txEl>
                                              <p:pRg st="0" end="0"/>
                                            </p:txEl>
                                          </p:spTgt>
                                        </p:tgtEl>
                                        <p:attrNameLst>
                                          <p:attrName>style.visibility</p:attrName>
                                        </p:attrNameLst>
                                      </p:cBhvr>
                                      <p:to>
                                        <p:strVal val="visible"/>
                                      </p:to>
                                    </p:set>
                                    <p:anim calcmode="lin" valueType="num">
                                      <p:cBhvr additive="base">
                                        <p:cTn id="11"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iterate type="lt">
                                    <p:tmPct val="10000"/>
                                  </p:iterate>
                                  <p:childTnLst>
                                    <p:set>
                                      <p:cBhvr>
                                        <p:cTn id="14" dur="1" fill="hold">
                                          <p:stCondLst>
                                            <p:cond delay="0"/>
                                          </p:stCondLst>
                                        </p:cTn>
                                        <p:tgtEl>
                                          <p:spTgt spid="33">
                                            <p:txEl>
                                              <p:pRg st="0" end="0"/>
                                            </p:txEl>
                                          </p:spTgt>
                                        </p:tgtEl>
                                        <p:attrNameLst>
                                          <p:attrName>style.visibility</p:attrName>
                                        </p:attrNameLst>
                                      </p:cBhvr>
                                      <p:to>
                                        <p:strVal val="visible"/>
                                      </p:to>
                                    </p:set>
                                    <p:anim calcmode="lin" valueType="num">
                                      <p:cBhvr additive="base">
                                        <p:cTn id="1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950"/>
                            </p:stCondLst>
                            <p:childTnLst>
                              <p:par>
                                <p:cTn id="18" presetID="1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300"/>
                                        <p:tgtEl>
                                          <p:spTgt spid="4"/>
                                        </p:tgtEl>
                                        <p:attrNameLst>
                                          <p:attrName>ppt_y</p:attrName>
                                        </p:attrNameLst>
                                      </p:cBhvr>
                                      <p:tavLst>
                                        <p:tav tm="0">
                                          <p:val>
                                            <p:strVal val="#ppt_y+#ppt_h*1.125000"/>
                                          </p:val>
                                        </p:tav>
                                        <p:tav tm="100000">
                                          <p:val>
                                            <p:strVal val="#ppt_y"/>
                                          </p:val>
                                        </p:tav>
                                      </p:tavLst>
                                    </p:anim>
                                    <p:animEffect transition="in" filter="wipe(up)">
                                      <p:cBhvr>
                                        <p:cTn id="21" dur="300"/>
                                        <p:tgtEl>
                                          <p:spTgt spid="4"/>
                                        </p:tgtEl>
                                      </p:cBhvr>
                                    </p:animEffect>
                                  </p:childTnLst>
                                </p:cTn>
                              </p:par>
                              <p:par>
                                <p:cTn id="22" presetID="1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300"/>
                                        <p:tgtEl>
                                          <p:spTgt spid="5"/>
                                        </p:tgtEl>
                                        <p:attrNameLst>
                                          <p:attrName>ppt_y</p:attrName>
                                        </p:attrNameLst>
                                      </p:cBhvr>
                                      <p:tavLst>
                                        <p:tav tm="0">
                                          <p:val>
                                            <p:strVal val="#ppt_y+#ppt_h*1.125000"/>
                                          </p:val>
                                        </p:tav>
                                        <p:tav tm="100000">
                                          <p:val>
                                            <p:strVal val="#ppt_y"/>
                                          </p:val>
                                        </p:tav>
                                      </p:tavLst>
                                    </p:anim>
                                    <p:animEffect transition="in" filter="wipe(up)">
                                      <p:cBhvr>
                                        <p:cTn id="25" dur="300"/>
                                        <p:tgtEl>
                                          <p:spTgt spid="5"/>
                                        </p:tgtEl>
                                      </p:cBhvr>
                                    </p:animEffect>
                                  </p:childTnLst>
                                </p:cTn>
                              </p:par>
                              <p:par>
                                <p:cTn id="26" presetID="12" presetClass="entr" presetSubtype="4" fill="hold" nodeType="withEffect">
                                  <p:stCondLst>
                                    <p:cond delay="1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300"/>
                                        <p:tgtEl>
                                          <p:spTgt spid="6"/>
                                        </p:tgtEl>
                                        <p:attrNameLst>
                                          <p:attrName>ppt_y</p:attrName>
                                        </p:attrNameLst>
                                      </p:cBhvr>
                                      <p:tavLst>
                                        <p:tav tm="0">
                                          <p:val>
                                            <p:strVal val="#ppt_y+#ppt_h*1.125000"/>
                                          </p:val>
                                        </p:tav>
                                        <p:tav tm="100000">
                                          <p:val>
                                            <p:strVal val="#ppt_y"/>
                                          </p:val>
                                        </p:tav>
                                      </p:tavLst>
                                    </p:anim>
                                    <p:animEffect transition="in" filter="wipe(up)">
                                      <p:cBhvr>
                                        <p:cTn id="29" dur="300"/>
                                        <p:tgtEl>
                                          <p:spTgt spid="6"/>
                                        </p:tgtEl>
                                      </p:cBhvr>
                                    </p:animEffect>
                                  </p:childTnLst>
                                </p:cTn>
                              </p:par>
                              <p:par>
                                <p:cTn id="30" presetID="1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300"/>
                                        <p:tgtEl>
                                          <p:spTgt spid="7"/>
                                        </p:tgtEl>
                                        <p:attrNameLst>
                                          <p:attrName>ppt_y</p:attrName>
                                        </p:attrNameLst>
                                      </p:cBhvr>
                                      <p:tavLst>
                                        <p:tav tm="0">
                                          <p:val>
                                            <p:strVal val="#ppt_y+#ppt_h*1.125000"/>
                                          </p:val>
                                        </p:tav>
                                        <p:tav tm="100000">
                                          <p:val>
                                            <p:strVal val="#ppt_y"/>
                                          </p:val>
                                        </p:tav>
                                      </p:tavLst>
                                    </p:anim>
                                    <p:animEffect transition="in" filter="wipe(up)">
                                      <p:cBhvr>
                                        <p:cTn id="33" dur="300"/>
                                        <p:tgtEl>
                                          <p:spTgt spid="7"/>
                                        </p:tgtEl>
                                      </p:cBhvr>
                                    </p:animEffect>
                                  </p:childTnLst>
                                </p:cTn>
                              </p:par>
                              <p:par>
                                <p:cTn id="34" presetID="22" presetClass="entr" presetSubtype="8"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par>
                          <p:cTn id="37" fill="hold">
                            <p:stCondLst>
                              <p:cond delay="1450"/>
                            </p:stCondLst>
                            <p:childTnLst>
                              <p:par>
                                <p:cTn id="38" presetID="42" presetClass="entr" presetSubtype="0" fill="hold" grpId="0" nodeType="after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anim calcmode="lin" valueType="num">
                                      <p:cBhvr>
                                        <p:cTn id="41" dur="500" fill="hold"/>
                                        <p:tgtEl>
                                          <p:spTgt spid="124"/>
                                        </p:tgtEl>
                                        <p:attrNameLst>
                                          <p:attrName>ppt_x</p:attrName>
                                        </p:attrNameLst>
                                      </p:cBhvr>
                                      <p:tavLst>
                                        <p:tav tm="0">
                                          <p:val>
                                            <p:strVal val="#ppt_x"/>
                                          </p:val>
                                        </p:tav>
                                        <p:tav tm="100000">
                                          <p:val>
                                            <p:strVal val="#ppt_x"/>
                                          </p:val>
                                        </p:tav>
                                      </p:tavLst>
                                    </p:anim>
                                    <p:anim calcmode="lin" valueType="num">
                                      <p:cBhvr>
                                        <p:cTn id="42" dur="500" fill="hold"/>
                                        <p:tgtEl>
                                          <p:spTgt spid="124"/>
                                        </p:tgtEl>
                                        <p:attrNameLst>
                                          <p:attrName>ppt_y</p:attrName>
                                        </p:attrNameLst>
                                      </p:cBhvr>
                                      <p:tavLst>
                                        <p:tav tm="0">
                                          <p:val>
                                            <p:strVal val="#ppt_y+.1"/>
                                          </p:val>
                                        </p:tav>
                                        <p:tav tm="100000">
                                          <p:val>
                                            <p:strVal val="#ppt_y"/>
                                          </p:val>
                                        </p:tav>
                                      </p:tavLst>
                                    </p:anim>
                                  </p:childTnLst>
                                </p:cTn>
                              </p:par>
                            </p:childTnLst>
                          </p:cTn>
                        </p:par>
                        <p:par>
                          <p:cTn id="43" fill="hold">
                            <p:stCondLst>
                              <p:cond delay="1950"/>
                            </p:stCondLst>
                            <p:childTnLst>
                              <p:par>
                                <p:cTn id="44" presetID="14" presetClass="entr" presetSubtype="10" fill="hold" grpId="0" nodeType="after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randombar(horizontal)">
                                      <p:cBhvr>
                                        <p:cTn id="46" dur="500"/>
                                        <p:tgtEl>
                                          <p:spTgt spid="123"/>
                                        </p:tgtEl>
                                      </p:cBhvr>
                                    </p:animEffect>
                                  </p:childTnLst>
                                </p:cTn>
                              </p:par>
                            </p:childTnLst>
                          </p:cTn>
                        </p:par>
                        <p:par>
                          <p:cTn id="47" fill="hold">
                            <p:stCondLst>
                              <p:cond delay="2450"/>
                            </p:stCondLst>
                            <p:childTnLst>
                              <p:par>
                                <p:cTn id="48" presetID="42" presetClass="entr" presetSubtype="0" fill="hold" grpId="0" nodeType="after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fade">
                                      <p:cBhvr>
                                        <p:cTn id="50" dur="500"/>
                                        <p:tgtEl>
                                          <p:spTgt spid="126"/>
                                        </p:tgtEl>
                                      </p:cBhvr>
                                    </p:animEffect>
                                    <p:anim calcmode="lin" valueType="num">
                                      <p:cBhvr>
                                        <p:cTn id="51" dur="500" fill="hold"/>
                                        <p:tgtEl>
                                          <p:spTgt spid="126"/>
                                        </p:tgtEl>
                                        <p:attrNameLst>
                                          <p:attrName>ppt_x</p:attrName>
                                        </p:attrNameLst>
                                      </p:cBhvr>
                                      <p:tavLst>
                                        <p:tav tm="0">
                                          <p:val>
                                            <p:strVal val="#ppt_x"/>
                                          </p:val>
                                        </p:tav>
                                        <p:tav tm="100000">
                                          <p:val>
                                            <p:strVal val="#ppt_x"/>
                                          </p:val>
                                        </p:tav>
                                      </p:tavLst>
                                    </p:anim>
                                    <p:anim calcmode="lin" valueType="num">
                                      <p:cBhvr>
                                        <p:cTn id="52" dur="500" fill="hold"/>
                                        <p:tgtEl>
                                          <p:spTgt spid="126"/>
                                        </p:tgtEl>
                                        <p:attrNameLst>
                                          <p:attrName>ppt_y</p:attrName>
                                        </p:attrNameLst>
                                      </p:cBhvr>
                                      <p:tavLst>
                                        <p:tav tm="0">
                                          <p:val>
                                            <p:strVal val="#ppt_y+.1"/>
                                          </p:val>
                                        </p:tav>
                                        <p:tav tm="100000">
                                          <p:val>
                                            <p:strVal val="#ppt_y"/>
                                          </p:val>
                                        </p:tav>
                                      </p:tavLst>
                                    </p:anim>
                                  </p:childTnLst>
                                </p:cTn>
                              </p:par>
                            </p:childTnLst>
                          </p:cTn>
                        </p:par>
                        <p:par>
                          <p:cTn id="53" fill="hold">
                            <p:stCondLst>
                              <p:cond delay="2950"/>
                            </p:stCondLst>
                            <p:childTnLst>
                              <p:par>
                                <p:cTn id="54" presetID="14" presetClass="entr" presetSubtype="10" fill="hold" grpId="0" nodeType="after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randombar(horizontal)">
                                      <p:cBhvr>
                                        <p:cTn id="56" dur="500"/>
                                        <p:tgtEl>
                                          <p:spTgt spid="125"/>
                                        </p:tgtEl>
                                      </p:cBhvr>
                                    </p:animEffect>
                                  </p:childTnLst>
                                </p:cTn>
                              </p:par>
                            </p:childTnLst>
                          </p:cTn>
                        </p:par>
                        <p:par>
                          <p:cTn id="57" fill="hold">
                            <p:stCondLst>
                              <p:cond delay="3450"/>
                            </p:stCondLst>
                            <p:childTnLst>
                              <p:par>
                                <p:cTn id="58" presetID="42" presetClass="entr" presetSubtype="0" fill="hold" grpId="0" nodeType="afterEffect">
                                  <p:stCondLst>
                                    <p:cond delay="0"/>
                                  </p:stCondLst>
                                  <p:childTnLst>
                                    <p:set>
                                      <p:cBhvr>
                                        <p:cTn id="59" dur="1" fill="hold">
                                          <p:stCondLst>
                                            <p:cond delay="0"/>
                                          </p:stCondLst>
                                        </p:cTn>
                                        <p:tgtEl>
                                          <p:spTgt spid="128"/>
                                        </p:tgtEl>
                                        <p:attrNameLst>
                                          <p:attrName>style.visibility</p:attrName>
                                        </p:attrNameLst>
                                      </p:cBhvr>
                                      <p:to>
                                        <p:strVal val="visible"/>
                                      </p:to>
                                    </p:set>
                                    <p:animEffect transition="in" filter="fade">
                                      <p:cBhvr>
                                        <p:cTn id="60" dur="500"/>
                                        <p:tgtEl>
                                          <p:spTgt spid="128"/>
                                        </p:tgtEl>
                                      </p:cBhvr>
                                    </p:animEffect>
                                    <p:anim calcmode="lin" valueType="num">
                                      <p:cBhvr>
                                        <p:cTn id="61" dur="500" fill="hold"/>
                                        <p:tgtEl>
                                          <p:spTgt spid="128"/>
                                        </p:tgtEl>
                                        <p:attrNameLst>
                                          <p:attrName>ppt_x</p:attrName>
                                        </p:attrNameLst>
                                      </p:cBhvr>
                                      <p:tavLst>
                                        <p:tav tm="0">
                                          <p:val>
                                            <p:strVal val="#ppt_x"/>
                                          </p:val>
                                        </p:tav>
                                        <p:tav tm="100000">
                                          <p:val>
                                            <p:strVal val="#ppt_x"/>
                                          </p:val>
                                        </p:tav>
                                      </p:tavLst>
                                    </p:anim>
                                    <p:anim calcmode="lin" valueType="num">
                                      <p:cBhvr>
                                        <p:cTn id="62" dur="500" fill="hold"/>
                                        <p:tgtEl>
                                          <p:spTgt spid="128"/>
                                        </p:tgtEl>
                                        <p:attrNameLst>
                                          <p:attrName>ppt_y</p:attrName>
                                        </p:attrNameLst>
                                      </p:cBhvr>
                                      <p:tavLst>
                                        <p:tav tm="0">
                                          <p:val>
                                            <p:strVal val="#ppt_y+.1"/>
                                          </p:val>
                                        </p:tav>
                                        <p:tav tm="100000">
                                          <p:val>
                                            <p:strVal val="#ppt_y"/>
                                          </p:val>
                                        </p:tav>
                                      </p:tavLst>
                                    </p:anim>
                                  </p:childTnLst>
                                </p:cTn>
                              </p:par>
                            </p:childTnLst>
                          </p:cTn>
                        </p:par>
                        <p:par>
                          <p:cTn id="63" fill="hold">
                            <p:stCondLst>
                              <p:cond delay="3950"/>
                            </p:stCondLst>
                            <p:childTnLst>
                              <p:par>
                                <p:cTn id="64" presetID="14" presetClass="entr" presetSubtype="10" fill="hold" grpId="0" nodeType="afterEffect">
                                  <p:stCondLst>
                                    <p:cond delay="0"/>
                                  </p:stCondLst>
                                  <p:childTnLst>
                                    <p:set>
                                      <p:cBhvr>
                                        <p:cTn id="65" dur="1" fill="hold">
                                          <p:stCondLst>
                                            <p:cond delay="0"/>
                                          </p:stCondLst>
                                        </p:cTn>
                                        <p:tgtEl>
                                          <p:spTgt spid="127"/>
                                        </p:tgtEl>
                                        <p:attrNameLst>
                                          <p:attrName>style.visibility</p:attrName>
                                        </p:attrNameLst>
                                      </p:cBhvr>
                                      <p:to>
                                        <p:strVal val="visible"/>
                                      </p:to>
                                    </p:set>
                                    <p:animEffect transition="in" filter="randombar(horizontal)">
                                      <p:cBhvr>
                                        <p:cTn id="66" dur="500"/>
                                        <p:tgtEl>
                                          <p:spTgt spid="127"/>
                                        </p:tgtEl>
                                      </p:cBhvr>
                                    </p:animEffect>
                                  </p:childTnLst>
                                </p:cTn>
                              </p:par>
                            </p:childTnLst>
                          </p:cTn>
                        </p:par>
                        <p:par>
                          <p:cTn id="67" fill="hold">
                            <p:stCondLst>
                              <p:cond delay="4450"/>
                            </p:stCondLst>
                            <p:childTnLst>
                              <p:par>
                                <p:cTn id="68" presetID="42" presetClass="entr" presetSubtype="0" fill="hold" grpId="0" nodeType="afterEffect">
                                  <p:stCondLst>
                                    <p:cond delay="0"/>
                                  </p:stCondLst>
                                  <p:childTnLst>
                                    <p:set>
                                      <p:cBhvr>
                                        <p:cTn id="69" dur="1" fill="hold">
                                          <p:stCondLst>
                                            <p:cond delay="0"/>
                                          </p:stCondLst>
                                        </p:cTn>
                                        <p:tgtEl>
                                          <p:spTgt spid="130"/>
                                        </p:tgtEl>
                                        <p:attrNameLst>
                                          <p:attrName>style.visibility</p:attrName>
                                        </p:attrNameLst>
                                      </p:cBhvr>
                                      <p:to>
                                        <p:strVal val="visible"/>
                                      </p:to>
                                    </p:set>
                                    <p:animEffect transition="in" filter="fade">
                                      <p:cBhvr>
                                        <p:cTn id="70" dur="500"/>
                                        <p:tgtEl>
                                          <p:spTgt spid="130"/>
                                        </p:tgtEl>
                                      </p:cBhvr>
                                    </p:animEffect>
                                    <p:anim calcmode="lin" valueType="num">
                                      <p:cBhvr>
                                        <p:cTn id="71" dur="500" fill="hold"/>
                                        <p:tgtEl>
                                          <p:spTgt spid="130"/>
                                        </p:tgtEl>
                                        <p:attrNameLst>
                                          <p:attrName>ppt_x</p:attrName>
                                        </p:attrNameLst>
                                      </p:cBhvr>
                                      <p:tavLst>
                                        <p:tav tm="0">
                                          <p:val>
                                            <p:strVal val="#ppt_x"/>
                                          </p:val>
                                        </p:tav>
                                        <p:tav tm="100000">
                                          <p:val>
                                            <p:strVal val="#ppt_x"/>
                                          </p:val>
                                        </p:tav>
                                      </p:tavLst>
                                    </p:anim>
                                    <p:anim calcmode="lin" valueType="num">
                                      <p:cBhvr>
                                        <p:cTn id="72" dur="500" fill="hold"/>
                                        <p:tgtEl>
                                          <p:spTgt spid="130"/>
                                        </p:tgtEl>
                                        <p:attrNameLst>
                                          <p:attrName>ppt_y</p:attrName>
                                        </p:attrNameLst>
                                      </p:cBhvr>
                                      <p:tavLst>
                                        <p:tav tm="0">
                                          <p:val>
                                            <p:strVal val="#ppt_y+.1"/>
                                          </p:val>
                                        </p:tav>
                                        <p:tav tm="100000">
                                          <p:val>
                                            <p:strVal val="#ppt_y"/>
                                          </p:val>
                                        </p:tav>
                                      </p:tavLst>
                                    </p:anim>
                                  </p:childTnLst>
                                </p:cTn>
                              </p:par>
                            </p:childTnLst>
                          </p:cTn>
                        </p:par>
                        <p:par>
                          <p:cTn id="73" fill="hold">
                            <p:stCondLst>
                              <p:cond delay="4950"/>
                            </p:stCondLst>
                            <p:childTnLst>
                              <p:par>
                                <p:cTn id="74" presetID="14" presetClass="entr" presetSubtype="10" fill="hold" grpId="0" nodeType="afterEffect">
                                  <p:stCondLst>
                                    <p:cond delay="0"/>
                                  </p:stCondLst>
                                  <p:childTnLst>
                                    <p:set>
                                      <p:cBhvr>
                                        <p:cTn id="75" dur="1" fill="hold">
                                          <p:stCondLst>
                                            <p:cond delay="0"/>
                                          </p:stCondLst>
                                        </p:cTn>
                                        <p:tgtEl>
                                          <p:spTgt spid="129"/>
                                        </p:tgtEl>
                                        <p:attrNameLst>
                                          <p:attrName>style.visibility</p:attrName>
                                        </p:attrNameLst>
                                      </p:cBhvr>
                                      <p:to>
                                        <p:strVal val="visible"/>
                                      </p:to>
                                    </p:set>
                                    <p:animEffect transition="in" filter="randombar(horizontal)">
                                      <p:cBhvr>
                                        <p:cTn id="7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3" grpId="0"/>
      <p:bldP spid="124" grpId="0"/>
      <p:bldP spid="125" grpId="0"/>
      <p:bldP spid="126" grpId="0"/>
      <p:bldP spid="127" grpId="0"/>
      <p:bldP spid="128" grpId="0"/>
      <p:bldP spid="129" grpId="0"/>
      <p:bldP spid="130" grpId="0"/>
      <p:bldP spid="32" grpId="0" build="p"/>
      <p:bldP spid="3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平行四边形 5"/>
          <p:cNvSpPr/>
          <p:nvPr/>
        </p:nvSpPr>
        <p:spPr>
          <a:xfrm rot="16200000">
            <a:off x="4086136" y="2046720"/>
            <a:ext cx="935993"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平行四边形 6"/>
          <p:cNvSpPr/>
          <p:nvPr/>
        </p:nvSpPr>
        <p:spPr>
          <a:xfrm rot="16200000">
            <a:off x="4086135" y="957916"/>
            <a:ext cx="935991"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右箭头 7"/>
          <p:cNvSpPr/>
          <p:nvPr/>
        </p:nvSpPr>
        <p:spPr>
          <a:xfrm>
            <a:off x="3538113" y="1379798"/>
            <a:ext cx="2646190" cy="652686"/>
          </a:xfrm>
          <a:prstGeom prst="rightArrow">
            <a:avLst>
              <a:gd name="adj1" fmla="val 66953"/>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右箭头 8"/>
          <p:cNvSpPr/>
          <p:nvPr/>
        </p:nvSpPr>
        <p:spPr>
          <a:xfrm rot="10800000">
            <a:off x="2923950" y="1960719"/>
            <a:ext cx="2646190" cy="652686"/>
          </a:xfrm>
          <a:prstGeom prst="rightArrow">
            <a:avLst>
              <a:gd name="adj1" fmla="val 66953"/>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 name="右箭头 9"/>
          <p:cNvSpPr/>
          <p:nvPr/>
        </p:nvSpPr>
        <p:spPr>
          <a:xfrm>
            <a:off x="3538113" y="2464532"/>
            <a:ext cx="2646190" cy="652686"/>
          </a:xfrm>
          <a:prstGeom prst="rightArrow">
            <a:avLst>
              <a:gd name="adj1" fmla="val 66953"/>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a:xfrm rot="10800000">
            <a:off x="2923950" y="3045942"/>
            <a:ext cx="2646190" cy="652686"/>
          </a:xfrm>
          <a:prstGeom prst="rightArrow">
            <a:avLst>
              <a:gd name="adj1" fmla="val 66953"/>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 name="TextBox 9"/>
          <p:cNvSpPr txBox="1"/>
          <p:nvPr/>
        </p:nvSpPr>
        <p:spPr>
          <a:xfrm>
            <a:off x="3815916" y="1564432"/>
            <a:ext cx="1723550"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endParaRPr lang="zh-CN" altLang="en-US" sz="1400" b="0" dirty="0">
              <a:solidFill>
                <a:schemeClr val="bg1"/>
              </a:solidFill>
            </a:endParaRPr>
          </a:p>
        </p:txBody>
      </p:sp>
      <p:sp>
        <p:nvSpPr>
          <p:cNvPr id="13" name="TextBox 10"/>
          <p:cNvSpPr txBox="1"/>
          <p:nvPr/>
        </p:nvSpPr>
        <p:spPr>
          <a:xfrm>
            <a:off x="6444208" y="2032484"/>
            <a:ext cx="1955218" cy="55399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defRPr/>
            </a:pPr>
            <a:r>
              <a:rPr lang="zh-CN" altLang="en-US" kern="0" spc="225" dirty="0">
                <a:solidFill>
                  <a:schemeClr val="tx1">
                    <a:lumMod val="50000"/>
                    <a:lumOff val="50000"/>
                  </a:schemeClr>
                </a:solidFill>
              </a:rPr>
              <a:t>点击输入本栏的具体文字，简明扼要的说明分项内容，此为概念图解，请根据您的具体内容酌情修改</a:t>
            </a:r>
            <a:endParaRPr lang="en-US" altLang="zh-CN" kern="0" spc="225" dirty="0">
              <a:solidFill>
                <a:schemeClr val="tx1">
                  <a:lumMod val="50000"/>
                  <a:lumOff val="50000"/>
                </a:schemeClr>
              </a:solidFill>
            </a:endParaRPr>
          </a:p>
        </p:txBody>
      </p:sp>
      <p:sp>
        <p:nvSpPr>
          <p:cNvPr id="14" name="TextBox 11"/>
          <p:cNvSpPr txBox="1"/>
          <p:nvPr/>
        </p:nvSpPr>
        <p:spPr>
          <a:xfrm>
            <a:off x="3538114" y="2141076"/>
            <a:ext cx="1723550"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endParaRPr lang="zh-CN" altLang="en-US" sz="1400" b="0" dirty="0">
              <a:solidFill>
                <a:schemeClr val="bg1"/>
              </a:solidFill>
            </a:endParaRPr>
          </a:p>
        </p:txBody>
      </p:sp>
      <p:sp>
        <p:nvSpPr>
          <p:cNvPr id="15" name="TextBox 12"/>
          <p:cNvSpPr txBox="1"/>
          <p:nvPr/>
        </p:nvSpPr>
        <p:spPr>
          <a:xfrm>
            <a:off x="3815916" y="2685170"/>
            <a:ext cx="1723550"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endParaRPr lang="zh-CN" altLang="en-US" sz="1400" b="0" dirty="0">
              <a:solidFill>
                <a:schemeClr val="bg1"/>
              </a:solidFill>
            </a:endParaRPr>
          </a:p>
        </p:txBody>
      </p:sp>
      <p:sp>
        <p:nvSpPr>
          <p:cNvPr id="16" name="TextBox 13"/>
          <p:cNvSpPr txBox="1"/>
          <p:nvPr/>
        </p:nvSpPr>
        <p:spPr>
          <a:xfrm>
            <a:off x="3538114" y="3161464"/>
            <a:ext cx="1723550" cy="21544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r>
              <a:rPr lang="zh-CN" altLang="en-US" sz="1400" b="0" dirty="0">
                <a:solidFill>
                  <a:schemeClr val="bg1"/>
                </a:solidFill>
              </a:rPr>
              <a:t>单击此处输入标题</a:t>
            </a:r>
            <a:endParaRPr lang="zh-CN" altLang="en-US" sz="1400" b="0" dirty="0">
              <a:solidFill>
                <a:schemeClr val="bg1"/>
              </a:solidFill>
            </a:endParaRPr>
          </a:p>
        </p:txBody>
      </p:sp>
      <p:sp>
        <p:nvSpPr>
          <p:cNvPr id="17" name="TextBox 14"/>
          <p:cNvSpPr txBox="1"/>
          <p:nvPr/>
        </p:nvSpPr>
        <p:spPr>
          <a:xfrm>
            <a:off x="419100" y="1528428"/>
            <a:ext cx="2398933" cy="41549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defRPr/>
            </a:pPr>
            <a:r>
              <a:rPr lang="zh-CN" altLang="en-US" kern="0" spc="225" dirty="0">
                <a:solidFill>
                  <a:schemeClr val="tx1">
                    <a:lumMod val="50000"/>
                    <a:lumOff val="50000"/>
                  </a:schemeClr>
                </a:solidFill>
              </a:rPr>
              <a:t>点击输入本栏的具体文字，简明扼要的说明分项内容，此为概念图解，请根据您的具体内容酌情修改</a:t>
            </a:r>
            <a:endParaRPr lang="en-US" altLang="zh-CN" kern="0" spc="225" dirty="0">
              <a:solidFill>
                <a:schemeClr val="tx1">
                  <a:lumMod val="50000"/>
                  <a:lumOff val="50000"/>
                </a:schemeClr>
              </a:solidFill>
            </a:endParaRPr>
          </a:p>
        </p:txBody>
      </p:sp>
      <p:sp>
        <p:nvSpPr>
          <p:cNvPr id="18" name="TextBox 15"/>
          <p:cNvSpPr txBox="1"/>
          <p:nvPr/>
        </p:nvSpPr>
        <p:spPr>
          <a:xfrm>
            <a:off x="6228184" y="3220616"/>
            <a:ext cx="2088231" cy="62324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pc="225" dirty="0">
                <a:solidFill>
                  <a:schemeClr val="tx1">
                    <a:lumMod val="50000"/>
                    <a:lumOff val="50000"/>
                  </a:schemeClr>
                </a:solidFill>
              </a:rPr>
              <a:t>点击输入简要文字内容，文字内容需概括精炼，不用多余的文字修饰，言简意赅的说明该项内容。</a:t>
            </a:r>
            <a:endParaRPr lang="en-US" altLang="zh-CN" spc="225" dirty="0">
              <a:solidFill>
                <a:schemeClr val="tx1">
                  <a:lumMod val="50000"/>
                  <a:lumOff val="50000"/>
                </a:schemeClr>
              </a:solidFill>
            </a:endParaRPr>
          </a:p>
        </p:txBody>
      </p:sp>
      <p:sp>
        <p:nvSpPr>
          <p:cNvPr id="19" name="TextBox 16"/>
          <p:cNvSpPr txBox="1"/>
          <p:nvPr/>
        </p:nvSpPr>
        <p:spPr>
          <a:xfrm>
            <a:off x="503548" y="2500536"/>
            <a:ext cx="2088231" cy="62324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pc="225" dirty="0">
                <a:solidFill>
                  <a:schemeClr val="tx1">
                    <a:lumMod val="50000"/>
                    <a:lumOff val="50000"/>
                  </a:schemeClr>
                </a:solidFill>
              </a:rPr>
              <a:t>点击输入简要文字内容，文字内容需概括精炼，不用多余的文字修饰，言简意赅的说明该项内容。</a:t>
            </a:r>
            <a:endParaRPr lang="en-US" altLang="zh-CN" spc="225" dirty="0">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0-#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6" presetClass="entr" presetSubtype="21"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6500"/>
                            </p:stCondLst>
                            <p:childTnLst>
                              <p:par>
                                <p:cTn id="69" presetID="22" presetClass="entr" presetSubtype="2"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Line 6"/>
          <p:cNvSpPr>
            <a:spLocks noChangeShapeType="1"/>
          </p:cNvSpPr>
          <p:nvPr/>
        </p:nvSpPr>
        <p:spPr bwMode="auto">
          <a:xfrm>
            <a:off x="1591477" y="1584058"/>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48" name="Line 7"/>
          <p:cNvSpPr>
            <a:spLocks noChangeShapeType="1"/>
          </p:cNvSpPr>
          <p:nvPr/>
        </p:nvSpPr>
        <p:spPr bwMode="auto">
          <a:xfrm>
            <a:off x="1591477" y="1934581"/>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49" name="Line 8"/>
          <p:cNvSpPr>
            <a:spLocks noChangeShapeType="1"/>
          </p:cNvSpPr>
          <p:nvPr/>
        </p:nvSpPr>
        <p:spPr bwMode="auto">
          <a:xfrm>
            <a:off x="1591477" y="2276861"/>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0" name="Line 9"/>
          <p:cNvSpPr>
            <a:spLocks noChangeShapeType="1"/>
          </p:cNvSpPr>
          <p:nvPr/>
        </p:nvSpPr>
        <p:spPr bwMode="auto">
          <a:xfrm>
            <a:off x="1591477" y="2627387"/>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1" name="Line 10"/>
          <p:cNvSpPr>
            <a:spLocks noChangeShapeType="1"/>
          </p:cNvSpPr>
          <p:nvPr/>
        </p:nvSpPr>
        <p:spPr bwMode="auto">
          <a:xfrm>
            <a:off x="1591477" y="2977912"/>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2" name="Line 11"/>
          <p:cNvSpPr>
            <a:spLocks noChangeShapeType="1"/>
          </p:cNvSpPr>
          <p:nvPr/>
        </p:nvSpPr>
        <p:spPr bwMode="auto">
          <a:xfrm>
            <a:off x="1591477" y="3328438"/>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3" name="Line 12"/>
          <p:cNvSpPr>
            <a:spLocks noChangeShapeType="1"/>
          </p:cNvSpPr>
          <p:nvPr/>
        </p:nvSpPr>
        <p:spPr bwMode="auto">
          <a:xfrm>
            <a:off x="1591477" y="3638395"/>
            <a:ext cx="3673472"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4" name="Line 13"/>
          <p:cNvSpPr>
            <a:spLocks noChangeShapeType="1"/>
          </p:cNvSpPr>
          <p:nvPr/>
        </p:nvSpPr>
        <p:spPr bwMode="auto">
          <a:xfrm>
            <a:off x="1591477" y="3988921"/>
            <a:ext cx="3673472" cy="0"/>
          </a:xfrm>
          <a:prstGeom prst="line">
            <a:avLst/>
          </a:prstGeom>
          <a:noFill/>
          <a:ln w="5" cap="flat">
            <a:solidFill>
              <a:schemeClr val="tx1">
                <a:lumMod val="65000"/>
                <a:lumOff val="35000"/>
                <a:alpha val="40000"/>
              </a:schemeClr>
            </a:solidFill>
            <a:prstDash val="solid"/>
            <a:miter lim="800000"/>
          </a:ln>
          <a:extLst>
            <a:ext uri="{909E8E84-426E-40DD-AFC4-6F175D3DCCD1}">
              <a14:hiddenFill xmlns:a14="http://schemas.microsoft.com/office/drawing/2010/main">
                <a:noFill/>
              </a14:hiddenFill>
            </a:ext>
          </a:extLst>
        </p:spPr>
        <p:txBody>
          <a:bodyPr vert="horz" wrap="square" lIns="52887" tIns="26444" rIns="52887" bIns="26444" numCol="1" anchor="t" anchorCtr="0" compatLnSpc="1"/>
          <a:lstStyle/>
          <a:p>
            <a:endParaRPr lang="zh-CN" altLang="en-US"/>
          </a:p>
        </p:txBody>
      </p:sp>
      <p:sp>
        <p:nvSpPr>
          <p:cNvPr id="55" name="TextBox 54"/>
          <p:cNvSpPr txBox="1"/>
          <p:nvPr/>
        </p:nvSpPr>
        <p:spPr>
          <a:xfrm>
            <a:off x="1386768" y="3844066"/>
            <a:ext cx="158076"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0</a:t>
            </a:r>
            <a:endParaRPr lang="zh-CN" altLang="en-US" sz="800" dirty="0">
              <a:solidFill>
                <a:schemeClr val="tx1">
                  <a:lumMod val="65000"/>
                  <a:lumOff val="35000"/>
                </a:schemeClr>
              </a:solidFill>
            </a:endParaRPr>
          </a:p>
        </p:txBody>
      </p:sp>
      <p:sp>
        <p:nvSpPr>
          <p:cNvPr id="56" name="TextBox 55"/>
          <p:cNvSpPr txBox="1"/>
          <p:nvPr/>
        </p:nvSpPr>
        <p:spPr>
          <a:xfrm>
            <a:off x="1203216" y="3495898"/>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100</a:t>
            </a:r>
            <a:endParaRPr lang="zh-CN" altLang="en-US" sz="800" dirty="0">
              <a:solidFill>
                <a:schemeClr val="tx1">
                  <a:lumMod val="65000"/>
                  <a:lumOff val="35000"/>
                </a:schemeClr>
              </a:solidFill>
            </a:endParaRPr>
          </a:p>
        </p:txBody>
      </p:sp>
      <p:sp>
        <p:nvSpPr>
          <p:cNvPr id="57" name="TextBox 56"/>
          <p:cNvSpPr txBox="1"/>
          <p:nvPr/>
        </p:nvSpPr>
        <p:spPr>
          <a:xfrm>
            <a:off x="1203216" y="3147726"/>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200</a:t>
            </a:r>
            <a:endParaRPr lang="zh-CN" altLang="en-US" sz="800" dirty="0">
              <a:solidFill>
                <a:schemeClr val="tx1">
                  <a:lumMod val="65000"/>
                  <a:lumOff val="35000"/>
                </a:schemeClr>
              </a:solidFill>
            </a:endParaRPr>
          </a:p>
        </p:txBody>
      </p:sp>
      <p:sp>
        <p:nvSpPr>
          <p:cNvPr id="58" name="TextBox 57"/>
          <p:cNvSpPr txBox="1"/>
          <p:nvPr/>
        </p:nvSpPr>
        <p:spPr>
          <a:xfrm>
            <a:off x="1203216" y="2799558"/>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300</a:t>
            </a:r>
            <a:endParaRPr lang="zh-CN" altLang="en-US" sz="800" dirty="0">
              <a:solidFill>
                <a:schemeClr val="tx1">
                  <a:lumMod val="65000"/>
                  <a:lumOff val="35000"/>
                </a:schemeClr>
              </a:solidFill>
            </a:endParaRPr>
          </a:p>
        </p:txBody>
      </p:sp>
      <p:sp>
        <p:nvSpPr>
          <p:cNvPr id="59" name="TextBox 58"/>
          <p:cNvSpPr txBox="1"/>
          <p:nvPr/>
        </p:nvSpPr>
        <p:spPr>
          <a:xfrm>
            <a:off x="1203216" y="2451387"/>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400</a:t>
            </a:r>
            <a:endParaRPr lang="zh-CN" altLang="en-US" sz="800" dirty="0">
              <a:solidFill>
                <a:schemeClr val="tx1">
                  <a:lumMod val="65000"/>
                  <a:lumOff val="35000"/>
                </a:schemeClr>
              </a:solidFill>
            </a:endParaRPr>
          </a:p>
        </p:txBody>
      </p:sp>
      <p:sp>
        <p:nvSpPr>
          <p:cNvPr id="60" name="TextBox 59"/>
          <p:cNvSpPr txBox="1"/>
          <p:nvPr/>
        </p:nvSpPr>
        <p:spPr>
          <a:xfrm>
            <a:off x="1203216" y="2103217"/>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500</a:t>
            </a:r>
            <a:endParaRPr lang="zh-CN" altLang="en-US" sz="800" dirty="0">
              <a:solidFill>
                <a:schemeClr val="tx1">
                  <a:lumMod val="65000"/>
                  <a:lumOff val="35000"/>
                </a:schemeClr>
              </a:solidFill>
            </a:endParaRPr>
          </a:p>
        </p:txBody>
      </p:sp>
      <p:sp>
        <p:nvSpPr>
          <p:cNvPr id="61" name="TextBox 60"/>
          <p:cNvSpPr txBox="1"/>
          <p:nvPr/>
        </p:nvSpPr>
        <p:spPr>
          <a:xfrm>
            <a:off x="1203216" y="1755047"/>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600</a:t>
            </a:r>
            <a:endParaRPr lang="zh-CN" altLang="en-US" sz="800" dirty="0">
              <a:solidFill>
                <a:schemeClr val="tx1">
                  <a:lumMod val="65000"/>
                  <a:lumOff val="35000"/>
                </a:schemeClr>
              </a:solidFill>
            </a:endParaRPr>
          </a:p>
        </p:txBody>
      </p:sp>
      <p:sp>
        <p:nvSpPr>
          <p:cNvPr id="62" name="TextBox 61"/>
          <p:cNvSpPr txBox="1"/>
          <p:nvPr/>
        </p:nvSpPr>
        <p:spPr>
          <a:xfrm>
            <a:off x="1203216" y="1406878"/>
            <a:ext cx="260650" cy="176515"/>
          </a:xfrm>
          <a:prstGeom prst="rect">
            <a:avLst/>
          </a:prstGeom>
          <a:noFill/>
        </p:spPr>
        <p:txBody>
          <a:bodyPr wrap="none" lIns="52887" tIns="26444" rIns="52887" bIns="26444" rtlCol="0">
            <a:spAutoFit/>
          </a:bodyPr>
          <a:lstStyle/>
          <a:p>
            <a:r>
              <a:rPr lang="en-US" altLang="zh-CN" sz="800" dirty="0">
                <a:solidFill>
                  <a:schemeClr val="tx1">
                    <a:lumMod val="65000"/>
                    <a:lumOff val="35000"/>
                  </a:schemeClr>
                </a:solidFill>
              </a:rPr>
              <a:t>700</a:t>
            </a:r>
            <a:endParaRPr lang="zh-CN" altLang="en-US" sz="800" dirty="0">
              <a:solidFill>
                <a:schemeClr val="tx1">
                  <a:lumMod val="65000"/>
                  <a:lumOff val="35000"/>
                </a:schemeClr>
              </a:solidFill>
            </a:endParaRPr>
          </a:p>
        </p:txBody>
      </p:sp>
      <p:sp>
        <p:nvSpPr>
          <p:cNvPr id="64" name="TextBox 63"/>
          <p:cNvSpPr txBox="1"/>
          <p:nvPr/>
        </p:nvSpPr>
        <p:spPr>
          <a:xfrm>
            <a:off x="2260828" y="4030220"/>
            <a:ext cx="311991" cy="176569"/>
          </a:xfrm>
          <a:prstGeom prst="rect">
            <a:avLst/>
          </a:prstGeom>
          <a:noFill/>
        </p:spPr>
        <p:txBody>
          <a:bodyPr wrap="none" lIns="52887" tIns="26444" rIns="52887" bIns="26444" rtlCol="0">
            <a:spAutoFit/>
          </a:bodyPr>
          <a:lstStyle/>
          <a:p>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rPr>
              <a:t>标题</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3202902" y="4030220"/>
            <a:ext cx="311991" cy="176569"/>
          </a:xfrm>
          <a:prstGeom prst="rect">
            <a:avLst/>
          </a:prstGeom>
          <a:noFill/>
        </p:spPr>
        <p:txBody>
          <a:bodyPr wrap="none" lIns="52887" tIns="26444" rIns="52887" bIns="26444" rtlCol="0">
            <a:spAutoFit/>
          </a:bodyPr>
          <a:lstStyle/>
          <a:p>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rPr>
              <a:t>标题</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4107873" y="4030220"/>
            <a:ext cx="311991" cy="176569"/>
          </a:xfrm>
          <a:prstGeom prst="rect">
            <a:avLst/>
          </a:prstGeom>
          <a:noFill/>
        </p:spPr>
        <p:txBody>
          <a:bodyPr wrap="none" lIns="52887" tIns="26444" rIns="52887" bIns="26444" rtlCol="0">
            <a:spAutoFit/>
          </a:bodyPr>
          <a:lstStyle/>
          <a:p>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rPr>
              <a:t>标题</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5683564" y="2145701"/>
            <a:ext cx="2530971" cy="653771"/>
          </a:xfrm>
          <a:prstGeom prst="rect">
            <a:avLst/>
          </a:prstGeom>
          <a:noFill/>
        </p:spPr>
        <p:txBody>
          <a:bodyPr wrap="square" lIns="52887" tIns="26444" rIns="52887" bIns="26444" rtlCol="0">
            <a:spAutoFit/>
          </a:bodyPr>
          <a:lstStyle/>
          <a:p>
            <a:pPr algn="just">
              <a:lnSpc>
                <a:spcPct val="130000"/>
              </a:lnSpc>
            </a:pPr>
            <a:r>
              <a:rPr lang="zh-CN" altLang="en-US" sz="1000" b="0" dirty="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5683565" y="1821684"/>
            <a:ext cx="1027060" cy="323165"/>
          </a:xfrm>
          <a:prstGeom prst="rect">
            <a:avLst/>
          </a:prstGeom>
          <a:noFill/>
        </p:spPr>
        <p:txBody>
          <a:bodyPr wrap="square" lIns="52887" tIns="0" rIns="52887" bIns="0" rtlCol="0" anchor="t">
            <a:spAutoFit/>
          </a:bodyPr>
          <a:lstStyle/>
          <a:p>
            <a:pPr>
              <a:lnSpc>
                <a:spcPct val="15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68"/>
          <p:cNvSpPr txBox="1"/>
          <p:nvPr/>
        </p:nvSpPr>
        <p:spPr>
          <a:xfrm>
            <a:off x="5678941" y="2746023"/>
            <a:ext cx="1654175" cy="374650"/>
          </a:xfrm>
          <a:prstGeom prst="rect">
            <a:avLst/>
          </a:prstGeom>
          <a:noFill/>
        </p:spPr>
        <p:txBody>
          <a:bodyPr wrap="none" lIns="52887" tIns="26444" rIns="52887" bIns="26444" rtlCol="0">
            <a:spAutoFit/>
          </a:bodyPr>
          <a:lstStyle/>
          <a:p>
            <a:r>
              <a:rPr lang="en-US" altLang="zh-CN" sz="2100" dirty="0">
                <a:solidFill>
                  <a:schemeClr val="tx1">
                    <a:lumMod val="65000"/>
                    <a:lumOff val="35000"/>
                  </a:schemeClr>
                </a:solidFill>
                <a:latin typeface="微软雅黑" panose="020B0503020204020204" pitchFamily="34" charset="-122"/>
                <a:ea typeface="微软雅黑" panose="020B0503020204020204" pitchFamily="34" charset="-122"/>
              </a:rPr>
              <a:t>XXXXXXXXX</a:t>
            </a:r>
            <a:endParaRPr lang="zh-CN" altLang="en-US" sz="2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6005416" y="3728242"/>
            <a:ext cx="587934" cy="192382"/>
          </a:xfrm>
          <a:prstGeom prst="rect">
            <a:avLst/>
          </a:prstGeom>
          <a:noFill/>
        </p:spPr>
        <p:txBody>
          <a:bodyPr wrap="none" lIns="52887" tIns="26444" rIns="52887" bIns="26444" rtlCol="0">
            <a:spAutoFit/>
          </a:bodyPr>
          <a:lstStyle/>
          <a:p>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2" name="Freeform 35"/>
          <p:cNvSpPr>
            <a:spLocks noEditPoints="1"/>
          </p:cNvSpPr>
          <p:nvPr/>
        </p:nvSpPr>
        <p:spPr bwMode="auto">
          <a:xfrm>
            <a:off x="7719984" y="2771224"/>
            <a:ext cx="136369" cy="287539"/>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accent1"/>
          </a:solidFill>
          <a:ln>
            <a:noFill/>
          </a:ln>
        </p:spPr>
        <p:txBody>
          <a:bodyPr vert="horz" wrap="square" lIns="52887" tIns="26444" rIns="52887" bIns="26444" numCol="1" anchor="t" anchorCtr="0" compatLnSpc="1"/>
          <a:lstStyle/>
          <a:p>
            <a:endParaRPr lang="zh-CN" altLang="en-US"/>
          </a:p>
        </p:txBody>
      </p:sp>
      <p:sp>
        <p:nvSpPr>
          <p:cNvPr id="73" name="Freeform 36"/>
          <p:cNvSpPr>
            <a:spLocks noEditPoints="1"/>
          </p:cNvSpPr>
          <p:nvPr/>
        </p:nvSpPr>
        <p:spPr bwMode="auto">
          <a:xfrm>
            <a:off x="7529195" y="2771226"/>
            <a:ext cx="113327" cy="286405"/>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accent2"/>
          </a:solidFill>
          <a:ln>
            <a:noFill/>
          </a:ln>
        </p:spPr>
        <p:txBody>
          <a:bodyPr vert="horz" wrap="square" lIns="52887" tIns="26444" rIns="52887" bIns="26444" numCol="1" anchor="t" anchorCtr="0" compatLnSpc="1"/>
          <a:lstStyle/>
          <a:p>
            <a:endParaRPr lang="zh-CN" altLang="en-US"/>
          </a:p>
        </p:txBody>
      </p:sp>
      <p:sp>
        <p:nvSpPr>
          <p:cNvPr id="74" name="Freeform 38"/>
          <p:cNvSpPr>
            <a:spLocks noEditPoints="1"/>
          </p:cNvSpPr>
          <p:nvPr/>
        </p:nvSpPr>
        <p:spPr bwMode="auto">
          <a:xfrm>
            <a:off x="5767871" y="3728241"/>
            <a:ext cx="195860" cy="19590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accent2"/>
          </a:solidFill>
          <a:ln>
            <a:noFill/>
          </a:ln>
        </p:spPr>
        <p:txBody>
          <a:bodyPr vert="horz" wrap="square" lIns="52887" tIns="26444" rIns="52887" bIns="26444" numCol="1" anchor="t" anchorCtr="0" compatLnSpc="1"/>
          <a:lstStyle/>
          <a:p>
            <a:endParaRPr lang="zh-CN" altLang="en-US"/>
          </a:p>
        </p:txBody>
      </p:sp>
      <p:sp>
        <p:nvSpPr>
          <p:cNvPr id="77" name="Freeform 10"/>
          <p:cNvSpPr/>
          <p:nvPr/>
        </p:nvSpPr>
        <p:spPr bwMode="auto">
          <a:xfrm>
            <a:off x="2123728" y="2232714"/>
            <a:ext cx="794250" cy="1753141"/>
          </a:xfrm>
          <a:custGeom>
            <a:avLst/>
            <a:gdLst>
              <a:gd name="T0" fmla="*/ 0 w 2937"/>
              <a:gd name="T1" fmla="*/ 6482 h 6482"/>
              <a:gd name="T2" fmla="*/ 1455 w 2937"/>
              <a:gd name="T3" fmla="*/ 0 h 6482"/>
              <a:gd name="T4" fmla="*/ 2937 w 2937"/>
              <a:gd name="T5" fmla="*/ 6482 h 6482"/>
              <a:gd name="T6" fmla="*/ 0 w 2937"/>
              <a:gd name="T7" fmla="*/ 6482 h 6482"/>
            </a:gdLst>
            <a:ahLst/>
            <a:cxnLst>
              <a:cxn ang="0">
                <a:pos x="T0" y="T1"/>
              </a:cxn>
              <a:cxn ang="0">
                <a:pos x="T2" y="T3"/>
              </a:cxn>
              <a:cxn ang="0">
                <a:pos x="T4" y="T5"/>
              </a:cxn>
              <a:cxn ang="0">
                <a:pos x="T6" y="T7"/>
              </a:cxn>
            </a:cxnLst>
            <a:rect l="0" t="0" r="r" b="b"/>
            <a:pathLst>
              <a:path w="2937" h="6482">
                <a:moveTo>
                  <a:pt x="0" y="6482"/>
                </a:moveTo>
                <a:lnTo>
                  <a:pt x="1455" y="0"/>
                </a:lnTo>
                <a:lnTo>
                  <a:pt x="2937" y="6482"/>
                </a:lnTo>
                <a:lnTo>
                  <a:pt x="0" y="6482"/>
                </a:lnTo>
                <a:close/>
              </a:path>
            </a:pathLst>
          </a:custGeom>
          <a:solidFill>
            <a:schemeClr val="accent1"/>
          </a:solidFill>
          <a:ln>
            <a:noFill/>
          </a:ln>
          <a:effectLst>
            <a:outerShdw blurRad="203200" dist="38100" dir="3840000" sx="91000" sy="91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vert="horz" wrap="square" lIns="68533" tIns="34267" rIns="68533" bIns="34267" numCol="1" anchor="t" anchorCtr="0" compatLnSpc="1"/>
          <a:lstStyle/>
          <a:p>
            <a:endParaRPr lang="zh-CN" altLang="en-US"/>
          </a:p>
        </p:txBody>
      </p:sp>
      <p:sp>
        <p:nvSpPr>
          <p:cNvPr id="82" name="Freeform 14"/>
          <p:cNvSpPr/>
          <p:nvPr/>
        </p:nvSpPr>
        <p:spPr bwMode="auto">
          <a:xfrm>
            <a:off x="3003716" y="2937787"/>
            <a:ext cx="708513" cy="1051647"/>
          </a:xfrm>
          <a:custGeom>
            <a:avLst/>
            <a:gdLst>
              <a:gd name="T0" fmla="*/ 0 w 2619"/>
              <a:gd name="T1" fmla="*/ 3889 h 3889"/>
              <a:gd name="T2" fmla="*/ 1297 w 2619"/>
              <a:gd name="T3" fmla="*/ 0 h 3889"/>
              <a:gd name="T4" fmla="*/ 2619 w 2619"/>
              <a:gd name="T5" fmla="*/ 3889 h 3889"/>
              <a:gd name="T6" fmla="*/ 0 w 2619"/>
              <a:gd name="T7" fmla="*/ 3889 h 3889"/>
            </a:gdLst>
            <a:ahLst/>
            <a:cxnLst>
              <a:cxn ang="0">
                <a:pos x="T0" y="T1"/>
              </a:cxn>
              <a:cxn ang="0">
                <a:pos x="T2" y="T3"/>
              </a:cxn>
              <a:cxn ang="0">
                <a:pos x="T4" y="T5"/>
              </a:cxn>
              <a:cxn ang="0">
                <a:pos x="T6" y="T7"/>
              </a:cxn>
            </a:cxnLst>
            <a:rect l="0" t="0" r="r" b="b"/>
            <a:pathLst>
              <a:path w="2619" h="3889">
                <a:moveTo>
                  <a:pt x="0" y="3889"/>
                </a:moveTo>
                <a:lnTo>
                  <a:pt x="1297" y="0"/>
                </a:lnTo>
                <a:lnTo>
                  <a:pt x="2619" y="3889"/>
                </a:lnTo>
                <a:lnTo>
                  <a:pt x="0" y="3889"/>
                </a:lnTo>
                <a:close/>
              </a:path>
            </a:pathLst>
          </a:custGeom>
          <a:solidFill>
            <a:schemeClr val="accent2"/>
          </a:solidFill>
          <a:ln>
            <a:noFill/>
          </a:ln>
          <a:effectLst>
            <a:outerShdw blurRad="152400" dist="38100" dir="8100000" algn="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vert="horz" wrap="square" lIns="68533" tIns="34267" rIns="68533" bIns="34267" numCol="1" anchor="t" anchorCtr="0" compatLnSpc="1"/>
          <a:lstStyle/>
          <a:p>
            <a:endParaRPr lang="zh-CN" altLang="en-US"/>
          </a:p>
        </p:txBody>
      </p:sp>
      <p:sp>
        <p:nvSpPr>
          <p:cNvPr id="83" name="Freeform 17"/>
          <p:cNvSpPr/>
          <p:nvPr/>
        </p:nvSpPr>
        <p:spPr bwMode="auto">
          <a:xfrm>
            <a:off x="3847983" y="1746791"/>
            <a:ext cx="844262" cy="2239066"/>
          </a:xfrm>
          <a:custGeom>
            <a:avLst/>
            <a:gdLst>
              <a:gd name="T0" fmla="*/ 0 w 3122"/>
              <a:gd name="T1" fmla="*/ 8280 h 8280"/>
              <a:gd name="T2" fmla="*/ 1561 w 3122"/>
              <a:gd name="T3" fmla="*/ 0 h 8280"/>
              <a:gd name="T4" fmla="*/ 3122 w 3122"/>
              <a:gd name="T5" fmla="*/ 8280 h 8280"/>
              <a:gd name="T6" fmla="*/ 0 w 3122"/>
              <a:gd name="T7" fmla="*/ 8280 h 8280"/>
            </a:gdLst>
            <a:ahLst/>
            <a:cxnLst>
              <a:cxn ang="0">
                <a:pos x="T0" y="T1"/>
              </a:cxn>
              <a:cxn ang="0">
                <a:pos x="T2" y="T3"/>
              </a:cxn>
              <a:cxn ang="0">
                <a:pos x="T4" y="T5"/>
              </a:cxn>
              <a:cxn ang="0">
                <a:pos x="T6" y="T7"/>
              </a:cxn>
            </a:cxnLst>
            <a:rect l="0" t="0" r="r" b="b"/>
            <a:pathLst>
              <a:path w="3122" h="8280">
                <a:moveTo>
                  <a:pt x="0" y="8280"/>
                </a:moveTo>
                <a:lnTo>
                  <a:pt x="1561" y="0"/>
                </a:lnTo>
                <a:lnTo>
                  <a:pt x="3122" y="8280"/>
                </a:lnTo>
                <a:lnTo>
                  <a:pt x="0" y="8280"/>
                </a:lnTo>
                <a:close/>
              </a:path>
            </a:pathLst>
          </a:custGeom>
          <a:solidFill>
            <a:schemeClr val="accent1"/>
          </a:solidFill>
          <a:ln>
            <a:noFill/>
          </a:ln>
          <a:effectLst>
            <a:outerShdw blurRad="152400" dist="38100" dir="276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vert="horz" wrap="square" lIns="68533" tIns="34267" rIns="68533" bIns="34267" numCol="1" anchor="t" anchorCtr="0" compatLnSpc="1"/>
          <a:lstStyle/>
          <a:p>
            <a:endParaRPr lang="zh-CN" altLang="en-US"/>
          </a:p>
        </p:txBody>
      </p:sp>
      <p:sp>
        <p:nvSpPr>
          <p:cNvPr id="102" name="TextBox 101"/>
          <p:cNvSpPr txBox="1"/>
          <p:nvPr/>
        </p:nvSpPr>
        <p:spPr>
          <a:xfrm>
            <a:off x="6005416" y="3441213"/>
            <a:ext cx="587934" cy="192382"/>
          </a:xfrm>
          <a:prstGeom prst="rect">
            <a:avLst/>
          </a:prstGeom>
          <a:noFill/>
        </p:spPr>
        <p:txBody>
          <a:bodyPr wrap="none" lIns="52887" tIns="26444" rIns="52887" bIns="26444" rtlCol="0">
            <a:spAutoFit/>
          </a:bodyPr>
          <a:lstStyle/>
          <a:p>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9" name="Freeform 38"/>
          <p:cNvSpPr>
            <a:spLocks noEditPoints="1"/>
          </p:cNvSpPr>
          <p:nvPr/>
        </p:nvSpPr>
        <p:spPr bwMode="auto">
          <a:xfrm>
            <a:off x="5767871" y="3441210"/>
            <a:ext cx="195860" cy="19590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accent1"/>
          </a:solidFill>
          <a:ln>
            <a:noFill/>
          </a:ln>
        </p:spPr>
        <p:txBody>
          <a:bodyPr vert="horz" wrap="square" lIns="52887" tIns="26444" rIns="52887" bIns="26444"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randombar(horizontal)">
                                      <p:cBhvr>
                                        <p:cTn id="13" dur="500"/>
                                        <p:tgtEl>
                                          <p:spTgt spid="5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randombar(horizontal)">
                                      <p:cBhvr>
                                        <p:cTn id="19" dur="500"/>
                                        <p:tgtEl>
                                          <p:spTgt spid="6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randombar(horizontal)">
                                      <p:cBhvr>
                                        <p:cTn id="22" dur="500"/>
                                        <p:tgtEl>
                                          <p:spTgt spid="6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randombar(horizontal)">
                                      <p:cBhvr>
                                        <p:cTn id="25" dur="500"/>
                                        <p:tgtEl>
                                          <p:spTgt spid="6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1000"/>
                                        <p:tgtEl>
                                          <p:spTgt spid="64"/>
                                        </p:tgtEl>
                                      </p:cBhvr>
                                    </p:animEffect>
                                    <p:anim calcmode="lin" valueType="num">
                                      <p:cBhvr>
                                        <p:cTn id="57" dur="1000" fill="hold"/>
                                        <p:tgtEl>
                                          <p:spTgt spid="64"/>
                                        </p:tgtEl>
                                        <p:attrNameLst>
                                          <p:attrName>ppt_x</p:attrName>
                                        </p:attrNameLst>
                                      </p:cBhvr>
                                      <p:tavLst>
                                        <p:tav tm="0">
                                          <p:val>
                                            <p:strVal val="#ppt_x"/>
                                          </p:val>
                                        </p:tav>
                                        <p:tav tm="100000">
                                          <p:val>
                                            <p:strVal val="#ppt_x"/>
                                          </p:val>
                                        </p:tav>
                                      </p:tavLst>
                                    </p:anim>
                                    <p:anim calcmode="lin" valueType="num">
                                      <p:cBhvr>
                                        <p:cTn id="58" dur="1000" fill="hold"/>
                                        <p:tgtEl>
                                          <p:spTgt spid="6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1000"/>
                                        <p:tgtEl>
                                          <p:spTgt spid="65"/>
                                        </p:tgtEl>
                                      </p:cBhvr>
                                    </p:animEffect>
                                    <p:anim calcmode="lin" valueType="num">
                                      <p:cBhvr>
                                        <p:cTn id="62" dur="1000" fill="hold"/>
                                        <p:tgtEl>
                                          <p:spTgt spid="65"/>
                                        </p:tgtEl>
                                        <p:attrNameLst>
                                          <p:attrName>ppt_x</p:attrName>
                                        </p:attrNameLst>
                                      </p:cBhvr>
                                      <p:tavLst>
                                        <p:tav tm="0">
                                          <p:val>
                                            <p:strVal val="#ppt_x"/>
                                          </p:val>
                                        </p:tav>
                                        <p:tav tm="100000">
                                          <p:val>
                                            <p:strVal val="#ppt_x"/>
                                          </p:val>
                                        </p:tav>
                                      </p:tavLst>
                                    </p:anim>
                                    <p:anim calcmode="lin" valueType="num">
                                      <p:cBhvr>
                                        <p:cTn id="63" dur="1000" fill="hold"/>
                                        <p:tgtEl>
                                          <p:spTgt spid="6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1000"/>
                                        <p:tgtEl>
                                          <p:spTgt spid="66"/>
                                        </p:tgtEl>
                                      </p:cBhvr>
                                    </p:animEffect>
                                    <p:anim calcmode="lin" valueType="num">
                                      <p:cBhvr>
                                        <p:cTn id="67" dur="1000" fill="hold"/>
                                        <p:tgtEl>
                                          <p:spTgt spid="66"/>
                                        </p:tgtEl>
                                        <p:attrNameLst>
                                          <p:attrName>ppt_x</p:attrName>
                                        </p:attrNameLst>
                                      </p:cBhvr>
                                      <p:tavLst>
                                        <p:tav tm="0">
                                          <p:val>
                                            <p:strVal val="#ppt_x"/>
                                          </p:val>
                                        </p:tav>
                                        <p:tav tm="100000">
                                          <p:val>
                                            <p:strVal val="#ppt_x"/>
                                          </p:val>
                                        </p:tav>
                                      </p:tavLst>
                                    </p:anim>
                                    <p:anim calcmode="lin" valueType="num">
                                      <p:cBhvr>
                                        <p:cTn id="68" dur="1000" fill="hold"/>
                                        <p:tgtEl>
                                          <p:spTgt spid="66"/>
                                        </p:tgtEl>
                                        <p:attrNameLst>
                                          <p:attrName>ppt_y</p:attrName>
                                        </p:attrNameLst>
                                      </p:cBhvr>
                                      <p:tavLst>
                                        <p:tav tm="0">
                                          <p:val>
                                            <p:strVal val="#ppt_y+.1"/>
                                          </p:val>
                                        </p:tav>
                                        <p:tav tm="100000">
                                          <p:val>
                                            <p:strVal val="#ppt_y"/>
                                          </p:val>
                                        </p:tav>
                                      </p:tavLst>
                                    </p:anim>
                                  </p:childTnLst>
                                </p:cTn>
                              </p:par>
                              <p:par>
                                <p:cTn id="69" presetID="22" presetClass="entr" presetSubtype="4" fill="hold" grpId="0" nodeType="with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wipe(down)">
                                      <p:cBhvr>
                                        <p:cTn id="71" dur="500"/>
                                        <p:tgtEl>
                                          <p:spTgt spid="7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wipe(down)">
                                      <p:cBhvr>
                                        <p:cTn id="74" dur="500"/>
                                        <p:tgtEl>
                                          <p:spTgt spid="8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wipe(down)">
                                      <p:cBhvr>
                                        <p:cTn id="77" dur="500"/>
                                        <p:tgtEl>
                                          <p:spTgt spid="8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fade">
                                      <p:cBhvr>
                                        <p:cTn id="80" dur="500"/>
                                        <p:tgtEl>
                                          <p:spTgt spid="10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par>
                                <p:cTn id="84" presetID="12" presetClass="entr" presetSubtype="8" fill="hold" grpId="0" nodeType="withEffect">
                                  <p:stCondLst>
                                    <p:cond delay="0"/>
                                  </p:stCondLst>
                                  <p:childTnLst>
                                    <p:set>
                                      <p:cBhvr>
                                        <p:cTn id="85" dur="1" fill="hold">
                                          <p:stCondLst>
                                            <p:cond delay="0"/>
                                          </p:stCondLst>
                                        </p:cTn>
                                        <p:tgtEl>
                                          <p:spTgt spid="102"/>
                                        </p:tgtEl>
                                        <p:attrNameLst>
                                          <p:attrName>style.visibility</p:attrName>
                                        </p:attrNameLst>
                                      </p:cBhvr>
                                      <p:to>
                                        <p:strVal val="visible"/>
                                      </p:to>
                                    </p:set>
                                    <p:anim calcmode="lin" valueType="num">
                                      <p:cBhvr additive="base">
                                        <p:cTn id="86" dur="500"/>
                                        <p:tgtEl>
                                          <p:spTgt spid="102"/>
                                        </p:tgtEl>
                                        <p:attrNameLst>
                                          <p:attrName>ppt_x</p:attrName>
                                        </p:attrNameLst>
                                      </p:cBhvr>
                                      <p:tavLst>
                                        <p:tav tm="0">
                                          <p:val>
                                            <p:strVal val="#ppt_x-#ppt_w*1.125000"/>
                                          </p:val>
                                        </p:tav>
                                        <p:tav tm="100000">
                                          <p:val>
                                            <p:strVal val="#ppt_x"/>
                                          </p:val>
                                        </p:tav>
                                      </p:tavLst>
                                    </p:anim>
                                    <p:animEffect transition="in" filter="wipe(right)">
                                      <p:cBhvr>
                                        <p:cTn id="87" dur="500"/>
                                        <p:tgtEl>
                                          <p:spTgt spid="102"/>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70"/>
                                        </p:tgtEl>
                                        <p:attrNameLst>
                                          <p:attrName>style.visibility</p:attrName>
                                        </p:attrNameLst>
                                      </p:cBhvr>
                                      <p:to>
                                        <p:strVal val="visible"/>
                                      </p:to>
                                    </p:set>
                                    <p:anim calcmode="lin" valueType="num">
                                      <p:cBhvr additive="base">
                                        <p:cTn id="90" dur="500"/>
                                        <p:tgtEl>
                                          <p:spTgt spid="70"/>
                                        </p:tgtEl>
                                        <p:attrNameLst>
                                          <p:attrName>ppt_x</p:attrName>
                                        </p:attrNameLst>
                                      </p:cBhvr>
                                      <p:tavLst>
                                        <p:tav tm="0">
                                          <p:val>
                                            <p:strVal val="#ppt_x-#ppt_w*1.125000"/>
                                          </p:val>
                                        </p:tav>
                                        <p:tav tm="100000">
                                          <p:val>
                                            <p:strVal val="#ppt_x"/>
                                          </p:val>
                                        </p:tav>
                                      </p:tavLst>
                                    </p:anim>
                                    <p:animEffect transition="in" filter="wipe(right)">
                                      <p:cBhvr>
                                        <p:cTn id="91" dur="500"/>
                                        <p:tgtEl>
                                          <p:spTgt spid="70"/>
                                        </p:tgtEl>
                                      </p:cBhvr>
                                    </p:animEffect>
                                  </p:childTnLst>
                                </p:cTn>
                              </p:par>
                            </p:childTnLst>
                          </p:cTn>
                        </p:par>
                        <p:par>
                          <p:cTn id="92" fill="hold">
                            <p:stCondLst>
                              <p:cond delay="1000"/>
                            </p:stCondLst>
                            <p:childTnLst>
                              <p:par>
                                <p:cTn id="93" presetID="12" presetClass="entr" presetSubtype="8" fill="hold" grpId="0" nodeType="afterEffect">
                                  <p:stCondLst>
                                    <p:cond delay="0"/>
                                  </p:stCondLst>
                                  <p:childTnLst>
                                    <p:set>
                                      <p:cBhvr>
                                        <p:cTn id="94" dur="1" fill="hold">
                                          <p:stCondLst>
                                            <p:cond delay="0"/>
                                          </p:stCondLst>
                                        </p:cTn>
                                        <p:tgtEl>
                                          <p:spTgt spid="68"/>
                                        </p:tgtEl>
                                        <p:attrNameLst>
                                          <p:attrName>style.visibility</p:attrName>
                                        </p:attrNameLst>
                                      </p:cBhvr>
                                      <p:to>
                                        <p:strVal val="visible"/>
                                      </p:to>
                                    </p:set>
                                    <p:anim calcmode="lin" valueType="num">
                                      <p:cBhvr additive="base">
                                        <p:cTn id="95" dur="500"/>
                                        <p:tgtEl>
                                          <p:spTgt spid="68"/>
                                        </p:tgtEl>
                                        <p:attrNameLst>
                                          <p:attrName>ppt_x</p:attrName>
                                        </p:attrNameLst>
                                      </p:cBhvr>
                                      <p:tavLst>
                                        <p:tav tm="0">
                                          <p:val>
                                            <p:strVal val="#ppt_x-#ppt_w*1.125000"/>
                                          </p:val>
                                        </p:tav>
                                        <p:tav tm="100000">
                                          <p:val>
                                            <p:strVal val="#ppt_x"/>
                                          </p:val>
                                        </p:tav>
                                      </p:tavLst>
                                    </p:anim>
                                    <p:animEffect transition="in" filter="wipe(right)">
                                      <p:cBhvr>
                                        <p:cTn id="96" dur="500"/>
                                        <p:tgtEl>
                                          <p:spTgt spid="68"/>
                                        </p:tgtEl>
                                      </p:cBhvr>
                                    </p:animEffect>
                                  </p:childTnLst>
                                </p:cTn>
                              </p:par>
                              <p:par>
                                <p:cTn id="97" presetID="12" presetClass="entr" presetSubtype="8"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p:tgtEl>
                                          <p:spTgt spid="67"/>
                                        </p:tgtEl>
                                        <p:attrNameLst>
                                          <p:attrName>ppt_x</p:attrName>
                                        </p:attrNameLst>
                                      </p:cBhvr>
                                      <p:tavLst>
                                        <p:tav tm="0">
                                          <p:val>
                                            <p:strVal val="#ppt_x-#ppt_w*1.125000"/>
                                          </p:val>
                                        </p:tav>
                                        <p:tav tm="100000">
                                          <p:val>
                                            <p:strVal val="#ppt_x"/>
                                          </p:val>
                                        </p:tav>
                                      </p:tavLst>
                                    </p:anim>
                                    <p:animEffect transition="in" filter="wipe(right)">
                                      <p:cBhvr>
                                        <p:cTn id="100" dur="500"/>
                                        <p:tgtEl>
                                          <p:spTgt spid="67"/>
                                        </p:tgtEl>
                                      </p:cBhvr>
                                    </p:animEffect>
                                  </p:childTnLst>
                                </p:cTn>
                              </p:par>
                            </p:childTnLst>
                          </p:cTn>
                        </p:par>
                        <p:par>
                          <p:cTn id="101" fill="hold">
                            <p:stCondLst>
                              <p:cond delay="1500"/>
                            </p:stCondLst>
                            <p:childTnLst>
                              <p:par>
                                <p:cTn id="102" presetID="12" presetClass="entr" presetSubtype="4" fill="hold" grpId="0" nodeType="afterEffect">
                                  <p:stCondLst>
                                    <p:cond delay="0"/>
                                  </p:stCondLst>
                                  <p:iterate type="lt">
                                    <p:tmPct val="50000"/>
                                  </p:iterate>
                                  <p:childTnLst>
                                    <p:set>
                                      <p:cBhvr>
                                        <p:cTn id="103" dur="1" fill="hold">
                                          <p:stCondLst>
                                            <p:cond delay="0"/>
                                          </p:stCondLst>
                                        </p:cTn>
                                        <p:tgtEl>
                                          <p:spTgt spid="69"/>
                                        </p:tgtEl>
                                        <p:attrNameLst>
                                          <p:attrName>style.visibility</p:attrName>
                                        </p:attrNameLst>
                                      </p:cBhvr>
                                      <p:to>
                                        <p:strVal val="visible"/>
                                      </p:to>
                                    </p:set>
                                    <p:anim calcmode="lin" valueType="num">
                                      <p:cBhvr additive="base">
                                        <p:cTn id="104" dur="200"/>
                                        <p:tgtEl>
                                          <p:spTgt spid="69"/>
                                        </p:tgtEl>
                                        <p:attrNameLst>
                                          <p:attrName>ppt_y</p:attrName>
                                        </p:attrNameLst>
                                      </p:cBhvr>
                                      <p:tavLst>
                                        <p:tav tm="0">
                                          <p:val>
                                            <p:strVal val="#ppt_y+#ppt_h*1.125000"/>
                                          </p:val>
                                        </p:tav>
                                        <p:tav tm="100000">
                                          <p:val>
                                            <p:strVal val="#ppt_y"/>
                                          </p:val>
                                        </p:tav>
                                      </p:tavLst>
                                    </p:anim>
                                    <p:animEffect transition="in" filter="wipe(up)">
                                      <p:cBhvr>
                                        <p:cTn id="105" dur="200"/>
                                        <p:tgtEl>
                                          <p:spTgt spid="69"/>
                                        </p:tgtEl>
                                      </p:cBhvr>
                                    </p:animEffect>
                                  </p:childTnLst>
                                </p:cTn>
                              </p:par>
                            </p:childTnLst>
                          </p:cTn>
                        </p:par>
                        <p:par>
                          <p:cTn id="106" fill="hold">
                            <p:stCondLst>
                              <p:cond delay="3000"/>
                            </p:stCondLst>
                            <p:childTnLst>
                              <p:par>
                                <p:cTn id="107" presetID="14" presetClass="entr" presetSubtype="10" fill="hold" grpId="0" nodeType="after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randombar(horizontal)">
                                      <p:cBhvr>
                                        <p:cTn id="109" dur="500"/>
                                        <p:tgtEl>
                                          <p:spTgt spid="73"/>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randombar(horizontal)">
                                      <p:cBhvr>
                                        <p:cTn id="1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P spid="59" grpId="0"/>
      <p:bldP spid="60" grpId="0"/>
      <p:bldP spid="61" grpId="0"/>
      <p:bldP spid="62" grpId="0"/>
      <p:bldP spid="64" grpId="0"/>
      <p:bldP spid="65" grpId="0"/>
      <p:bldP spid="66" grpId="0"/>
      <p:bldP spid="67" grpId="0"/>
      <p:bldP spid="68" grpId="0"/>
      <p:bldP spid="69" grpId="0"/>
      <p:bldP spid="70" grpId="0"/>
      <p:bldP spid="72" grpId="0" animBg="1"/>
      <p:bldP spid="73" grpId="0" animBg="1"/>
      <p:bldP spid="74" grpId="0" animBg="1"/>
      <p:bldP spid="77" grpId="0" animBg="1"/>
      <p:bldP spid="82" grpId="0" animBg="1"/>
      <p:bldP spid="83" grpId="0" animBg="1"/>
      <p:bldP spid="102" grpId="0"/>
      <p:bldP spid="1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flipH="1">
            <a:off x="2907651" y="1587351"/>
            <a:ext cx="2181355" cy="2682613"/>
          </a:xfrm>
          <a:custGeom>
            <a:avLst/>
            <a:gdLst>
              <a:gd name="connsiteX0" fmla="*/ 2669636 w 2908473"/>
              <a:gd name="connsiteY0" fmla="*/ 2906974 h 3575714"/>
              <a:gd name="connsiteX1" fmla="*/ 2744699 w 2908473"/>
              <a:gd name="connsiteY1" fmla="*/ 2982037 h 3575714"/>
              <a:gd name="connsiteX2" fmla="*/ 2669636 w 2908473"/>
              <a:gd name="connsiteY2" fmla="*/ 3057100 h 3575714"/>
              <a:gd name="connsiteX3" fmla="*/ 2594573 w 2908473"/>
              <a:gd name="connsiteY3" fmla="*/ 2982037 h 3575714"/>
              <a:gd name="connsiteX4" fmla="*/ 2669636 w 2908473"/>
              <a:gd name="connsiteY4" fmla="*/ 2906974 h 3575714"/>
              <a:gd name="connsiteX5" fmla="*/ 2669636 w 2908473"/>
              <a:gd name="connsiteY5" fmla="*/ 2119953 h 3575714"/>
              <a:gd name="connsiteX6" fmla="*/ 2744699 w 2908473"/>
              <a:gd name="connsiteY6" fmla="*/ 2195016 h 3575714"/>
              <a:gd name="connsiteX7" fmla="*/ 2669636 w 2908473"/>
              <a:gd name="connsiteY7" fmla="*/ 2270079 h 3575714"/>
              <a:gd name="connsiteX8" fmla="*/ 2594573 w 2908473"/>
              <a:gd name="connsiteY8" fmla="*/ 2195016 h 3575714"/>
              <a:gd name="connsiteX9" fmla="*/ 2669636 w 2908473"/>
              <a:gd name="connsiteY9" fmla="*/ 2119953 h 3575714"/>
              <a:gd name="connsiteX10" fmla="*/ 2669636 w 2908473"/>
              <a:gd name="connsiteY10" fmla="*/ 1332932 h 3575714"/>
              <a:gd name="connsiteX11" fmla="*/ 2744699 w 2908473"/>
              <a:gd name="connsiteY11" fmla="*/ 1407995 h 3575714"/>
              <a:gd name="connsiteX12" fmla="*/ 2669636 w 2908473"/>
              <a:gd name="connsiteY12" fmla="*/ 1483058 h 3575714"/>
              <a:gd name="connsiteX13" fmla="*/ 2594573 w 2908473"/>
              <a:gd name="connsiteY13" fmla="*/ 1407995 h 3575714"/>
              <a:gd name="connsiteX14" fmla="*/ 2669636 w 2908473"/>
              <a:gd name="connsiteY14" fmla="*/ 1332932 h 3575714"/>
              <a:gd name="connsiteX15" fmla="*/ 2669636 w 2908473"/>
              <a:gd name="connsiteY15" fmla="*/ 545911 h 3575714"/>
              <a:gd name="connsiteX16" fmla="*/ 2744699 w 2908473"/>
              <a:gd name="connsiteY16" fmla="*/ 620974 h 3575714"/>
              <a:gd name="connsiteX17" fmla="*/ 2669636 w 2908473"/>
              <a:gd name="connsiteY17" fmla="*/ 696037 h 3575714"/>
              <a:gd name="connsiteX18" fmla="*/ 2594573 w 2908473"/>
              <a:gd name="connsiteY18" fmla="*/ 620974 h 3575714"/>
              <a:gd name="connsiteX19" fmla="*/ 2669636 w 2908473"/>
              <a:gd name="connsiteY19" fmla="*/ 545911 h 3575714"/>
              <a:gd name="connsiteX20" fmla="*/ 0 w 2908473"/>
              <a:gd name="connsiteY20" fmla="*/ 0 h 3575714"/>
              <a:gd name="connsiteX21" fmla="*/ 2908473 w 2908473"/>
              <a:gd name="connsiteY21" fmla="*/ 0 h 3575714"/>
              <a:gd name="connsiteX22" fmla="*/ 2908473 w 2908473"/>
              <a:gd name="connsiteY22" fmla="*/ 504968 h 3575714"/>
              <a:gd name="connsiteX23" fmla="*/ 2645900 w 2908473"/>
              <a:gd name="connsiteY23" fmla="*/ 504968 h 3575714"/>
              <a:gd name="connsiteX24" fmla="*/ 2539982 w 2908473"/>
              <a:gd name="connsiteY24" fmla="*/ 610886 h 3575714"/>
              <a:gd name="connsiteX25" fmla="*/ 2539982 w 2908473"/>
              <a:gd name="connsiteY25" fmla="*/ 631062 h 3575714"/>
              <a:gd name="connsiteX26" fmla="*/ 2645900 w 2908473"/>
              <a:gd name="connsiteY26" fmla="*/ 736980 h 3575714"/>
              <a:gd name="connsiteX27" fmla="*/ 2908473 w 2908473"/>
              <a:gd name="connsiteY27" fmla="*/ 736980 h 3575714"/>
              <a:gd name="connsiteX28" fmla="*/ 2908473 w 2908473"/>
              <a:gd name="connsiteY28" fmla="*/ 1291989 h 3575714"/>
              <a:gd name="connsiteX29" fmla="*/ 2645900 w 2908473"/>
              <a:gd name="connsiteY29" fmla="*/ 1291989 h 3575714"/>
              <a:gd name="connsiteX30" fmla="*/ 2539982 w 2908473"/>
              <a:gd name="connsiteY30" fmla="*/ 1397907 h 3575714"/>
              <a:gd name="connsiteX31" fmla="*/ 2539982 w 2908473"/>
              <a:gd name="connsiteY31" fmla="*/ 1418083 h 3575714"/>
              <a:gd name="connsiteX32" fmla="*/ 2645900 w 2908473"/>
              <a:gd name="connsiteY32" fmla="*/ 1524001 h 3575714"/>
              <a:gd name="connsiteX33" fmla="*/ 2908473 w 2908473"/>
              <a:gd name="connsiteY33" fmla="*/ 1524001 h 3575714"/>
              <a:gd name="connsiteX34" fmla="*/ 2908473 w 2908473"/>
              <a:gd name="connsiteY34" fmla="*/ 2079010 h 3575714"/>
              <a:gd name="connsiteX35" fmla="*/ 2645900 w 2908473"/>
              <a:gd name="connsiteY35" fmla="*/ 2079010 h 3575714"/>
              <a:gd name="connsiteX36" fmla="*/ 2539982 w 2908473"/>
              <a:gd name="connsiteY36" fmla="*/ 2184928 h 3575714"/>
              <a:gd name="connsiteX37" fmla="*/ 2539982 w 2908473"/>
              <a:gd name="connsiteY37" fmla="*/ 2205104 h 3575714"/>
              <a:gd name="connsiteX38" fmla="*/ 2645900 w 2908473"/>
              <a:gd name="connsiteY38" fmla="*/ 2311022 h 3575714"/>
              <a:gd name="connsiteX39" fmla="*/ 2908473 w 2908473"/>
              <a:gd name="connsiteY39" fmla="*/ 2311022 h 3575714"/>
              <a:gd name="connsiteX40" fmla="*/ 2908473 w 2908473"/>
              <a:gd name="connsiteY40" fmla="*/ 2866030 h 3575714"/>
              <a:gd name="connsiteX41" fmla="*/ 2645900 w 2908473"/>
              <a:gd name="connsiteY41" fmla="*/ 2866030 h 3575714"/>
              <a:gd name="connsiteX42" fmla="*/ 2539982 w 2908473"/>
              <a:gd name="connsiteY42" fmla="*/ 2971948 h 3575714"/>
              <a:gd name="connsiteX43" fmla="*/ 2539982 w 2908473"/>
              <a:gd name="connsiteY43" fmla="*/ 2992124 h 3575714"/>
              <a:gd name="connsiteX44" fmla="*/ 2645900 w 2908473"/>
              <a:gd name="connsiteY44" fmla="*/ 3098042 h 3575714"/>
              <a:gd name="connsiteX45" fmla="*/ 2908473 w 2908473"/>
              <a:gd name="connsiteY45" fmla="*/ 3098042 h 3575714"/>
              <a:gd name="connsiteX46" fmla="*/ 2908473 w 2908473"/>
              <a:gd name="connsiteY46" fmla="*/ 3575714 h 3575714"/>
              <a:gd name="connsiteX47" fmla="*/ 0 w 2908473"/>
              <a:gd name="connsiteY47" fmla="*/ 3575714 h 35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08473" h="3575714">
                <a:moveTo>
                  <a:pt x="2669636" y="2906974"/>
                </a:moveTo>
                <a:cubicBezTo>
                  <a:pt x="2711092" y="2906974"/>
                  <a:pt x="2744699" y="2940581"/>
                  <a:pt x="2744699" y="2982037"/>
                </a:cubicBezTo>
                <a:cubicBezTo>
                  <a:pt x="2744699" y="3023493"/>
                  <a:pt x="2711092" y="3057100"/>
                  <a:pt x="2669636" y="3057100"/>
                </a:cubicBezTo>
                <a:cubicBezTo>
                  <a:pt x="2628180" y="3057100"/>
                  <a:pt x="2594573" y="3023493"/>
                  <a:pt x="2594573" y="2982037"/>
                </a:cubicBezTo>
                <a:cubicBezTo>
                  <a:pt x="2594573" y="2940581"/>
                  <a:pt x="2628180" y="2906974"/>
                  <a:pt x="2669636" y="2906974"/>
                </a:cubicBezTo>
                <a:close/>
                <a:moveTo>
                  <a:pt x="2669636" y="2119953"/>
                </a:moveTo>
                <a:cubicBezTo>
                  <a:pt x="2711092" y="2119953"/>
                  <a:pt x="2744699" y="2153560"/>
                  <a:pt x="2744699" y="2195016"/>
                </a:cubicBezTo>
                <a:cubicBezTo>
                  <a:pt x="2744699" y="2236472"/>
                  <a:pt x="2711092" y="2270079"/>
                  <a:pt x="2669636" y="2270079"/>
                </a:cubicBezTo>
                <a:cubicBezTo>
                  <a:pt x="2628180" y="2270079"/>
                  <a:pt x="2594573" y="2236472"/>
                  <a:pt x="2594573" y="2195016"/>
                </a:cubicBezTo>
                <a:cubicBezTo>
                  <a:pt x="2594573" y="2153560"/>
                  <a:pt x="2628180" y="2119953"/>
                  <a:pt x="2669636" y="2119953"/>
                </a:cubicBezTo>
                <a:close/>
                <a:moveTo>
                  <a:pt x="2669636" y="1332932"/>
                </a:moveTo>
                <a:cubicBezTo>
                  <a:pt x="2711092" y="1332932"/>
                  <a:pt x="2744699" y="1366539"/>
                  <a:pt x="2744699" y="1407995"/>
                </a:cubicBezTo>
                <a:cubicBezTo>
                  <a:pt x="2744699" y="1449451"/>
                  <a:pt x="2711092" y="1483058"/>
                  <a:pt x="2669636" y="1483058"/>
                </a:cubicBezTo>
                <a:cubicBezTo>
                  <a:pt x="2628180" y="1483058"/>
                  <a:pt x="2594573" y="1449451"/>
                  <a:pt x="2594573" y="1407995"/>
                </a:cubicBezTo>
                <a:cubicBezTo>
                  <a:pt x="2594573" y="1366539"/>
                  <a:pt x="2628180" y="1332932"/>
                  <a:pt x="2669636" y="1332932"/>
                </a:cubicBezTo>
                <a:close/>
                <a:moveTo>
                  <a:pt x="2669636" y="545911"/>
                </a:moveTo>
                <a:cubicBezTo>
                  <a:pt x="2711092" y="545911"/>
                  <a:pt x="2744699" y="579518"/>
                  <a:pt x="2744699" y="620974"/>
                </a:cubicBezTo>
                <a:cubicBezTo>
                  <a:pt x="2744699" y="662430"/>
                  <a:pt x="2711092" y="696037"/>
                  <a:pt x="2669636" y="696037"/>
                </a:cubicBezTo>
                <a:cubicBezTo>
                  <a:pt x="2628180" y="696037"/>
                  <a:pt x="2594573" y="662430"/>
                  <a:pt x="2594573" y="620974"/>
                </a:cubicBezTo>
                <a:cubicBezTo>
                  <a:pt x="2594573" y="579518"/>
                  <a:pt x="2628180" y="545911"/>
                  <a:pt x="2669636" y="545911"/>
                </a:cubicBezTo>
                <a:close/>
                <a:moveTo>
                  <a:pt x="0" y="0"/>
                </a:moveTo>
                <a:lnTo>
                  <a:pt x="2908473" y="0"/>
                </a:lnTo>
                <a:lnTo>
                  <a:pt x="2908473" y="504968"/>
                </a:lnTo>
                <a:lnTo>
                  <a:pt x="2645900" y="504968"/>
                </a:lnTo>
                <a:cubicBezTo>
                  <a:pt x="2587403" y="504968"/>
                  <a:pt x="2539982" y="552389"/>
                  <a:pt x="2539982" y="610886"/>
                </a:cubicBezTo>
                <a:lnTo>
                  <a:pt x="2539982" y="631062"/>
                </a:lnTo>
                <a:cubicBezTo>
                  <a:pt x="2539982" y="689559"/>
                  <a:pt x="2587403" y="736980"/>
                  <a:pt x="2645900" y="736980"/>
                </a:cubicBezTo>
                <a:lnTo>
                  <a:pt x="2908473" y="736980"/>
                </a:lnTo>
                <a:lnTo>
                  <a:pt x="2908473" y="1291989"/>
                </a:lnTo>
                <a:lnTo>
                  <a:pt x="2645900" y="1291989"/>
                </a:lnTo>
                <a:cubicBezTo>
                  <a:pt x="2587403" y="1291989"/>
                  <a:pt x="2539982" y="1339410"/>
                  <a:pt x="2539982" y="1397907"/>
                </a:cubicBezTo>
                <a:lnTo>
                  <a:pt x="2539982" y="1418083"/>
                </a:lnTo>
                <a:cubicBezTo>
                  <a:pt x="2539982" y="1476580"/>
                  <a:pt x="2587403" y="1524001"/>
                  <a:pt x="2645900" y="1524001"/>
                </a:cubicBezTo>
                <a:lnTo>
                  <a:pt x="2908473" y="1524001"/>
                </a:lnTo>
                <a:lnTo>
                  <a:pt x="2908473" y="2079010"/>
                </a:lnTo>
                <a:lnTo>
                  <a:pt x="2645900" y="2079010"/>
                </a:lnTo>
                <a:cubicBezTo>
                  <a:pt x="2587403" y="2079010"/>
                  <a:pt x="2539982" y="2126431"/>
                  <a:pt x="2539982" y="2184928"/>
                </a:cubicBezTo>
                <a:lnTo>
                  <a:pt x="2539982" y="2205104"/>
                </a:lnTo>
                <a:cubicBezTo>
                  <a:pt x="2539982" y="2263601"/>
                  <a:pt x="2587403" y="2311022"/>
                  <a:pt x="2645900" y="2311022"/>
                </a:cubicBezTo>
                <a:lnTo>
                  <a:pt x="2908473" y="2311022"/>
                </a:lnTo>
                <a:lnTo>
                  <a:pt x="2908473" y="2866030"/>
                </a:lnTo>
                <a:lnTo>
                  <a:pt x="2645900" y="2866030"/>
                </a:lnTo>
                <a:cubicBezTo>
                  <a:pt x="2587403" y="2866030"/>
                  <a:pt x="2539982" y="2913451"/>
                  <a:pt x="2539982" y="2971948"/>
                </a:cubicBezTo>
                <a:lnTo>
                  <a:pt x="2539982" y="2992124"/>
                </a:lnTo>
                <a:cubicBezTo>
                  <a:pt x="2539982" y="3050621"/>
                  <a:pt x="2587403" y="3098042"/>
                  <a:pt x="2645900" y="3098042"/>
                </a:cubicBezTo>
                <a:lnTo>
                  <a:pt x="2908473" y="3098042"/>
                </a:lnTo>
                <a:lnTo>
                  <a:pt x="2908473" y="3575714"/>
                </a:lnTo>
                <a:lnTo>
                  <a:pt x="0" y="35757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任意多边形 2"/>
          <p:cNvSpPr/>
          <p:nvPr/>
        </p:nvSpPr>
        <p:spPr>
          <a:xfrm>
            <a:off x="614828" y="1587351"/>
            <a:ext cx="2181355" cy="2682613"/>
          </a:xfrm>
          <a:custGeom>
            <a:avLst/>
            <a:gdLst>
              <a:gd name="connsiteX0" fmla="*/ 2669636 w 2908473"/>
              <a:gd name="connsiteY0" fmla="*/ 2906974 h 3575714"/>
              <a:gd name="connsiteX1" fmla="*/ 2744699 w 2908473"/>
              <a:gd name="connsiteY1" fmla="*/ 2982037 h 3575714"/>
              <a:gd name="connsiteX2" fmla="*/ 2669636 w 2908473"/>
              <a:gd name="connsiteY2" fmla="*/ 3057100 h 3575714"/>
              <a:gd name="connsiteX3" fmla="*/ 2594573 w 2908473"/>
              <a:gd name="connsiteY3" fmla="*/ 2982037 h 3575714"/>
              <a:gd name="connsiteX4" fmla="*/ 2669636 w 2908473"/>
              <a:gd name="connsiteY4" fmla="*/ 2906974 h 3575714"/>
              <a:gd name="connsiteX5" fmla="*/ 2669636 w 2908473"/>
              <a:gd name="connsiteY5" fmla="*/ 2119953 h 3575714"/>
              <a:gd name="connsiteX6" fmla="*/ 2744699 w 2908473"/>
              <a:gd name="connsiteY6" fmla="*/ 2195016 h 3575714"/>
              <a:gd name="connsiteX7" fmla="*/ 2669636 w 2908473"/>
              <a:gd name="connsiteY7" fmla="*/ 2270079 h 3575714"/>
              <a:gd name="connsiteX8" fmla="*/ 2594573 w 2908473"/>
              <a:gd name="connsiteY8" fmla="*/ 2195016 h 3575714"/>
              <a:gd name="connsiteX9" fmla="*/ 2669636 w 2908473"/>
              <a:gd name="connsiteY9" fmla="*/ 2119953 h 3575714"/>
              <a:gd name="connsiteX10" fmla="*/ 2669636 w 2908473"/>
              <a:gd name="connsiteY10" fmla="*/ 1332932 h 3575714"/>
              <a:gd name="connsiteX11" fmla="*/ 2744699 w 2908473"/>
              <a:gd name="connsiteY11" fmla="*/ 1407995 h 3575714"/>
              <a:gd name="connsiteX12" fmla="*/ 2669636 w 2908473"/>
              <a:gd name="connsiteY12" fmla="*/ 1483058 h 3575714"/>
              <a:gd name="connsiteX13" fmla="*/ 2594573 w 2908473"/>
              <a:gd name="connsiteY13" fmla="*/ 1407995 h 3575714"/>
              <a:gd name="connsiteX14" fmla="*/ 2669636 w 2908473"/>
              <a:gd name="connsiteY14" fmla="*/ 1332932 h 3575714"/>
              <a:gd name="connsiteX15" fmla="*/ 2669636 w 2908473"/>
              <a:gd name="connsiteY15" fmla="*/ 545911 h 3575714"/>
              <a:gd name="connsiteX16" fmla="*/ 2744699 w 2908473"/>
              <a:gd name="connsiteY16" fmla="*/ 620974 h 3575714"/>
              <a:gd name="connsiteX17" fmla="*/ 2669636 w 2908473"/>
              <a:gd name="connsiteY17" fmla="*/ 696037 h 3575714"/>
              <a:gd name="connsiteX18" fmla="*/ 2594573 w 2908473"/>
              <a:gd name="connsiteY18" fmla="*/ 620974 h 3575714"/>
              <a:gd name="connsiteX19" fmla="*/ 2669636 w 2908473"/>
              <a:gd name="connsiteY19" fmla="*/ 545911 h 3575714"/>
              <a:gd name="connsiteX20" fmla="*/ 0 w 2908473"/>
              <a:gd name="connsiteY20" fmla="*/ 0 h 3575714"/>
              <a:gd name="connsiteX21" fmla="*/ 2908473 w 2908473"/>
              <a:gd name="connsiteY21" fmla="*/ 0 h 3575714"/>
              <a:gd name="connsiteX22" fmla="*/ 2908473 w 2908473"/>
              <a:gd name="connsiteY22" fmla="*/ 504968 h 3575714"/>
              <a:gd name="connsiteX23" fmla="*/ 2645900 w 2908473"/>
              <a:gd name="connsiteY23" fmla="*/ 504968 h 3575714"/>
              <a:gd name="connsiteX24" fmla="*/ 2539982 w 2908473"/>
              <a:gd name="connsiteY24" fmla="*/ 610886 h 3575714"/>
              <a:gd name="connsiteX25" fmla="*/ 2539982 w 2908473"/>
              <a:gd name="connsiteY25" fmla="*/ 631062 h 3575714"/>
              <a:gd name="connsiteX26" fmla="*/ 2645900 w 2908473"/>
              <a:gd name="connsiteY26" fmla="*/ 736980 h 3575714"/>
              <a:gd name="connsiteX27" fmla="*/ 2908473 w 2908473"/>
              <a:gd name="connsiteY27" fmla="*/ 736980 h 3575714"/>
              <a:gd name="connsiteX28" fmla="*/ 2908473 w 2908473"/>
              <a:gd name="connsiteY28" fmla="*/ 1291989 h 3575714"/>
              <a:gd name="connsiteX29" fmla="*/ 2645900 w 2908473"/>
              <a:gd name="connsiteY29" fmla="*/ 1291989 h 3575714"/>
              <a:gd name="connsiteX30" fmla="*/ 2539982 w 2908473"/>
              <a:gd name="connsiteY30" fmla="*/ 1397907 h 3575714"/>
              <a:gd name="connsiteX31" fmla="*/ 2539982 w 2908473"/>
              <a:gd name="connsiteY31" fmla="*/ 1418083 h 3575714"/>
              <a:gd name="connsiteX32" fmla="*/ 2645900 w 2908473"/>
              <a:gd name="connsiteY32" fmla="*/ 1524001 h 3575714"/>
              <a:gd name="connsiteX33" fmla="*/ 2908473 w 2908473"/>
              <a:gd name="connsiteY33" fmla="*/ 1524001 h 3575714"/>
              <a:gd name="connsiteX34" fmla="*/ 2908473 w 2908473"/>
              <a:gd name="connsiteY34" fmla="*/ 2079010 h 3575714"/>
              <a:gd name="connsiteX35" fmla="*/ 2645900 w 2908473"/>
              <a:gd name="connsiteY35" fmla="*/ 2079010 h 3575714"/>
              <a:gd name="connsiteX36" fmla="*/ 2539982 w 2908473"/>
              <a:gd name="connsiteY36" fmla="*/ 2184928 h 3575714"/>
              <a:gd name="connsiteX37" fmla="*/ 2539982 w 2908473"/>
              <a:gd name="connsiteY37" fmla="*/ 2205104 h 3575714"/>
              <a:gd name="connsiteX38" fmla="*/ 2645900 w 2908473"/>
              <a:gd name="connsiteY38" fmla="*/ 2311022 h 3575714"/>
              <a:gd name="connsiteX39" fmla="*/ 2908473 w 2908473"/>
              <a:gd name="connsiteY39" fmla="*/ 2311022 h 3575714"/>
              <a:gd name="connsiteX40" fmla="*/ 2908473 w 2908473"/>
              <a:gd name="connsiteY40" fmla="*/ 2866030 h 3575714"/>
              <a:gd name="connsiteX41" fmla="*/ 2645900 w 2908473"/>
              <a:gd name="connsiteY41" fmla="*/ 2866030 h 3575714"/>
              <a:gd name="connsiteX42" fmla="*/ 2539982 w 2908473"/>
              <a:gd name="connsiteY42" fmla="*/ 2971948 h 3575714"/>
              <a:gd name="connsiteX43" fmla="*/ 2539982 w 2908473"/>
              <a:gd name="connsiteY43" fmla="*/ 2992124 h 3575714"/>
              <a:gd name="connsiteX44" fmla="*/ 2645900 w 2908473"/>
              <a:gd name="connsiteY44" fmla="*/ 3098042 h 3575714"/>
              <a:gd name="connsiteX45" fmla="*/ 2908473 w 2908473"/>
              <a:gd name="connsiteY45" fmla="*/ 3098042 h 3575714"/>
              <a:gd name="connsiteX46" fmla="*/ 2908473 w 2908473"/>
              <a:gd name="connsiteY46" fmla="*/ 3575714 h 3575714"/>
              <a:gd name="connsiteX47" fmla="*/ 0 w 2908473"/>
              <a:gd name="connsiteY47" fmla="*/ 3575714 h 35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08473" h="3575714">
                <a:moveTo>
                  <a:pt x="2669636" y="2906974"/>
                </a:moveTo>
                <a:cubicBezTo>
                  <a:pt x="2711092" y="2906974"/>
                  <a:pt x="2744699" y="2940581"/>
                  <a:pt x="2744699" y="2982037"/>
                </a:cubicBezTo>
                <a:cubicBezTo>
                  <a:pt x="2744699" y="3023493"/>
                  <a:pt x="2711092" y="3057100"/>
                  <a:pt x="2669636" y="3057100"/>
                </a:cubicBezTo>
                <a:cubicBezTo>
                  <a:pt x="2628180" y="3057100"/>
                  <a:pt x="2594573" y="3023493"/>
                  <a:pt x="2594573" y="2982037"/>
                </a:cubicBezTo>
                <a:cubicBezTo>
                  <a:pt x="2594573" y="2940581"/>
                  <a:pt x="2628180" y="2906974"/>
                  <a:pt x="2669636" y="2906974"/>
                </a:cubicBezTo>
                <a:close/>
                <a:moveTo>
                  <a:pt x="2669636" y="2119953"/>
                </a:moveTo>
                <a:cubicBezTo>
                  <a:pt x="2711092" y="2119953"/>
                  <a:pt x="2744699" y="2153560"/>
                  <a:pt x="2744699" y="2195016"/>
                </a:cubicBezTo>
                <a:cubicBezTo>
                  <a:pt x="2744699" y="2236472"/>
                  <a:pt x="2711092" y="2270079"/>
                  <a:pt x="2669636" y="2270079"/>
                </a:cubicBezTo>
                <a:cubicBezTo>
                  <a:pt x="2628180" y="2270079"/>
                  <a:pt x="2594573" y="2236472"/>
                  <a:pt x="2594573" y="2195016"/>
                </a:cubicBezTo>
                <a:cubicBezTo>
                  <a:pt x="2594573" y="2153560"/>
                  <a:pt x="2628180" y="2119953"/>
                  <a:pt x="2669636" y="2119953"/>
                </a:cubicBezTo>
                <a:close/>
                <a:moveTo>
                  <a:pt x="2669636" y="1332932"/>
                </a:moveTo>
                <a:cubicBezTo>
                  <a:pt x="2711092" y="1332932"/>
                  <a:pt x="2744699" y="1366539"/>
                  <a:pt x="2744699" y="1407995"/>
                </a:cubicBezTo>
                <a:cubicBezTo>
                  <a:pt x="2744699" y="1449451"/>
                  <a:pt x="2711092" y="1483058"/>
                  <a:pt x="2669636" y="1483058"/>
                </a:cubicBezTo>
                <a:cubicBezTo>
                  <a:pt x="2628180" y="1483058"/>
                  <a:pt x="2594573" y="1449451"/>
                  <a:pt x="2594573" y="1407995"/>
                </a:cubicBezTo>
                <a:cubicBezTo>
                  <a:pt x="2594573" y="1366539"/>
                  <a:pt x="2628180" y="1332932"/>
                  <a:pt x="2669636" y="1332932"/>
                </a:cubicBezTo>
                <a:close/>
                <a:moveTo>
                  <a:pt x="2669636" y="545911"/>
                </a:moveTo>
                <a:cubicBezTo>
                  <a:pt x="2711092" y="545911"/>
                  <a:pt x="2744699" y="579518"/>
                  <a:pt x="2744699" y="620974"/>
                </a:cubicBezTo>
                <a:cubicBezTo>
                  <a:pt x="2744699" y="662430"/>
                  <a:pt x="2711092" y="696037"/>
                  <a:pt x="2669636" y="696037"/>
                </a:cubicBezTo>
                <a:cubicBezTo>
                  <a:pt x="2628180" y="696037"/>
                  <a:pt x="2594573" y="662430"/>
                  <a:pt x="2594573" y="620974"/>
                </a:cubicBezTo>
                <a:cubicBezTo>
                  <a:pt x="2594573" y="579518"/>
                  <a:pt x="2628180" y="545911"/>
                  <a:pt x="2669636" y="545911"/>
                </a:cubicBezTo>
                <a:close/>
                <a:moveTo>
                  <a:pt x="0" y="0"/>
                </a:moveTo>
                <a:lnTo>
                  <a:pt x="2908473" y="0"/>
                </a:lnTo>
                <a:lnTo>
                  <a:pt x="2908473" y="504968"/>
                </a:lnTo>
                <a:lnTo>
                  <a:pt x="2645900" y="504968"/>
                </a:lnTo>
                <a:cubicBezTo>
                  <a:pt x="2587403" y="504968"/>
                  <a:pt x="2539982" y="552389"/>
                  <a:pt x="2539982" y="610886"/>
                </a:cubicBezTo>
                <a:lnTo>
                  <a:pt x="2539982" y="631062"/>
                </a:lnTo>
                <a:cubicBezTo>
                  <a:pt x="2539982" y="689559"/>
                  <a:pt x="2587403" y="736980"/>
                  <a:pt x="2645900" y="736980"/>
                </a:cubicBezTo>
                <a:lnTo>
                  <a:pt x="2908473" y="736980"/>
                </a:lnTo>
                <a:lnTo>
                  <a:pt x="2908473" y="1291989"/>
                </a:lnTo>
                <a:lnTo>
                  <a:pt x="2645900" y="1291989"/>
                </a:lnTo>
                <a:cubicBezTo>
                  <a:pt x="2587403" y="1291989"/>
                  <a:pt x="2539982" y="1339410"/>
                  <a:pt x="2539982" y="1397907"/>
                </a:cubicBezTo>
                <a:lnTo>
                  <a:pt x="2539982" y="1418083"/>
                </a:lnTo>
                <a:cubicBezTo>
                  <a:pt x="2539982" y="1476580"/>
                  <a:pt x="2587403" y="1524001"/>
                  <a:pt x="2645900" y="1524001"/>
                </a:cubicBezTo>
                <a:lnTo>
                  <a:pt x="2908473" y="1524001"/>
                </a:lnTo>
                <a:lnTo>
                  <a:pt x="2908473" y="2079010"/>
                </a:lnTo>
                <a:lnTo>
                  <a:pt x="2645900" y="2079010"/>
                </a:lnTo>
                <a:cubicBezTo>
                  <a:pt x="2587403" y="2079010"/>
                  <a:pt x="2539982" y="2126431"/>
                  <a:pt x="2539982" y="2184928"/>
                </a:cubicBezTo>
                <a:lnTo>
                  <a:pt x="2539982" y="2205104"/>
                </a:lnTo>
                <a:cubicBezTo>
                  <a:pt x="2539982" y="2263601"/>
                  <a:pt x="2587403" y="2311022"/>
                  <a:pt x="2645900" y="2311022"/>
                </a:cubicBezTo>
                <a:lnTo>
                  <a:pt x="2908473" y="2311022"/>
                </a:lnTo>
                <a:lnTo>
                  <a:pt x="2908473" y="2866030"/>
                </a:lnTo>
                <a:lnTo>
                  <a:pt x="2645900" y="2866030"/>
                </a:lnTo>
                <a:cubicBezTo>
                  <a:pt x="2587403" y="2866030"/>
                  <a:pt x="2539982" y="2913451"/>
                  <a:pt x="2539982" y="2971948"/>
                </a:cubicBezTo>
                <a:lnTo>
                  <a:pt x="2539982" y="2992124"/>
                </a:lnTo>
                <a:cubicBezTo>
                  <a:pt x="2539982" y="3050621"/>
                  <a:pt x="2587403" y="3098042"/>
                  <a:pt x="2645900" y="3098042"/>
                </a:cubicBezTo>
                <a:lnTo>
                  <a:pt x="2908473" y="3098042"/>
                </a:lnTo>
                <a:lnTo>
                  <a:pt x="2908473" y="3575714"/>
                </a:lnTo>
                <a:lnTo>
                  <a:pt x="0" y="35757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 name="矩形 3"/>
          <p:cNvSpPr/>
          <p:nvPr/>
        </p:nvSpPr>
        <p:spPr>
          <a:xfrm>
            <a:off x="789005" y="1874044"/>
            <a:ext cx="1577273" cy="307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单击添加标题</a:t>
            </a:r>
            <a:endParaRPr lang="zh-CN" altLang="en-US" sz="1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29"/>
          <p:cNvSpPr txBox="1"/>
          <p:nvPr/>
        </p:nvSpPr>
        <p:spPr>
          <a:xfrm>
            <a:off x="789004" y="2359700"/>
            <a:ext cx="1670230" cy="1291251"/>
          </a:xfrm>
          <a:prstGeom prst="rect">
            <a:avLst/>
          </a:prstGeom>
          <a:noFill/>
        </p:spPr>
        <p:txBody>
          <a:bodyPr wrap="square" lIns="0" tIns="34290" rIns="0" bIns="34290" rtlCol="0">
            <a:spAutoFit/>
          </a:bodyPr>
          <a:lstStyle/>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307017" y="1874044"/>
            <a:ext cx="1577273" cy="307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单击添加标题</a:t>
            </a:r>
            <a:endParaRPr lang="zh-CN" altLang="en-US" sz="1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文本框 31"/>
          <p:cNvSpPr txBox="1"/>
          <p:nvPr/>
        </p:nvSpPr>
        <p:spPr>
          <a:xfrm>
            <a:off x="3307016" y="2359700"/>
            <a:ext cx="1670230" cy="1291251"/>
          </a:xfrm>
          <a:prstGeom prst="rect">
            <a:avLst/>
          </a:prstGeom>
          <a:noFill/>
        </p:spPr>
        <p:txBody>
          <a:bodyPr wrap="square" lIns="0" tIns="34290" rIns="0" bIns="34290" rtlCol="0">
            <a:spAutoFit/>
          </a:bodyPr>
          <a:lstStyle/>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a:p>
            <a:pPr marL="257175" indent="-257175">
              <a:lnSpc>
                <a:spcPct val="150000"/>
              </a:lnSpc>
              <a:buFont typeface="+mj-lt"/>
              <a:buAutoNum type="arabicPeriod"/>
            </a:pPr>
            <a:r>
              <a:rPr lang="zh-CN" altLang="en-US" sz="900" dirty="0">
                <a:solidFill>
                  <a:schemeClr val="bg1"/>
                </a:solidFill>
                <a:latin typeface="微软雅黑" panose="020B0503020204020204" pitchFamily="34" charset="-122"/>
                <a:ea typeface="微软雅黑" panose="020B0503020204020204" pitchFamily="34" charset="-122"/>
              </a:rPr>
              <a:t>在此输入文字内容</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8" name="文本框 32"/>
          <p:cNvSpPr txBox="1"/>
          <p:nvPr/>
        </p:nvSpPr>
        <p:spPr>
          <a:xfrm>
            <a:off x="5283654" y="2149541"/>
            <a:ext cx="2630195" cy="278987"/>
          </a:xfrm>
          <a:prstGeom prst="rect">
            <a:avLst/>
          </a:prstGeom>
          <a:noFill/>
        </p:spPr>
        <p:txBody>
          <a:bodyPr wrap="square" lIns="68580" tIns="34290" rIns="68580" bIns="34290"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在此输入小标题</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33"/>
          <p:cNvSpPr txBox="1"/>
          <p:nvPr/>
        </p:nvSpPr>
        <p:spPr>
          <a:xfrm>
            <a:off x="5283653" y="2516609"/>
            <a:ext cx="3352491" cy="668003"/>
          </a:xfrm>
          <a:prstGeom prst="rect">
            <a:avLst/>
          </a:prstGeom>
          <a:noFill/>
        </p:spPr>
        <p:txBody>
          <a:bodyPr wrap="square" lIns="68580" tIns="34290" rIns="68580" bIns="34290" rtlCol="0">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点击此处输入与此小标题或图形相关的文字描述内容或数据分析。</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点击此处输入与此小标题或者与此图形相关的内容介绍、数据统计、事件分析、总结概述等文字描述内容。</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up)">
                                      <p:cBhvr>
                                        <p:cTn id="31" dur="500"/>
                                        <p:tgtEl>
                                          <p:spTgt spid="5">
                                            <p:txEl>
                                              <p:pRg st="3" end="3"/>
                                            </p:txEl>
                                          </p:spTgt>
                                        </p:tgtEl>
                                      </p:cBhvr>
                                    </p:animEffect>
                                  </p:childTnLst>
                                </p:cTn>
                              </p:par>
                            </p:childTnLst>
                          </p:cTn>
                        </p:par>
                        <p:par>
                          <p:cTn id="32" fill="hold">
                            <p:stCondLst>
                              <p:cond delay="500"/>
                            </p:stCondLst>
                            <p:childTnLst>
                              <p:par>
                                <p:cTn id="33" presetID="1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p:tgtEl>
                                          <p:spTgt spid="2"/>
                                        </p:tgtEl>
                                        <p:attrNameLst>
                                          <p:attrName>ppt_x</p:attrName>
                                        </p:attrNameLst>
                                      </p:cBhvr>
                                      <p:tavLst>
                                        <p:tav tm="0">
                                          <p:val>
                                            <p:strVal val="#ppt_x-#ppt_w*1.125000"/>
                                          </p:val>
                                        </p:tav>
                                        <p:tav tm="100000">
                                          <p:val>
                                            <p:strVal val="#ppt_x"/>
                                          </p:val>
                                        </p:tav>
                                      </p:tavLst>
                                    </p:anim>
                                    <p:animEffect transition="in" filter="wipe(right)">
                                      <p:cBhvr>
                                        <p:cTn id="36" dur="500"/>
                                        <p:tgtEl>
                                          <p:spTgt spid="2"/>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750"/>
                                        <p:tgtEl>
                                          <p:spTgt spid="6"/>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up)">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wipe(up)">
                                      <p:cBhvr>
                                        <p:cTn id="49" dur="500"/>
                                        <p:tgtEl>
                                          <p:spTgt spid="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wipe(up)">
                                      <p:cBhvr>
                                        <p:cTn id="54" dur="500"/>
                                        <p:tgtEl>
                                          <p:spTgt spid="7">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animEffect transition="in" filter="wipe(up)">
                                      <p:cBhvr>
                                        <p:cTn id="59" dur="500"/>
                                        <p:tgtEl>
                                          <p:spTgt spid="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7">
                                            <p:txEl>
                                              <p:pRg st="4" end="4"/>
                                            </p:txEl>
                                          </p:spTgt>
                                        </p:tgtEl>
                                        <p:attrNameLst>
                                          <p:attrName>style.visibility</p:attrName>
                                        </p:attrNameLst>
                                      </p:cBhvr>
                                      <p:to>
                                        <p:strVal val="visible"/>
                                      </p:to>
                                    </p:set>
                                    <p:animEffect transition="in" filter="wipe(up)">
                                      <p:cBhvr>
                                        <p:cTn id="64" dur="500"/>
                                        <p:tgtEl>
                                          <p:spTgt spid="7">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
                                            <p:txEl>
                                              <p:pRg st="5" end="5"/>
                                            </p:txEl>
                                          </p:spTgt>
                                        </p:tgtEl>
                                        <p:attrNameLst>
                                          <p:attrName>style.visibility</p:attrName>
                                        </p:attrNameLst>
                                      </p:cBhvr>
                                      <p:to>
                                        <p:strVal val="visible"/>
                                      </p:to>
                                    </p:set>
                                    <p:animEffect transition="in" filter="wipe(up)">
                                      <p:cBhvr>
                                        <p:cTn id="69" dur="500"/>
                                        <p:tgtEl>
                                          <p:spTgt spid="7">
                                            <p:txEl>
                                              <p:pRg st="5" end="5"/>
                                            </p:txEl>
                                          </p:spTgt>
                                        </p:tgtEl>
                                      </p:cBhvr>
                                    </p:animEffect>
                                  </p:childTnLst>
                                </p:cTn>
                              </p:par>
                            </p:childTnLst>
                          </p:cTn>
                        </p:par>
                        <p:par>
                          <p:cTn id="70" fill="hold">
                            <p:stCondLst>
                              <p:cond delay="500"/>
                            </p:stCondLst>
                            <p:childTnLst>
                              <p:par>
                                <p:cTn id="71" presetID="10" presetClass="entr" presetSubtype="0" fill="hold" grpId="0" nodeType="afterEffect">
                                  <p:stCondLst>
                                    <p:cond delay="0"/>
                                  </p:stCondLst>
                                  <p:iterate type="lt">
                                    <p:tmPct val="10000"/>
                                  </p:iterate>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par>
                          <p:cTn id="74" fill="hold">
                            <p:stCondLst>
                              <p:cond delay="1299"/>
                            </p:stCondLst>
                            <p:childTnLst>
                              <p:par>
                                <p:cTn id="75" presetID="10" presetClass="entr" presetSubtype="0" fill="hold" grpId="0" nodeType="afterEffect">
                                  <p:stCondLst>
                                    <p:cond delay="0"/>
                                  </p:stCondLst>
                                  <p:iterate type="lt">
                                    <p:tmPct val="10000"/>
                                  </p:iterate>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build="p"/>
      <p:bldP spid="6" grpId="0" animBg="1"/>
      <p:bldP spid="7" grpId="0" build="p"/>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bwMode="auto">
          <a:xfrm>
            <a:off x="971601" y="2212505"/>
            <a:ext cx="1479797" cy="133420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p:spPr>
        <p:txBody>
          <a:bodyPr vert="horz" wrap="square" lIns="91440" tIns="45720" rIns="91440" bIns="45720" numCol="1" anchor="t" anchorCtr="0" compatLnSpc="1"/>
          <a:lstStyle/>
          <a:p>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21"/>
          <p:cNvSpPr txBox="1"/>
          <p:nvPr/>
        </p:nvSpPr>
        <p:spPr>
          <a:xfrm>
            <a:off x="1208935" y="2746736"/>
            <a:ext cx="908686" cy="21544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1400" dirty="0">
                <a:sym typeface="微软雅黑" panose="020B0503020204020204" pitchFamily="34" charset="-122"/>
              </a:rPr>
              <a:t>添加标题</a:t>
            </a:r>
            <a:endParaRPr lang="zh-CN" altLang="en-US" sz="1400" dirty="0">
              <a:sym typeface="微软雅黑" panose="020B0503020204020204" pitchFamily="34" charset="-122"/>
            </a:endParaRPr>
          </a:p>
        </p:txBody>
      </p:sp>
      <p:sp>
        <p:nvSpPr>
          <p:cNvPr id="25" name="圆角矩形 24"/>
          <p:cNvSpPr/>
          <p:nvPr/>
        </p:nvSpPr>
        <p:spPr>
          <a:xfrm>
            <a:off x="3356492" y="1132385"/>
            <a:ext cx="4479052" cy="4516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5"/>
          <p:cNvSpPr/>
          <p:nvPr/>
        </p:nvSpPr>
        <p:spPr bwMode="auto">
          <a:xfrm>
            <a:off x="2650968" y="1336473"/>
            <a:ext cx="547516" cy="3108279"/>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圆角矩形 26"/>
          <p:cNvSpPr/>
          <p:nvPr/>
        </p:nvSpPr>
        <p:spPr>
          <a:xfrm>
            <a:off x="3356492" y="1866779"/>
            <a:ext cx="4479052" cy="4516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圆角矩形 27"/>
          <p:cNvSpPr/>
          <p:nvPr/>
        </p:nvSpPr>
        <p:spPr>
          <a:xfrm>
            <a:off x="3356492" y="2601173"/>
            <a:ext cx="4479052" cy="4516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圆角矩形 28"/>
          <p:cNvSpPr/>
          <p:nvPr/>
        </p:nvSpPr>
        <p:spPr>
          <a:xfrm>
            <a:off x="3356492" y="3335566"/>
            <a:ext cx="4479052" cy="4516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29"/>
          <p:cNvSpPr txBox="1"/>
          <p:nvPr/>
        </p:nvSpPr>
        <p:spPr>
          <a:xfrm>
            <a:off x="3675004" y="1280449"/>
            <a:ext cx="3758504" cy="2215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200" dirty="0">
                <a:solidFill>
                  <a:srgbClr val="FFFFFF"/>
                </a:solidFill>
                <a:sym typeface="微软雅黑" panose="020B0503020204020204" pitchFamily="34" charset="-122"/>
              </a:rPr>
              <a:t>点击输入本栏的具体文字，简明扼要的说明分项内容。</a:t>
            </a:r>
            <a:endParaRPr lang="en-US" altLang="zh-CN" sz="1200" dirty="0">
              <a:solidFill>
                <a:srgbClr val="FFFFFF"/>
              </a:solidFill>
              <a:sym typeface="微软雅黑" panose="020B0503020204020204" pitchFamily="34" charset="-122"/>
            </a:endParaRPr>
          </a:p>
        </p:txBody>
      </p:sp>
      <p:sp>
        <p:nvSpPr>
          <p:cNvPr id="31" name="TextBox 30"/>
          <p:cNvSpPr txBox="1"/>
          <p:nvPr/>
        </p:nvSpPr>
        <p:spPr>
          <a:xfrm>
            <a:off x="3675004" y="2009265"/>
            <a:ext cx="3758504" cy="2215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200" dirty="0">
                <a:solidFill>
                  <a:srgbClr val="FFFFFF"/>
                </a:solidFill>
                <a:sym typeface="微软雅黑" panose="020B0503020204020204" pitchFamily="34" charset="-122"/>
              </a:rPr>
              <a:t>点击输入本栏的具体文字，简明扼要的说明分项内容。</a:t>
            </a:r>
            <a:endParaRPr lang="en-US" altLang="zh-CN" sz="1200" dirty="0">
              <a:solidFill>
                <a:srgbClr val="FFFFFF"/>
              </a:solidFill>
              <a:sym typeface="微软雅黑" panose="020B0503020204020204" pitchFamily="34" charset="-122"/>
            </a:endParaRPr>
          </a:p>
        </p:txBody>
      </p:sp>
      <p:sp>
        <p:nvSpPr>
          <p:cNvPr id="32" name="TextBox 31"/>
          <p:cNvSpPr txBox="1"/>
          <p:nvPr/>
        </p:nvSpPr>
        <p:spPr>
          <a:xfrm>
            <a:off x="3675004" y="2743659"/>
            <a:ext cx="3758504" cy="2215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200" dirty="0">
                <a:solidFill>
                  <a:srgbClr val="FFFFFF"/>
                </a:solidFill>
                <a:sym typeface="微软雅黑" panose="020B0503020204020204" pitchFamily="34" charset="-122"/>
              </a:rPr>
              <a:t>点击输入本栏的具体文字，简明扼要的说明分项内容。</a:t>
            </a:r>
            <a:endParaRPr lang="en-US" altLang="zh-CN" sz="1200" dirty="0">
              <a:solidFill>
                <a:srgbClr val="FFFFFF"/>
              </a:solidFill>
              <a:sym typeface="微软雅黑" panose="020B0503020204020204" pitchFamily="34" charset="-122"/>
            </a:endParaRPr>
          </a:p>
        </p:txBody>
      </p:sp>
      <p:sp>
        <p:nvSpPr>
          <p:cNvPr id="33" name="TextBox 32"/>
          <p:cNvSpPr txBox="1"/>
          <p:nvPr/>
        </p:nvSpPr>
        <p:spPr>
          <a:xfrm>
            <a:off x="3675004" y="3478052"/>
            <a:ext cx="3758504" cy="2215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200" dirty="0">
                <a:solidFill>
                  <a:srgbClr val="FFFFFF"/>
                </a:solidFill>
                <a:sym typeface="微软雅黑" panose="020B0503020204020204" pitchFamily="34" charset="-122"/>
              </a:rPr>
              <a:t>点击输入本栏的具体文字，简明扼要的说明分项内容。</a:t>
            </a:r>
            <a:endParaRPr lang="en-US" altLang="zh-CN" sz="1200" dirty="0">
              <a:solidFill>
                <a:srgbClr val="FFFFFF"/>
              </a:solidFill>
              <a:sym typeface="微软雅黑" panose="020B0503020204020204" pitchFamily="34" charset="-122"/>
            </a:endParaRPr>
          </a:p>
        </p:txBody>
      </p:sp>
      <p:sp>
        <p:nvSpPr>
          <p:cNvPr id="34" name="圆角矩形 33"/>
          <p:cNvSpPr/>
          <p:nvPr/>
        </p:nvSpPr>
        <p:spPr>
          <a:xfrm>
            <a:off x="3367981" y="4065076"/>
            <a:ext cx="4479052" cy="4516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34"/>
          <p:cNvSpPr txBox="1"/>
          <p:nvPr/>
        </p:nvSpPr>
        <p:spPr>
          <a:xfrm>
            <a:off x="3686493" y="4207562"/>
            <a:ext cx="3758504" cy="2215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200" dirty="0">
                <a:solidFill>
                  <a:srgbClr val="FFFFFF"/>
                </a:solidFill>
                <a:sym typeface="微软雅黑" panose="020B0503020204020204" pitchFamily="34" charset="-122"/>
              </a:rPr>
              <a:t>点击输入本栏的具体文字，简明扼要的说明分项内容。</a:t>
            </a:r>
            <a:endParaRPr lang="en-US" altLang="zh-CN" sz="1200" dirty="0">
              <a:solidFill>
                <a:srgbClr val="FFFFFF"/>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ppt_w</p:attrName>
                                        </p:attrNameLst>
                                      </p:cBhvr>
                                      <p:tavLst>
                                        <p:tav tm="0" fmla="#ppt_w*sin(2.5*pi*$)">
                                          <p:val>
                                            <p:fltVal val="0"/>
                                          </p:val>
                                        </p:tav>
                                        <p:tav tm="100000">
                                          <p:val>
                                            <p:fltVal val="1"/>
                                          </p:val>
                                        </p:tav>
                                      </p:tavLst>
                                    </p:anim>
                                    <p:anim calcmode="lin" valueType="num">
                                      <p:cBhvr>
                                        <p:cTn id="14" dur="2000" fill="hold"/>
                                        <p:tgtEl>
                                          <p:spTgt spid="21"/>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6" presetClass="entr" presetSubtype="2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Horizontal)">
                                      <p:cBhvr>
                                        <p:cTn id="18" dur="500"/>
                                        <p:tgtEl>
                                          <p:spTgt spid="26"/>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5" grpId="0" animBg="1"/>
      <p:bldP spid="26" grpId="0" animBg="1"/>
      <p:bldP spid="27" grpId="0" animBg="1"/>
      <p:bldP spid="28" grpId="0" animBg="1"/>
      <p:bldP spid="29" grpId="0" animBg="1"/>
      <p:bldP spid="30" grpId="0"/>
      <p:bldP spid="31" grpId="0"/>
      <p:bldP spid="32" grpId="0"/>
      <p:bldP spid="33" grpId="0"/>
      <p:bldP spid="34"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平行四边形 21"/>
          <p:cNvSpPr/>
          <p:nvPr/>
        </p:nvSpPr>
        <p:spPr>
          <a:xfrm>
            <a:off x="7422842" y="3850104"/>
            <a:ext cx="2688336" cy="1317305"/>
          </a:xfrm>
          <a:prstGeom prst="parallelogram">
            <a:avLst>
              <a:gd name="adj" fmla="val 338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1355936" y="1281688"/>
            <a:ext cx="3456709" cy="1736355"/>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a:off x="623603" y="2217724"/>
            <a:ext cx="3456709" cy="1560308"/>
          </a:xfrm>
          <a:prstGeom prst="parallelogram">
            <a:avLst>
              <a:gd name="adj" fmla="val 338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18011" y="1421325"/>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693954" y="3850104"/>
            <a:ext cx="2688336" cy="1317305"/>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8"/>
          <p:cNvSpPr>
            <a:spLocks noChangeArrowheads="1"/>
          </p:cNvSpPr>
          <p:nvPr/>
        </p:nvSpPr>
        <p:spPr bwMode="auto">
          <a:xfrm>
            <a:off x="4499992" y="2378123"/>
            <a:ext cx="39658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None/>
              <a:defRPr/>
            </a:pPr>
            <a:r>
              <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演讲完毕 谢谢观看 </a:t>
            </a:r>
            <a:endPar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20"/>
          <p:cNvSpPr>
            <a:spLocks noChangeArrowheads="1"/>
          </p:cNvSpPr>
          <p:nvPr/>
        </p:nvSpPr>
        <p:spPr bwMode="auto">
          <a:xfrm>
            <a:off x="4551126" y="3018043"/>
            <a:ext cx="4032854" cy="24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anose="020B0604020202020204" pitchFamily="34" charset="0"/>
              <a:buNone/>
            </a:pPr>
            <a:r>
              <a:rPr lang="en-US" altLang="zh-CN" sz="800" dirty="0">
                <a:solidFill>
                  <a:srgbClr val="53585E"/>
                </a:solidFill>
                <a:latin typeface="Arial" panose="020B0604020202020204" pitchFamily="34" charset="0"/>
                <a:cs typeface="Arial" panose="020B0604020202020204" pitchFamily="34" charset="0"/>
              </a:rPr>
              <a:t>We have many PowerPoint </a:t>
            </a:r>
            <a:r>
              <a:rPr lang="zh-CN" altLang="en-US" sz="800" dirty="0">
                <a:solidFill>
                  <a:srgbClr val="53585E"/>
                </a:solidFill>
                <a:latin typeface="Arial" panose="020B0604020202020204" pitchFamily="34" charset="0"/>
                <a:cs typeface="Arial" panose="020B0604020202020204" pitchFamily="34" charset="0"/>
              </a:rPr>
              <a:t>templates</a:t>
            </a:r>
            <a:r>
              <a:rPr lang="en-US" altLang="zh-CN" sz="800" dirty="0">
                <a:solidFill>
                  <a:srgbClr val="53585E"/>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800" dirty="0">
              <a:solidFill>
                <a:srgbClr val="53585E"/>
              </a:solidFill>
              <a:latin typeface="Arial" panose="020B0604020202020204" pitchFamily="34" charset="0"/>
              <a:cs typeface="Arial" panose="020B0604020202020204" pitchFamily="34" charset="0"/>
            </a:endParaRPr>
          </a:p>
        </p:txBody>
      </p:sp>
      <p:sp>
        <p:nvSpPr>
          <p:cNvPr id="17" name="Rectangle 20"/>
          <p:cNvSpPr>
            <a:spLocks noChangeArrowheads="1"/>
          </p:cNvSpPr>
          <p:nvPr/>
        </p:nvSpPr>
        <p:spPr bwMode="auto">
          <a:xfrm>
            <a:off x="4560751" y="3396211"/>
            <a:ext cx="2952734" cy="15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anose="020B0604020202020204" pitchFamily="34" charset="0"/>
              <a:buNone/>
            </a:pP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汇报人</a:t>
            </a:r>
            <a:r>
              <a:rPr lang="en-US" altLang="zh-CN"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a:t>
            </a:r>
            <a:r>
              <a:rPr lang="en-US"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XXXX</a:t>
            </a:r>
            <a:r>
              <a:rPr lang="zh-CN" altLang="en-US" sz="1000" dirty="0" smtClean="0">
                <a:solidFill>
                  <a:srgbClr val="53585E"/>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时间</a:t>
            </a:r>
            <a:r>
              <a:rPr lang="en-US" altLang="zh-CN"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XX</a:t>
            </a:r>
            <a:r>
              <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rPr>
              <a:t>月</a:t>
            </a:r>
            <a:endParaRPr lang="zh-CN" altLang="en-US" sz="1000" dirty="0">
              <a:solidFill>
                <a:srgbClr val="53585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Rectangle 18"/>
          <p:cNvSpPr>
            <a:spLocks noChangeArrowheads="1"/>
          </p:cNvSpPr>
          <p:nvPr/>
        </p:nvSpPr>
        <p:spPr bwMode="auto">
          <a:xfrm>
            <a:off x="4532283" y="1461204"/>
            <a:ext cx="1371600"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5400" dirty="0">
                <a:solidFill>
                  <a:schemeClr val="tx1">
                    <a:lumMod val="75000"/>
                    <a:lumOff val="25000"/>
                  </a:schemeClr>
                </a:solidFill>
                <a:latin typeface="方正姚体" panose="02010601030101010101" pitchFamily="2" charset="-122"/>
                <a:ea typeface="方正姚体" panose="02010601030101010101" pitchFamily="2" charset="-122"/>
                <a:cs typeface="宋体" panose="02010600030101010101" pitchFamily="2" charset="-122"/>
              </a:rPr>
              <a:t>202X</a:t>
            </a:r>
            <a:endParaRPr lang="en-US" altLang="zh-CN" sz="5400" dirty="0">
              <a:solidFill>
                <a:schemeClr val="tx1">
                  <a:lumMod val="75000"/>
                  <a:lumOff val="25000"/>
                </a:schemeClr>
              </a:solidFill>
              <a:latin typeface="方正姚体" panose="02010601030101010101" pitchFamily="2" charset="-122"/>
              <a:ea typeface="方正姚体" panose="02010601030101010101" pitchFamily="2" charset="-122"/>
              <a:cs typeface="宋体" panose="02010600030101010101" pitchFamily="2" charset="-122"/>
            </a:endParaRPr>
          </a:p>
        </p:txBody>
      </p:sp>
      <p:sp>
        <p:nvSpPr>
          <p:cNvPr id="12" name="平行四边形 11"/>
          <p:cNvSpPr/>
          <p:nvPr/>
        </p:nvSpPr>
        <p:spPr>
          <a:xfrm>
            <a:off x="3133533" y="1196086"/>
            <a:ext cx="610329" cy="710268"/>
          </a:xfrm>
          <a:prstGeom prst="parallelogram">
            <a:avLst>
              <a:gd name="adj" fmla="val 4333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p:cNvSpPr/>
          <p:nvPr/>
        </p:nvSpPr>
        <p:spPr>
          <a:xfrm>
            <a:off x="7061407" y="4434820"/>
            <a:ext cx="610329" cy="710268"/>
          </a:xfrm>
          <a:prstGeom prst="parallelogram">
            <a:avLst>
              <a:gd name="adj" fmla="val 4333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8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56" presetClass="entr" presetSubtype="0" fill="hold" grpId="0" nodeType="afterEffect">
                                      <p:stCondLst>
                                        <p:cond delay="0"/>
                                      </p:stCondLst>
                                      <p:iterate type="lt">
                                        <p:tmPct val="6667"/>
                                      </p:iterate>
                                      <p:childTnLst>
                                        <p:set>
                                          <p:cBhvr>
                                            <p:cTn id="41" dur="1" fill="hold">
                                              <p:stCondLst>
                                                <p:cond delay="0"/>
                                              </p:stCondLst>
                                            </p:cTn>
                                            <p:tgtEl>
                                              <p:spTgt spid="18"/>
                                            </p:tgtEl>
                                            <p:attrNameLst>
                                              <p:attrName>style.visibility</p:attrName>
                                            </p:attrNameLst>
                                          </p:cBhvr>
                                          <p:to>
                                            <p:strVal val="visible"/>
                                          </p:to>
                                        </p:set>
                                        <p:anim by="(-#ppt_w*2)" calcmode="lin" valueType="num">
                                          <p:cBhvr rctx="PPT">
                                            <p:cTn id="42" dur="375" autoRev="1" fill="hold">
                                              <p:stCondLst>
                                                <p:cond delay="0"/>
                                              </p:stCondLst>
                                            </p:cTn>
                                            <p:tgtEl>
                                              <p:spTgt spid="18"/>
                                            </p:tgtEl>
                                            <p:attrNameLst>
                                              <p:attrName>ppt_w</p:attrName>
                                            </p:attrNameLst>
                                          </p:cBhvr>
                                        </p:anim>
                                        <p:anim by="(#ppt_w*0.50)" calcmode="lin" valueType="num">
                                          <p:cBhvr>
                                            <p:cTn id="43" dur="375" decel="50000" autoRev="1" fill="hold">
                                              <p:stCondLst>
                                                <p:cond delay="0"/>
                                              </p:stCondLst>
                                            </p:cTn>
                                            <p:tgtEl>
                                              <p:spTgt spid="18"/>
                                            </p:tgtEl>
                                            <p:attrNameLst>
                                              <p:attrName>ppt_x</p:attrName>
                                            </p:attrNameLst>
                                          </p:cBhvr>
                                        </p:anim>
                                        <p:anim from="(-#ppt_h/2)" to="(#ppt_y)" calcmode="lin" valueType="num">
                                          <p:cBhvr>
                                            <p:cTn id="44" dur="750" fill="hold">
                                              <p:stCondLst>
                                                <p:cond delay="0"/>
                                              </p:stCondLst>
                                            </p:cTn>
                                            <p:tgtEl>
                                              <p:spTgt spid="18"/>
                                            </p:tgtEl>
                                            <p:attrNameLst>
                                              <p:attrName>ppt_y</p:attrName>
                                            </p:attrNameLst>
                                          </p:cBhvr>
                                        </p:anim>
                                        <p:animRot by="21600000">
                                          <p:cBhvr>
                                            <p:cTn id="45" dur="750" fill="hold">
                                              <p:stCondLst>
                                                <p:cond delay="0"/>
                                              </p:stCondLst>
                                            </p:cTn>
                                            <p:tgtEl>
                                              <p:spTgt spid="18"/>
                                            </p:tgtEl>
                                            <p:attrNameLst>
                                              <p:attrName>r</p:attrName>
                                            </p:attrNameLst>
                                          </p:cBhvr>
                                        </p:animRot>
                                      </p:childTnLst>
                                    </p:cTn>
                                  </p:par>
                                </p:childTnLst>
                              </p:cTn>
                            </p:par>
                            <p:par>
                              <p:cTn id="46" fill="hold">
                                <p:stCondLst>
                                  <p:cond delay="3400"/>
                                </p:stCondLst>
                                <p:childTnLst>
                                  <p:par>
                                    <p:cTn id="47" presetID="53" presetClass="entr" presetSubtype="16" fill="hold" grpId="0" nodeType="after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42" presetClass="entr" presetSubtype="0" fill="hold" grpId="0" nodeType="withEffect">
                                      <p:stCondLst>
                                        <p:cond delay="22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750"/>
                                            <p:tgtEl>
                                              <p:spTgt spid="16"/>
                                            </p:tgtEl>
                                          </p:cBhvr>
                                        </p:animEffect>
                                        <p:anim calcmode="lin" valueType="num">
                                          <p:cBhvr>
                                            <p:cTn id="55" dur="750" fill="hold"/>
                                            <p:tgtEl>
                                              <p:spTgt spid="16"/>
                                            </p:tgtEl>
                                            <p:attrNameLst>
                                              <p:attrName>ppt_x</p:attrName>
                                            </p:attrNameLst>
                                          </p:cBhvr>
                                          <p:tavLst>
                                            <p:tav tm="0">
                                              <p:val>
                                                <p:strVal val="#ppt_x"/>
                                              </p:val>
                                            </p:tav>
                                            <p:tav tm="100000">
                                              <p:val>
                                                <p:strVal val="#ppt_x"/>
                                              </p:val>
                                            </p:tav>
                                          </p:tavLst>
                                        </p:anim>
                                        <p:anim calcmode="lin" valueType="num">
                                          <p:cBhvr>
                                            <p:cTn id="56" dur="75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14:presetBounceEnd="60000">
                                      <p:stCondLst>
                                        <p:cond delay="3500"/>
                                      </p:stCondLst>
                                      <p:childTnLst>
                                        <p:set>
                                          <p:cBhvr>
                                            <p:cTn id="58" dur="1" fill="hold">
                                              <p:stCondLst>
                                                <p:cond delay="0"/>
                                              </p:stCondLst>
                                            </p:cTn>
                                            <p:tgtEl>
                                              <p:spTgt spid="17"/>
                                            </p:tgtEl>
                                            <p:attrNameLst>
                                              <p:attrName>style.visibility</p:attrName>
                                            </p:attrNameLst>
                                          </p:cBhvr>
                                          <p:to>
                                            <p:strVal val="visible"/>
                                          </p:to>
                                        </p:set>
                                        <p:anim calcmode="lin" valueType="num" p14:bounceEnd="60000">
                                          <p:cBhvr additive="base">
                                            <p:cTn id="59"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3" grpId="0" animBg="1"/>
          <p:bldP spid="11" grpId="0" animBg="1"/>
          <p:bldP spid="13" grpId="0" animBg="1"/>
          <p:bldP spid="15" grpId="0"/>
          <p:bldP spid="16" grpId="0"/>
          <p:bldP spid="17" grpId="0"/>
          <p:bldP spid="18" grpId="0"/>
          <p:bldP spid="12"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8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56" presetClass="entr" presetSubtype="0" fill="hold" grpId="0" nodeType="afterEffect">
                                      <p:stCondLst>
                                        <p:cond delay="0"/>
                                      </p:stCondLst>
                                      <p:iterate type="lt">
                                        <p:tmPct val="6667"/>
                                      </p:iterate>
                                      <p:childTnLst>
                                        <p:set>
                                          <p:cBhvr>
                                            <p:cTn id="41" dur="1" fill="hold">
                                              <p:stCondLst>
                                                <p:cond delay="0"/>
                                              </p:stCondLst>
                                            </p:cTn>
                                            <p:tgtEl>
                                              <p:spTgt spid="18"/>
                                            </p:tgtEl>
                                            <p:attrNameLst>
                                              <p:attrName>style.visibility</p:attrName>
                                            </p:attrNameLst>
                                          </p:cBhvr>
                                          <p:to>
                                            <p:strVal val="visible"/>
                                          </p:to>
                                        </p:set>
                                        <p:anim by="(-#ppt_w*2)" calcmode="lin" valueType="num">
                                          <p:cBhvr rctx="PPT">
                                            <p:cTn id="42" dur="375" autoRev="1" fill="hold">
                                              <p:stCondLst>
                                                <p:cond delay="0"/>
                                              </p:stCondLst>
                                            </p:cTn>
                                            <p:tgtEl>
                                              <p:spTgt spid="18"/>
                                            </p:tgtEl>
                                            <p:attrNameLst>
                                              <p:attrName>ppt_w</p:attrName>
                                            </p:attrNameLst>
                                          </p:cBhvr>
                                        </p:anim>
                                        <p:anim by="(#ppt_w*0.50)" calcmode="lin" valueType="num">
                                          <p:cBhvr>
                                            <p:cTn id="43" dur="375" decel="50000" autoRev="1" fill="hold">
                                              <p:stCondLst>
                                                <p:cond delay="0"/>
                                              </p:stCondLst>
                                            </p:cTn>
                                            <p:tgtEl>
                                              <p:spTgt spid="18"/>
                                            </p:tgtEl>
                                            <p:attrNameLst>
                                              <p:attrName>ppt_x</p:attrName>
                                            </p:attrNameLst>
                                          </p:cBhvr>
                                        </p:anim>
                                        <p:anim from="(-#ppt_h/2)" to="(#ppt_y)" calcmode="lin" valueType="num">
                                          <p:cBhvr>
                                            <p:cTn id="44" dur="750" fill="hold">
                                              <p:stCondLst>
                                                <p:cond delay="0"/>
                                              </p:stCondLst>
                                            </p:cTn>
                                            <p:tgtEl>
                                              <p:spTgt spid="18"/>
                                            </p:tgtEl>
                                            <p:attrNameLst>
                                              <p:attrName>ppt_y</p:attrName>
                                            </p:attrNameLst>
                                          </p:cBhvr>
                                        </p:anim>
                                        <p:animRot by="21600000">
                                          <p:cBhvr>
                                            <p:cTn id="45" dur="750" fill="hold">
                                              <p:stCondLst>
                                                <p:cond delay="0"/>
                                              </p:stCondLst>
                                            </p:cTn>
                                            <p:tgtEl>
                                              <p:spTgt spid="18"/>
                                            </p:tgtEl>
                                            <p:attrNameLst>
                                              <p:attrName>r</p:attrName>
                                            </p:attrNameLst>
                                          </p:cBhvr>
                                        </p:animRot>
                                      </p:childTnLst>
                                    </p:cTn>
                                  </p:par>
                                </p:childTnLst>
                              </p:cTn>
                            </p:par>
                            <p:par>
                              <p:cTn id="46" fill="hold">
                                <p:stCondLst>
                                  <p:cond delay="3400"/>
                                </p:stCondLst>
                                <p:childTnLst>
                                  <p:par>
                                    <p:cTn id="47" presetID="53" presetClass="entr" presetSubtype="16" fill="hold" grpId="0" nodeType="after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42" presetClass="entr" presetSubtype="0" fill="hold" grpId="0" nodeType="withEffect">
                                      <p:stCondLst>
                                        <p:cond delay="22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750"/>
                                            <p:tgtEl>
                                              <p:spTgt spid="16"/>
                                            </p:tgtEl>
                                          </p:cBhvr>
                                        </p:animEffect>
                                        <p:anim calcmode="lin" valueType="num">
                                          <p:cBhvr>
                                            <p:cTn id="55" dur="750" fill="hold"/>
                                            <p:tgtEl>
                                              <p:spTgt spid="16"/>
                                            </p:tgtEl>
                                            <p:attrNameLst>
                                              <p:attrName>ppt_x</p:attrName>
                                            </p:attrNameLst>
                                          </p:cBhvr>
                                          <p:tavLst>
                                            <p:tav tm="0">
                                              <p:val>
                                                <p:strVal val="#ppt_x"/>
                                              </p:val>
                                            </p:tav>
                                            <p:tav tm="100000">
                                              <p:val>
                                                <p:strVal val="#ppt_x"/>
                                              </p:val>
                                            </p:tav>
                                          </p:tavLst>
                                        </p:anim>
                                        <p:anim calcmode="lin" valueType="num">
                                          <p:cBhvr>
                                            <p:cTn id="56" dur="75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350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3" grpId="0" animBg="1"/>
          <p:bldP spid="11" grpId="0" animBg="1"/>
          <p:bldP spid="13" grpId="0" animBg="1"/>
          <p:bldP spid="15" grpId="0"/>
          <p:bldP spid="16" grpId="0"/>
          <p:bldP spid="17" grpId="0"/>
          <p:bldP spid="18" grpId="0"/>
          <p:bldP spid="12"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691680" y="1852464"/>
            <a:ext cx="2688336" cy="1860262"/>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nvSpPr>
        <p:spPr>
          <a:xfrm>
            <a:off x="-14824" y="1276400"/>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621628" y="196280"/>
            <a:ext cx="1886484" cy="1233518"/>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68044" y="2438337"/>
            <a:ext cx="2808312" cy="438592"/>
          </a:xfrm>
          <a:prstGeom prst="rect">
            <a:avLst/>
          </a:prstGeom>
        </p:spPr>
        <p:txBody>
          <a:bodyPr wrap="square" lIns="68589" tIns="34295" rIns="68589" bIns="34295">
            <a:spAutoFit/>
          </a:bodyPr>
          <a:lstStyle/>
          <a:p>
            <a:pPr algn="ctr">
              <a:buFontTx/>
              <a:buNone/>
            </a:pPr>
            <a:r>
              <a:rPr lang="zh-CN" altLang="en-US" sz="2400" dirty="0">
                <a:solidFill>
                  <a:schemeClr val="accent1"/>
                </a:solidFill>
                <a:latin typeface="微软雅黑" panose="020B0503020204020204" pitchFamily="34" charset="-122"/>
                <a:ea typeface="微软雅黑" panose="020B0503020204020204" pitchFamily="34" charset="-122"/>
              </a:rPr>
              <a:t>项目介绍</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5768084" y="3004239"/>
            <a:ext cx="2980380" cy="392425"/>
          </a:xfrm>
          <a:prstGeom prst="rect">
            <a:avLst/>
          </a:prstGeom>
        </p:spPr>
        <p:txBody>
          <a:bodyPr wrap="square" lIns="68589" tIns="34295" rIns="68589" bIns="34295">
            <a:spAutoFit/>
          </a:bodyPr>
          <a:lstStyle/>
          <a:p>
            <a:pPr>
              <a:lnSpc>
                <a:spcPct val="150000"/>
              </a:lnSpc>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a:t>
            </a:r>
            <a:endPar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a:off x="4956604" y="2403031"/>
            <a:ext cx="608266" cy="558089"/>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5012" tIns="32506" rIns="65012" bIns="32506" anchor="ctr">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en-US" altLang="zh-CN" sz="3200" dirty="0">
                <a:solidFill>
                  <a:schemeClr val="accent1"/>
                </a:solidFill>
                <a:ea typeface="微软雅黑" panose="020B0503020204020204" pitchFamily="34" charset="-122"/>
                <a:sym typeface="Arial" panose="020B0604020202020204" pitchFamily="34" charset="0"/>
              </a:rPr>
              <a:t>01</a:t>
            </a:r>
            <a:endParaRPr lang="en-US" altLang="zh-CN" sz="3200" dirty="0">
              <a:solidFill>
                <a:schemeClr val="accent1"/>
              </a:solidFill>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7"/>
          <p:cNvSpPr/>
          <p:nvPr/>
        </p:nvSpPr>
        <p:spPr>
          <a:xfrm>
            <a:off x="2536406" y="2870558"/>
            <a:ext cx="3855577" cy="90647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080808"/>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4461426" y="2421357"/>
            <a:ext cx="2768" cy="13556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40"/>
          <p:cNvSpPr txBox="1"/>
          <p:nvPr/>
        </p:nvSpPr>
        <p:spPr>
          <a:xfrm>
            <a:off x="1692057" y="3425918"/>
            <a:ext cx="1457972" cy="369324"/>
          </a:xfrm>
          <a:prstGeom prst="rect">
            <a:avLst/>
          </a:prstGeom>
          <a:noFill/>
        </p:spPr>
        <p:txBody>
          <a:bodyPr wrap="square" lIns="68573" tIns="34286" rIns="68573" bIns="3428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en-US" altLang="zh-CN" sz="97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676627" y="1131549"/>
            <a:ext cx="1563182" cy="1563386"/>
            <a:chOff x="2848131" y="1860029"/>
            <a:chExt cx="3807502" cy="3807502"/>
          </a:xfrm>
        </p:grpSpPr>
        <p:sp>
          <p:nvSpPr>
            <p:cNvPr id="6" name="椭圆 5"/>
            <p:cNvSpPr/>
            <p:nvPr/>
          </p:nvSpPr>
          <p:spPr>
            <a:xfrm>
              <a:off x="2848131" y="1860029"/>
              <a:ext cx="3807502" cy="380750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7" name="文本框 91"/>
            <p:cNvSpPr txBox="1"/>
            <p:nvPr/>
          </p:nvSpPr>
          <p:spPr>
            <a:xfrm>
              <a:off x="3878524" y="2869024"/>
              <a:ext cx="1761711" cy="1798957"/>
            </a:xfrm>
            <a:prstGeom prst="rect">
              <a:avLst/>
            </a:prstGeom>
            <a:noFill/>
          </p:spPr>
          <p:txBody>
            <a:bodyPr wrap="none" rtlCol="0">
              <a:spAutoFit/>
            </a:bodyPr>
            <a:lstStyle/>
            <a:p>
              <a:pPr algn="ctr"/>
              <a:r>
                <a:rPr lang="zh-CN" altLang="en-US" sz="2100" dirty="0">
                  <a:solidFill>
                    <a:schemeClr val="bg1"/>
                  </a:solidFill>
                  <a:latin typeface="微软雅黑" panose="020B0503020204020204" pitchFamily="34" charset="-122"/>
                  <a:ea typeface="微软雅黑" panose="020B0503020204020204" pitchFamily="34" charset="-122"/>
                </a:rPr>
                <a:t>标题</a:t>
              </a:r>
              <a:endParaRPr lang="en-US" altLang="zh-CN" sz="2100" dirty="0">
                <a:solidFill>
                  <a:schemeClr val="bg1"/>
                </a:solidFill>
                <a:latin typeface="微软雅黑" panose="020B0503020204020204" pitchFamily="34" charset="-122"/>
                <a:ea typeface="微软雅黑" panose="020B0503020204020204" pitchFamily="34" charset="-122"/>
              </a:endParaRPr>
            </a:p>
            <a:p>
              <a:pPr algn="ctr"/>
              <a:r>
                <a:rPr lang="zh-CN" altLang="en-US" sz="2100" dirty="0">
                  <a:solidFill>
                    <a:schemeClr val="bg1"/>
                  </a:solidFill>
                  <a:latin typeface="微软雅黑" panose="020B0503020204020204" pitchFamily="34" charset="-122"/>
                  <a:ea typeface="微软雅黑" panose="020B0503020204020204" pitchFamily="34" charset="-122"/>
                </a:rPr>
                <a:t>文字</a:t>
              </a:r>
              <a:endParaRPr lang="en-US" altLang="zh-CN" sz="2100" dirty="0">
                <a:solidFill>
                  <a:schemeClr val="bg1"/>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3072974" y="4096916"/>
            <a:ext cx="1457972" cy="369324"/>
          </a:xfrm>
          <a:prstGeom prst="rect">
            <a:avLst/>
          </a:prstGeom>
          <a:noFill/>
        </p:spPr>
        <p:txBody>
          <a:bodyPr wrap="square" lIns="68573" tIns="34286" rIns="68573" bIns="3428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en-US" altLang="zh-CN" sz="97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752970" y="4096916"/>
            <a:ext cx="1457972" cy="369324"/>
          </a:xfrm>
          <a:prstGeom prst="rect">
            <a:avLst/>
          </a:prstGeom>
          <a:noFill/>
        </p:spPr>
        <p:txBody>
          <a:bodyPr wrap="square" lIns="68573" tIns="34286" rIns="68573" bIns="3428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en-US" altLang="zh-CN" sz="97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946615" y="3370715"/>
            <a:ext cx="1457972" cy="369324"/>
          </a:xfrm>
          <a:prstGeom prst="rect">
            <a:avLst/>
          </a:prstGeom>
          <a:noFill/>
        </p:spPr>
        <p:txBody>
          <a:bodyPr wrap="square" lIns="68573" tIns="34286" rIns="68573" bIns="3428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en-US" altLang="zh-CN" sz="97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a:t>
            </a:r>
            <a:endParaRPr lang="zh-CN" altLang="en-US" sz="97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125730" y="2516464"/>
            <a:ext cx="666111" cy="666198"/>
            <a:chOff x="2170416" y="2515670"/>
            <a:chExt cx="666198" cy="666198"/>
          </a:xfrm>
        </p:grpSpPr>
        <p:sp>
          <p:nvSpPr>
            <p:cNvPr id="12" name="椭圆 11"/>
            <p:cNvSpPr/>
            <p:nvPr/>
          </p:nvSpPr>
          <p:spPr>
            <a:xfrm>
              <a:off x="2170416" y="2515670"/>
              <a:ext cx="666198" cy="66619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13" name="文本框 91"/>
            <p:cNvSpPr txBox="1"/>
            <p:nvPr/>
          </p:nvSpPr>
          <p:spPr>
            <a:xfrm>
              <a:off x="2227478" y="2677666"/>
              <a:ext cx="588701" cy="334707"/>
            </a:xfrm>
            <a:prstGeom prst="rect">
              <a:avLst/>
            </a:prstGeom>
            <a:noFill/>
          </p:spPr>
          <p:txBody>
            <a:bodyPr wrap="none" rtlCol="0">
              <a:spAutoFit/>
            </a:bodyPr>
            <a:lstStyle/>
            <a:p>
              <a:pPr algn="ctr"/>
              <a:r>
                <a:rPr lang="zh-CN" altLang="en-US" sz="1575" dirty="0">
                  <a:solidFill>
                    <a:schemeClr val="bg1"/>
                  </a:solidFill>
                  <a:latin typeface="微软雅黑" panose="020B0503020204020204" pitchFamily="34" charset="-122"/>
                  <a:ea typeface="微软雅黑" panose="020B0503020204020204" pitchFamily="34" charset="-122"/>
                </a:rPr>
                <a:t>标题</a:t>
              </a:r>
              <a:endParaRPr lang="en-US" altLang="zh-CN" sz="1575"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234504" y="3178994"/>
            <a:ext cx="666111" cy="666198"/>
            <a:chOff x="3279334" y="3178200"/>
            <a:chExt cx="666198" cy="666198"/>
          </a:xfrm>
        </p:grpSpPr>
        <p:sp>
          <p:nvSpPr>
            <p:cNvPr id="15" name="椭圆 14"/>
            <p:cNvSpPr/>
            <p:nvPr/>
          </p:nvSpPr>
          <p:spPr>
            <a:xfrm>
              <a:off x="3279334" y="3178200"/>
              <a:ext cx="666198" cy="6661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16" name="文本框 91"/>
            <p:cNvSpPr txBox="1"/>
            <p:nvPr/>
          </p:nvSpPr>
          <p:spPr>
            <a:xfrm>
              <a:off x="3305795" y="3342022"/>
              <a:ext cx="588701" cy="334707"/>
            </a:xfrm>
            <a:prstGeom prst="rect">
              <a:avLst/>
            </a:prstGeom>
            <a:noFill/>
          </p:spPr>
          <p:txBody>
            <a:bodyPr wrap="none" rtlCol="0">
              <a:spAutoFit/>
            </a:bodyPr>
            <a:lstStyle/>
            <a:p>
              <a:pPr algn="ctr"/>
              <a:r>
                <a:rPr lang="zh-CN" altLang="en-US" sz="1575" dirty="0">
                  <a:solidFill>
                    <a:schemeClr val="bg1"/>
                  </a:solidFill>
                  <a:latin typeface="微软雅黑" panose="020B0503020204020204" pitchFamily="34" charset="-122"/>
                  <a:ea typeface="微软雅黑" panose="020B0503020204020204" pitchFamily="34" charset="-122"/>
                </a:rPr>
                <a:t>标题</a:t>
              </a:r>
              <a:endParaRPr lang="en-US" altLang="zh-CN" sz="1575"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913248" y="3257042"/>
            <a:ext cx="666111" cy="666198"/>
            <a:chOff x="4958297" y="3256248"/>
            <a:chExt cx="666198" cy="666198"/>
          </a:xfrm>
        </p:grpSpPr>
        <p:sp>
          <p:nvSpPr>
            <p:cNvPr id="18" name="椭圆 17"/>
            <p:cNvSpPr/>
            <p:nvPr/>
          </p:nvSpPr>
          <p:spPr>
            <a:xfrm>
              <a:off x="4958297" y="3256248"/>
              <a:ext cx="666198" cy="66619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19" name="文本框 91"/>
            <p:cNvSpPr txBox="1"/>
            <p:nvPr/>
          </p:nvSpPr>
          <p:spPr>
            <a:xfrm>
              <a:off x="5001290" y="3435846"/>
              <a:ext cx="588701" cy="334707"/>
            </a:xfrm>
            <a:prstGeom prst="rect">
              <a:avLst/>
            </a:prstGeom>
            <a:noFill/>
          </p:spPr>
          <p:txBody>
            <a:bodyPr wrap="none" rtlCol="0">
              <a:spAutoFit/>
            </a:bodyPr>
            <a:lstStyle/>
            <a:p>
              <a:pPr algn="ctr"/>
              <a:r>
                <a:rPr lang="zh-CN" altLang="en-US" sz="1575" dirty="0">
                  <a:solidFill>
                    <a:schemeClr val="bg1"/>
                  </a:solidFill>
                  <a:latin typeface="微软雅黑" panose="020B0503020204020204" pitchFamily="34" charset="-122"/>
                  <a:ea typeface="微软雅黑" panose="020B0503020204020204" pitchFamily="34" charset="-122"/>
                </a:rPr>
                <a:t>标题</a:t>
              </a:r>
              <a:endParaRPr lang="en-US" altLang="zh-CN" sz="157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058925" y="2516464"/>
            <a:ext cx="666111" cy="666198"/>
            <a:chOff x="6104123" y="2515670"/>
            <a:chExt cx="666198" cy="666198"/>
          </a:xfrm>
        </p:grpSpPr>
        <p:sp>
          <p:nvSpPr>
            <p:cNvPr id="21" name="椭圆 20"/>
            <p:cNvSpPr/>
            <p:nvPr/>
          </p:nvSpPr>
          <p:spPr>
            <a:xfrm>
              <a:off x="6104123" y="2515670"/>
              <a:ext cx="666198" cy="66619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微软雅黑" panose="020B0503020204020204" pitchFamily="34" charset="-122"/>
                <a:ea typeface="微软雅黑" panose="020B0503020204020204" pitchFamily="34" charset="-122"/>
              </a:endParaRPr>
            </a:p>
          </p:txBody>
        </p:sp>
        <p:sp>
          <p:nvSpPr>
            <p:cNvPr id="22" name="文本框 91"/>
            <p:cNvSpPr txBox="1"/>
            <p:nvPr/>
          </p:nvSpPr>
          <p:spPr>
            <a:xfrm>
              <a:off x="6140373" y="2665244"/>
              <a:ext cx="588701" cy="334707"/>
            </a:xfrm>
            <a:prstGeom prst="rect">
              <a:avLst/>
            </a:prstGeom>
            <a:noFill/>
          </p:spPr>
          <p:txBody>
            <a:bodyPr wrap="none" rtlCol="0">
              <a:spAutoFit/>
            </a:bodyPr>
            <a:lstStyle/>
            <a:p>
              <a:pPr algn="ctr"/>
              <a:r>
                <a:rPr lang="zh-CN" altLang="en-US" sz="1575" dirty="0">
                  <a:solidFill>
                    <a:schemeClr val="bg1"/>
                  </a:solidFill>
                  <a:latin typeface="微软雅黑" panose="020B0503020204020204" pitchFamily="34" charset="-122"/>
                  <a:ea typeface="微软雅黑" panose="020B0503020204020204" pitchFamily="34" charset="-122"/>
                </a:rPr>
                <a:t>标题</a:t>
              </a:r>
              <a:endParaRPr lang="en-US" altLang="zh-CN" sz="157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4F30D5C1-D155-2E40-A967-511B3BD0F2AE}" type="slidenum">
              <a:rPr 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5" name="图片占位符 14"/>
          <p:cNvPicPr>
            <a:picLocks noGrp="1" noChangeAspect="1"/>
          </p:cNvPicPr>
          <p:nvPr>
            <p:ph type="pic" sz="quarter" idx="4294967295"/>
          </p:nvPr>
        </p:nvPicPr>
        <p:blipFill>
          <a:blip r:embed="rId1" cstate="print">
            <a:extLst>
              <a:ext uri="{28A0092B-C50C-407E-A947-70E740481C1C}">
                <a14:useLocalDpi xmlns:a14="http://schemas.microsoft.com/office/drawing/2010/main" val="0"/>
              </a:ext>
            </a:extLst>
          </a:blip>
          <a:stretch>
            <a:fillRect/>
          </a:stretch>
        </p:blipFill>
        <p:spPr>
          <a:xfrm>
            <a:off x="3059832" y="1744663"/>
            <a:ext cx="3168650" cy="2112962"/>
          </a:xfrm>
        </p:spPr>
      </p:pic>
      <p:sp>
        <p:nvSpPr>
          <p:cNvPr id="3" name="Text Placeholder 2"/>
          <p:cNvSpPr>
            <a:spLocks noGrp="1"/>
          </p:cNvSpPr>
          <p:nvPr>
            <p:ph type="body" sz="quarter" idx="4294967295"/>
          </p:nvPr>
        </p:nvSpPr>
        <p:spPr>
          <a:xfrm>
            <a:off x="644550" y="1971675"/>
            <a:ext cx="2127250" cy="828675"/>
          </a:xfrm>
        </p:spPr>
        <p:txBody>
          <a:bodyPr>
            <a:noAutofit/>
          </a:bodyPr>
          <a:lstStyle/>
          <a:p>
            <a:pPr marL="0" indent="0" algn="r">
              <a:buNone/>
            </a:pPr>
            <a:r>
              <a:rPr lang="zh-CN" altLang="en-US"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 Placeholder 3"/>
          <p:cNvSpPr>
            <a:spLocks noGrp="1"/>
          </p:cNvSpPr>
          <p:nvPr>
            <p:ph type="body" sz="quarter" idx="4294967295"/>
          </p:nvPr>
        </p:nvSpPr>
        <p:spPr>
          <a:xfrm>
            <a:off x="6768244" y="2035374"/>
            <a:ext cx="2127250" cy="828675"/>
          </a:xfrm>
        </p:spPr>
        <p:txBody>
          <a:bodyPr>
            <a:noAutofit/>
          </a:bodyPr>
          <a:lstStyle/>
          <a:p>
            <a:pPr marL="0" indent="0">
              <a:buNone/>
            </a:pPr>
            <a:r>
              <a:rPr lang="zh-CN" altLang="en-US"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 Placeholder 4"/>
          <p:cNvSpPr>
            <a:spLocks noGrp="1"/>
          </p:cNvSpPr>
          <p:nvPr>
            <p:ph type="body" sz="quarter" idx="4294967295"/>
          </p:nvPr>
        </p:nvSpPr>
        <p:spPr>
          <a:xfrm>
            <a:off x="644550" y="3406775"/>
            <a:ext cx="2127250" cy="830263"/>
          </a:xfrm>
        </p:spPr>
        <p:txBody>
          <a:bodyPr>
            <a:noAutofit/>
          </a:bodyPr>
          <a:lstStyle/>
          <a:p>
            <a:pPr marL="0" indent="0" algn="r">
              <a:buNone/>
            </a:pPr>
            <a:r>
              <a:rPr lang="zh-CN" altLang="en-US"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Text Placeholder 5"/>
          <p:cNvSpPr>
            <a:spLocks noGrp="1"/>
          </p:cNvSpPr>
          <p:nvPr>
            <p:ph type="body" sz="quarter" idx="4294967295"/>
          </p:nvPr>
        </p:nvSpPr>
        <p:spPr>
          <a:xfrm>
            <a:off x="6768244" y="3470474"/>
            <a:ext cx="2127250" cy="830262"/>
          </a:xfrm>
        </p:spPr>
        <p:txBody>
          <a:bodyPr>
            <a:noAutofit/>
          </a:bodyPr>
          <a:lstStyle/>
          <a:p>
            <a:pPr marL="0" indent="0">
              <a:buNone/>
            </a:pPr>
            <a:r>
              <a:rPr lang="zh-CN" altLang="en-US"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 Placeholder 6"/>
          <p:cNvSpPr>
            <a:spLocks noGrp="1"/>
          </p:cNvSpPr>
          <p:nvPr>
            <p:ph type="body" sz="quarter" idx="4294967295"/>
          </p:nvPr>
        </p:nvSpPr>
        <p:spPr>
          <a:xfrm>
            <a:off x="1043608" y="1671638"/>
            <a:ext cx="1600200" cy="307975"/>
          </a:xfrm>
          <a:solidFill>
            <a:schemeClr val="accent1"/>
          </a:solidFill>
        </p:spPr>
        <p:txBody>
          <a:bodyPr>
            <a:normAutofit fontScale="47500" lnSpcReduction="20000"/>
          </a:bodyPr>
          <a:lstStyle/>
          <a:p>
            <a:pPr marL="0" indent="0" algn="ctr">
              <a:buNone/>
            </a:pP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产品名称</a:t>
            </a: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a:t>
            </a: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lgn="ctr">
              <a:buNone/>
            </a:pP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 Placeholder 7"/>
          <p:cNvSpPr>
            <a:spLocks noGrp="1"/>
          </p:cNvSpPr>
          <p:nvPr>
            <p:ph type="body" sz="quarter" idx="4294967295"/>
          </p:nvPr>
        </p:nvSpPr>
        <p:spPr>
          <a:xfrm>
            <a:off x="6840252" y="1671638"/>
            <a:ext cx="1600200" cy="307975"/>
          </a:xfrm>
          <a:solidFill>
            <a:schemeClr val="accent1"/>
          </a:solidFill>
        </p:spPr>
        <p:txBody>
          <a:bodyPr>
            <a:normAutofit fontScale="47500" lnSpcReduction="20000"/>
          </a:bodyPr>
          <a:lstStyle/>
          <a:p>
            <a:pPr marL="0" indent="0">
              <a:buNone/>
            </a:pP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产品名称</a:t>
            </a: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a:t>
            </a: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buNone/>
            </a:pP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 Placeholder 8"/>
          <p:cNvSpPr>
            <a:spLocks noGrp="1"/>
          </p:cNvSpPr>
          <p:nvPr>
            <p:ph type="body" sz="quarter" idx="4294967295"/>
          </p:nvPr>
        </p:nvSpPr>
        <p:spPr>
          <a:xfrm>
            <a:off x="1043608" y="3103563"/>
            <a:ext cx="1600200" cy="307975"/>
          </a:xfrm>
          <a:solidFill>
            <a:schemeClr val="accent1"/>
          </a:solidFill>
        </p:spPr>
        <p:txBody>
          <a:bodyPr>
            <a:normAutofit fontScale="47500" lnSpcReduction="20000"/>
          </a:bodyPr>
          <a:lstStyle/>
          <a:p>
            <a:pPr marL="0" indent="0" algn="ctr">
              <a:buNone/>
            </a:pP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产品名称</a:t>
            </a: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a:t>
            </a: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lgn="ctr">
              <a:buNone/>
            </a:pP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 Placeholder 9"/>
          <p:cNvSpPr>
            <a:spLocks noGrp="1"/>
          </p:cNvSpPr>
          <p:nvPr>
            <p:ph type="body" sz="quarter" idx="4294967295"/>
          </p:nvPr>
        </p:nvSpPr>
        <p:spPr>
          <a:xfrm>
            <a:off x="6840252" y="3103563"/>
            <a:ext cx="1600200" cy="307975"/>
          </a:xfrm>
          <a:solidFill>
            <a:schemeClr val="accent1"/>
          </a:solidFill>
        </p:spPr>
        <p:txBody>
          <a:bodyPr>
            <a:normAutofit fontScale="47500" lnSpcReduction="20000"/>
          </a:bodyPr>
          <a:lstStyle/>
          <a:p>
            <a:pPr marL="0" indent="0">
              <a:buNone/>
            </a:pP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产品名称</a:t>
            </a: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a:t>
            </a: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buNone/>
            </a:pPr>
            <a:endPar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500" fill="hold"/>
                                        <p:tgtEl>
                                          <p:spTgt spid="7">
                                            <p:bg/>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bg/>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8">
                                            <p:bg/>
                                          </p:spTgt>
                                        </p:tgtEl>
                                        <p:attrNameLst>
                                          <p:attrName>style.visibility</p:attrName>
                                        </p:attrNameLst>
                                      </p:cBhvr>
                                      <p:to>
                                        <p:strVal val="visible"/>
                                      </p:to>
                                    </p:set>
                                    <p:anim calcmode="lin" valueType="num">
                                      <p:cBhvr additive="base">
                                        <p:cTn id="26"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bg/>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 calcmode="lin" valueType="num">
                                      <p:cBhvr additive="base">
                                        <p:cTn id="3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8">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 calcmode="lin" valueType="num">
                                      <p:cBhvr additive="base">
                                        <p:cTn id="36"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9">
                                            <p:bg/>
                                          </p:spTgt>
                                        </p:tgtEl>
                                        <p:attrNameLst>
                                          <p:attrName>style.visibility</p:attrName>
                                        </p:attrNameLst>
                                      </p:cBhvr>
                                      <p:to>
                                        <p:strVal val="visible"/>
                                      </p:to>
                                    </p:set>
                                    <p:anim calcmode="lin" valueType="num">
                                      <p:cBhvr additive="base">
                                        <p:cTn id="41"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42" dur="500" fill="hold"/>
                                        <p:tgtEl>
                                          <p:spTgt spid="9">
                                            <p:bg/>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 calcmode="lin" valueType="num">
                                      <p:cBhvr additive="base">
                                        <p:cTn id="5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5">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
                                            <p:bg/>
                                          </p:spTgt>
                                        </p:tgtEl>
                                        <p:attrNameLst>
                                          <p:attrName>style.visibility</p:attrName>
                                        </p:attrNameLst>
                                      </p:cBhvr>
                                      <p:to>
                                        <p:strVal val="visible"/>
                                      </p:to>
                                    </p:set>
                                    <p:anim calcmode="lin" valueType="num">
                                      <p:cBhvr additive="base">
                                        <p:cTn id="55"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56" dur="500" fill="hold"/>
                                        <p:tgtEl>
                                          <p:spTgt spid="10">
                                            <p:bg/>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 calcmode="lin" valueType="num">
                                      <p:cBhvr additive="base">
                                        <p:cTn id="6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0">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additive="base">
                                        <p:cTn id="6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animBg="1" build="p"/>
      <p:bldP spid="8" grpId="0" animBg="1" build="p"/>
      <p:bldP spid="9" grpId="0" animBg="1" build="p"/>
      <p:bldP spid="10" grpId="0" animBg="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稻壳儿小白白(http://dwz.cn/Wu2UP)"/>
          <p:cNvSpPr/>
          <p:nvPr/>
        </p:nvSpPr>
        <p:spPr bwMode="auto">
          <a:xfrm rot="5400000">
            <a:off x="1489922" y="3058118"/>
            <a:ext cx="949221" cy="1578769"/>
          </a:xfrm>
          <a:custGeom>
            <a:avLst/>
            <a:gdLst>
              <a:gd name="T0" fmla="*/ 0 w 1265436"/>
              <a:gd name="T1" fmla="*/ 0 h 2105657"/>
              <a:gd name="T2" fmla="*/ 203766 w 1265436"/>
              <a:gd name="T3" fmla="*/ 0 h 2105657"/>
              <a:gd name="T4" fmla="*/ 203766 w 1265436"/>
              <a:gd name="T5" fmla="*/ 1899957 h 2105657"/>
              <a:gd name="T6" fmla="*/ 1264842 w 1265436"/>
              <a:gd name="T7" fmla="*/ 1899957 h 2105657"/>
              <a:gd name="T8" fmla="*/ 1264842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1"/>
          </a:solidFill>
          <a:ln w="9525">
            <a:noFill/>
            <a:round/>
          </a:ln>
        </p:spPr>
        <p:txBody>
          <a:bodyPr lIns="68589" tIns="34295" rIns="68589" bIns="34295"/>
          <a:lstStyle/>
          <a:p>
            <a:endParaRPr lang="zh-CN" altLang="en-US"/>
          </a:p>
        </p:txBody>
      </p:sp>
      <p:sp>
        <p:nvSpPr>
          <p:cNvPr id="25603" name="稻壳儿小白白(http://dwz.cn/Wu2UP)"/>
          <p:cNvSpPr>
            <a:spLocks noChangeArrowheads="1"/>
          </p:cNvSpPr>
          <p:nvPr/>
        </p:nvSpPr>
        <p:spPr bwMode="auto">
          <a:xfrm>
            <a:off x="2488407" y="2941752"/>
            <a:ext cx="269081" cy="269164"/>
          </a:xfrm>
          <a:prstGeom prst="triangle">
            <a:avLst>
              <a:gd name="adj" fmla="val 100000"/>
            </a:avLst>
          </a:prstGeom>
          <a:solidFill>
            <a:schemeClr val="accent1"/>
          </a:solidFill>
          <a:ln w="9525">
            <a:noFill/>
            <a:miter lim="800000"/>
          </a:ln>
        </p:spPr>
        <p:txBody>
          <a:bodyPr lIns="68589" tIns="34295" rIns="68589" bIns="34295"/>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4" name="稻壳儿小白白(http://dwz.cn/Wu2UP)"/>
          <p:cNvSpPr/>
          <p:nvPr/>
        </p:nvSpPr>
        <p:spPr bwMode="auto">
          <a:xfrm rot="5400000">
            <a:off x="3234783" y="2626384"/>
            <a:ext cx="950412" cy="1578769"/>
          </a:xfrm>
          <a:custGeom>
            <a:avLst/>
            <a:gdLst>
              <a:gd name="T0" fmla="*/ 0 w 1265436"/>
              <a:gd name="T1" fmla="*/ 0 h 2105657"/>
              <a:gd name="T2" fmla="*/ 204534 w 1265436"/>
              <a:gd name="T3" fmla="*/ 0 h 2105657"/>
              <a:gd name="T4" fmla="*/ 204534 w 1265436"/>
              <a:gd name="T5" fmla="*/ 1899957 h 2105657"/>
              <a:gd name="T6" fmla="*/ 1269608 w 1265436"/>
              <a:gd name="T7" fmla="*/ 1899957 h 2105657"/>
              <a:gd name="T8" fmla="*/ 1269608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2"/>
          </a:solidFill>
          <a:ln w="9525">
            <a:noFill/>
            <a:round/>
          </a:ln>
        </p:spPr>
        <p:txBody>
          <a:bodyPr lIns="68589" tIns="34295" rIns="68589" bIns="34295"/>
          <a:lstStyle/>
          <a:p>
            <a:endParaRPr lang="zh-CN" altLang="en-US"/>
          </a:p>
        </p:txBody>
      </p:sp>
      <p:sp>
        <p:nvSpPr>
          <p:cNvPr id="25605" name="稻壳儿小白白(http://dwz.cn/Wu2UP)"/>
          <p:cNvSpPr>
            <a:spLocks noChangeArrowheads="1"/>
          </p:cNvSpPr>
          <p:nvPr/>
        </p:nvSpPr>
        <p:spPr bwMode="auto">
          <a:xfrm>
            <a:off x="4233863" y="2509422"/>
            <a:ext cx="269081" cy="269164"/>
          </a:xfrm>
          <a:prstGeom prst="triangle">
            <a:avLst>
              <a:gd name="adj" fmla="val 100000"/>
            </a:avLst>
          </a:prstGeom>
          <a:solidFill>
            <a:schemeClr val="accent2"/>
          </a:solidFill>
          <a:ln w="9525">
            <a:noFill/>
            <a:miter lim="800000"/>
          </a:ln>
        </p:spPr>
        <p:txBody>
          <a:bodyPr lIns="68589" tIns="34295" rIns="68589" bIns="34295"/>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6" name="稻壳儿小白白(http://dwz.cn/Wu2UP)"/>
          <p:cNvSpPr/>
          <p:nvPr/>
        </p:nvSpPr>
        <p:spPr bwMode="auto">
          <a:xfrm rot="5400000">
            <a:off x="4980834" y="2194649"/>
            <a:ext cx="949221" cy="1578769"/>
          </a:xfrm>
          <a:custGeom>
            <a:avLst/>
            <a:gdLst>
              <a:gd name="T0" fmla="*/ 0 w 1265436"/>
              <a:gd name="T1" fmla="*/ 0 h 2105657"/>
              <a:gd name="T2" fmla="*/ 203766 w 1265436"/>
              <a:gd name="T3" fmla="*/ 0 h 2105657"/>
              <a:gd name="T4" fmla="*/ 203766 w 1265436"/>
              <a:gd name="T5" fmla="*/ 1899957 h 2105657"/>
              <a:gd name="T6" fmla="*/ 1264839 w 1265436"/>
              <a:gd name="T7" fmla="*/ 1899957 h 2105657"/>
              <a:gd name="T8" fmla="*/ 1264839 w 1265436"/>
              <a:gd name="T9" fmla="*/ 2103761 h 2105657"/>
              <a:gd name="T10" fmla="*/ 0 w 1265436"/>
              <a:gd name="T11" fmla="*/ 2103761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3"/>
          </a:solidFill>
          <a:ln w="9525">
            <a:noFill/>
            <a:round/>
          </a:ln>
        </p:spPr>
        <p:txBody>
          <a:bodyPr lIns="68589" tIns="34295" rIns="68589" bIns="34295"/>
          <a:lstStyle/>
          <a:p>
            <a:endParaRPr lang="zh-CN" altLang="en-US"/>
          </a:p>
        </p:txBody>
      </p:sp>
      <p:sp>
        <p:nvSpPr>
          <p:cNvPr id="25607" name="稻壳儿小白白(http://dwz.cn/Wu2UP)"/>
          <p:cNvSpPr>
            <a:spLocks noChangeArrowheads="1"/>
          </p:cNvSpPr>
          <p:nvPr/>
        </p:nvSpPr>
        <p:spPr bwMode="auto">
          <a:xfrm>
            <a:off x="5979320" y="2077092"/>
            <a:ext cx="269081" cy="269164"/>
          </a:xfrm>
          <a:prstGeom prst="triangle">
            <a:avLst>
              <a:gd name="adj" fmla="val 100000"/>
            </a:avLst>
          </a:prstGeom>
          <a:solidFill>
            <a:schemeClr val="accent3"/>
          </a:solidFill>
          <a:ln w="9525">
            <a:noFill/>
            <a:miter lim="800000"/>
          </a:ln>
        </p:spPr>
        <p:txBody>
          <a:bodyPr lIns="68589" tIns="34295" rIns="68589" bIns="34295"/>
          <a:lstStyle/>
          <a:p>
            <a:pPr eaLnBrk="1" hangingPunct="1">
              <a:buFont typeface="Arial" panose="020B0604020202020204" pitchFamily="34" charset="0"/>
              <a:buNone/>
            </a:pPr>
            <a:endParaRPr lang="zh-CN" altLang="en-US">
              <a:solidFill>
                <a:srgbClr val="FFFFFF"/>
              </a:solidFill>
              <a:sym typeface="Arial" panose="020B0604020202020204" pitchFamily="34" charset="0"/>
            </a:endParaRPr>
          </a:p>
        </p:txBody>
      </p:sp>
      <p:sp>
        <p:nvSpPr>
          <p:cNvPr id="25608" name="稻壳儿小白白(http://dwz.cn/Wu2UP)"/>
          <p:cNvSpPr/>
          <p:nvPr/>
        </p:nvSpPr>
        <p:spPr bwMode="auto">
          <a:xfrm rot="5400000">
            <a:off x="6725695" y="1761722"/>
            <a:ext cx="949221" cy="1579960"/>
          </a:xfrm>
          <a:custGeom>
            <a:avLst/>
            <a:gdLst>
              <a:gd name="T0" fmla="*/ 0 w 1265436"/>
              <a:gd name="T1" fmla="*/ 0 h 2105657"/>
              <a:gd name="T2" fmla="*/ 203766 w 1265436"/>
              <a:gd name="T3" fmla="*/ 0 h 2105657"/>
              <a:gd name="T4" fmla="*/ 203766 w 1265436"/>
              <a:gd name="T5" fmla="*/ 1904260 h 2105657"/>
              <a:gd name="T6" fmla="*/ 1264842 w 1265436"/>
              <a:gd name="T7" fmla="*/ 1904260 h 2105657"/>
              <a:gd name="T8" fmla="*/ 1264842 w 1265436"/>
              <a:gd name="T9" fmla="*/ 2108526 h 2105657"/>
              <a:gd name="T10" fmla="*/ 0 w 1265436"/>
              <a:gd name="T11" fmla="*/ 2108526 h 2105657"/>
              <a:gd name="T12" fmla="*/ 0 w 1265436"/>
              <a:gd name="T13" fmla="*/ 0 h 2105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5436" h="2105657">
                <a:moveTo>
                  <a:pt x="0" y="0"/>
                </a:moveTo>
                <a:lnTo>
                  <a:pt x="203862" y="0"/>
                </a:lnTo>
                <a:lnTo>
                  <a:pt x="203862" y="1901669"/>
                </a:lnTo>
                <a:lnTo>
                  <a:pt x="1265436" y="1901669"/>
                </a:lnTo>
                <a:lnTo>
                  <a:pt x="1265436" y="2105657"/>
                </a:lnTo>
                <a:lnTo>
                  <a:pt x="0" y="2105657"/>
                </a:lnTo>
                <a:lnTo>
                  <a:pt x="0" y="0"/>
                </a:lnTo>
                <a:close/>
              </a:path>
            </a:pathLst>
          </a:custGeom>
          <a:solidFill>
            <a:schemeClr val="accent4"/>
          </a:solidFill>
          <a:ln w="9525">
            <a:noFill/>
            <a:round/>
          </a:ln>
        </p:spPr>
        <p:txBody>
          <a:bodyPr lIns="68589" tIns="34295" rIns="68589" bIns="34295"/>
          <a:lstStyle/>
          <a:p>
            <a:endParaRPr lang="zh-CN" altLang="en-US"/>
          </a:p>
        </p:txBody>
      </p:sp>
      <p:grpSp>
        <p:nvGrpSpPr>
          <p:cNvPr id="2" name="组合 121"/>
          <p:cNvGrpSpPr/>
          <p:nvPr/>
        </p:nvGrpSpPr>
        <p:grpSpPr>
          <a:xfrm>
            <a:off x="1083469" y="3644438"/>
            <a:ext cx="1753791" cy="862182"/>
            <a:chOff x="1083657" y="3644438"/>
            <a:chExt cx="1754096" cy="862182"/>
          </a:xfrm>
        </p:grpSpPr>
        <p:sp>
          <p:nvSpPr>
            <p:cNvPr id="25609" name="稻壳儿小白白(http://dwz.cn/Wu2UP)"/>
            <p:cNvSpPr txBox="1">
              <a:spLocks noChangeArrowheads="1"/>
            </p:cNvSpPr>
            <p:nvPr/>
          </p:nvSpPr>
          <p:spPr bwMode="auto">
            <a:xfrm>
              <a:off x="1083657" y="3644438"/>
              <a:ext cx="1754096" cy="184604"/>
            </a:xfrm>
            <a:prstGeom prst="rect">
              <a:avLst/>
            </a:prstGeom>
            <a:noFill/>
            <a:ln w="9525">
              <a:noFill/>
              <a:miter lim="800000"/>
            </a:ln>
          </p:spPr>
          <p:txBody>
            <a:bodyPr lIns="0" tIns="0" rIns="0" bIns="0">
              <a:spAutoFit/>
            </a:bodyPr>
            <a:lstStyle/>
            <a:p>
              <a:pPr algn="ctr" defTabSz="911860">
                <a:spcBef>
                  <a:spcPct val="20000"/>
                </a:spcBef>
              </a:pPr>
              <a:r>
                <a:rPr lang="zh-CN" altLang="en-US" sz="1200" b="1" dirty="0">
                  <a:solidFill>
                    <a:schemeClr val="tx1">
                      <a:lumMod val="65000"/>
                      <a:lumOff val="35000"/>
                    </a:schemeClr>
                  </a:solidFill>
                  <a:sym typeface="Arial" panose="020B0604020202020204" pitchFamily="34" charset="0"/>
                </a:rPr>
                <a:t>关键词</a:t>
              </a:r>
              <a:endParaRPr lang="en-US" altLang="zh-CN" sz="1200" b="1" dirty="0">
                <a:solidFill>
                  <a:schemeClr val="tx1">
                    <a:lumMod val="65000"/>
                    <a:lumOff val="35000"/>
                  </a:schemeClr>
                </a:solidFill>
                <a:sym typeface="Arial" panose="020B0604020202020204" pitchFamily="34" charset="0"/>
              </a:endParaRPr>
            </a:p>
          </p:txBody>
        </p:sp>
        <p:sp>
          <p:nvSpPr>
            <p:cNvPr id="25610" name="稻壳儿小白白(http://dwz.cn/Wu2UP)"/>
            <p:cNvSpPr txBox="1">
              <a:spLocks noChangeArrowheads="1"/>
            </p:cNvSpPr>
            <p:nvPr/>
          </p:nvSpPr>
          <p:spPr bwMode="auto">
            <a:xfrm>
              <a:off x="1496876" y="3906456"/>
              <a:ext cx="1038405" cy="600164"/>
            </a:xfrm>
            <a:prstGeom prst="rect">
              <a:avLst/>
            </a:prstGeom>
            <a:noFill/>
            <a:ln w="9525">
              <a:noFill/>
              <a:miter lim="800000"/>
            </a:ln>
          </p:spPr>
          <p:txBody>
            <a:bodyPr lIns="0" tIns="0" rIns="0" bIns="0">
              <a:spAutoFit/>
            </a:bodyPr>
            <a:lstStyle/>
            <a:p>
              <a:pPr defTabSz="911860">
                <a:spcBef>
                  <a:spcPct val="20000"/>
                </a:spcBef>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a:t>
              </a:r>
              <a:r>
                <a:rPr lang="zh-CN" altLang="en-US" sz="900" dirty="0">
                  <a:solidFill>
                    <a:srgbClr val="445469"/>
                  </a:solidFill>
                  <a:sym typeface="Arial" panose="020B0604020202020204" pitchFamily="34" charset="0"/>
                </a:rPr>
                <a:t>小</a:t>
              </a:r>
              <a:endParaRPr lang="en-US" altLang="zh-CN" sz="900" dirty="0">
                <a:solidFill>
                  <a:srgbClr val="445469"/>
                </a:solidFill>
                <a:sym typeface="Arial" panose="020B0604020202020204" pitchFamily="34" charset="0"/>
              </a:endParaRPr>
            </a:p>
          </p:txBody>
        </p:sp>
      </p:grpSp>
      <p:grpSp>
        <p:nvGrpSpPr>
          <p:cNvPr id="3" name="组合 122"/>
          <p:cNvGrpSpPr/>
          <p:nvPr/>
        </p:nvGrpSpPr>
        <p:grpSpPr>
          <a:xfrm>
            <a:off x="2871787" y="3274039"/>
            <a:ext cx="1753791" cy="878762"/>
            <a:chOff x="2872286" y="3274039"/>
            <a:chExt cx="1754096" cy="878762"/>
          </a:xfrm>
        </p:grpSpPr>
        <p:sp>
          <p:nvSpPr>
            <p:cNvPr id="25611" name="稻壳儿小白白(http://dwz.cn/Wu2UP)"/>
            <p:cNvSpPr txBox="1">
              <a:spLocks noChangeArrowheads="1"/>
            </p:cNvSpPr>
            <p:nvPr/>
          </p:nvSpPr>
          <p:spPr bwMode="auto">
            <a:xfrm>
              <a:off x="2872286" y="3274039"/>
              <a:ext cx="1754096" cy="185795"/>
            </a:xfrm>
            <a:prstGeom prst="rect">
              <a:avLst/>
            </a:prstGeom>
            <a:noFill/>
            <a:ln w="9525">
              <a:noFill/>
              <a:miter lim="800000"/>
            </a:ln>
          </p:spPr>
          <p:txBody>
            <a:bodyPr lIns="0" tIns="0" rIns="0" bIns="0">
              <a:spAutoFit/>
            </a:bodyPr>
            <a:lstStyle/>
            <a:p>
              <a:pPr algn="ctr" defTabSz="911860">
                <a:spcBef>
                  <a:spcPct val="20000"/>
                </a:spcBef>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12" name="稻壳儿小白白(http://dwz.cn/Wu2UP)"/>
            <p:cNvSpPr txBox="1">
              <a:spLocks noChangeArrowheads="1"/>
            </p:cNvSpPr>
            <p:nvPr/>
          </p:nvSpPr>
          <p:spPr bwMode="auto">
            <a:xfrm>
              <a:off x="3284314" y="3537248"/>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 name="组合 123"/>
          <p:cNvGrpSpPr/>
          <p:nvPr/>
        </p:nvGrpSpPr>
        <p:grpSpPr>
          <a:xfrm>
            <a:off x="4580334" y="2802406"/>
            <a:ext cx="1752600" cy="877572"/>
            <a:chOff x="4581130" y="2802406"/>
            <a:chExt cx="1752904" cy="877572"/>
          </a:xfrm>
        </p:grpSpPr>
        <p:sp>
          <p:nvSpPr>
            <p:cNvPr id="25613" name="稻壳儿小白白(http://dwz.cn/Wu2UP)"/>
            <p:cNvSpPr txBox="1">
              <a:spLocks noChangeArrowheads="1"/>
            </p:cNvSpPr>
            <p:nvPr/>
          </p:nvSpPr>
          <p:spPr bwMode="auto">
            <a:xfrm>
              <a:off x="4581130" y="2802406"/>
              <a:ext cx="1752904" cy="184603"/>
            </a:xfrm>
            <a:prstGeom prst="rect">
              <a:avLst/>
            </a:prstGeom>
            <a:noFill/>
            <a:ln w="9525">
              <a:noFill/>
              <a:miter lim="800000"/>
            </a:ln>
          </p:spPr>
          <p:txBody>
            <a:bodyPr lIns="0" tIns="0" rIns="0" bIns="0">
              <a:spAutoFit/>
            </a:bodyPr>
            <a:lstStyle/>
            <a:p>
              <a:pPr algn="ctr" defTabSz="911860">
                <a:spcBef>
                  <a:spcPct val="20000"/>
                </a:spcBef>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14" name="稻壳儿小白白(http://dwz.cn/Wu2UP)"/>
            <p:cNvSpPr txBox="1">
              <a:spLocks noChangeArrowheads="1"/>
            </p:cNvSpPr>
            <p:nvPr/>
          </p:nvSpPr>
          <p:spPr bwMode="auto">
            <a:xfrm>
              <a:off x="4993158" y="3064425"/>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 name="组合 124"/>
          <p:cNvGrpSpPr/>
          <p:nvPr/>
        </p:nvGrpSpPr>
        <p:grpSpPr>
          <a:xfrm>
            <a:off x="6323411" y="2362931"/>
            <a:ext cx="1753790" cy="877571"/>
            <a:chOff x="6324508" y="2362930"/>
            <a:chExt cx="1754095" cy="877571"/>
          </a:xfrm>
        </p:grpSpPr>
        <p:sp>
          <p:nvSpPr>
            <p:cNvPr id="25615" name="稻壳儿小白白(http://dwz.cn/Wu2UP)"/>
            <p:cNvSpPr txBox="1">
              <a:spLocks noChangeArrowheads="1"/>
            </p:cNvSpPr>
            <p:nvPr/>
          </p:nvSpPr>
          <p:spPr bwMode="auto">
            <a:xfrm>
              <a:off x="6324508" y="2362930"/>
              <a:ext cx="1754095" cy="184604"/>
            </a:xfrm>
            <a:prstGeom prst="rect">
              <a:avLst/>
            </a:prstGeom>
            <a:noFill/>
            <a:ln w="9525">
              <a:noFill/>
              <a:miter lim="800000"/>
            </a:ln>
          </p:spPr>
          <p:txBody>
            <a:bodyPr lIns="0" tIns="0" rIns="0" bIns="0">
              <a:spAutoFit/>
            </a:bodyPr>
            <a:lstStyle/>
            <a:p>
              <a:pPr algn="ctr" defTabSz="911860">
                <a:spcBef>
                  <a:spcPct val="20000"/>
                </a:spcBef>
              </a:pPr>
              <a:r>
                <a:rPr lang="zh-CN" altLang="en-US" sz="1200" b="1" dirty="0">
                  <a:solidFill>
                    <a:schemeClr val="tx1">
                      <a:lumMod val="65000"/>
                      <a:lumOff val="35000"/>
                    </a:schemeClr>
                  </a:solidFill>
                  <a:sym typeface="Arial" panose="020B0604020202020204" pitchFamily="34" charset="0"/>
                </a:rPr>
                <a:t>关键词</a:t>
              </a:r>
              <a:endParaRPr lang="en-US" altLang="zh-CN" sz="1200" b="1" dirty="0">
                <a:solidFill>
                  <a:schemeClr val="tx1">
                    <a:lumMod val="65000"/>
                    <a:lumOff val="35000"/>
                  </a:schemeClr>
                </a:solidFill>
                <a:sym typeface="Arial" panose="020B0604020202020204" pitchFamily="34" charset="0"/>
              </a:endParaRPr>
            </a:p>
          </p:txBody>
        </p:sp>
        <p:sp>
          <p:nvSpPr>
            <p:cNvPr id="25616" name="稻壳儿小白白(http://dwz.cn/Wu2UP)"/>
            <p:cNvSpPr txBox="1">
              <a:spLocks noChangeArrowheads="1"/>
            </p:cNvSpPr>
            <p:nvPr/>
          </p:nvSpPr>
          <p:spPr bwMode="auto">
            <a:xfrm>
              <a:off x="6737726" y="2624948"/>
              <a:ext cx="1038405" cy="615553"/>
            </a:xfrm>
            <a:prstGeom prst="rect">
              <a:avLst/>
            </a:prstGeom>
            <a:noFill/>
            <a:ln w="9525">
              <a:noFill/>
              <a:miter lim="800000"/>
            </a:ln>
          </p:spPr>
          <p:txBody>
            <a:bodyPr lIns="0" tIns="0" rIns="0" bIns="0">
              <a:spAutoFit/>
            </a:bodyPr>
            <a:lstStyle/>
            <a:p>
              <a:pPr defTabSz="911860">
                <a:spcBef>
                  <a:spcPct val="20000"/>
                </a:spcBef>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稻壳儿小白白(http://dwz.cn/Wu2UP)"/>
          <p:cNvGrpSpPr/>
          <p:nvPr/>
        </p:nvGrpSpPr>
        <p:grpSpPr bwMode="auto">
          <a:xfrm>
            <a:off x="1583531" y="2547534"/>
            <a:ext cx="709613" cy="632417"/>
            <a:chOff x="0" y="0"/>
            <a:chExt cx="6392863" cy="5773737"/>
          </a:xfrm>
        </p:grpSpPr>
        <p:sp>
          <p:nvSpPr>
            <p:cNvPr id="25695" name="稻壳儿小白白(http://dwz.cn/Wu2UP)@|5FFC:2303014|FBC:16777215|LFC:0|LBC:16777215"/>
            <p:cNvSpPr/>
            <p:nvPr/>
          </p:nvSpPr>
          <p:spPr bwMode="auto">
            <a:xfrm>
              <a:off x="1927225" y="2813050"/>
              <a:ext cx="3068638" cy="2022475"/>
            </a:xfrm>
            <a:custGeom>
              <a:avLst/>
              <a:gdLst>
                <a:gd name="T0" fmla="*/ 2147483646 w 817"/>
                <a:gd name="T1" fmla="*/ 2147483646 h 538"/>
                <a:gd name="T2" fmla="*/ 0 w 817"/>
                <a:gd name="T3" fmla="*/ 2147483646 h 538"/>
                <a:gd name="T4" fmla="*/ 2147483646 w 817"/>
                <a:gd name="T5" fmla="*/ 2147483646 h 538"/>
                <a:gd name="T6" fmla="*/ 2147483646 w 817"/>
                <a:gd name="T7" fmla="*/ 2147483646 h 538"/>
                <a:gd name="T8" fmla="*/ 2147483646 w 817"/>
                <a:gd name="T9" fmla="*/ 2147483646 h 538"/>
                <a:gd name="T10" fmla="*/ 2147483646 w 817"/>
                <a:gd name="T11" fmla="*/ 2147483646 h 538"/>
                <a:gd name="T12" fmla="*/ 2147483646 w 817"/>
                <a:gd name="T13" fmla="*/ 2147483646 h 538"/>
                <a:gd name="T14" fmla="*/ 2147483646 w 817"/>
                <a:gd name="T15" fmla="*/ 2147483646 h 538"/>
                <a:gd name="T16" fmla="*/ 2147483646 w 817"/>
                <a:gd name="T17" fmla="*/ 2147483646 h 538"/>
                <a:gd name="T18" fmla="*/ 2147483646 w 817"/>
                <a:gd name="T19" fmla="*/ 2147483646 h 538"/>
                <a:gd name="T20" fmla="*/ 2147483646 w 817"/>
                <a:gd name="T21" fmla="*/ 2147483646 h 538"/>
                <a:gd name="T22" fmla="*/ 2147483646 w 817"/>
                <a:gd name="T23" fmla="*/ 2147483646 h 538"/>
                <a:gd name="T24" fmla="*/ 2147483646 w 817"/>
                <a:gd name="T25" fmla="*/ 2147483646 h 538"/>
                <a:gd name="T26" fmla="*/ 2147483646 w 817"/>
                <a:gd name="T27" fmla="*/ 2147483646 h 538"/>
                <a:gd name="T28" fmla="*/ 2147483646 w 817"/>
                <a:gd name="T29" fmla="*/ 2147483646 h 5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7" h="538">
                  <a:moveTo>
                    <a:pt x="54" y="538"/>
                  </a:moveTo>
                  <a:cubicBezTo>
                    <a:pt x="52" y="529"/>
                    <a:pt x="0" y="418"/>
                    <a:pt x="0" y="418"/>
                  </a:cubicBezTo>
                  <a:cubicBezTo>
                    <a:pt x="27" y="391"/>
                    <a:pt x="27" y="391"/>
                    <a:pt x="27" y="391"/>
                  </a:cubicBezTo>
                  <a:cubicBezTo>
                    <a:pt x="113" y="359"/>
                    <a:pt x="113" y="359"/>
                    <a:pt x="113" y="359"/>
                  </a:cubicBezTo>
                  <a:cubicBezTo>
                    <a:pt x="113" y="359"/>
                    <a:pt x="420" y="227"/>
                    <a:pt x="449" y="223"/>
                  </a:cubicBezTo>
                  <a:cubicBezTo>
                    <a:pt x="300" y="209"/>
                    <a:pt x="300" y="209"/>
                    <a:pt x="300" y="209"/>
                  </a:cubicBezTo>
                  <a:cubicBezTo>
                    <a:pt x="300" y="209"/>
                    <a:pt x="477" y="0"/>
                    <a:pt x="504" y="5"/>
                  </a:cubicBezTo>
                  <a:cubicBezTo>
                    <a:pt x="531" y="9"/>
                    <a:pt x="579" y="54"/>
                    <a:pt x="586" y="52"/>
                  </a:cubicBezTo>
                  <a:cubicBezTo>
                    <a:pt x="592" y="50"/>
                    <a:pt x="706" y="123"/>
                    <a:pt x="706" y="123"/>
                  </a:cubicBezTo>
                  <a:cubicBezTo>
                    <a:pt x="706" y="123"/>
                    <a:pt x="813" y="196"/>
                    <a:pt x="817" y="225"/>
                  </a:cubicBezTo>
                  <a:cubicBezTo>
                    <a:pt x="808" y="302"/>
                    <a:pt x="808" y="302"/>
                    <a:pt x="808" y="302"/>
                  </a:cubicBezTo>
                  <a:cubicBezTo>
                    <a:pt x="808" y="302"/>
                    <a:pt x="669" y="352"/>
                    <a:pt x="647" y="350"/>
                  </a:cubicBezTo>
                  <a:cubicBezTo>
                    <a:pt x="624" y="348"/>
                    <a:pt x="447" y="398"/>
                    <a:pt x="429" y="404"/>
                  </a:cubicBezTo>
                  <a:cubicBezTo>
                    <a:pt x="411" y="411"/>
                    <a:pt x="270" y="486"/>
                    <a:pt x="261" y="486"/>
                  </a:cubicBezTo>
                  <a:cubicBezTo>
                    <a:pt x="252" y="486"/>
                    <a:pt x="54" y="538"/>
                    <a:pt x="54" y="538"/>
                  </a:cubicBezTo>
                  <a:close/>
                </a:path>
              </a:pathLst>
            </a:custGeom>
            <a:solidFill>
              <a:srgbClr val="262423"/>
            </a:solidFill>
            <a:ln w="9525">
              <a:noFill/>
              <a:round/>
            </a:ln>
          </p:spPr>
          <p:txBody>
            <a:bodyPr/>
            <a:lstStyle/>
            <a:p>
              <a:endParaRPr lang="zh-CN" altLang="en-US"/>
            </a:p>
          </p:txBody>
        </p:sp>
        <p:sp>
          <p:nvSpPr>
            <p:cNvPr id="25696" name="稻壳儿小白白(http://dwz.cn/Wu2UP)@|5FFC:4737356|FBC:16777215|LFC:0|LBC:16777215"/>
            <p:cNvSpPr/>
            <p:nvPr/>
          </p:nvSpPr>
          <p:spPr bwMode="auto">
            <a:xfrm>
              <a:off x="3170238" y="3335337"/>
              <a:ext cx="1187450" cy="1179512"/>
            </a:xfrm>
            <a:custGeom>
              <a:avLst/>
              <a:gdLst>
                <a:gd name="T0" fmla="*/ 2147483646 w 316"/>
                <a:gd name="T1" fmla="*/ 2147483646 h 314"/>
                <a:gd name="T2" fmla="*/ 2147483646 w 316"/>
                <a:gd name="T3" fmla="*/ 2147483646 h 314"/>
                <a:gd name="T4" fmla="*/ 2147483646 w 316"/>
                <a:gd name="T5" fmla="*/ 2147483646 h 314"/>
                <a:gd name="T6" fmla="*/ 2147483646 w 316"/>
                <a:gd name="T7" fmla="*/ 2147483646 h 314"/>
                <a:gd name="T8" fmla="*/ 2147483646 w 316"/>
                <a:gd name="T9" fmla="*/ 0 h 314"/>
                <a:gd name="T10" fmla="*/ 2147483646 w 316"/>
                <a:gd name="T11" fmla="*/ 0 h 314"/>
                <a:gd name="T12" fmla="*/ 2147483646 w 316"/>
                <a:gd name="T13" fmla="*/ 2147483646 h 314"/>
                <a:gd name="T14" fmla="*/ 2147483646 w 316"/>
                <a:gd name="T15" fmla="*/ 2147483646 h 314"/>
                <a:gd name="T16" fmla="*/ 2147483646 w 316"/>
                <a:gd name="T17" fmla="*/ 2147483646 h 314"/>
                <a:gd name="T18" fmla="*/ 2147483646 w 316"/>
                <a:gd name="T19" fmla="*/ 2147483646 h 314"/>
                <a:gd name="T20" fmla="*/ 2147483646 w 316"/>
                <a:gd name="T21" fmla="*/ 2147483646 h 314"/>
                <a:gd name="T22" fmla="*/ 2147483646 w 316"/>
                <a:gd name="T23" fmla="*/ 2147483646 h 3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6" h="314">
                  <a:moveTo>
                    <a:pt x="16" y="222"/>
                  </a:moveTo>
                  <a:cubicBezTo>
                    <a:pt x="41" y="209"/>
                    <a:pt x="184" y="104"/>
                    <a:pt x="184" y="104"/>
                  </a:cubicBezTo>
                  <a:cubicBezTo>
                    <a:pt x="282" y="143"/>
                    <a:pt x="282" y="143"/>
                    <a:pt x="282" y="143"/>
                  </a:cubicBezTo>
                  <a:cubicBezTo>
                    <a:pt x="196" y="82"/>
                    <a:pt x="196" y="82"/>
                    <a:pt x="196" y="82"/>
                  </a:cubicBezTo>
                  <a:cubicBezTo>
                    <a:pt x="196" y="82"/>
                    <a:pt x="189" y="0"/>
                    <a:pt x="200" y="0"/>
                  </a:cubicBezTo>
                  <a:cubicBezTo>
                    <a:pt x="211" y="0"/>
                    <a:pt x="273" y="0"/>
                    <a:pt x="273" y="0"/>
                  </a:cubicBezTo>
                  <a:cubicBezTo>
                    <a:pt x="316" y="133"/>
                    <a:pt x="316" y="133"/>
                    <a:pt x="316" y="133"/>
                  </a:cubicBezTo>
                  <a:cubicBezTo>
                    <a:pt x="316" y="133"/>
                    <a:pt x="293" y="190"/>
                    <a:pt x="286" y="189"/>
                  </a:cubicBezTo>
                  <a:cubicBezTo>
                    <a:pt x="283" y="189"/>
                    <a:pt x="279" y="202"/>
                    <a:pt x="276" y="217"/>
                  </a:cubicBezTo>
                  <a:cubicBezTo>
                    <a:pt x="216" y="231"/>
                    <a:pt x="112" y="260"/>
                    <a:pt x="98" y="265"/>
                  </a:cubicBezTo>
                  <a:cubicBezTo>
                    <a:pt x="88" y="269"/>
                    <a:pt x="43" y="293"/>
                    <a:pt x="1" y="314"/>
                  </a:cubicBezTo>
                  <a:cubicBezTo>
                    <a:pt x="0" y="274"/>
                    <a:pt x="3" y="230"/>
                    <a:pt x="16" y="222"/>
                  </a:cubicBezTo>
                  <a:close/>
                </a:path>
              </a:pathLst>
            </a:custGeom>
            <a:solidFill>
              <a:srgbClr val="4C4948"/>
            </a:solidFill>
            <a:ln w="9525">
              <a:noFill/>
              <a:round/>
            </a:ln>
          </p:spPr>
          <p:txBody>
            <a:bodyPr/>
            <a:lstStyle/>
            <a:p>
              <a:endParaRPr lang="zh-CN" altLang="en-US"/>
            </a:p>
          </p:txBody>
        </p:sp>
        <p:sp>
          <p:nvSpPr>
            <p:cNvPr id="25697" name="稻壳儿小白白(http://dwz.cn/Wu2UP)@|5FFC:0|FBC:16777215|LFC:0|LBC:16777215"/>
            <p:cNvSpPr/>
            <p:nvPr/>
          </p:nvSpPr>
          <p:spPr bwMode="auto">
            <a:xfrm>
              <a:off x="1927225" y="4041775"/>
              <a:ext cx="890588" cy="793750"/>
            </a:xfrm>
            <a:custGeom>
              <a:avLst/>
              <a:gdLst>
                <a:gd name="T0" fmla="*/ 0 w 237"/>
                <a:gd name="T1" fmla="*/ 2147483646 h 211"/>
                <a:gd name="T2" fmla="*/ 2147483646 w 237"/>
                <a:gd name="T3" fmla="*/ 2147483646 h 211"/>
                <a:gd name="T4" fmla="*/ 2147483646 w 237"/>
                <a:gd name="T5" fmla="*/ 2147483646 h 211"/>
                <a:gd name="T6" fmla="*/ 2147483646 w 237"/>
                <a:gd name="T7" fmla="*/ 0 h 211"/>
                <a:gd name="T8" fmla="*/ 2147483646 w 237"/>
                <a:gd name="T9" fmla="*/ 2147483646 h 211"/>
                <a:gd name="T10" fmla="*/ 2147483646 w 237"/>
                <a:gd name="T11" fmla="*/ 2147483646 h 211"/>
                <a:gd name="T12" fmla="*/ 0 w 237"/>
                <a:gd name="T13" fmla="*/ 2147483646 h 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 h="211">
                  <a:moveTo>
                    <a:pt x="0" y="91"/>
                  </a:moveTo>
                  <a:cubicBezTo>
                    <a:pt x="27" y="64"/>
                    <a:pt x="27" y="64"/>
                    <a:pt x="27" y="64"/>
                  </a:cubicBezTo>
                  <a:cubicBezTo>
                    <a:pt x="113" y="32"/>
                    <a:pt x="113" y="32"/>
                    <a:pt x="113" y="32"/>
                  </a:cubicBezTo>
                  <a:cubicBezTo>
                    <a:pt x="113" y="32"/>
                    <a:pt x="145" y="19"/>
                    <a:pt x="188" y="0"/>
                  </a:cubicBezTo>
                  <a:cubicBezTo>
                    <a:pt x="201" y="44"/>
                    <a:pt x="220" y="109"/>
                    <a:pt x="237" y="164"/>
                  </a:cubicBezTo>
                  <a:cubicBezTo>
                    <a:pt x="183" y="177"/>
                    <a:pt x="54" y="211"/>
                    <a:pt x="54" y="211"/>
                  </a:cubicBezTo>
                  <a:cubicBezTo>
                    <a:pt x="52" y="202"/>
                    <a:pt x="0" y="91"/>
                    <a:pt x="0" y="91"/>
                  </a:cubicBezTo>
                  <a:close/>
                </a:path>
              </a:pathLst>
            </a:custGeom>
            <a:solidFill>
              <a:srgbClr val="000000"/>
            </a:solidFill>
            <a:ln w="9525">
              <a:noFill/>
              <a:round/>
            </a:ln>
          </p:spPr>
          <p:txBody>
            <a:bodyPr/>
            <a:lstStyle/>
            <a:p>
              <a:endParaRPr lang="zh-CN" altLang="en-US"/>
            </a:p>
          </p:txBody>
        </p:sp>
        <p:sp>
          <p:nvSpPr>
            <p:cNvPr id="25698" name="稻壳儿小白白(http://dwz.cn/Wu2UP)@|5FFC:9350382|FBC:16777215|LFC:0|LBC:16777215"/>
            <p:cNvSpPr/>
            <p:nvPr/>
          </p:nvSpPr>
          <p:spPr bwMode="auto">
            <a:xfrm>
              <a:off x="4770438" y="4462462"/>
              <a:ext cx="830263" cy="709612"/>
            </a:xfrm>
            <a:custGeom>
              <a:avLst/>
              <a:gdLst>
                <a:gd name="T0" fmla="*/ 2147483646 w 221"/>
                <a:gd name="T1" fmla="*/ 2147483646 h 189"/>
                <a:gd name="T2" fmla="*/ 2147483646 w 221"/>
                <a:gd name="T3" fmla="*/ 2147483646 h 189"/>
                <a:gd name="T4" fmla="*/ 2147483646 w 221"/>
                <a:gd name="T5" fmla="*/ 2147483646 h 189"/>
                <a:gd name="T6" fmla="*/ 0 w 221"/>
                <a:gd name="T7" fmla="*/ 2147483646 h 189"/>
                <a:gd name="T8" fmla="*/ 2147483646 w 221"/>
                <a:gd name="T9" fmla="*/ 2147483646 h 189"/>
                <a:gd name="T10" fmla="*/ 2147483646 w 221"/>
                <a:gd name="T11" fmla="*/ 0 h 189"/>
                <a:gd name="T12" fmla="*/ 2147483646 w 221"/>
                <a:gd name="T13" fmla="*/ 2147483646 h 189"/>
                <a:gd name="T14" fmla="*/ 2147483646 w 221"/>
                <a:gd name="T15" fmla="*/ 2147483646 h 189"/>
                <a:gd name="T16" fmla="*/ 2147483646 w 221"/>
                <a:gd name="T17" fmla="*/ 2147483646 h 189"/>
                <a:gd name="T18" fmla="*/ 2147483646 w 221"/>
                <a:gd name="T19" fmla="*/ 2147483646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1" h="189">
                  <a:moveTo>
                    <a:pt x="221" y="179"/>
                  </a:moveTo>
                  <a:cubicBezTo>
                    <a:pt x="221" y="179"/>
                    <a:pt x="169" y="185"/>
                    <a:pt x="142" y="165"/>
                  </a:cubicBezTo>
                  <a:cubicBezTo>
                    <a:pt x="55" y="151"/>
                    <a:pt x="55" y="151"/>
                    <a:pt x="55" y="151"/>
                  </a:cubicBezTo>
                  <a:cubicBezTo>
                    <a:pt x="55" y="151"/>
                    <a:pt x="27" y="189"/>
                    <a:pt x="0" y="184"/>
                  </a:cubicBezTo>
                  <a:cubicBezTo>
                    <a:pt x="0" y="184"/>
                    <a:pt x="28" y="97"/>
                    <a:pt x="31" y="89"/>
                  </a:cubicBezTo>
                  <a:cubicBezTo>
                    <a:pt x="33" y="81"/>
                    <a:pt x="52" y="0"/>
                    <a:pt x="52" y="0"/>
                  </a:cubicBezTo>
                  <a:cubicBezTo>
                    <a:pt x="90" y="51"/>
                    <a:pt x="90" y="51"/>
                    <a:pt x="90" y="51"/>
                  </a:cubicBezTo>
                  <a:cubicBezTo>
                    <a:pt x="90" y="51"/>
                    <a:pt x="101" y="65"/>
                    <a:pt x="113" y="77"/>
                  </a:cubicBezTo>
                  <a:cubicBezTo>
                    <a:pt x="126" y="88"/>
                    <a:pt x="138" y="133"/>
                    <a:pt x="159" y="140"/>
                  </a:cubicBezTo>
                  <a:cubicBezTo>
                    <a:pt x="159" y="140"/>
                    <a:pt x="221" y="156"/>
                    <a:pt x="221" y="179"/>
                  </a:cubicBezTo>
                  <a:close/>
                </a:path>
              </a:pathLst>
            </a:custGeom>
            <a:solidFill>
              <a:srgbClr val="EEAC8E"/>
            </a:solidFill>
            <a:ln w="9525">
              <a:noFill/>
              <a:round/>
            </a:ln>
          </p:spPr>
          <p:txBody>
            <a:bodyPr/>
            <a:lstStyle/>
            <a:p>
              <a:endParaRPr lang="zh-CN" altLang="en-US"/>
            </a:p>
          </p:txBody>
        </p:sp>
        <p:sp>
          <p:nvSpPr>
            <p:cNvPr id="25699" name="稻壳儿小白白(http://dwz.cn/Wu2UP)@|5FFC:9683704|FBC:16777215|LFC:0|LBC:16777215"/>
            <p:cNvSpPr/>
            <p:nvPr/>
          </p:nvSpPr>
          <p:spPr bwMode="auto">
            <a:xfrm>
              <a:off x="4770438" y="4514850"/>
              <a:ext cx="1071563" cy="1258887"/>
            </a:xfrm>
            <a:custGeom>
              <a:avLst/>
              <a:gdLst>
                <a:gd name="T0" fmla="*/ 2147483646 w 285"/>
                <a:gd name="T1" fmla="*/ 0 h 335"/>
                <a:gd name="T2" fmla="*/ 2147483646 w 285"/>
                <a:gd name="T3" fmla="*/ 2147483646 h 335"/>
                <a:gd name="T4" fmla="*/ 2147483646 w 285"/>
                <a:gd name="T5" fmla="*/ 2147483646 h 335"/>
                <a:gd name="T6" fmla="*/ 2147483646 w 285"/>
                <a:gd name="T7" fmla="*/ 2147483646 h 335"/>
                <a:gd name="T8" fmla="*/ 2147483646 w 285"/>
                <a:gd name="T9" fmla="*/ 2147483646 h 335"/>
                <a:gd name="T10" fmla="*/ 2147483646 w 285"/>
                <a:gd name="T11" fmla="*/ 2147483646 h 335"/>
                <a:gd name="T12" fmla="*/ 2147483646 w 285"/>
                <a:gd name="T13" fmla="*/ 2147483646 h 335"/>
                <a:gd name="T14" fmla="*/ 2147483646 w 285"/>
                <a:gd name="T15" fmla="*/ 2147483646 h 335"/>
                <a:gd name="T16" fmla="*/ 2147483646 w 285"/>
                <a:gd name="T17" fmla="*/ 2147483646 h 335"/>
                <a:gd name="T18" fmla="*/ 2147483646 w 285"/>
                <a:gd name="T19" fmla="*/ 2147483646 h 335"/>
                <a:gd name="T20" fmla="*/ 2147483646 w 285"/>
                <a:gd name="T21" fmla="*/ 2147483646 h 335"/>
                <a:gd name="T22" fmla="*/ 2147483646 w 285"/>
                <a:gd name="T23" fmla="*/ 2147483646 h 335"/>
                <a:gd name="T24" fmla="*/ 2147483646 w 285"/>
                <a:gd name="T25" fmla="*/ 2147483646 h 335"/>
                <a:gd name="T26" fmla="*/ 2147483646 w 285"/>
                <a:gd name="T27" fmla="*/ 2147483646 h 335"/>
                <a:gd name="T28" fmla="*/ 2147483646 w 285"/>
                <a:gd name="T29" fmla="*/ 2147483646 h 335"/>
                <a:gd name="T30" fmla="*/ 2147483646 w 285"/>
                <a:gd name="T31" fmla="*/ 2147483646 h 335"/>
                <a:gd name="T32" fmla="*/ 2147483646 w 285"/>
                <a:gd name="T33" fmla="*/ 2147483646 h 335"/>
                <a:gd name="T34" fmla="*/ 2147483646 w 285"/>
                <a:gd name="T35" fmla="*/ 2147483646 h 335"/>
                <a:gd name="T36" fmla="*/ 0 w 285"/>
                <a:gd name="T37" fmla="*/ 0 h 335"/>
                <a:gd name="T38" fmla="*/ 2147483646 w 285"/>
                <a:gd name="T39" fmla="*/ 0 h 3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5" h="335">
                  <a:moveTo>
                    <a:pt x="64" y="0"/>
                  </a:moveTo>
                  <a:cubicBezTo>
                    <a:pt x="94" y="97"/>
                    <a:pt x="94" y="97"/>
                    <a:pt x="94" y="97"/>
                  </a:cubicBezTo>
                  <a:cubicBezTo>
                    <a:pt x="94" y="97"/>
                    <a:pt x="149" y="188"/>
                    <a:pt x="176" y="208"/>
                  </a:cubicBezTo>
                  <a:cubicBezTo>
                    <a:pt x="176" y="208"/>
                    <a:pt x="280" y="278"/>
                    <a:pt x="273" y="297"/>
                  </a:cubicBezTo>
                  <a:cubicBezTo>
                    <a:pt x="273" y="297"/>
                    <a:pt x="285" y="324"/>
                    <a:pt x="274" y="328"/>
                  </a:cubicBezTo>
                  <a:cubicBezTo>
                    <a:pt x="262" y="333"/>
                    <a:pt x="219" y="294"/>
                    <a:pt x="219" y="294"/>
                  </a:cubicBezTo>
                  <a:cubicBezTo>
                    <a:pt x="160" y="251"/>
                    <a:pt x="160" y="251"/>
                    <a:pt x="160" y="251"/>
                  </a:cubicBezTo>
                  <a:cubicBezTo>
                    <a:pt x="171" y="294"/>
                    <a:pt x="171" y="294"/>
                    <a:pt x="171" y="294"/>
                  </a:cubicBezTo>
                  <a:cubicBezTo>
                    <a:pt x="171" y="294"/>
                    <a:pt x="208" y="322"/>
                    <a:pt x="201" y="329"/>
                  </a:cubicBezTo>
                  <a:cubicBezTo>
                    <a:pt x="194" y="335"/>
                    <a:pt x="158" y="312"/>
                    <a:pt x="155" y="306"/>
                  </a:cubicBezTo>
                  <a:cubicBezTo>
                    <a:pt x="153" y="299"/>
                    <a:pt x="126" y="253"/>
                    <a:pt x="113" y="249"/>
                  </a:cubicBezTo>
                  <a:cubicBezTo>
                    <a:pt x="101" y="244"/>
                    <a:pt x="79" y="265"/>
                    <a:pt x="79" y="265"/>
                  </a:cubicBezTo>
                  <a:cubicBezTo>
                    <a:pt x="79" y="265"/>
                    <a:pt x="89" y="334"/>
                    <a:pt x="77" y="330"/>
                  </a:cubicBezTo>
                  <a:cubicBezTo>
                    <a:pt x="77" y="330"/>
                    <a:pt x="54" y="324"/>
                    <a:pt x="52" y="290"/>
                  </a:cubicBezTo>
                  <a:cubicBezTo>
                    <a:pt x="52" y="290"/>
                    <a:pt x="31" y="299"/>
                    <a:pt x="31" y="287"/>
                  </a:cubicBezTo>
                  <a:cubicBezTo>
                    <a:pt x="31" y="287"/>
                    <a:pt x="58" y="237"/>
                    <a:pt x="52" y="222"/>
                  </a:cubicBezTo>
                  <a:cubicBezTo>
                    <a:pt x="46" y="206"/>
                    <a:pt x="32" y="188"/>
                    <a:pt x="40" y="154"/>
                  </a:cubicBezTo>
                  <a:cubicBezTo>
                    <a:pt x="40" y="154"/>
                    <a:pt x="22" y="108"/>
                    <a:pt x="16" y="85"/>
                  </a:cubicBezTo>
                  <a:cubicBezTo>
                    <a:pt x="10" y="63"/>
                    <a:pt x="0" y="0"/>
                    <a:pt x="0" y="0"/>
                  </a:cubicBezTo>
                  <a:lnTo>
                    <a:pt x="64" y="0"/>
                  </a:lnTo>
                  <a:close/>
                </a:path>
              </a:pathLst>
            </a:custGeom>
            <a:solidFill>
              <a:srgbClr val="F8C293"/>
            </a:solidFill>
            <a:ln w="9525">
              <a:noFill/>
              <a:round/>
            </a:ln>
          </p:spPr>
          <p:txBody>
            <a:bodyPr/>
            <a:lstStyle/>
            <a:p>
              <a:endParaRPr lang="zh-CN" altLang="en-US"/>
            </a:p>
          </p:txBody>
        </p:sp>
        <p:sp>
          <p:nvSpPr>
            <p:cNvPr id="25700" name="稻壳儿小白白(http://dwz.cn/Wu2UP)@|5FFC:9350382|FBC:16777215|LFC:0|LBC:16777215"/>
            <p:cNvSpPr/>
            <p:nvPr/>
          </p:nvSpPr>
          <p:spPr bwMode="auto">
            <a:xfrm>
              <a:off x="4887913" y="5154612"/>
              <a:ext cx="179388" cy="498475"/>
            </a:xfrm>
            <a:custGeom>
              <a:avLst/>
              <a:gdLst>
                <a:gd name="T0" fmla="*/ 2147483646 w 48"/>
                <a:gd name="T1" fmla="*/ 2147483646 h 133"/>
                <a:gd name="T2" fmla="*/ 2147483646 w 48"/>
                <a:gd name="T3" fmla="*/ 2147483646 h 133"/>
                <a:gd name="T4" fmla="*/ 0 w 48"/>
                <a:gd name="T5" fmla="*/ 2147483646 h 133"/>
                <a:gd name="T6" fmla="*/ 2147483646 w 48"/>
                <a:gd name="T7" fmla="*/ 2147483646 h 133"/>
                <a:gd name="T8" fmla="*/ 2147483646 w 48"/>
                <a:gd name="T9" fmla="*/ 0 h 133"/>
                <a:gd name="T10" fmla="*/ 2147483646 w 48"/>
                <a:gd name="T11" fmla="*/ 2147483646 h 133"/>
                <a:gd name="T12" fmla="*/ 2147483646 w 48"/>
                <a:gd name="T13" fmla="*/ 2147483646 h 1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33">
                  <a:moveTo>
                    <a:pt x="23" y="133"/>
                  </a:moveTo>
                  <a:cubicBezTo>
                    <a:pt x="22" y="129"/>
                    <a:pt x="21" y="125"/>
                    <a:pt x="21" y="120"/>
                  </a:cubicBezTo>
                  <a:cubicBezTo>
                    <a:pt x="21" y="120"/>
                    <a:pt x="0" y="129"/>
                    <a:pt x="0" y="117"/>
                  </a:cubicBezTo>
                  <a:cubicBezTo>
                    <a:pt x="0" y="117"/>
                    <a:pt x="27" y="67"/>
                    <a:pt x="21" y="52"/>
                  </a:cubicBezTo>
                  <a:cubicBezTo>
                    <a:pt x="17" y="38"/>
                    <a:pt x="6" y="24"/>
                    <a:pt x="7" y="0"/>
                  </a:cubicBezTo>
                  <a:cubicBezTo>
                    <a:pt x="29" y="14"/>
                    <a:pt x="48" y="49"/>
                    <a:pt x="48" y="49"/>
                  </a:cubicBezTo>
                  <a:cubicBezTo>
                    <a:pt x="32" y="69"/>
                    <a:pt x="26" y="107"/>
                    <a:pt x="23" y="133"/>
                  </a:cubicBezTo>
                  <a:close/>
                </a:path>
              </a:pathLst>
            </a:custGeom>
            <a:solidFill>
              <a:srgbClr val="EEAC8E"/>
            </a:solidFill>
            <a:ln w="9525">
              <a:noFill/>
              <a:round/>
            </a:ln>
          </p:spPr>
          <p:txBody>
            <a:bodyPr/>
            <a:lstStyle/>
            <a:p>
              <a:endParaRPr lang="zh-CN" altLang="en-US"/>
            </a:p>
          </p:txBody>
        </p:sp>
        <p:sp>
          <p:nvSpPr>
            <p:cNvPr id="25701" name="稻壳儿小白白(http://dwz.cn/Wu2UP)@|5FFC:9350382|FBC:16777215|LFC:0|LBC:16777215"/>
            <p:cNvSpPr/>
            <p:nvPr/>
          </p:nvSpPr>
          <p:spPr bwMode="auto">
            <a:xfrm>
              <a:off x="5157788" y="5341937"/>
              <a:ext cx="209550" cy="330200"/>
            </a:xfrm>
            <a:custGeom>
              <a:avLst/>
              <a:gdLst>
                <a:gd name="T0" fmla="*/ 2147483646 w 56"/>
                <a:gd name="T1" fmla="*/ 0 h 88"/>
                <a:gd name="T2" fmla="*/ 2147483646 w 56"/>
                <a:gd name="T3" fmla="*/ 2147483646 h 88"/>
                <a:gd name="T4" fmla="*/ 2147483646 w 56"/>
                <a:gd name="T5" fmla="*/ 2147483646 h 88"/>
                <a:gd name="T6" fmla="*/ 2147483646 w 56"/>
                <a:gd name="T7" fmla="*/ 2147483646 h 88"/>
                <a:gd name="T8" fmla="*/ 0 w 56"/>
                <a:gd name="T9" fmla="*/ 2147483646 h 88"/>
                <a:gd name="T10" fmla="*/ 2147483646 w 56"/>
                <a:gd name="T11" fmla="*/ 0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88">
                  <a:moveTo>
                    <a:pt x="12" y="0"/>
                  </a:moveTo>
                  <a:cubicBezTo>
                    <a:pt x="29" y="13"/>
                    <a:pt x="47" y="60"/>
                    <a:pt x="56" y="88"/>
                  </a:cubicBezTo>
                  <a:cubicBezTo>
                    <a:pt x="55" y="86"/>
                    <a:pt x="54" y="85"/>
                    <a:pt x="54" y="84"/>
                  </a:cubicBezTo>
                  <a:cubicBezTo>
                    <a:pt x="51" y="78"/>
                    <a:pt x="24" y="32"/>
                    <a:pt x="12" y="28"/>
                  </a:cubicBezTo>
                  <a:cubicBezTo>
                    <a:pt x="8" y="26"/>
                    <a:pt x="4" y="27"/>
                    <a:pt x="0" y="29"/>
                  </a:cubicBezTo>
                  <a:cubicBezTo>
                    <a:pt x="6" y="14"/>
                    <a:pt x="12" y="0"/>
                    <a:pt x="12" y="0"/>
                  </a:cubicBezTo>
                  <a:close/>
                </a:path>
              </a:pathLst>
            </a:custGeom>
            <a:solidFill>
              <a:srgbClr val="EEAC8E"/>
            </a:solidFill>
            <a:ln w="9525">
              <a:noFill/>
              <a:round/>
            </a:ln>
          </p:spPr>
          <p:txBody>
            <a:bodyPr/>
            <a:lstStyle/>
            <a:p>
              <a:endParaRPr lang="zh-CN" altLang="en-US"/>
            </a:p>
          </p:txBody>
        </p:sp>
        <p:sp>
          <p:nvSpPr>
            <p:cNvPr id="25702" name="稻壳儿小白白(http://dwz.cn/Wu2UP)@|5FFC:9350382|FBC:16777215|LFC:0|LBC:16777215"/>
            <p:cNvSpPr/>
            <p:nvPr/>
          </p:nvSpPr>
          <p:spPr bwMode="auto">
            <a:xfrm>
              <a:off x="5289550" y="5281612"/>
              <a:ext cx="22225" cy="26987"/>
            </a:xfrm>
            <a:custGeom>
              <a:avLst/>
              <a:gdLst>
                <a:gd name="T0" fmla="*/ 2147483646 w 6"/>
                <a:gd name="T1" fmla="*/ 0 h 7"/>
                <a:gd name="T2" fmla="*/ 2147483646 w 6"/>
                <a:gd name="T3" fmla="*/ 2147483646 h 7"/>
                <a:gd name="T4" fmla="*/ 2147483646 w 6"/>
                <a:gd name="T5" fmla="*/ 0 h 7"/>
                <a:gd name="T6" fmla="*/ 0 60000 65536"/>
                <a:gd name="T7" fmla="*/ 0 60000 65536"/>
                <a:gd name="T8" fmla="*/ 0 60000 65536"/>
              </a:gdLst>
              <a:ahLst/>
              <a:cxnLst>
                <a:cxn ang="T6">
                  <a:pos x="T0" y="T1"/>
                </a:cxn>
                <a:cxn ang="T7">
                  <a:pos x="T2" y="T3"/>
                </a:cxn>
                <a:cxn ang="T8">
                  <a:pos x="T4" y="T5"/>
                </a:cxn>
              </a:cxnLst>
              <a:rect l="0" t="0" r="r" b="b"/>
              <a:pathLst>
                <a:path w="6" h="7">
                  <a:moveTo>
                    <a:pt x="3" y="0"/>
                  </a:moveTo>
                  <a:cubicBezTo>
                    <a:pt x="3" y="0"/>
                    <a:pt x="4" y="3"/>
                    <a:pt x="6" y="7"/>
                  </a:cubicBezTo>
                  <a:cubicBezTo>
                    <a:pt x="0" y="1"/>
                    <a:pt x="3" y="0"/>
                    <a:pt x="3" y="0"/>
                  </a:cubicBezTo>
                  <a:close/>
                </a:path>
              </a:pathLst>
            </a:custGeom>
            <a:solidFill>
              <a:srgbClr val="EEAC8E"/>
            </a:solidFill>
            <a:ln w="9525">
              <a:noFill/>
              <a:round/>
            </a:ln>
          </p:spPr>
          <p:txBody>
            <a:bodyPr/>
            <a:lstStyle/>
            <a:p>
              <a:endParaRPr lang="zh-CN" altLang="en-US"/>
            </a:p>
          </p:txBody>
        </p:sp>
        <p:sp>
          <p:nvSpPr>
            <p:cNvPr id="25703" name="稻壳儿小白白(http://dwz.cn/Wu2UP)@|5FFC:9350382|FBC:16777215|LFC:0|LBC:16777215"/>
            <p:cNvSpPr/>
            <p:nvPr/>
          </p:nvSpPr>
          <p:spPr bwMode="auto">
            <a:xfrm>
              <a:off x="5311775" y="5308600"/>
              <a:ext cx="530225" cy="454025"/>
            </a:xfrm>
            <a:custGeom>
              <a:avLst/>
              <a:gdLst>
                <a:gd name="T0" fmla="*/ 2147483646 w 141"/>
                <a:gd name="T1" fmla="*/ 2147483646 h 121"/>
                <a:gd name="T2" fmla="*/ 0 w 141"/>
                <a:gd name="T3" fmla="*/ 0 h 121"/>
                <a:gd name="T4" fmla="*/ 2147483646 w 141"/>
                <a:gd name="T5" fmla="*/ 2147483646 h 121"/>
                <a:gd name="T6" fmla="*/ 2147483646 w 141"/>
                <a:gd name="T7" fmla="*/ 2147483646 h 121"/>
                <a:gd name="T8" fmla="*/ 2147483646 w 141"/>
                <a:gd name="T9" fmla="*/ 2147483646 h 121"/>
                <a:gd name="T10" fmla="*/ 2147483646 w 141"/>
                <a:gd name="T11" fmla="*/ 2147483646 h 121"/>
                <a:gd name="T12" fmla="*/ 2147483646 w 141"/>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 h="121">
                  <a:moveTo>
                    <a:pt x="27" y="46"/>
                  </a:moveTo>
                  <a:cubicBezTo>
                    <a:pt x="14" y="26"/>
                    <a:pt x="5" y="9"/>
                    <a:pt x="0" y="0"/>
                  </a:cubicBezTo>
                  <a:cubicBezTo>
                    <a:pt x="4" y="4"/>
                    <a:pt x="12" y="10"/>
                    <a:pt x="26" y="20"/>
                  </a:cubicBezTo>
                  <a:cubicBezTo>
                    <a:pt x="50" y="35"/>
                    <a:pt x="100" y="67"/>
                    <a:pt x="132" y="87"/>
                  </a:cubicBezTo>
                  <a:cubicBezTo>
                    <a:pt x="134" y="94"/>
                    <a:pt x="141" y="112"/>
                    <a:pt x="131" y="116"/>
                  </a:cubicBezTo>
                  <a:cubicBezTo>
                    <a:pt x="119" y="121"/>
                    <a:pt x="76" y="82"/>
                    <a:pt x="76" y="82"/>
                  </a:cubicBezTo>
                  <a:lnTo>
                    <a:pt x="27" y="46"/>
                  </a:lnTo>
                  <a:close/>
                </a:path>
              </a:pathLst>
            </a:custGeom>
            <a:solidFill>
              <a:srgbClr val="EEAC8E"/>
            </a:solidFill>
            <a:ln w="9525">
              <a:noFill/>
              <a:round/>
            </a:ln>
          </p:spPr>
          <p:txBody>
            <a:bodyPr/>
            <a:lstStyle/>
            <a:p>
              <a:endParaRPr lang="zh-CN" altLang="en-US"/>
            </a:p>
          </p:txBody>
        </p:sp>
        <p:sp>
          <p:nvSpPr>
            <p:cNvPr id="25704" name="稻壳儿小白白(http://dwz.cn/Wu2UP)@|5FFC:9350382|FBC:16777215|LFC:0|LBC:16777215"/>
            <p:cNvSpPr/>
            <p:nvPr/>
          </p:nvSpPr>
          <p:spPr bwMode="auto">
            <a:xfrm>
              <a:off x="4770438" y="4514850"/>
              <a:ext cx="271463" cy="568325"/>
            </a:xfrm>
            <a:custGeom>
              <a:avLst/>
              <a:gdLst>
                <a:gd name="T0" fmla="*/ 2147483646 w 72"/>
                <a:gd name="T1" fmla="*/ 2147483646 h 151"/>
                <a:gd name="T2" fmla="*/ 2147483646 w 72"/>
                <a:gd name="T3" fmla="*/ 2147483646 h 151"/>
                <a:gd name="T4" fmla="*/ 2147483646 w 72"/>
                <a:gd name="T5" fmla="*/ 2147483646 h 151"/>
                <a:gd name="T6" fmla="*/ 0 w 72"/>
                <a:gd name="T7" fmla="*/ 0 h 151"/>
                <a:gd name="T8" fmla="*/ 2147483646 w 72"/>
                <a:gd name="T9" fmla="*/ 0 h 151"/>
                <a:gd name="T10" fmla="*/ 2147483646 w 72"/>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51">
                  <a:moveTo>
                    <a:pt x="64" y="104"/>
                  </a:moveTo>
                  <a:cubicBezTo>
                    <a:pt x="72" y="112"/>
                    <a:pt x="61" y="135"/>
                    <a:pt x="39" y="151"/>
                  </a:cubicBezTo>
                  <a:cubicBezTo>
                    <a:pt x="36" y="142"/>
                    <a:pt x="21" y="105"/>
                    <a:pt x="16" y="85"/>
                  </a:cubicBezTo>
                  <a:cubicBezTo>
                    <a:pt x="10" y="63"/>
                    <a:pt x="0" y="0"/>
                    <a:pt x="0" y="0"/>
                  </a:cubicBezTo>
                  <a:cubicBezTo>
                    <a:pt x="46" y="0"/>
                    <a:pt x="46" y="0"/>
                    <a:pt x="46" y="0"/>
                  </a:cubicBezTo>
                  <a:cubicBezTo>
                    <a:pt x="49" y="36"/>
                    <a:pt x="55" y="93"/>
                    <a:pt x="64" y="104"/>
                  </a:cubicBezTo>
                  <a:close/>
                </a:path>
              </a:pathLst>
            </a:custGeom>
            <a:solidFill>
              <a:srgbClr val="EEAC8E"/>
            </a:solidFill>
            <a:ln w="9525">
              <a:noFill/>
              <a:round/>
            </a:ln>
          </p:spPr>
          <p:txBody>
            <a:bodyPr/>
            <a:lstStyle/>
            <a:p>
              <a:endParaRPr lang="zh-CN" altLang="en-US"/>
            </a:p>
          </p:txBody>
        </p:sp>
        <p:sp>
          <p:nvSpPr>
            <p:cNvPr id="25705" name="稻壳儿小白白(http://dwz.cn/Wu2UP)@|5FFC:15724527|FBC:16777215|LFC:0|LBC:16777215"/>
            <p:cNvSpPr/>
            <p:nvPr/>
          </p:nvSpPr>
          <p:spPr bwMode="auto">
            <a:xfrm>
              <a:off x="4514850" y="4143375"/>
              <a:ext cx="552450" cy="536575"/>
            </a:xfrm>
            <a:custGeom>
              <a:avLst/>
              <a:gdLst>
                <a:gd name="T0" fmla="*/ 2147483646 w 147"/>
                <a:gd name="T1" fmla="*/ 2147483646 h 143"/>
                <a:gd name="T2" fmla="*/ 2147483646 w 147"/>
                <a:gd name="T3" fmla="*/ 2147483646 h 143"/>
                <a:gd name="T4" fmla="*/ 2147483646 w 147"/>
                <a:gd name="T5" fmla="*/ 2147483646 h 143"/>
                <a:gd name="T6" fmla="*/ 2147483646 w 147"/>
                <a:gd name="T7" fmla="*/ 0 h 143"/>
                <a:gd name="T8" fmla="*/ 2147483646 w 147"/>
                <a:gd name="T9" fmla="*/ 2147483646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143">
                  <a:moveTo>
                    <a:pt x="128" y="8"/>
                  </a:moveTo>
                  <a:cubicBezTo>
                    <a:pt x="147" y="115"/>
                    <a:pt x="147" y="115"/>
                    <a:pt x="147" y="115"/>
                  </a:cubicBezTo>
                  <a:cubicBezTo>
                    <a:pt x="147" y="115"/>
                    <a:pt x="129" y="143"/>
                    <a:pt x="68" y="134"/>
                  </a:cubicBezTo>
                  <a:cubicBezTo>
                    <a:pt x="68" y="134"/>
                    <a:pt x="0" y="31"/>
                    <a:pt x="28" y="0"/>
                  </a:cubicBezTo>
                  <a:lnTo>
                    <a:pt x="128" y="8"/>
                  </a:lnTo>
                  <a:close/>
                </a:path>
              </a:pathLst>
            </a:custGeom>
            <a:solidFill>
              <a:srgbClr val="EFEFEF"/>
            </a:solidFill>
            <a:ln w="9525">
              <a:noFill/>
              <a:round/>
            </a:ln>
          </p:spPr>
          <p:txBody>
            <a:bodyPr/>
            <a:lstStyle/>
            <a:p>
              <a:endParaRPr lang="zh-CN" altLang="en-US"/>
            </a:p>
          </p:txBody>
        </p:sp>
        <p:sp>
          <p:nvSpPr>
            <p:cNvPr id="25706" name="稻壳儿小白白(http://dwz.cn/Wu2UP)@|5FFC:0|FBC:16777215|LFC:0|LBC:16777215"/>
            <p:cNvSpPr/>
            <p:nvPr/>
          </p:nvSpPr>
          <p:spPr bwMode="auto">
            <a:xfrm>
              <a:off x="0" y="3733800"/>
              <a:ext cx="1044575" cy="1652587"/>
            </a:xfrm>
            <a:custGeom>
              <a:avLst/>
              <a:gdLst>
                <a:gd name="T0" fmla="*/ 2147483646 w 278"/>
                <a:gd name="T1" fmla="*/ 2147483646 h 440"/>
                <a:gd name="T2" fmla="*/ 2147483646 w 278"/>
                <a:gd name="T3" fmla="*/ 2147483646 h 440"/>
                <a:gd name="T4" fmla="*/ 2147483646 w 278"/>
                <a:gd name="T5" fmla="*/ 2147483646 h 440"/>
                <a:gd name="T6" fmla="*/ 2147483646 w 278"/>
                <a:gd name="T7" fmla="*/ 2147483646 h 440"/>
                <a:gd name="T8" fmla="*/ 2147483646 w 278"/>
                <a:gd name="T9" fmla="*/ 2147483646 h 440"/>
                <a:gd name="T10" fmla="*/ 2147483646 w 278"/>
                <a:gd name="T11" fmla="*/ 2147483646 h 440"/>
                <a:gd name="T12" fmla="*/ 2147483646 w 278"/>
                <a:gd name="T13" fmla="*/ 2147483646 h 440"/>
                <a:gd name="T14" fmla="*/ 2147483646 w 278"/>
                <a:gd name="T15" fmla="*/ 2147483646 h 440"/>
                <a:gd name="T16" fmla="*/ 2147483646 w 278"/>
                <a:gd name="T17" fmla="*/ 2147483646 h 440"/>
                <a:gd name="T18" fmla="*/ 2147483646 w 278"/>
                <a:gd name="T19" fmla="*/ 2147483646 h 440"/>
                <a:gd name="T20" fmla="*/ 2147483646 w 278"/>
                <a:gd name="T21" fmla="*/ 2147483646 h 4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8" h="440">
                  <a:moveTo>
                    <a:pt x="173" y="36"/>
                  </a:moveTo>
                  <a:cubicBezTo>
                    <a:pt x="173" y="36"/>
                    <a:pt x="105" y="0"/>
                    <a:pt x="74" y="10"/>
                  </a:cubicBezTo>
                  <a:cubicBezTo>
                    <a:pt x="74" y="10"/>
                    <a:pt x="21" y="0"/>
                    <a:pt x="32" y="131"/>
                  </a:cubicBezTo>
                  <a:cubicBezTo>
                    <a:pt x="53" y="131"/>
                    <a:pt x="53" y="131"/>
                    <a:pt x="53" y="131"/>
                  </a:cubicBezTo>
                  <a:cubicBezTo>
                    <a:pt x="53" y="131"/>
                    <a:pt x="0" y="277"/>
                    <a:pt x="6" y="314"/>
                  </a:cubicBezTo>
                  <a:cubicBezTo>
                    <a:pt x="11" y="351"/>
                    <a:pt x="52" y="429"/>
                    <a:pt x="89" y="440"/>
                  </a:cubicBezTo>
                  <a:cubicBezTo>
                    <a:pt x="89" y="440"/>
                    <a:pt x="105" y="346"/>
                    <a:pt x="121" y="325"/>
                  </a:cubicBezTo>
                  <a:cubicBezTo>
                    <a:pt x="137" y="304"/>
                    <a:pt x="163" y="207"/>
                    <a:pt x="205" y="224"/>
                  </a:cubicBezTo>
                  <a:cubicBezTo>
                    <a:pt x="247" y="241"/>
                    <a:pt x="247" y="241"/>
                    <a:pt x="247" y="241"/>
                  </a:cubicBezTo>
                  <a:cubicBezTo>
                    <a:pt x="278" y="94"/>
                    <a:pt x="278" y="94"/>
                    <a:pt x="278" y="94"/>
                  </a:cubicBezTo>
                  <a:lnTo>
                    <a:pt x="173" y="36"/>
                  </a:lnTo>
                  <a:close/>
                </a:path>
              </a:pathLst>
            </a:custGeom>
            <a:solidFill>
              <a:srgbClr val="000000"/>
            </a:solidFill>
            <a:ln w="9525">
              <a:noFill/>
              <a:round/>
            </a:ln>
          </p:spPr>
          <p:txBody>
            <a:bodyPr/>
            <a:lstStyle/>
            <a:p>
              <a:endParaRPr lang="zh-CN" altLang="en-US"/>
            </a:p>
          </p:txBody>
        </p:sp>
        <p:sp>
          <p:nvSpPr>
            <p:cNvPr id="25707" name="稻壳儿小白白(http://dwz.cn/Wu2UP)@|5FFC:2303014|FBC:16777215|LFC:0|LBC:16777215"/>
            <p:cNvSpPr/>
            <p:nvPr/>
          </p:nvSpPr>
          <p:spPr bwMode="auto">
            <a:xfrm>
              <a:off x="792163" y="2295525"/>
              <a:ext cx="2551113" cy="3230562"/>
            </a:xfrm>
            <a:custGeom>
              <a:avLst/>
              <a:gdLst>
                <a:gd name="T0" fmla="*/ 2147483646 w 679"/>
                <a:gd name="T1" fmla="*/ 2147483646 h 860"/>
                <a:gd name="T2" fmla="*/ 2147483646 w 679"/>
                <a:gd name="T3" fmla="*/ 2147483646 h 860"/>
                <a:gd name="T4" fmla="*/ 2147483646 w 679"/>
                <a:gd name="T5" fmla="*/ 2147483646 h 860"/>
                <a:gd name="T6" fmla="*/ 2147483646 w 679"/>
                <a:gd name="T7" fmla="*/ 2147483646 h 860"/>
                <a:gd name="T8" fmla="*/ 2147483646 w 679"/>
                <a:gd name="T9" fmla="*/ 2147483646 h 860"/>
                <a:gd name="T10" fmla="*/ 0 w 679"/>
                <a:gd name="T11" fmla="*/ 2147483646 h 860"/>
                <a:gd name="T12" fmla="*/ 2147483646 w 679"/>
                <a:gd name="T13" fmla="*/ 2147483646 h 860"/>
                <a:gd name="T14" fmla="*/ 2147483646 w 679"/>
                <a:gd name="T15" fmla="*/ 2147483646 h 860"/>
                <a:gd name="T16" fmla="*/ 2147483646 w 679"/>
                <a:gd name="T17" fmla="*/ 2147483646 h 860"/>
                <a:gd name="T18" fmla="*/ 2147483646 w 679"/>
                <a:gd name="T19" fmla="*/ 2147483646 h 860"/>
                <a:gd name="T20" fmla="*/ 2147483646 w 679"/>
                <a:gd name="T21" fmla="*/ 2147483646 h 860"/>
                <a:gd name="T22" fmla="*/ 2147483646 w 679"/>
                <a:gd name="T23" fmla="*/ 0 h 860"/>
                <a:gd name="T24" fmla="*/ 2147483646 w 679"/>
                <a:gd name="T25" fmla="*/ 2147483646 h 8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9" h="860">
                  <a:moveTo>
                    <a:pt x="634" y="277"/>
                  </a:moveTo>
                  <a:cubicBezTo>
                    <a:pt x="634" y="277"/>
                    <a:pt x="676" y="464"/>
                    <a:pt x="676" y="482"/>
                  </a:cubicBezTo>
                  <a:cubicBezTo>
                    <a:pt x="676" y="499"/>
                    <a:pt x="674" y="733"/>
                    <a:pt x="676" y="754"/>
                  </a:cubicBezTo>
                  <a:cubicBezTo>
                    <a:pt x="679" y="774"/>
                    <a:pt x="631" y="851"/>
                    <a:pt x="602" y="856"/>
                  </a:cubicBezTo>
                  <a:cubicBezTo>
                    <a:pt x="572" y="860"/>
                    <a:pt x="483" y="838"/>
                    <a:pt x="470" y="823"/>
                  </a:cubicBezTo>
                  <a:cubicBezTo>
                    <a:pt x="456" y="808"/>
                    <a:pt x="11" y="629"/>
                    <a:pt x="0" y="629"/>
                  </a:cubicBezTo>
                  <a:cubicBezTo>
                    <a:pt x="0" y="629"/>
                    <a:pt x="27" y="465"/>
                    <a:pt x="52" y="449"/>
                  </a:cubicBezTo>
                  <a:cubicBezTo>
                    <a:pt x="52" y="449"/>
                    <a:pt x="182" y="508"/>
                    <a:pt x="188" y="508"/>
                  </a:cubicBezTo>
                  <a:cubicBezTo>
                    <a:pt x="195" y="508"/>
                    <a:pt x="449" y="597"/>
                    <a:pt x="452" y="607"/>
                  </a:cubicBezTo>
                  <a:cubicBezTo>
                    <a:pt x="452" y="607"/>
                    <a:pt x="399" y="495"/>
                    <a:pt x="390" y="483"/>
                  </a:cubicBezTo>
                  <a:cubicBezTo>
                    <a:pt x="381" y="472"/>
                    <a:pt x="254" y="181"/>
                    <a:pt x="261" y="143"/>
                  </a:cubicBezTo>
                  <a:cubicBezTo>
                    <a:pt x="261" y="143"/>
                    <a:pt x="261" y="34"/>
                    <a:pt x="302" y="0"/>
                  </a:cubicBezTo>
                  <a:cubicBezTo>
                    <a:pt x="302" y="0"/>
                    <a:pt x="605" y="254"/>
                    <a:pt x="634" y="277"/>
                  </a:cubicBezTo>
                  <a:close/>
                </a:path>
              </a:pathLst>
            </a:custGeom>
            <a:solidFill>
              <a:srgbClr val="262423"/>
            </a:solidFill>
            <a:ln w="9525">
              <a:noFill/>
              <a:round/>
            </a:ln>
          </p:spPr>
          <p:txBody>
            <a:bodyPr/>
            <a:lstStyle/>
            <a:p>
              <a:endParaRPr lang="zh-CN" altLang="en-US"/>
            </a:p>
          </p:txBody>
        </p:sp>
        <p:sp>
          <p:nvSpPr>
            <p:cNvPr id="25708" name="稻壳儿小白白(http://dwz.cn/Wu2UP)@|5FFC:4737356|FBC:16777215|LFC:0|LBC:16777215"/>
            <p:cNvSpPr/>
            <p:nvPr/>
          </p:nvSpPr>
          <p:spPr bwMode="auto">
            <a:xfrm>
              <a:off x="968375" y="2832100"/>
              <a:ext cx="2374900" cy="2693987"/>
            </a:xfrm>
            <a:custGeom>
              <a:avLst/>
              <a:gdLst>
                <a:gd name="T0" fmla="*/ 2147483646 w 632"/>
                <a:gd name="T1" fmla="*/ 2147483646 h 717"/>
                <a:gd name="T2" fmla="*/ 2147483646 w 632"/>
                <a:gd name="T3" fmla="*/ 2147483646 h 717"/>
                <a:gd name="T4" fmla="*/ 2147483646 w 632"/>
                <a:gd name="T5" fmla="*/ 2147483646 h 717"/>
                <a:gd name="T6" fmla="*/ 2147483646 w 632"/>
                <a:gd name="T7" fmla="*/ 2147483646 h 717"/>
                <a:gd name="T8" fmla="*/ 2147483646 w 632"/>
                <a:gd name="T9" fmla="*/ 2147483646 h 717"/>
                <a:gd name="T10" fmla="*/ 2147483646 w 632"/>
                <a:gd name="T11" fmla="*/ 2147483646 h 717"/>
                <a:gd name="T12" fmla="*/ 2147483646 w 632"/>
                <a:gd name="T13" fmla="*/ 2147483646 h 717"/>
                <a:gd name="T14" fmla="*/ 2147483646 w 632"/>
                <a:gd name="T15" fmla="*/ 2147483646 h 717"/>
                <a:gd name="T16" fmla="*/ 2147483646 w 632"/>
                <a:gd name="T17" fmla="*/ 2147483646 h 717"/>
                <a:gd name="T18" fmla="*/ 2147483646 w 632"/>
                <a:gd name="T19" fmla="*/ 2147483646 h 717"/>
                <a:gd name="T20" fmla="*/ 2147483646 w 632"/>
                <a:gd name="T21" fmla="*/ 2147483646 h 717"/>
                <a:gd name="T22" fmla="*/ 2147483646 w 632"/>
                <a:gd name="T23" fmla="*/ 2147483646 h 717"/>
                <a:gd name="T24" fmla="*/ 2147483646 w 632"/>
                <a:gd name="T25" fmla="*/ 2147483646 h 717"/>
                <a:gd name="T26" fmla="*/ 2147483646 w 632"/>
                <a:gd name="T27" fmla="*/ 2147483646 h 717"/>
                <a:gd name="T28" fmla="*/ 2147483646 w 632"/>
                <a:gd name="T29" fmla="*/ 2147483646 h 717"/>
                <a:gd name="T30" fmla="*/ 2147483646 w 632"/>
                <a:gd name="T31" fmla="*/ 0 h 717"/>
                <a:gd name="T32" fmla="*/ 2147483646 w 632"/>
                <a:gd name="T33" fmla="*/ 2147483646 h 717"/>
                <a:gd name="T34" fmla="*/ 2147483646 w 632"/>
                <a:gd name="T35" fmla="*/ 2147483646 h 717"/>
                <a:gd name="T36" fmla="*/ 2147483646 w 632"/>
                <a:gd name="T37" fmla="*/ 2147483646 h 717"/>
                <a:gd name="T38" fmla="*/ 2147483646 w 632"/>
                <a:gd name="T39" fmla="*/ 2147483646 h 717"/>
                <a:gd name="T40" fmla="*/ 2147483646 w 632"/>
                <a:gd name="T41" fmla="*/ 2147483646 h 717"/>
                <a:gd name="T42" fmla="*/ 2147483646 w 632"/>
                <a:gd name="T43" fmla="*/ 2147483646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2" h="717">
                  <a:moveTo>
                    <a:pt x="555" y="713"/>
                  </a:moveTo>
                  <a:cubicBezTo>
                    <a:pt x="525" y="717"/>
                    <a:pt x="436" y="695"/>
                    <a:pt x="423" y="680"/>
                  </a:cubicBezTo>
                  <a:cubicBezTo>
                    <a:pt x="422" y="679"/>
                    <a:pt x="420" y="678"/>
                    <a:pt x="416" y="676"/>
                  </a:cubicBezTo>
                  <a:cubicBezTo>
                    <a:pt x="418" y="655"/>
                    <a:pt x="414" y="632"/>
                    <a:pt x="400" y="622"/>
                  </a:cubicBezTo>
                  <a:cubicBezTo>
                    <a:pt x="373" y="602"/>
                    <a:pt x="56" y="467"/>
                    <a:pt x="28" y="448"/>
                  </a:cubicBezTo>
                  <a:cubicBezTo>
                    <a:pt x="0" y="428"/>
                    <a:pt x="37" y="384"/>
                    <a:pt x="37" y="384"/>
                  </a:cubicBezTo>
                  <a:cubicBezTo>
                    <a:pt x="37" y="384"/>
                    <a:pt x="78" y="374"/>
                    <a:pt x="89" y="381"/>
                  </a:cubicBezTo>
                  <a:cubicBezTo>
                    <a:pt x="100" y="388"/>
                    <a:pt x="411" y="515"/>
                    <a:pt x="427" y="533"/>
                  </a:cubicBezTo>
                  <a:cubicBezTo>
                    <a:pt x="443" y="552"/>
                    <a:pt x="475" y="670"/>
                    <a:pt x="498" y="680"/>
                  </a:cubicBezTo>
                  <a:cubicBezTo>
                    <a:pt x="498" y="680"/>
                    <a:pt x="448" y="579"/>
                    <a:pt x="471" y="577"/>
                  </a:cubicBezTo>
                  <a:cubicBezTo>
                    <a:pt x="493" y="574"/>
                    <a:pt x="505" y="663"/>
                    <a:pt x="555" y="680"/>
                  </a:cubicBezTo>
                  <a:cubicBezTo>
                    <a:pt x="555" y="680"/>
                    <a:pt x="497" y="603"/>
                    <a:pt x="509" y="590"/>
                  </a:cubicBezTo>
                  <a:cubicBezTo>
                    <a:pt x="509" y="590"/>
                    <a:pt x="545" y="615"/>
                    <a:pt x="587" y="613"/>
                  </a:cubicBezTo>
                  <a:cubicBezTo>
                    <a:pt x="587" y="613"/>
                    <a:pt x="507" y="586"/>
                    <a:pt x="484" y="533"/>
                  </a:cubicBezTo>
                  <a:cubicBezTo>
                    <a:pt x="461" y="481"/>
                    <a:pt x="407" y="311"/>
                    <a:pt x="407" y="311"/>
                  </a:cubicBezTo>
                  <a:cubicBezTo>
                    <a:pt x="407" y="311"/>
                    <a:pt x="257" y="36"/>
                    <a:pt x="266" y="0"/>
                  </a:cubicBezTo>
                  <a:cubicBezTo>
                    <a:pt x="266" y="0"/>
                    <a:pt x="380" y="225"/>
                    <a:pt x="414" y="234"/>
                  </a:cubicBezTo>
                  <a:cubicBezTo>
                    <a:pt x="414" y="234"/>
                    <a:pt x="450" y="268"/>
                    <a:pt x="473" y="267"/>
                  </a:cubicBezTo>
                  <a:cubicBezTo>
                    <a:pt x="611" y="244"/>
                    <a:pt x="611" y="244"/>
                    <a:pt x="611" y="244"/>
                  </a:cubicBezTo>
                  <a:cubicBezTo>
                    <a:pt x="620" y="289"/>
                    <a:pt x="629" y="331"/>
                    <a:pt x="629" y="339"/>
                  </a:cubicBezTo>
                  <a:cubicBezTo>
                    <a:pt x="629" y="356"/>
                    <a:pt x="627" y="590"/>
                    <a:pt x="629" y="611"/>
                  </a:cubicBezTo>
                  <a:cubicBezTo>
                    <a:pt x="632" y="631"/>
                    <a:pt x="584" y="708"/>
                    <a:pt x="555" y="713"/>
                  </a:cubicBezTo>
                  <a:close/>
                </a:path>
              </a:pathLst>
            </a:custGeom>
            <a:solidFill>
              <a:srgbClr val="4C4948"/>
            </a:solidFill>
            <a:ln w="9525">
              <a:noFill/>
              <a:round/>
            </a:ln>
          </p:spPr>
          <p:txBody>
            <a:bodyPr/>
            <a:lstStyle/>
            <a:p>
              <a:endParaRPr lang="zh-CN" altLang="en-US"/>
            </a:p>
          </p:txBody>
        </p:sp>
        <p:sp>
          <p:nvSpPr>
            <p:cNvPr id="25709" name="稻壳儿小白白(http://dwz.cn/Wu2UP)@|5FFC:9683704|FBC:16777215|LFC:0|LBC:16777215"/>
            <p:cNvSpPr/>
            <p:nvPr/>
          </p:nvSpPr>
          <p:spPr bwMode="auto">
            <a:xfrm>
              <a:off x="4995863" y="273050"/>
              <a:ext cx="1314450" cy="1365250"/>
            </a:xfrm>
            <a:custGeom>
              <a:avLst/>
              <a:gdLst>
                <a:gd name="T0" fmla="*/ 2147483646 w 350"/>
                <a:gd name="T1" fmla="*/ 2147483646 h 363"/>
                <a:gd name="T2" fmla="*/ 2147483646 w 350"/>
                <a:gd name="T3" fmla="*/ 2147483646 h 363"/>
                <a:gd name="T4" fmla="*/ 2147483646 w 350"/>
                <a:gd name="T5" fmla="*/ 2147483646 h 363"/>
                <a:gd name="T6" fmla="*/ 2147483646 w 350"/>
                <a:gd name="T7" fmla="*/ 2147483646 h 363"/>
                <a:gd name="T8" fmla="*/ 2147483646 w 350"/>
                <a:gd name="T9" fmla="*/ 2147483646 h 363"/>
                <a:gd name="T10" fmla="*/ 2147483646 w 350"/>
                <a:gd name="T11" fmla="*/ 2147483646 h 363"/>
                <a:gd name="T12" fmla="*/ 2147483646 w 350"/>
                <a:gd name="T13" fmla="*/ 2147483646 h 363"/>
                <a:gd name="T14" fmla="*/ 2147483646 w 350"/>
                <a:gd name="T15" fmla="*/ 2147483646 h 363"/>
                <a:gd name="T16" fmla="*/ 2147483646 w 350"/>
                <a:gd name="T17" fmla="*/ 2147483646 h 363"/>
                <a:gd name="T18" fmla="*/ 2147483646 w 350"/>
                <a:gd name="T19" fmla="*/ 2147483646 h 363"/>
                <a:gd name="T20" fmla="*/ 2147483646 w 350"/>
                <a:gd name="T21" fmla="*/ 2147483646 h 363"/>
                <a:gd name="T22" fmla="*/ 2147483646 w 350"/>
                <a:gd name="T23" fmla="*/ 2147483646 h 363"/>
                <a:gd name="T24" fmla="*/ 2147483646 w 350"/>
                <a:gd name="T25" fmla="*/ 2147483646 h 363"/>
                <a:gd name="T26" fmla="*/ 2147483646 w 350"/>
                <a:gd name="T27" fmla="*/ 2147483646 h 363"/>
                <a:gd name="T28" fmla="*/ 0 w 350"/>
                <a:gd name="T29" fmla="*/ 2147483646 h 363"/>
                <a:gd name="T30" fmla="*/ 2147483646 w 350"/>
                <a:gd name="T31" fmla="*/ 2147483646 h 3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0" h="363">
                  <a:moveTo>
                    <a:pt x="55" y="356"/>
                  </a:moveTo>
                  <a:cubicBezTo>
                    <a:pt x="55" y="356"/>
                    <a:pt x="148" y="322"/>
                    <a:pt x="170" y="327"/>
                  </a:cubicBezTo>
                  <a:cubicBezTo>
                    <a:pt x="170" y="327"/>
                    <a:pt x="213" y="363"/>
                    <a:pt x="241" y="356"/>
                  </a:cubicBezTo>
                  <a:cubicBezTo>
                    <a:pt x="257" y="326"/>
                    <a:pt x="257" y="326"/>
                    <a:pt x="257" y="326"/>
                  </a:cubicBezTo>
                  <a:cubicBezTo>
                    <a:pt x="277" y="315"/>
                    <a:pt x="277" y="315"/>
                    <a:pt x="277" y="315"/>
                  </a:cubicBezTo>
                  <a:cubicBezTo>
                    <a:pt x="277" y="300"/>
                    <a:pt x="277" y="300"/>
                    <a:pt x="277" y="300"/>
                  </a:cubicBezTo>
                  <a:cubicBezTo>
                    <a:pt x="277" y="300"/>
                    <a:pt x="288" y="311"/>
                    <a:pt x="297" y="300"/>
                  </a:cubicBezTo>
                  <a:cubicBezTo>
                    <a:pt x="297" y="272"/>
                    <a:pt x="297" y="272"/>
                    <a:pt x="297" y="272"/>
                  </a:cubicBezTo>
                  <a:cubicBezTo>
                    <a:pt x="297" y="272"/>
                    <a:pt x="329" y="281"/>
                    <a:pt x="331" y="272"/>
                  </a:cubicBezTo>
                  <a:cubicBezTo>
                    <a:pt x="334" y="263"/>
                    <a:pt x="316" y="188"/>
                    <a:pt x="320" y="177"/>
                  </a:cubicBezTo>
                  <a:cubicBezTo>
                    <a:pt x="343" y="166"/>
                    <a:pt x="343" y="166"/>
                    <a:pt x="343" y="166"/>
                  </a:cubicBezTo>
                  <a:cubicBezTo>
                    <a:pt x="343" y="166"/>
                    <a:pt x="350" y="113"/>
                    <a:pt x="343" y="73"/>
                  </a:cubicBezTo>
                  <a:cubicBezTo>
                    <a:pt x="336" y="32"/>
                    <a:pt x="259" y="0"/>
                    <a:pt x="227" y="9"/>
                  </a:cubicBezTo>
                  <a:cubicBezTo>
                    <a:pt x="195" y="18"/>
                    <a:pt x="98" y="54"/>
                    <a:pt x="89" y="77"/>
                  </a:cubicBezTo>
                  <a:cubicBezTo>
                    <a:pt x="80" y="100"/>
                    <a:pt x="0" y="159"/>
                    <a:pt x="0" y="159"/>
                  </a:cubicBezTo>
                  <a:lnTo>
                    <a:pt x="55" y="356"/>
                  </a:lnTo>
                  <a:close/>
                </a:path>
              </a:pathLst>
            </a:custGeom>
            <a:solidFill>
              <a:srgbClr val="F8C293"/>
            </a:solidFill>
            <a:ln w="9525">
              <a:noFill/>
              <a:round/>
            </a:ln>
          </p:spPr>
          <p:txBody>
            <a:bodyPr/>
            <a:lstStyle/>
            <a:p>
              <a:endParaRPr lang="zh-CN" altLang="en-US"/>
            </a:p>
          </p:txBody>
        </p:sp>
        <p:sp>
          <p:nvSpPr>
            <p:cNvPr id="25710" name="稻壳儿小白白(http://dwz.cn/Wu2UP)@|5FFC:9350382|FBC:16777215|LFC:0|LBC:16777215"/>
            <p:cNvSpPr/>
            <p:nvPr/>
          </p:nvSpPr>
          <p:spPr bwMode="auto">
            <a:xfrm>
              <a:off x="5011738" y="528637"/>
              <a:ext cx="1276350" cy="1104900"/>
            </a:xfrm>
            <a:custGeom>
              <a:avLst/>
              <a:gdLst>
                <a:gd name="T0" fmla="*/ 2147483646 w 340"/>
                <a:gd name="T1" fmla="*/ 2147483646 h 294"/>
                <a:gd name="T2" fmla="*/ 2147483646 w 340"/>
                <a:gd name="T3" fmla="*/ 2147483646 h 294"/>
                <a:gd name="T4" fmla="*/ 2147483646 w 340"/>
                <a:gd name="T5" fmla="*/ 2147483646 h 294"/>
                <a:gd name="T6" fmla="*/ 0 w 340"/>
                <a:gd name="T7" fmla="*/ 2147483646 h 294"/>
                <a:gd name="T8" fmla="*/ 2147483646 w 340"/>
                <a:gd name="T9" fmla="*/ 2147483646 h 294"/>
                <a:gd name="T10" fmla="*/ 2147483646 w 340"/>
                <a:gd name="T11" fmla="*/ 0 h 294"/>
                <a:gd name="T12" fmla="*/ 2147483646 w 340"/>
                <a:gd name="T13" fmla="*/ 2147483646 h 294"/>
                <a:gd name="T14" fmla="*/ 2147483646 w 340"/>
                <a:gd name="T15" fmla="*/ 2147483646 h 294"/>
                <a:gd name="T16" fmla="*/ 2147483646 w 340"/>
                <a:gd name="T17" fmla="*/ 2147483646 h 294"/>
                <a:gd name="T18" fmla="*/ 2147483646 w 340"/>
                <a:gd name="T19" fmla="*/ 2147483646 h 294"/>
                <a:gd name="T20" fmla="*/ 2147483646 w 340"/>
                <a:gd name="T21" fmla="*/ 2147483646 h 294"/>
                <a:gd name="T22" fmla="*/ 2147483646 w 340"/>
                <a:gd name="T23" fmla="*/ 2147483646 h 294"/>
                <a:gd name="T24" fmla="*/ 2147483646 w 340"/>
                <a:gd name="T25" fmla="*/ 2147483646 h 294"/>
                <a:gd name="T26" fmla="*/ 2147483646 w 340"/>
                <a:gd name="T27" fmla="*/ 2147483646 h 294"/>
                <a:gd name="T28" fmla="*/ 2147483646 w 340"/>
                <a:gd name="T29" fmla="*/ 2147483646 h 294"/>
                <a:gd name="T30" fmla="*/ 2147483646 w 340"/>
                <a:gd name="T31" fmla="*/ 2147483646 h 294"/>
                <a:gd name="T32" fmla="*/ 2147483646 w 340"/>
                <a:gd name="T33" fmla="*/ 2147483646 h 294"/>
                <a:gd name="T34" fmla="*/ 2147483646 w 340"/>
                <a:gd name="T35" fmla="*/ 2147483646 h 294"/>
                <a:gd name="T36" fmla="*/ 2147483646 w 340"/>
                <a:gd name="T37" fmla="*/ 2147483646 h 294"/>
                <a:gd name="T38" fmla="*/ 2147483646 w 340"/>
                <a:gd name="T39" fmla="*/ 2147483646 h 294"/>
                <a:gd name="T40" fmla="*/ 2147483646 w 340"/>
                <a:gd name="T41" fmla="*/ 2147483646 h 2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0" h="294">
                  <a:moveTo>
                    <a:pt x="169" y="134"/>
                  </a:moveTo>
                  <a:cubicBezTo>
                    <a:pt x="169" y="134"/>
                    <a:pt x="112" y="138"/>
                    <a:pt x="91" y="157"/>
                  </a:cubicBezTo>
                  <a:cubicBezTo>
                    <a:pt x="80" y="167"/>
                    <a:pt x="52" y="193"/>
                    <a:pt x="29" y="211"/>
                  </a:cubicBezTo>
                  <a:cubicBezTo>
                    <a:pt x="0" y="105"/>
                    <a:pt x="0" y="105"/>
                    <a:pt x="0" y="105"/>
                  </a:cubicBezTo>
                  <a:cubicBezTo>
                    <a:pt x="28" y="86"/>
                    <a:pt x="93" y="40"/>
                    <a:pt x="101" y="30"/>
                  </a:cubicBezTo>
                  <a:cubicBezTo>
                    <a:pt x="110" y="16"/>
                    <a:pt x="207" y="0"/>
                    <a:pt x="214" y="0"/>
                  </a:cubicBezTo>
                  <a:cubicBezTo>
                    <a:pt x="221" y="0"/>
                    <a:pt x="312" y="14"/>
                    <a:pt x="312" y="14"/>
                  </a:cubicBezTo>
                  <a:cubicBezTo>
                    <a:pt x="312" y="56"/>
                    <a:pt x="327" y="79"/>
                    <a:pt x="340" y="91"/>
                  </a:cubicBezTo>
                  <a:cubicBezTo>
                    <a:pt x="339" y="95"/>
                    <a:pt x="339" y="98"/>
                    <a:pt x="339" y="98"/>
                  </a:cubicBezTo>
                  <a:cubicBezTo>
                    <a:pt x="339" y="98"/>
                    <a:pt x="339" y="98"/>
                    <a:pt x="339" y="98"/>
                  </a:cubicBezTo>
                  <a:cubicBezTo>
                    <a:pt x="304" y="94"/>
                    <a:pt x="257" y="114"/>
                    <a:pt x="257" y="114"/>
                  </a:cubicBezTo>
                  <a:cubicBezTo>
                    <a:pt x="244" y="120"/>
                    <a:pt x="209" y="125"/>
                    <a:pt x="209" y="125"/>
                  </a:cubicBezTo>
                  <a:cubicBezTo>
                    <a:pt x="175" y="157"/>
                    <a:pt x="184" y="195"/>
                    <a:pt x="189" y="220"/>
                  </a:cubicBezTo>
                  <a:cubicBezTo>
                    <a:pt x="192" y="235"/>
                    <a:pt x="216" y="266"/>
                    <a:pt x="235" y="289"/>
                  </a:cubicBezTo>
                  <a:cubicBezTo>
                    <a:pt x="208" y="294"/>
                    <a:pt x="166" y="259"/>
                    <a:pt x="166" y="259"/>
                  </a:cubicBezTo>
                  <a:cubicBezTo>
                    <a:pt x="165" y="259"/>
                    <a:pt x="164" y="258"/>
                    <a:pt x="163" y="258"/>
                  </a:cubicBezTo>
                  <a:cubicBezTo>
                    <a:pt x="155" y="214"/>
                    <a:pt x="153" y="157"/>
                    <a:pt x="153" y="157"/>
                  </a:cubicBezTo>
                  <a:cubicBezTo>
                    <a:pt x="191" y="154"/>
                    <a:pt x="200" y="70"/>
                    <a:pt x="200" y="70"/>
                  </a:cubicBezTo>
                  <a:cubicBezTo>
                    <a:pt x="216" y="18"/>
                    <a:pt x="169" y="34"/>
                    <a:pt x="169" y="34"/>
                  </a:cubicBezTo>
                  <a:cubicBezTo>
                    <a:pt x="138" y="50"/>
                    <a:pt x="141" y="89"/>
                    <a:pt x="144" y="102"/>
                  </a:cubicBezTo>
                  <a:cubicBezTo>
                    <a:pt x="146" y="116"/>
                    <a:pt x="169" y="134"/>
                    <a:pt x="169" y="134"/>
                  </a:cubicBezTo>
                  <a:close/>
                </a:path>
              </a:pathLst>
            </a:custGeom>
            <a:solidFill>
              <a:srgbClr val="EEAC8E"/>
            </a:solidFill>
            <a:ln w="9525">
              <a:noFill/>
              <a:round/>
            </a:ln>
          </p:spPr>
          <p:txBody>
            <a:bodyPr/>
            <a:lstStyle/>
            <a:p>
              <a:endParaRPr lang="zh-CN" altLang="en-US"/>
            </a:p>
          </p:txBody>
        </p:sp>
        <p:sp>
          <p:nvSpPr>
            <p:cNvPr id="25711" name="稻壳儿小白白(http://dwz.cn/Wu2UP)@|5FFC:9350382|FBC:16777215|LFC:0|LBC:16777215"/>
            <p:cNvSpPr/>
            <p:nvPr/>
          </p:nvSpPr>
          <p:spPr bwMode="auto">
            <a:xfrm>
              <a:off x="6040438" y="1187450"/>
              <a:ext cx="195263" cy="138112"/>
            </a:xfrm>
            <a:custGeom>
              <a:avLst/>
              <a:gdLst>
                <a:gd name="T0" fmla="*/ 2147483646 w 52"/>
                <a:gd name="T1" fmla="*/ 2147483646 h 37"/>
                <a:gd name="T2" fmla="*/ 2147483646 w 52"/>
                <a:gd name="T3" fmla="*/ 2147483646 h 37"/>
                <a:gd name="T4" fmla="*/ 2147483646 w 52"/>
                <a:gd name="T5" fmla="*/ 0 h 37"/>
                <a:gd name="T6" fmla="*/ 2147483646 w 52"/>
                <a:gd name="T7" fmla="*/ 2147483646 h 37"/>
                <a:gd name="T8" fmla="*/ 2147483646 w 52"/>
                <a:gd name="T9" fmla="*/ 2147483646 h 37"/>
                <a:gd name="T10" fmla="*/ 2147483646 w 52"/>
                <a:gd name="T11" fmla="*/ 2147483646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37">
                  <a:moveTo>
                    <a:pt x="19" y="29"/>
                  </a:moveTo>
                  <a:cubicBezTo>
                    <a:pt x="19" y="34"/>
                    <a:pt x="19" y="34"/>
                    <a:pt x="19" y="34"/>
                  </a:cubicBezTo>
                  <a:cubicBezTo>
                    <a:pt x="0" y="11"/>
                    <a:pt x="24" y="0"/>
                    <a:pt x="24" y="0"/>
                  </a:cubicBezTo>
                  <a:cubicBezTo>
                    <a:pt x="24" y="0"/>
                    <a:pt x="24" y="0"/>
                    <a:pt x="22" y="9"/>
                  </a:cubicBezTo>
                  <a:cubicBezTo>
                    <a:pt x="20" y="14"/>
                    <a:pt x="38" y="24"/>
                    <a:pt x="52" y="31"/>
                  </a:cubicBezTo>
                  <a:cubicBezTo>
                    <a:pt x="46" y="37"/>
                    <a:pt x="19" y="29"/>
                    <a:pt x="19" y="29"/>
                  </a:cubicBezTo>
                  <a:close/>
                </a:path>
              </a:pathLst>
            </a:custGeom>
            <a:solidFill>
              <a:srgbClr val="EEAC8E"/>
            </a:solidFill>
            <a:ln w="9525">
              <a:noFill/>
              <a:round/>
            </a:ln>
          </p:spPr>
          <p:txBody>
            <a:bodyPr/>
            <a:lstStyle/>
            <a:p>
              <a:endParaRPr lang="zh-CN" altLang="en-US"/>
            </a:p>
          </p:txBody>
        </p:sp>
        <p:sp>
          <p:nvSpPr>
            <p:cNvPr id="25712" name="稻壳儿小白白(http://dwz.cn/Wu2UP)@|5FFC:2303014|FBC:16777215|LFC:0|LBC:16777215"/>
            <p:cNvSpPr/>
            <p:nvPr/>
          </p:nvSpPr>
          <p:spPr bwMode="auto">
            <a:xfrm>
              <a:off x="5059363" y="0"/>
              <a:ext cx="1333500" cy="904875"/>
            </a:xfrm>
            <a:custGeom>
              <a:avLst/>
              <a:gdLst>
                <a:gd name="T0" fmla="*/ 2147483646 w 355"/>
                <a:gd name="T1" fmla="*/ 2147483646 h 241"/>
                <a:gd name="T2" fmla="*/ 2147483646 w 355"/>
                <a:gd name="T3" fmla="*/ 2147483646 h 241"/>
                <a:gd name="T4" fmla="*/ 2147483646 w 355"/>
                <a:gd name="T5" fmla="*/ 2147483646 h 241"/>
                <a:gd name="T6" fmla="*/ 2147483646 w 355"/>
                <a:gd name="T7" fmla="*/ 2147483646 h 241"/>
                <a:gd name="T8" fmla="*/ 2147483646 w 355"/>
                <a:gd name="T9" fmla="*/ 2147483646 h 241"/>
                <a:gd name="T10" fmla="*/ 2147483646 w 355"/>
                <a:gd name="T11" fmla="*/ 2147483646 h 241"/>
                <a:gd name="T12" fmla="*/ 2147483646 w 355"/>
                <a:gd name="T13" fmla="*/ 2147483646 h 241"/>
                <a:gd name="T14" fmla="*/ 2147483646 w 355"/>
                <a:gd name="T15" fmla="*/ 2147483646 h 241"/>
                <a:gd name="T16" fmla="*/ 2147483646 w 355"/>
                <a:gd name="T17" fmla="*/ 2147483646 h 241"/>
                <a:gd name="T18" fmla="*/ 2147483646 w 355"/>
                <a:gd name="T19" fmla="*/ 2147483646 h 241"/>
                <a:gd name="T20" fmla="*/ 2147483646 w 355"/>
                <a:gd name="T21" fmla="*/ 2147483646 h 241"/>
                <a:gd name="T22" fmla="*/ 2147483646 w 355"/>
                <a:gd name="T23" fmla="*/ 2147483646 h 241"/>
                <a:gd name="T24" fmla="*/ 2147483646 w 355"/>
                <a:gd name="T25" fmla="*/ 2147483646 h 241"/>
                <a:gd name="T26" fmla="*/ 2147483646 w 355"/>
                <a:gd name="T27" fmla="*/ 2147483646 h 241"/>
                <a:gd name="T28" fmla="*/ 2147483646 w 355"/>
                <a:gd name="T29" fmla="*/ 2147483646 h 241"/>
                <a:gd name="T30" fmla="*/ 2147483646 w 355"/>
                <a:gd name="T31" fmla="*/ 2147483646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 h="241">
                  <a:moveTo>
                    <a:pt x="329" y="164"/>
                  </a:moveTo>
                  <a:cubicBezTo>
                    <a:pt x="329" y="164"/>
                    <a:pt x="351" y="145"/>
                    <a:pt x="353" y="130"/>
                  </a:cubicBezTo>
                  <a:cubicBezTo>
                    <a:pt x="355" y="114"/>
                    <a:pt x="329" y="80"/>
                    <a:pt x="329" y="80"/>
                  </a:cubicBezTo>
                  <a:cubicBezTo>
                    <a:pt x="329" y="80"/>
                    <a:pt x="203" y="5"/>
                    <a:pt x="181" y="3"/>
                  </a:cubicBezTo>
                  <a:cubicBezTo>
                    <a:pt x="158" y="0"/>
                    <a:pt x="101" y="34"/>
                    <a:pt x="101" y="34"/>
                  </a:cubicBezTo>
                  <a:cubicBezTo>
                    <a:pt x="101" y="34"/>
                    <a:pt x="63" y="46"/>
                    <a:pt x="51" y="64"/>
                  </a:cubicBezTo>
                  <a:cubicBezTo>
                    <a:pt x="40" y="82"/>
                    <a:pt x="33" y="141"/>
                    <a:pt x="24" y="155"/>
                  </a:cubicBezTo>
                  <a:cubicBezTo>
                    <a:pt x="15" y="168"/>
                    <a:pt x="4" y="216"/>
                    <a:pt x="2" y="217"/>
                  </a:cubicBezTo>
                  <a:cubicBezTo>
                    <a:pt x="0" y="219"/>
                    <a:pt x="15" y="241"/>
                    <a:pt x="44" y="239"/>
                  </a:cubicBezTo>
                  <a:cubicBezTo>
                    <a:pt x="74" y="236"/>
                    <a:pt x="128" y="206"/>
                    <a:pt x="136" y="196"/>
                  </a:cubicBezTo>
                  <a:cubicBezTo>
                    <a:pt x="143" y="185"/>
                    <a:pt x="203" y="154"/>
                    <a:pt x="187" y="211"/>
                  </a:cubicBezTo>
                  <a:cubicBezTo>
                    <a:pt x="199" y="239"/>
                    <a:pt x="199" y="239"/>
                    <a:pt x="199" y="239"/>
                  </a:cubicBezTo>
                  <a:cubicBezTo>
                    <a:pt x="221" y="225"/>
                    <a:pt x="221" y="225"/>
                    <a:pt x="221" y="225"/>
                  </a:cubicBezTo>
                  <a:cubicBezTo>
                    <a:pt x="221" y="225"/>
                    <a:pt x="273" y="181"/>
                    <a:pt x="273" y="166"/>
                  </a:cubicBezTo>
                  <a:cubicBezTo>
                    <a:pt x="273" y="151"/>
                    <a:pt x="313" y="141"/>
                    <a:pt x="313" y="141"/>
                  </a:cubicBezTo>
                  <a:lnTo>
                    <a:pt x="329" y="164"/>
                  </a:lnTo>
                  <a:close/>
                </a:path>
              </a:pathLst>
            </a:custGeom>
            <a:solidFill>
              <a:srgbClr val="262423"/>
            </a:solidFill>
            <a:ln w="9525">
              <a:noFill/>
              <a:round/>
            </a:ln>
          </p:spPr>
          <p:txBody>
            <a:bodyPr/>
            <a:lstStyle/>
            <a:p>
              <a:endParaRPr lang="zh-CN" altLang="en-US"/>
            </a:p>
          </p:txBody>
        </p:sp>
        <p:sp>
          <p:nvSpPr>
            <p:cNvPr id="25713" name="稻壳儿小白白(http://dwz.cn/Wu2UP)@|5FFC:4737356|FBC:16777215|LFC:0|LBC:16777215"/>
            <p:cNvSpPr/>
            <p:nvPr/>
          </p:nvSpPr>
          <p:spPr bwMode="auto">
            <a:xfrm>
              <a:off x="1697038" y="723900"/>
              <a:ext cx="3683000" cy="3097212"/>
            </a:xfrm>
            <a:custGeom>
              <a:avLst/>
              <a:gdLst>
                <a:gd name="T0" fmla="*/ 0 w 980"/>
                <a:gd name="T1" fmla="*/ 2147483646 h 824"/>
                <a:gd name="T2" fmla="*/ 2147483646 w 980"/>
                <a:gd name="T3" fmla="*/ 2147483646 h 824"/>
                <a:gd name="T4" fmla="*/ 2147483646 w 980"/>
                <a:gd name="T5" fmla="*/ 2147483646 h 824"/>
                <a:gd name="T6" fmla="*/ 2147483646 w 980"/>
                <a:gd name="T7" fmla="*/ 0 h 824"/>
                <a:gd name="T8" fmla="*/ 2147483646 w 980"/>
                <a:gd name="T9" fmla="*/ 2147483646 h 824"/>
                <a:gd name="T10" fmla="*/ 2147483646 w 980"/>
                <a:gd name="T11" fmla="*/ 2147483646 h 824"/>
                <a:gd name="T12" fmla="*/ 2147483646 w 980"/>
                <a:gd name="T13" fmla="*/ 2147483646 h 824"/>
                <a:gd name="T14" fmla="*/ 2147483646 w 980"/>
                <a:gd name="T15" fmla="*/ 2147483646 h 824"/>
                <a:gd name="T16" fmla="*/ 0 w 980"/>
                <a:gd name="T17" fmla="*/ 2147483646 h 8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0" h="824">
                  <a:moveTo>
                    <a:pt x="0" y="379"/>
                  </a:moveTo>
                  <a:cubicBezTo>
                    <a:pt x="0" y="379"/>
                    <a:pt x="206" y="209"/>
                    <a:pt x="456" y="73"/>
                  </a:cubicBezTo>
                  <a:cubicBezTo>
                    <a:pt x="456" y="73"/>
                    <a:pt x="602" y="5"/>
                    <a:pt x="810" y="46"/>
                  </a:cubicBezTo>
                  <a:cubicBezTo>
                    <a:pt x="810" y="46"/>
                    <a:pt x="851" y="0"/>
                    <a:pt x="869" y="0"/>
                  </a:cubicBezTo>
                  <a:cubicBezTo>
                    <a:pt x="887" y="0"/>
                    <a:pt x="980" y="177"/>
                    <a:pt x="944" y="254"/>
                  </a:cubicBezTo>
                  <a:cubicBezTo>
                    <a:pt x="944" y="254"/>
                    <a:pt x="703" y="502"/>
                    <a:pt x="681" y="522"/>
                  </a:cubicBezTo>
                  <a:cubicBezTo>
                    <a:pt x="658" y="543"/>
                    <a:pt x="375" y="767"/>
                    <a:pt x="349" y="809"/>
                  </a:cubicBezTo>
                  <a:cubicBezTo>
                    <a:pt x="349" y="809"/>
                    <a:pt x="265" y="824"/>
                    <a:pt x="213" y="747"/>
                  </a:cubicBezTo>
                  <a:cubicBezTo>
                    <a:pt x="161" y="670"/>
                    <a:pt x="0" y="379"/>
                    <a:pt x="0" y="379"/>
                  </a:cubicBezTo>
                  <a:close/>
                </a:path>
              </a:pathLst>
            </a:custGeom>
            <a:solidFill>
              <a:srgbClr val="4C4948"/>
            </a:solidFill>
            <a:ln w="9525">
              <a:noFill/>
              <a:round/>
            </a:ln>
          </p:spPr>
          <p:txBody>
            <a:bodyPr/>
            <a:lstStyle/>
            <a:p>
              <a:endParaRPr lang="zh-CN" altLang="en-US"/>
            </a:p>
          </p:txBody>
        </p:sp>
        <p:sp>
          <p:nvSpPr>
            <p:cNvPr id="25714" name="稻壳儿小白白(http://dwz.cn/Wu2UP)@|5FFC:2303014|FBC:16777215|LFC:0|LBC:16777215"/>
            <p:cNvSpPr/>
            <p:nvPr/>
          </p:nvSpPr>
          <p:spPr bwMode="auto">
            <a:xfrm>
              <a:off x="2840038" y="2100262"/>
              <a:ext cx="104775" cy="149225"/>
            </a:xfrm>
            <a:custGeom>
              <a:avLst/>
              <a:gdLst>
                <a:gd name="T0" fmla="*/ 2147483646 w 28"/>
                <a:gd name="T1" fmla="*/ 2147483646 h 40"/>
                <a:gd name="T2" fmla="*/ 0 w 28"/>
                <a:gd name="T3" fmla="*/ 0 h 40"/>
                <a:gd name="T4" fmla="*/ 2147483646 w 28"/>
                <a:gd name="T5" fmla="*/ 2147483646 h 40"/>
                <a:gd name="T6" fmla="*/ 0 60000 65536"/>
                <a:gd name="T7" fmla="*/ 0 60000 65536"/>
                <a:gd name="T8" fmla="*/ 0 60000 65536"/>
              </a:gdLst>
              <a:ahLst/>
              <a:cxnLst>
                <a:cxn ang="T6">
                  <a:pos x="T0" y="T1"/>
                </a:cxn>
                <a:cxn ang="T7">
                  <a:pos x="T2" y="T3"/>
                </a:cxn>
                <a:cxn ang="T8">
                  <a:pos x="T4" y="T5"/>
                </a:cxn>
              </a:cxnLst>
              <a:rect l="0" t="0" r="r" b="b"/>
              <a:pathLst>
                <a:path w="28" h="40">
                  <a:moveTo>
                    <a:pt x="28" y="40"/>
                  </a:moveTo>
                  <a:cubicBezTo>
                    <a:pt x="12" y="20"/>
                    <a:pt x="1" y="5"/>
                    <a:pt x="0" y="0"/>
                  </a:cubicBezTo>
                  <a:cubicBezTo>
                    <a:pt x="0" y="0"/>
                    <a:pt x="11" y="16"/>
                    <a:pt x="28" y="40"/>
                  </a:cubicBezTo>
                  <a:close/>
                </a:path>
              </a:pathLst>
            </a:custGeom>
            <a:solidFill>
              <a:srgbClr val="262423"/>
            </a:solidFill>
            <a:ln w="9525">
              <a:noFill/>
              <a:round/>
            </a:ln>
          </p:spPr>
          <p:txBody>
            <a:bodyPr/>
            <a:lstStyle/>
            <a:p>
              <a:endParaRPr lang="zh-CN" altLang="en-US"/>
            </a:p>
          </p:txBody>
        </p:sp>
        <p:sp>
          <p:nvSpPr>
            <p:cNvPr id="25715" name="稻壳儿小白白(http://dwz.cn/Wu2UP)@|5FFC:2303014|FBC:16777215|LFC:0|LBC:16777215"/>
            <p:cNvSpPr/>
            <p:nvPr/>
          </p:nvSpPr>
          <p:spPr bwMode="auto">
            <a:xfrm>
              <a:off x="2441575" y="1074737"/>
              <a:ext cx="2825750" cy="2746375"/>
            </a:xfrm>
            <a:custGeom>
              <a:avLst/>
              <a:gdLst>
                <a:gd name="T0" fmla="*/ 2147483646 w 752"/>
                <a:gd name="T1" fmla="*/ 2147483646 h 731"/>
                <a:gd name="T2" fmla="*/ 2147483646 w 752"/>
                <a:gd name="T3" fmla="*/ 2147483646 h 731"/>
                <a:gd name="T4" fmla="*/ 2147483646 w 752"/>
                <a:gd name="T5" fmla="*/ 2147483646 h 731"/>
                <a:gd name="T6" fmla="*/ 2147483646 w 752"/>
                <a:gd name="T7" fmla="*/ 2147483646 h 731"/>
                <a:gd name="T8" fmla="*/ 2147483646 w 752"/>
                <a:gd name="T9" fmla="*/ 2147483646 h 731"/>
                <a:gd name="T10" fmla="*/ 2147483646 w 752"/>
                <a:gd name="T11" fmla="*/ 2147483646 h 731"/>
                <a:gd name="T12" fmla="*/ 2147483646 w 752"/>
                <a:gd name="T13" fmla="*/ 2147483646 h 731"/>
                <a:gd name="T14" fmla="*/ 2147483646 w 752"/>
                <a:gd name="T15" fmla="*/ 2147483646 h 731"/>
                <a:gd name="T16" fmla="*/ 2147483646 w 752"/>
                <a:gd name="T17" fmla="*/ 2147483646 h 731"/>
                <a:gd name="T18" fmla="*/ 2147483646 w 752"/>
                <a:gd name="T19" fmla="*/ 2147483646 h 731"/>
                <a:gd name="T20" fmla="*/ 2147483646 w 752"/>
                <a:gd name="T21" fmla="*/ 0 h 731"/>
                <a:gd name="T22" fmla="*/ 2147483646 w 752"/>
                <a:gd name="T23" fmla="*/ 2147483646 h 731"/>
                <a:gd name="T24" fmla="*/ 2147483646 w 752"/>
                <a:gd name="T25" fmla="*/ 2147483646 h 731"/>
                <a:gd name="T26" fmla="*/ 2147483646 w 752"/>
                <a:gd name="T27" fmla="*/ 2147483646 h 731"/>
                <a:gd name="T28" fmla="*/ 2147483646 w 752"/>
                <a:gd name="T29" fmla="*/ 2147483646 h 731"/>
                <a:gd name="T30" fmla="*/ 2147483646 w 752"/>
                <a:gd name="T31" fmla="*/ 2147483646 h 731"/>
                <a:gd name="T32" fmla="*/ 2147483646 w 752"/>
                <a:gd name="T33" fmla="*/ 2147483646 h 731"/>
                <a:gd name="T34" fmla="*/ 2147483646 w 752"/>
                <a:gd name="T35" fmla="*/ 2147483646 h 731"/>
                <a:gd name="T36" fmla="*/ 2147483646 w 752"/>
                <a:gd name="T37" fmla="*/ 2147483646 h 731"/>
                <a:gd name="T38" fmla="*/ 2147483646 w 752"/>
                <a:gd name="T39" fmla="*/ 2147483646 h 731"/>
                <a:gd name="T40" fmla="*/ 0 w 752"/>
                <a:gd name="T41" fmla="*/ 2147483646 h 731"/>
                <a:gd name="T42" fmla="*/ 2147483646 w 752"/>
                <a:gd name="T43" fmla="*/ 2147483646 h 7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2" h="731">
                  <a:moveTo>
                    <a:pt x="206" y="550"/>
                  </a:moveTo>
                  <a:cubicBezTo>
                    <a:pt x="243" y="559"/>
                    <a:pt x="268" y="520"/>
                    <a:pt x="276" y="507"/>
                  </a:cubicBezTo>
                  <a:cubicBezTo>
                    <a:pt x="274" y="505"/>
                    <a:pt x="273" y="504"/>
                    <a:pt x="271" y="502"/>
                  </a:cubicBezTo>
                  <a:cubicBezTo>
                    <a:pt x="247" y="475"/>
                    <a:pt x="174" y="371"/>
                    <a:pt x="134" y="313"/>
                  </a:cubicBezTo>
                  <a:cubicBezTo>
                    <a:pt x="181" y="374"/>
                    <a:pt x="271" y="481"/>
                    <a:pt x="271" y="481"/>
                  </a:cubicBezTo>
                  <a:cubicBezTo>
                    <a:pt x="290" y="434"/>
                    <a:pt x="260" y="234"/>
                    <a:pt x="260" y="234"/>
                  </a:cubicBezTo>
                  <a:cubicBezTo>
                    <a:pt x="294" y="261"/>
                    <a:pt x="294" y="261"/>
                    <a:pt x="294" y="261"/>
                  </a:cubicBezTo>
                  <a:cubicBezTo>
                    <a:pt x="326" y="270"/>
                    <a:pt x="358" y="243"/>
                    <a:pt x="385" y="207"/>
                  </a:cubicBezTo>
                  <a:cubicBezTo>
                    <a:pt x="412" y="171"/>
                    <a:pt x="378" y="127"/>
                    <a:pt x="378" y="127"/>
                  </a:cubicBezTo>
                  <a:cubicBezTo>
                    <a:pt x="405" y="134"/>
                    <a:pt x="410" y="173"/>
                    <a:pt x="410" y="173"/>
                  </a:cubicBezTo>
                  <a:cubicBezTo>
                    <a:pt x="437" y="98"/>
                    <a:pt x="333" y="0"/>
                    <a:pt x="333" y="0"/>
                  </a:cubicBezTo>
                  <a:cubicBezTo>
                    <a:pt x="390" y="26"/>
                    <a:pt x="451" y="144"/>
                    <a:pt x="451" y="144"/>
                  </a:cubicBezTo>
                  <a:cubicBezTo>
                    <a:pt x="451" y="129"/>
                    <a:pt x="476" y="84"/>
                    <a:pt x="476" y="84"/>
                  </a:cubicBezTo>
                  <a:cubicBezTo>
                    <a:pt x="483" y="127"/>
                    <a:pt x="669" y="200"/>
                    <a:pt x="680" y="175"/>
                  </a:cubicBezTo>
                  <a:cubicBezTo>
                    <a:pt x="691" y="150"/>
                    <a:pt x="653" y="47"/>
                    <a:pt x="653" y="47"/>
                  </a:cubicBezTo>
                  <a:cubicBezTo>
                    <a:pt x="668" y="48"/>
                    <a:pt x="716" y="100"/>
                    <a:pt x="752" y="143"/>
                  </a:cubicBezTo>
                  <a:cubicBezTo>
                    <a:pt x="751" y="149"/>
                    <a:pt x="749" y="156"/>
                    <a:pt x="746" y="161"/>
                  </a:cubicBezTo>
                  <a:cubicBezTo>
                    <a:pt x="746" y="161"/>
                    <a:pt x="505" y="409"/>
                    <a:pt x="483" y="429"/>
                  </a:cubicBezTo>
                  <a:cubicBezTo>
                    <a:pt x="460" y="450"/>
                    <a:pt x="177" y="674"/>
                    <a:pt x="151" y="716"/>
                  </a:cubicBezTo>
                  <a:cubicBezTo>
                    <a:pt x="151" y="716"/>
                    <a:pt x="67" y="731"/>
                    <a:pt x="15" y="654"/>
                  </a:cubicBezTo>
                  <a:cubicBezTo>
                    <a:pt x="11" y="648"/>
                    <a:pt x="5" y="640"/>
                    <a:pt x="0" y="631"/>
                  </a:cubicBezTo>
                  <a:cubicBezTo>
                    <a:pt x="149" y="670"/>
                    <a:pt x="169" y="541"/>
                    <a:pt x="206" y="550"/>
                  </a:cubicBezTo>
                  <a:close/>
                </a:path>
              </a:pathLst>
            </a:custGeom>
            <a:solidFill>
              <a:srgbClr val="262423"/>
            </a:solidFill>
            <a:ln w="9525">
              <a:noFill/>
              <a:round/>
            </a:ln>
          </p:spPr>
          <p:txBody>
            <a:bodyPr/>
            <a:lstStyle/>
            <a:p>
              <a:endParaRPr lang="zh-CN" altLang="en-US"/>
            </a:p>
          </p:txBody>
        </p:sp>
        <p:sp>
          <p:nvSpPr>
            <p:cNvPr id="25716" name="稻壳儿小白白(http://dwz.cn/Wu2UP)@|5FFC:2303014|FBC:16777215|LFC:0|LBC:16777215"/>
            <p:cNvSpPr/>
            <p:nvPr/>
          </p:nvSpPr>
          <p:spPr bwMode="auto">
            <a:xfrm>
              <a:off x="4170363" y="1179512"/>
              <a:ext cx="896938" cy="3136900"/>
            </a:xfrm>
            <a:custGeom>
              <a:avLst/>
              <a:gdLst>
                <a:gd name="T0" fmla="*/ 2147483646 w 239"/>
                <a:gd name="T1" fmla="*/ 2147483646 h 835"/>
                <a:gd name="T2" fmla="*/ 2147483646 w 239"/>
                <a:gd name="T3" fmla="*/ 2147483646 h 835"/>
                <a:gd name="T4" fmla="*/ 2147483646 w 239"/>
                <a:gd name="T5" fmla="*/ 2147483646 h 835"/>
                <a:gd name="T6" fmla="*/ 2147483646 w 239"/>
                <a:gd name="T7" fmla="*/ 2147483646 h 835"/>
                <a:gd name="T8" fmla="*/ 2147483646 w 239"/>
                <a:gd name="T9" fmla="*/ 2147483646 h 835"/>
                <a:gd name="T10" fmla="*/ 2147483646 w 239"/>
                <a:gd name="T11" fmla="*/ 2147483646 h 835"/>
                <a:gd name="T12" fmla="*/ 2147483646 w 239"/>
                <a:gd name="T13" fmla="*/ 2147483646 h 835"/>
                <a:gd name="T14" fmla="*/ 2147483646 w 239"/>
                <a:gd name="T15" fmla="*/ 2147483646 h 835"/>
                <a:gd name="T16" fmla="*/ 2147483646 w 239"/>
                <a:gd name="T17" fmla="*/ 2147483646 h 835"/>
                <a:gd name="T18" fmla="*/ 2147483646 w 239"/>
                <a:gd name="T19" fmla="*/ 2147483646 h 835"/>
                <a:gd name="T20" fmla="*/ 2147483646 w 239"/>
                <a:gd name="T21" fmla="*/ 2147483646 h 8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835">
                  <a:moveTo>
                    <a:pt x="20" y="19"/>
                  </a:moveTo>
                  <a:cubicBezTo>
                    <a:pt x="20" y="19"/>
                    <a:pt x="0" y="202"/>
                    <a:pt x="11" y="233"/>
                  </a:cubicBezTo>
                  <a:cubicBezTo>
                    <a:pt x="23" y="265"/>
                    <a:pt x="43" y="476"/>
                    <a:pt x="50" y="487"/>
                  </a:cubicBezTo>
                  <a:cubicBezTo>
                    <a:pt x="57" y="499"/>
                    <a:pt x="100" y="785"/>
                    <a:pt x="98" y="808"/>
                  </a:cubicBezTo>
                  <a:cubicBezTo>
                    <a:pt x="98" y="808"/>
                    <a:pt x="157" y="835"/>
                    <a:pt x="239" y="797"/>
                  </a:cubicBezTo>
                  <a:cubicBezTo>
                    <a:pt x="239" y="797"/>
                    <a:pt x="197" y="615"/>
                    <a:pt x="200" y="599"/>
                  </a:cubicBezTo>
                  <a:cubicBezTo>
                    <a:pt x="202" y="583"/>
                    <a:pt x="206" y="397"/>
                    <a:pt x="191" y="388"/>
                  </a:cubicBezTo>
                  <a:cubicBezTo>
                    <a:pt x="191" y="388"/>
                    <a:pt x="218" y="296"/>
                    <a:pt x="182" y="265"/>
                  </a:cubicBezTo>
                  <a:cubicBezTo>
                    <a:pt x="182" y="265"/>
                    <a:pt x="220" y="183"/>
                    <a:pt x="220" y="165"/>
                  </a:cubicBezTo>
                  <a:cubicBezTo>
                    <a:pt x="220" y="147"/>
                    <a:pt x="204" y="38"/>
                    <a:pt x="172" y="19"/>
                  </a:cubicBezTo>
                  <a:cubicBezTo>
                    <a:pt x="141" y="0"/>
                    <a:pt x="20" y="19"/>
                    <a:pt x="20" y="19"/>
                  </a:cubicBezTo>
                  <a:close/>
                </a:path>
              </a:pathLst>
            </a:custGeom>
            <a:solidFill>
              <a:srgbClr val="262423"/>
            </a:solidFill>
            <a:ln w="9525">
              <a:noFill/>
              <a:round/>
            </a:ln>
          </p:spPr>
          <p:txBody>
            <a:bodyPr/>
            <a:lstStyle/>
            <a:p>
              <a:endParaRPr lang="zh-CN" altLang="en-US"/>
            </a:p>
          </p:txBody>
        </p:sp>
        <p:sp>
          <p:nvSpPr>
            <p:cNvPr id="25717" name="稻壳儿小白白(http://dwz.cn/Wu2UP)@|5FFC:4737356|FBC:16777215|LFC:0|LBC:16777215"/>
            <p:cNvSpPr/>
            <p:nvPr/>
          </p:nvSpPr>
          <p:spPr bwMode="auto">
            <a:xfrm>
              <a:off x="4406900" y="2046287"/>
              <a:ext cx="566738" cy="733425"/>
            </a:xfrm>
            <a:custGeom>
              <a:avLst/>
              <a:gdLst>
                <a:gd name="T0" fmla="*/ 2147483646 w 151"/>
                <a:gd name="T1" fmla="*/ 2147483646 h 195"/>
                <a:gd name="T2" fmla="*/ 2147483646 w 151"/>
                <a:gd name="T3" fmla="*/ 2147483646 h 195"/>
                <a:gd name="T4" fmla="*/ 0 w 151"/>
                <a:gd name="T5" fmla="*/ 0 h 195"/>
                <a:gd name="T6" fmla="*/ 2147483646 w 151"/>
                <a:gd name="T7" fmla="*/ 2147483646 h 195"/>
                <a:gd name="T8" fmla="*/ 2147483646 w 151"/>
                <a:gd name="T9" fmla="*/ 2147483646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195">
                  <a:moveTo>
                    <a:pt x="128" y="157"/>
                  </a:moveTo>
                  <a:cubicBezTo>
                    <a:pt x="69" y="195"/>
                    <a:pt x="48" y="150"/>
                    <a:pt x="37" y="136"/>
                  </a:cubicBezTo>
                  <a:cubicBezTo>
                    <a:pt x="25" y="123"/>
                    <a:pt x="0" y="0"/>
                    <a:pt x="0" y="0"/>
                  </a:cubicBezTo>
                  <a:cubicBezTo>
                    <a:pt x="15" y="13"/>
                    <a:pt x="79" y="30"/>
                    <a:pt x="126" y="42"/>
                  </a:cubicBezTo>
                  <a:cubicBezTo>
                    <a:pt x="151" y="78"/>
                    <a:pt x="128" y="157"/>
                    <a:pt x="128" y="157"/>
                  </a:cubicBezTo>
                  <a:close/>
                </a:path>
              </a:pathLst>
            </a:custGeom>
            <a:solidFill>
              <a:srgbClr val="4C4948"/>
            </a:solidFill>
            <a:ln w="9525">
              <a:noFill/>
              <a:round/>
            </a:ln>
          </p:spPr>
          <p:txBody>
            <a:bodyPr/>
            <a:lstStyle/>
            <a:p>
              <a:endParaRPr lang="zh-CN" altLang="en-US"/>
            </a:p>
          </p:txBody>
        </p:sp>
        <p:sp>
          <p:nvSpPr>
            <p:cNvPr id="25718" name="稻壳儿小白白(http://dwz.cn/Wu2UP)@|5FFC:4737356|FBC:16777215|LFC:0|LBC:16777215"/>
            <p:cNvSpPr/>
            <p:nvPr/>
          </p:nvSpPr>
          <p:spPr bwMode="auto">
            <a:xfrm>
              <a:off x="4500563" y="2693987"/>
              <a:ext cx="541338" cy="1370012"/>
            </a:xfrm>
            <a:custGeom>
              <a:avLst/>
              <a:gdLst>
                <a:gd name="T0" fmla="*/ 2147483646 w 144"/>
                <a:gd name="T1" fmla="*/ 2147483646 h 365"/>
                <a:gd name="T2" fmla="*/ 2147483646 w 144"/>
                <a:gd name="T3" fmla="*/ 2147483646 h 365"/>
                <a:gd name="T4" fmla="*/ 2147483646 w 144"/>
                <a:gd name="T5" fmla="*/ 2147483646 h 365"/>
                <a:gd name="T6" fmla="*/ 0 w 144"/>
                <a:gd name="T7" fmla="*/ 0 h 365"/>
                <a:gd name="T8" fmla="*/ 2147483646 w 144"/>
                <a:gd name="T9" fmla="*/ 2147483646 h 365"/>
                <a:gd name="T10" fmla="*/ 2147483646 w 144"/>
                <a:gd name="T11" fmla="*/ 2147483646 h 365"/>
                <a:gd name="T12" fmla="*/ 2147483646 w 144"/>
                <a:gd name="T13" fmla="*/ 2147483646 h 365"/>
                <a:gd name="T14" fmla="*/ 2147483646 w 144"/>
                <a:gd name="T15" fmla="*/ 2147483646 h 3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365">
                  <a:moveTo>
                    <a:pt x="54" y="341"/>
                  </a:moveTo>
                  <a:cubicBezTo>
                    <a:pt x="54" y="212"/>
                    <a:pt x="54" y="212"/>
                    <a:pt x="54" y="212"/>
                  </a:cubicBezTo>
                  <a:cubicBezTo>
                    <a:pt x="54" y="212"/>
                    <a:pt x="41" y="121"/>
                    <a:pt x="23" y="101"/>
                  </a:cubicBezTo>
                  <a:cubicBezTo>
                    <a:pt x="5" y="80"/>
                    <a:pt x="0" y="0"/>
                    <a:pt x="0" y="0"/>
                  </a:cubicBezTo>
                  <a:cubicBezTo>
                    <a:pt x="44" y="27"/>
                    <a:pt x="84" y="18"/>
                    <a:pt x="109" y="6"/>
                  </a:cubicBezTo>
                  <a:cubicBezTo>
                    <a:pt x="117" y="57"/>
                    <a:pt x="114" y="183"/>
                    <a:pt x="112" y="196"/>
                  </a:cubicBezTo>
                  <a:cubicBezTo>
                    <a:pt x="110" y="208"/>
                    <a:pt x="133" y="312"/>
                    <a:pt x="144" y="364"/>
                  </a:cubicBezTo>
                  <a:cubicBezTo>
                    <a:pt x="102" y="365"/>
                    <a:pt x="54" y="341"/>
                    <a:pt x="54" y="341"/>
                  </a:cubicBezTo>
                  <a:close/>
                </a:path>
              </a:pathLst>
            </a:custGeom>
            <a:solidFill>
              <a:srgbClr val="4C4948"/>
            </a:solidFill>
            <a:ln w="9525">
              <a:noFill/>
              <a:round/>
            </a:ln>
          </p:spPr>
          <p:txBody>
            <a:bodyPr/>
            <a:lstStyle/>
            <a:p>
              <a:endParaRPr lang="zh-CN" altLang="en-US"/>
            </a:p>
          </p:txBody>
        </p:sp>
        <p:sp>
          <p:nvSpPr>
            <p:cNvPr id="25719" name="稻壳儿小白白(http://dwz.cn/Wu2UP)@|5FFC:4737356|FBC:16777215|LFC:0|LBC:16777215"/>
            <p:cNvSpPr/>
            <p:nvPr/>
          </p:nvSpPr>
          <p:spPr bwMode="auto">
            <a:xfrm>
              <a:off x="4492625" y="1457325"/>
              <a:ext cx="15875" cy="33337"/>
            </a:xfrm>
            <a:custGeom>
              <a:avLst/>
              <a:gdLst>
                <a:gd name="T0" fmla="*/ 2147483646 w 4"/>
                <a:gd name="T1" fmla="*/ 2147483646 h 9"/>
                <a:gd name="T2" fmla="*/ 0 w 4"/>
                <a:gd name="T3" fmla="*/ 0 h 9"/>
                <a:gd name="T4" fmla="*/ 2147483646 w 4"/>
                <a:gd name="T5" fmla="*/ 2147483646 h 9"/>
                <a:gd name="T6" fmla="*/ 0 60000 65536"/>
                <a:gd name="T7" fmla="*/ 0 60000 65536"/>
                <a:gd name="T8" fmla="*/ 0 60000 65536"/>
              </a:gdLst>
              <a:ahLst/>
              <a:cxnLst>
                <a:cxn ang="T6">
                  <a:pos x="T0" y="T1"/>
                </a:cxn>
                <a:cxn ang="T7">
                  <a:pos x="T2" y="T3"/>
                </a:cxn>
                <a:cxn ang="T8">
                  <a:pos x="T4" y="T5"/>
                </a:cxn>
              </a:cxnLst>
              <a:rect l="0" t="0" r="r" b="b"/>
              <a:pathLst>
                <a:path w="4" h="9">
                  <a:moveTo>
                    <a:pt x="4" y="9"/>
                  </a:moveTo>
                  <a:cubicBezTo>
                    <a:pt x="3" y="6"/>
                    <a:pt x="1" y="3"/>
                    <a:pt x="0" y="0"/>
                  </a:cubicBezTo>
                  <a:cubicBezTo>
                    <a:pt x="0" y="0"/>
                    <a:pt x="2" y="3"/>
                    <a:pt x="4" y="9"/>
                  </a:cubicBezTo>
                  <a:close/>
                </a:path>
              </a:pathLst>
            </a:custGeom>
            <a:solidFill>
              <a:srgbClr val="4C4948"/>
            </a:solidFill>
            <a:ln w="9525">
              <a:noFill/>
              <a:round/>
            </a:ln>
          </p:spPr>
          <p:txBody>
            <a:bodyPr/>
            <a:lstStyle/>
            <a:p>
              <a:endParaRPr lang="zh-CN" altLang="en-US"/>
            </a:p>
          </p:txBody>
        </p:sp>
        <p:sp>
          <p:nvSpPr>
            <p:cNvPr id="25720" name="稻壳儿小白白(http://dwz.cn/Wu2UP)@|5FFC:4737356|FBC:16777215|LFC:0|LBC:16777215"/>
            <p:cNvSpPr/>
            <p:nvPr/>
          </p:nvSpPr>
          <p:spPr bwMode="auto">
            <a:xfrm>
              <a:off x="4192588" y="1457325"/>
              <a:ext cx="773113" cy="714375"/>
            </a:xfrm>
            <a:custGeom>
              <a:avLst/>
              <a:gdLst>
                <a:gd name="T0" fmla="*/ 2147483646 w 206"/>
                <a:gd name="T1" fmla="*/ 2147483646 h 190"/>
                <a:gd name="T2" fmla="*/ 2147483646 w 206"/>
                <a:gd name="T3" fmla="*/ 2147483646 h 190"/>
                <a:gd name="T4" fmla="*/ 2147483646 w 206"/>
                <a:gd name="T5" fmla="*/ 2147483646 h 190"/>
                <a:gd name="T6" fmla="*/ 2147483646 w 206"/>
                <a:gd name="T7" fmla="*/ 2147483646 h 190"/>
                <a:gd name="T8" fmla="*/ 2147483646 w 206"/>
                <a:gd name="T9" fmla="*/ 2147483646 h 190"/>
                <a:gd name="T10" fmla="*/ 2147483646 w 206"/>
                <a:gd name="T11" fmla="*/ 2147483646 h 190"/>
                <a:gd name="T12" fmla="*/ 2147483646 w 206"/>
                <a:gd name="T13" fmla="*/ 2147483646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6" h="190">
                  <a:moveTo>
                    <a:pt x="44" y="53"/>
                  </a:moveTo>
                  <a:cubicBezTo>
                    <a:pt x="87" y="105"/>
                    <a:pt x="165" y="128"/>
                    <a:pt x="165" y="128"/>
                  </a:cubicBezTo>
                  <a:cubicBezTo>
                    <a:pt x="140" y="112"/>
                    <a:pt x="98" y="34"/>
                    <a:pt x="84" y="9"/>
                  </a:cubicBezTo>
                  <a:cubicBezTo>
                    <a:pt x="106" y="46"/>
                    <a:pt x="165" y="91"/>
                    <a:pt x="206" y="119"/>
                  </a:cubicBezTo>
                  <a:cubicBezTo>
                    <a:pt x="196" y="147"/>
                    <a:pt x="179" y="184"/>
                    <a:pt x="176" y="190"/>
                  </a:cubicBezTo>
                  <a:cubicBezTo>
                    <a:pt x="107" y="145"/>
                    <a:pt x="35" y="42"/>
                    <a:pt x="35" y="42"/>
                  </a:cubicBezTo>
                  <a:cubicBezTo>
                    <a:pt x="35" y="42"/>
                    <a:pt x="0" y="0"/>
                    <a:pt x="44" y="53"/>
                  </a:cubicBezTo>
                  <a:close/>
                </a:path>
              </a:pathLst>
            </a:custGeom>
            <a:solidFill>
              <a:srgbClr val="4C4948"/>
            </a:solidFill>
            <a:ln w="9525">
              <a:noFill/>
              <a:round/>
            </a:ln>
          </p:spPr>
          <p:txBody>
            <a:bodyPr/>
            <a:lstStyle/>
            <a:p>
              <a:endParaRPr lang="zh-CN" altLang="en-US"/>
            </a:p>
          </p:txBody>
        </p:sp>
        <p:sp>
          <p:nvSpPr>
            <p:cNvPr id="25721" name="稻壳儿小白白(http://dwz.cn/Wu2UP)@|5FFC:8224125|FBC:16777215|LFC:0|LBC:16777215"/>
            <p:cNvSpPr/>
            <p:nvPr/>
          </p:nvSpPr>
          <p:spPr bwMode="auto">
            <a:xfrm>
              <a:off x="4921250" y="1570037"/>
              <a:ext cx="349250" cy="2746375"/>
            </a:xfrm>
            <a:custGeom>
              <a:avLst/>
              <a:gdLst>
                <a:gd name="T0" fmla="*/ 2147483646 w 93"/>
                <a:gd name="T1" fmla="*/ 2147483646 h 731"/>
                <a:gd name="T2" fmla="*/ 2147483646 w 93"/>
                <a:gd name="T3" fmla="*/ 2147483646 h 731"/>
                <a:gd name="T4" fmla="*/ 0 w 93"/>
                <a:gd name="T5" fmla="*/ 2147483646 h 731"/>
                <a:gd name="T6" fmla="*/ 2147483646 w 93"/>
                <a:gd name="T7" fmla="*/ 2147483646 h 731"/>
                <a:gd name="T8" fmla="*/ 2147483646 w 93"/>
                <a:gd name="T9" fmla="*/ 2147483646 h 731"/>
                <a:gd name="T10" fmla="*/ 2147483646 w 93"/>
                <a:gd name="T11" fmla="*/ 2147483646 h 731"/>
                <a:gd name="T12" fmla="*/ 2147483646 w 93"/>
                <a:gd name="T13" fmla="*/ 2147483646 h 7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731">
                  <a:moveTo>
                    <a:pt x="39" y="34"/>
                  </a:moveTo>
                  <a:cubicBezTo>
                    <a:pt x="39" y="34"/>
                    <a:pt x="4" y="241"/>
                    <a:pt x="20" y="327"/>
                  </a:cubicBezTo>
                  <a:cubicBezTo>
                    <a:pt x="0" y="685"/>
                    <a:pt x="0" y="685"/>
                    <a:pt x="0" y="685"/>
                  </a:cubicBezTo>
                  <a:cubicBezTo>
                    <a:pt x="39" y="731"/>
                    <a:pt x="39" y="731"/>
                    <a:pt x="39" y="731"/>
                  </a:cubicBezTo>
                  <a:cubicBezTo>
                    <a:pt x="39" y="731"/>
                    <a:pt x="56" y="374"/>
                    <a:pt x="52" y="310"/>
                  </a:cubicBezTo>
                  <a:cubicBezTo>
                    <a:pt x="47" y="245"/>
                    <a:pt x="93" y="68"/>
                    <a:pt x="63" y="34"/>
                  </a:cubicBezTo>
                  <a:cubicBezTo>
                    <a:pt x="34" y="0"/>
                    <a:pt x="39" y="34"/>
                    <a:pt x="39" y="34"/>
                  </a:cubicBezTo>
                  <a:close/>
                </a:path>
              </a:pathLst>
            </a:custGeom>
            <a:solidFill>
              <a:srgbClr val="7D7D7D"/>
            </a:solidFill>
            <a:ln w="9525">
              <a:noFill/>
              <a:round/>
            </a:ln>
          </p:spPr>
          <p:txBody>
            <a:bodyPr/>
            <a:lstStyle/>
            <a:p>
              <a:endParaRPr lang="zh-CN" altLang="en-US"/>
            </a:p>
          </p:txBody>
        </p:sp>
      </p:grpSp>
      <p:grpSp>
        <p:nvGrpSpPr>
          <p:cNvPr id="7" name="稻壳儿小白白(http://dwz.cn/Wu2UP)"/>
          <p:cNvGrpSpPr/>
          <p:nvPr/>
        </p:nvGrpSpPr>
        <p:grpSpPr bwMode="auto">
          <a:xfrm>
            <a:off x="3493295" y="2052082"/>
            <a:ext cx="697706" cy="882525"/>
            <a:chOff x="0" y="0"/>
            <a:chExt cx="1917700" cy="2220913"/>
          </a:xfrm>
        </p:grpSpPr>
        <p:sp>
          <p:nvSpPr>
            <p:cNvPr id="25669" name="稻壳儿小白白(http://dwz.cn/Wu2UP)@|5FFC:0|FBC:16777215|LFC:0|LBC:16777215"/>
            <p:cNvSpPr/>
            <p:nvPr/>
          </p:nvSpPr>
          <p:spPr bwMode="auto">
            <a:xfrm>
              <a:off x="0" y="1909763"/>
              <a:ext cx="312738" cy="311150"/>
            </a:xfrm>
            <a:custGeom>
              <a:avLst/>
              <a:gdLst>
                <a:gd name="T0" fmla="*/ 0 w 8"/>
                <a:gd name="T1" fmla="*/ 2147483646 h 8"/>
                <a:gd name="T2" fmla="*/ 2147483646 w 8"/>
                <a:gd name="T3" fmla="*/ 2147483646 h 8"/>
                <a:gd name="T4" fmla="*/ 2147483646 w 8"/>
                <a:gd name="T5" fmla="*/ 0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2147483646 w 8"/>
                <a:gd name="T17" fmla="*/ 2147483646 h 8"/>
                <a:gd name="T18" fmla="*/ 2147483646 w 8"/>
                <a:gd name="T19" fmla="*/ 2147483646 h 8"/>
                <a:gd name="T20" fmla="*/ 2147483646 w 8"/>
                <a:gd name="T21" fmla="*/ 2147483646 h 8"/>
                <a:gd name="T22" fmla="*/ 0 w 8"/>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8">
                  <a:moveTo>
                    <a:pt x="0" y="1"/>
                  </a:moveTo>
                  <a:cubicBezTo>
                    <a:pt x="0" y="1"/>
                    <a:pt x="0" y="1"/>
                    <a:pt x="1" y="1"/>
                  </a:cubicBezTo>
                  <a:cubicBezTo>
                    <a:pt x="1" y="1"/>
                    <a:pt x="2" y="0"/>
                    <a:pt x="3" y="0"/>
                  </a:cubicBezTo>
                  <a:cubicBezTo>
                    <a:pt x="3" y="0"/>
                    <a:pt x="6" y="2"/>
                    <a:pt x="6" y="3"/>
                  </a:cubicBezTo>
                  <a:cubicBezTo>
                    <a:pt x="6" y="5"/>
                    <a:pt x="6" y="5"/>
                    <a:pt x="6" y="5"/>
                  </a:cubicBezTo>
                  <a:cubicBezTo>
                    <a:pt x="6" y="5"/>
                    <a:pt x="8" y="5"/>
                    <a:pt x="8" y="6"/>
                  </a:cubicBezTo>
                  <a:cubicBezTo>
                    <a:pt x="8" y="7"/>
                    <a:pt x="8" y="7"/>
                    <a:pt x="8" y="7"/>
                  </a:cubicBezTo>
                  <a:cubicBezTo>
                    <a:pt x="8" y="7"/>
                    <a:pt x="6" y="8"/>
                    <a:pt x="4" y="7"/>
                  </a:cubicBezTo>
                  <a:cubicBezTo>
                    <a:pt x="4" y="7"/>
                    <a:pt x="4" y="7"/>
                    <a:pt x="3" y="5"/>
                  </a:cubicBezTo>
                  <a:cubicBezTo>
                    <a:pt x="3" y="5"/>
                    <a:pt x="3" y="4"/>
                    <a:pt x="2" y="4"/>
                  </a:cubicBezTo>
                  <a:cubicBezTo>
                    <a:pt x="2" y="4"/>
                    <a:pt x="2" y="4"/>
                    <a:pt x="2" y="4"/>
                  </a:cubicBezTo>
                  <a:cubicBezTo>
                    <a:pt x="2" y="4"/>
                    <a:pt x="0" y="3"/>
                    <a:pt x="0" y="1"/>
                  </a:cubicBezTo>
                  <a:close/>
                </a:path>
              </a:pathLst>
            </a:custGeom>
            <a:solidFill>
              <a:srgbClr val="000000"/>
            </a:solidFill>
            <a:ln w="9525">
              <a:noFill/>
              <a:round/>
            </a:ln>
          </p:spPr>
          <p:txBody>
            <a:bodyPr/>
            <a:lstStyle/>
            <a:p>
              <a:endParaRPr lang="zh-CN" altLang="en-US"/>
            </a:p>
          </p:txBody>
        </p:sp>
        <p:sp>
          <p:nvSpPr>
            <p:cNvPr id="25670" name="稻壳儿小白白(http://dwz.cn/Wu2UP)@|5FFC:2303014|FBC:16777215|LFC:0|LBC:16777215"/>
            <p:cNvSpPr/>
            <p:nvPr/>
          </p:nvSpPr>
          <p:spPr bwMode="auto">
            <a:xfrm>
              <a:off x="117475" y="779463"/>
              <a:ext cx="665163" cy="1285875"/>
            </a:xfrm>
            <a:custGeom>
              <a:avLst/>
              <a:gdLst>
                <a:gd name="T0" fmla="*/ 0 w 17"/>
                <a:gd name="T1" fmla="*/ 2147483646 h 33"/>
                <a:gd name="T2" fmla="*/ 2147483646 w 17"/>
                <a:gd name="T3" fmla="*/ 2147483646 h 33"/>
                <a:gd name="T4" fmla="*/ 2147483646 w 17"/>
                <a:gd name="T5" fmla="*/ 2147483646 h 33"/>
                <a:gd name="T6" fmla="*/ 2147483646 w 17"/>
                <a:gd name="T7" fmla="*/ 2147483646 h 33"/>
                <a:gd name="T8" fmla="*/ 2147483646 w 17"/>
                <a:gd name="T9" fmla="*/ 2147483646 h 33"/>
                <a:gd name="T10" fmla="*/ 2147483646 w 17"/>
                <a:gd name="T11" fmla="*/ 2147483646 h 33"/>
                <a:gd name="T12" fmla="*/ 2147483646 w 17"/>
                <a:gd name="T13" fmla="*/ 2147483646 h 33"/>
                <a:gd name="T14" fmla="*/ 2147483646 w 17"/>
                <a:gd name="T15" fmla="*/ 2147483646 h 33"/>
                <a:gd name="T16" fmla="*/ 2147483646 w 17"/>
                <a:gd name="T17" fmla="*/ 2147483646 h 33"/>
                <a:gd name="T18" fmla="*/ 2147483646 w 17"/>
                <a:gd name="T19" fmla="*/ 2147483646 h 33"/>
                <a:gd name="T20" fmla="*/ 2147483646 w 17"/>
                <a:gd name="T21" fmla="*/ 2147483646 h 33"/>
                <a:gd name="T22" fmla="*/ 2147483646 w 17"/>
                <a:gd name="T23" fmla="*/ 2147483646 h 33"/>
                <a:gd name="T24" fmla="*/ 2147483646 w 17"/>
                <a:gd name="T25" fmla="*/ 2147483646 h 33"/>
                <a:gd name="T26" fmla="*/ 0 w 17"/>
                <a:gd name="T27" fmla="*/ 2147483646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 h="33">
                  <a:moveTo>
                    <a:pt x="0" y="29"/>
                  </a:moveTo>
                  <a:cubicBezTo>
                    <a:pt x="0" y="29"/>
                    <a:pt x="0" y="28"/>
                    <a:pt x="1" y="28"/>
                  </a:cubicBezTo>
                  <a:cubicBezTo>
                    <a:pt x="1" y="27"/>
                    <a:pt x="1" y="27"/>
                    <a:pt x="1" y="27"/>
                  </a:cubicBezTo>
                  <a:cubicBezTo>
                    <a:pt x="1" y="27"/>
                    <a:pt x="1" y="28"/>
                    <a:pt x="1" y="27"/>
                  </a:cubicBezTo>
                  <a:cubicBezTo>
                    <a:pt x="1" y="27"/>
                    <a:pt x="2" y="25"/>
                    <a:pt x="2" y="25"/>
                  </a:cubicBezTo>
                  <a:cubicBezTo>
                    <a:pt x="2" y="25"/>
                    <a:pt x="6" y="20"/>
                    <a:pt x="7" y="19"/>
                  </a:cubicBezTo>
                  <a:cubicBezTo>
                    <a:pt x="9" y="18"/>
                    <a:pt x="9" y="16"/>
                    <a:pt x="9" y="16"/>
                  </a:cubicBezTo>
                  <a:cubicBezTo>
                    <a:pt x="9" y="15"/>
                    <a:pt x="9" y="8"/>
                    <a:pt x="8" y="8"/>
                  </a:cubicBezTo>
                  <a:cubicBezTo>
                    <a:pt x="8" y="7"/>
                    <a:pt x="5" y="2"/>
                    <a:pt x="7" y="1"/>
                  </a:cubicBezTo>
                  <a:cubicBezTo>
                    <a:pt x="9" y="0"/>
                    <a:pt x="17" y="9"/>
                    <a:pt x="17" y="9"/>
                  </a:cubicBezTo>
                  <a:cubicBezTo>
                    <a:pt x="17" y="9"/>
                    <a:pt x="15" y="14"/>
                    <a:pt x="15" y="15"/>
                  </a:cubicBezTo>
                  <a:cubicBezTo>
                    <a:pt x="14" y="16"/>
                    <a:pt x="13" y="20"/>
                    <a:pt x="12" y="20"/>
                  </a:cubicBezTo>
                  <a:cubicBezTo>
                    <a:pt x="12" y="21"/>
                    <a:pt x="6" y="31"/>
                    <a:pt x="5" y="33"/>
                  </a:cubicBezTo>
                  <a:cubicBezTo>
                    <a:pt x="5" y="33"/>
                    <a:pt x="1" y="33"/>
                    <a:pt x="0" y="29"/>
                  </a:cubicBezTo>
                  <a:close/>
                </a:path>
              </a:pathLst>
            </a:custGeom>
            <a:solidFill>
              <a:srgbClr val="262423"/>
            </a:solidFill>
            <a:ln w="9525">
              <a:noFill/>
              <a:round/>
            </a:ln>
          </p:spPr>
          <p:txBody>
            <a:bodyPr/>
            <a:lstStyle/>
            <a:p>
              <a:endParaRPr lang="zh-CN" altLang="en-US"/>
            </a:p>
          </p:txBody>
        </p:sp>
        <p:sp>
          <p:nvSpPr>
            <p:cNvPr id="25671" name="稻壳儿小白白(http://dwz.cn/Wu2UP)@|5FFC:4737356|FBC:16777215|LFC:0|LBC:16777215"/>
            <p:cNvSpPr/>
            <p:nvPr/>
          </p:nvSpPr>
          <p:spPr bwMode="auto">
            <a:xfrm>
              <a:off x="117475" y="1208088"/>
              <a:ext cx="547688" cy="779463"/>
            </a:xfrm>
            <a:custGeom>
              <a:avLst/>
              <a:gdLst>
                <a:gd name="T0" fmla="*/ 2147483646 w 14"/>
                <a:gd name="T1" fmla="*/ 2147483646 h 20"/>
                <a:gd name="T2" fmla="*/ 2147483646 w 14"/>
                <a:gd name="T3" fmla="*/ 0 h 20"/>
                <a:gd name="T4" fmla="*/ 2147483646 w 14"/>
                <a:gd name="T5" fmla="*/ 2147483646 h 20"/>
                <a:gd name="T6" fmla="*/ 2147483646 w 14"/>
                <a:gd name="T7" fmla="*/ 2147483646 h 20"/>
                <a:gd name="T8" fmla="*/ 2147483646 w 14"/>
                <a:gd name="T9" fmla="*/ 2147483646 h 20"/>
                <a:gd name="T10" fmla="*/ 2147483646 w 14"/>
                <a:gd name="T11" fmla="*/ 2147483646 h 20"/>
                <a:gd name="T12" fmla="*/ 2147483646 w 14"/>
                <a:gd name="T13" fmla="*/ 2147483646 h 20"/>
                <a:gd name="T14" fmla="*/ 2147483646 w 14"/>
                <a:gd name="T15" fmla="*/ 2147483646 h 20"/>
                <a:gd name="T16" fmla="*/ 2147483646 w 14"/>
                <a:gd name="T17" fmla="*/ 2147483646 h 20"/>
                <a:gd name="T18" fmla="*/ 0 w 14"/>
                <a:gd name="T19" fmla="*/ 2147483646 h 20"/>
                <a:gd name="T20" fmla="*/ 2147483646 w 14"/>
                <a:gd name="T21" fmla="*/ 2147483646 h 20"/>
                <a:gd name="T22" fmla="*/ 2147483646 w 14"/>
                <a:gd name="T23" fmla="*/ 2147483646 h 20"/>
                <a:gd name="T24" fmla="*/ 2147483646 w 14"/>
                <a:gd name="T25" fmla="*/ 2147483646 h 20"/>
                <a:gd name="T26" fmla="*/ 2147483646 w 14"/>
                <a:gd name="T27" fmla="*/ 2147483646 h 20"/>
                <a:gd name="T28" fmla="*/ 2147483646 w 14"/>
                <a:gd name="T29" fmla="*/ 2147483646 h 20"/>
                <a:gd name="T30" fmla="*/ 2147483646 w 14"/>
                <a:gd name="T31" fmla="*/ 2147483646 h 20"/>
                <a:gd name="T32" fmla="*/ 2147483646 w 14"/>
                <a:gd name="T33" fmla="*/ 2147483646 h 20"/>
                <a:gd name="T34" fmla="*/ 2147483646 w 14"/>
                <a:gd name="T35" fmla="*/ 2147483646 h 20"/>
                <a:gd name="T36" fmla="*/ 2147483646 w 14"/>
                <a:gd name="T37" fmla="*/ 2147483646 h 20"/>
                <a:gd name="T38" fmla="*/ 2147483646 w 14"/>
                <a:gd name="T39" fmla="*/ 2147483646 h 20"/>
                <a:gd name="T40" fmla="*/ 2147483646 w 14"/>
                <a:gd name="T41" fmla="*/ 2147483646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 h="20">
                  <a:moveTo>
                    <a:pt x="10" y="4"/>
                  </a:moveTo>
                  <a:cubicBezTo>
                    <a:pt x="10" y="4"/>
                    <a:pt x="12" y="1"/>
                    <a:pt x="13" y="0"/>
                  </a:cubicBezTo>
                  <a:cubicBezTo>
                    <a:pt x="13" y="0"/>
                    <a:pt x="10" y="2"/>
                    <a:pt x="9" y="3"/>
                  </a:cubicBezTo>
                  <a:cubicBezTo>
                    <a:pt x="9" y="4"/>
                    <a:pt x="9" y="5"/>
                    <a:pt x="9" y="5"/>
                  </a:cubicBezTo>
                  <a:cubicBezTo>
                    <a:pt x="9" y="5"/>
                    <a:pt x="9" y="7"/>
                    <a:pt x="7" y="8"/>
                  </a:cubicBezTo>
                  <a:cubicBezTo>
                    <a:pt x="6" y="9"/>
                    <a:pt x="2" y="14"/>
                    <a:pt x="2" y="14"/>
                  </a:cubicBezTo>
                  <a:cubicBezTo>
                    <a:pt x="2" y="14"/>
                    <a:pt x="1" y="16"/>
                    <a:pt x="1" y="16"/>
                  </a:cubicBezTo>
                  <a:cubicBezTo>
                    <a:pt x="1" y="17"/>
                    <a:pt x="1" y="16"/>
                    <a:pt x="1" y="16"/>
                  </a:cubicBezTo>
                  <a:cubicBezTo>
                    <a:pt x="1" y="17"/>
                    <a:pt x="1" y="17"/>
                    <a:pt x="1" y="17"/>
                  </a:cubicBezTo>
                  <a:cubicBezTo>
                    <a:pt x="0" y="17"/>
                    <a:pt x="0" y="18"/>
                    <a:pt x="0" y="18"/>
                  </a:cubicBezTo>
                  <a:cubicBezTo>
                    <a:pt x="0" y="19"/>
                    <a:pt x="1" y="20"/>
                    <a:pt x="2" y="20"/>
                  </a:cubicBezTo>
                  <a:cubicBezTo>
                    <a:pt x="2" y="20"/>
                    <a:pt x="3" y="20"/>
                    <a:pt x="3" y="20"/>
                  </a:cubicBezTo>
                  <a:cubicBezTo>
                    <a:pt x="3" y="20"/>
                    <a:pt x="3" y="20"/>
                    <a:pt x="3" y="20"/>
                  </a:cubicBezTo>
                  <a:cubicBezTo>
                    <a:pt x="2" y="17"/>
                    <a:pt x="2" y="17"/>
                    <a:pt x="2" y="17"/>
                  </a:cubicBezTo>
                  <a:cubicBezTo>
                    <a:pt x="2" y="17"/>
                    <a:pt x="3" y="19"/>
                    <a:pt x="4" y="18"/>
                  </a:cubicBezTo>
                  <a:cubicBezTo>
                    <a:pt x="3" y="15"/>
                    <a:pt x="3" y="15"/>
                    <a:pt x="3" y="15"/>
                  </a:cubicBezTo>
                  <a:cubicBezTo>
                    <a:pt x="3" y="15"/>
                    <a:pt x="5" y="17"/>
                    <a:pt x="5" y="17"/>
                  </a:cubicBezTo>
                  <a:cubicBezTo>
                    <a:pt x="6" y="16"/>
                    <a:pt x="4" y="13"/>
                    <a:pt x="4" y="13"/>
                  </a:cubicBezTo>
                  <a:cubicBezTo>
                    <a:pt x="4" y="13"/>
                    <a:pt x="7" y="11"/>
                    <a:pt x="9" y="10"/>
                  </a:cubicBezTo>
                  <a:cubicBezTo>
                    <a:pt x="10" y="8"/>
                    <a:pt x="13" y="2"/>
                    <a:pt x="13" y="1"/>
                  </a:cubicBezTo>
                  <a:cubicBezTo>
                    <a:pt x="14" y="0"/>
                    <a:pt x="10" y="4"/>
                    <a:pt x="10" y="4"/>
                  </a:cubicBezTo>
                  <a:close/>
                </a:path>
              </a:pathLst>
            </a:custGeom>
            <a:solidFill>
              <a:srgbClr val="4C4948"/>
            </a:solidFill>
            <a:ln w="9525">
              <a:noFill/>
              <a:round/>
            </a:ln>
          </p:spPr>
          <p:txBody>
            <a:bodyPr/>
            <a:lstStyle/>
            <a:p>
              <a:endParaRPr lang="zh-CN" altLang="en-US"/>
            </a:p>
          </p:txBody>
        </p:sp>
        <p:sp>
          <p:nvSpPr>
            <p:cNvPr id="25672" name="稻壳儿小白白(http://dwz.cn/Wu2UP)@|5FFC:4737356|FBC:16777215|LFC:0|LBC:16777215"/>
            <p:cNvSpPr/>
            <p:nvPr/>
          </p:nvSpPr>
          <p:spPr bwMode="auto">
            <a:xfrm>
              <a:off x="390525" y="1012825"/>
              <a:ext cx="79375" cy="195263"/>
            </a:xfrm>
            <a:custGeom>
              <a:avLst/>
              <a:gdLst>
                <a:gd name="T0" fmla="*/ 2147483646 w 2"/>
                <a:gd name="T1" fmla="*/ 2147483646 h 5"/>
                <a:gd name="T2" fmla="*/ 2147483646 w 2"/>
                <a:gd name="T3" fmla="*/ 2147483646 h 5"/>
                <a:gd name="T4" fmla="*/ 2147483646 w 2"/>
                <a:gd name="T5" fmla="*/ 2147483646 h 5"/>
                <a:gd name="T6" fmla="*/ 2147483646 w 2"/>
                <a:gd name="T7" fmla="*/ 0 h 5"/>
                <a:gd name="T8" fmla="*/ 0 w 2"/>
                <a:gd name="T9" fmla="*/ 0 h 5"/>
                <a:gd name="T10" fmla="*/ 2147483646 w 2"/>
                <a:gd name="T11" fmla="*/ 2147483646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5">
                  <a:moveTo>
                    <a:pt x="1" y="2"/>
                  </a:moveTo>
                  <a:cubicBezTo>
                    <a:pt x="1" y="2"/>
                    <a:pt x="2" y="4"/>
                    <a:pt x="2" y="5"/>
                  </a:cubicBezTo>
                  <a:cubicBezTo>
                    <a:pt x="2" y="5"/>
                    <a:pt x="2" y="4"/>
                    <a:pt x="2" y="3"/>
                  </a:cubicBezTo>
                  <a:cubicBezTo>
                    <a:pt x="2" y="2"/>
                    <a:pt x="2" y="0"/>
                    <a:pt x="2" y="0"/>
                  </a:cubicBezTo>
                  <a:cubicBezTo>
                    <a:pt x="2" y="0"/>
                    <a:pt x="1" y="0"/>
                    <a:pt x="0" y="0"/>
                  </a:cubicBezTo>
                  <a:cubicBezTo>
                    <a:pt x="1" y="1"/>
                    <a:pt x="1" y="1"/>
                    <a:pt x="1" y="2"/>
                  </a:cubicBezTo>
                  <a:close/>
                </a:path>
              </a:pathLst>
            </a:custGeom>
            <a:solidFill>
              <a:srgbClr val="4C4948"/>
            </a:solidFill>
            <a:ln w="9525">
              <a:noFill/>
              <a:round/>
            </a:ln>
          </p:spPr>
          <p:txBody>
            <a:bodyPr/>
            <a:lstStyle/>
            <a:p>
              <a:endParaRPr lang="zh-CN" altLang="en-US"/>
            </a:p>
          </p:txBody>
        </p:sp>
        <p:sp>
          <p:nvSpPr>
            <p:cNvPr id="25673" name="稻壳儿小白白(http://dwz.cn/Wu2UP)@|5FFC:9683704|FBC:16777215|LFC:0|LBC:16777215"/>
            <p:cNvSpPr/>
            <p:nvPr/>
          </p:nvSpPr>
          <p:spPr bwMode="auto">
            <a:xfrm>
              <a:off x="1565275" y="234950"/>
              <a:ext cx="352425" cy="544513"/>
            </a:xfrm>
            <a:custGeom>
              <a:avLst/>
              <a:gdLst>
                <a:gd name="T0" fmla="*/ 0 w 9"/>
                <a:gd name="T1" fmla="*/ 2147483646 h 14"/>
                <a:gd name="T2" fmla="*/ 2147483646 w 9"/>
                <a:gd name="T3" fmla="*/ 2147483646 h 14"/>
                <a:gd name="T4" fmla="*/ 2147483646 w 9"/>
                <a:gd name="T5" fmla="*/ 2147483646 h 14"/>
                <a:gd name="T6" fmla="*/ 2147483646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2147483646 w 9"/>
                <a:gd name="T27" fmla="*/ 2147483646 h 14"/>
                <a:gd name="T28" fmla="*/ 2147483646 w 9"/>
                <a:gd name="T29" fmla="*/ 0 h 14"/>
                <a:gd name="T30" fmla="*/ 2147483646 w 9"/>
                <a:gd name="T31" fmla="*/ 2147483646 h 14"/>
                <a:gd name="T32" fmla="*/ 2147483646 w 9"/>
                <a:gd name="T33" fmla="*/ 2147483646 h 14"/>
                <a:gd name="T34" fmla="*/ 2147483646 w 9"/>
                <a:gd name="T35" fmla="*/ 2147483646 h 14"/>
                <a:gd name="T36" fmla="*/ 2147483646 w 9"/>
                <a:gd name="T37" fmla="*/ 2147483646 h 14"/>
                <a:gd name="T38" fmla="*/ 2147483646 w 9"/>
                <a:gd name="T39" fmla="*/ 2147483646 h 14"/>
                <a:gd name="T40" fmla="*/ 2147483646 w 9"/>
                <a:gd name="T41" fmla="*/ 2147483646 h 14"/>
                <a:gd name="T42" fmla="*/ 2147483646 w 9"/>
                <a:gd name="T43" fmla="*/ 2147483646 h 14"/>
                <a:gd name="T44" fmla="*/ 2147483646 w 9"/>
                <a:gd name="T45" fmla="*/ 2147483646 h 14"/>
                <a:gd name="T46" fmla="*/ 2147483646 w 9"/>
                <a:gd name="T47" fmla="*/ 2147483646 h 14"/>
                <a:gd name="T48" fmla="*/ 2147483646 w 9"/>
                <a:gd name="T49" fmla="*/ 2147483646 h 14"/>
                <a:gd name="T50" fmla="*/ 2147483646 w 9"/>
                <a:gd name="T51" fmla="*/ 2147483646 h 14"/>
                <a:gd name="T52" fmla="*/ 2147483646 w 9"/>
                <a:gd name="T53" fmla="*/ 2147483646 h 14"/>
                <a:gd name="T54" fmla="*/ 2147483646 w 9"/>
                <a:gd name="T55" fmla="*/ 2147483646 h 14"/>
                <a:gd name="T56" fmla="*/ 2147483646 w 9"/>
                <a:gd name="T57" fmla="*/ 2147483646 h 14"/>
                <a:gd name="T58" fmla="*/ 0 w 9"/>
                <a:gd name="T59" fmla="*/ 214748364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 h="14">
                  <a:moveTo>
                    <a:pt x="0" y="13"/>
                  </a:moveTo>
                  <a:cubicBezTo>
                    <a:pt x="0" y="13"/>
                    <a:pt x="0" y="14"/>
                    <a:pt x="2" y="14"/>
                  </a:cubicBezTo>
                  <a:cubicBezTo>
                    <a:pt x="2" y="14"/>
                    <a:pt x="8" y="9"/>
                    <a:pt x="8" y="7"/>
                  </a:cubicBezTo>
                  <a:cubicBezTo>
                    <a:pt x="8" y="7"/>
                    <a:pt x="9" y="5"/>
                    <a:pt x="9" y="4"/>
                  </a:cubicBezTo>
                  <a:cubicBezTo>
                    <a:pt x="9" y="4"/>
                    <a:pt x="9" y="1"/>
                    <a:pt x="9" y="1"/>
                  </a:cubicBezTo>
                  <a:cubicBezTo>
                    <a:pt x="9" y="1"/>
                    <a:pt x="9" y="1"/>
                    <a:pt x="9" y="1"/>
                  </a:cubicBezTo>
                  <a:cubicBezTo>
                    <a:pt x="9" y="1"/>
                    <a:pt x="8" y="3"/>
                    <a:pt x="8" y="3"/>
                  </a:cubicBezTo>
                  <a:cubicBezTo>
                    <a:pt x="8" y="3"/>
                    <a:pt x="8" y="3"/>
                    <a:pt x="8" y="3"/>
                  </a:cubicBezTo>
                  <a:cubicBezTo>
                    <a:pt x="8" y="2"/>
                    <a:pt x="8" y="2"/>
                    <a:pt x="8" y="2"/>
                  </a:cubicBezTo>
                  <a:cubicBezTo>
                    <a:pt x="8" y="2"/>
                    <a:pt x="8" y="1"/>
                    <a:pt x="8" y="1"/>
                  </a:cubicBezTo>
                  <a:cubicBezTo>
                    <a:pt x="8" y="0"/>
                    <a:pt x="7" y="1"/>
                    <a:pt x="7" y="1"/>
                  </a:cubicBezTo>
                  <a:cubicBezTo>
                    <a:pt x="7" y="2"/>
                    <a:pt x="7" y="2"/>
                    <a:pt x="7" y="2"/>
                  </a:cubicBezTo>
                  <a:cubicBezTo>
                    <a:pt x="7" y="2"/>
                    <a:pt x="7" y="3"/>
                    <a:pt x="7" y="3"/>
                  </a:cubicBezTo>
                  <a:cubicBezTo>
                    <a:pt x="7" y="3"/>
                    <a:pt x="7" y="2"/>
                    <a:pt x="7" y="2"/>
                  </a:cubicBezTo>
                  <a:cubicBezTo>
                    <a:pt x="7" y="2"/>
                    <a:pt x="7" y="0"/>
                    <a:pt x="7" y="0"/>
                  </a:cubicBezTo>
                  <a:cubicBezTo>
                    <a:pt x="7" y="0"/>
                    <a:pt x="6" y="0"/>
                    <a:pt x="6" y="2"/>
                  </a:cubicBezTo>
                  <a:cubicBezTo>
                    <a:pt x="6" y="3"/>
                    <a:pt x="6" y="3"/>
                    <a:pt x="6" y="3"/>
                  </a:cubicBezTo>
                  <a:cubicBezTo>
                    <a:pt x="6" y="2"/>
                    <a:pt x="6" y="2"/>
                    <a:pt x="6" y="2"/>
                  </a:cubicBezTo>
                  <a:cubicBezTo>
                    <a:pt x="6" y="2"/>
                    <a:pt x="6" y="1"/>
                    <a:pt x="6" y="1"/>
                  </a:cubicBezTo>
                  <a:cubicBezTo>
                    <a:pt x="5" y="1"/>
                    <a:pt x="5" y="2"/>
                    <a:pt x="5" y="3"/>
                  </a:cubicBezTo>
                  <a:cubicBezTo>
                    <a:pt x="5" y="3"/>
                    <a:pt x="5" y="4"/>
                    <a:pt x="5" y="4"/>
                  </a:cubicBezTo>
                  <a:cubicBezTo>
                    <a:pt x="5" y="4"/>
                    <a:pt x="5" y="4"/>
                    <a:pt x="5" y="4"/>
                  </a:cubicBezTo>
                  <a:cubicBezTo>
                    <a:pt x="5" y="4"/>
                    <a:pt x="5" y="5"/>
                    <a:pt x="5" y="5"/>
                  </a:cubicBezTo>
                  <a:cubicBezTo>
                    <a:pt x="5" y="5"/>
                    <a:pt x="4" y="4"/>
                    <a:pt x="4" y="4"/>
                  </a:cubicBezTo>
                  <a:cubicBezTo>
                    <a:pt x="4" y="4"/>
                    <a:pt x="3" y="5"/>
                    <a:pt x="4" y="5"/>
                  </a:cubicBezTo>
                  <a:cubicBezTo>
                    <a:pt x="4" y="5"/>
                    <a:pt x="5" y="7"/>
                    <a:pt x="6" y="7"/>
                  </a:cubicBezTo>
                  <a:cubicBezTo>
                    <a:pt x="6" y="7"/>
                    <a:pt x="6" y="7"/>
                    <a:pt x="6" y="7"/>
                  </a:cubicBezTo>
                  <a:cubicBezTo>
                    <a:pt x="6" y="7"/>
                    <a:pt x="4" y="8"/>
                    <a:pt x="3" y="9"/>
                  </a:cubicBezTo>
                  <a:cubicBezTo>
                    <a:pt x="3" y="9"/>
                    <a:pt x="1" y="10"/>
                    <a:pt x="1" y="10"/>
                  </a:cubicBezTo>
                  <a:cubicBezTo>
                    <a:pt x="0" y="10"/>
                    <a:pt x="0" y="13"/>
                    <a:pt x="0" y="13"/>
                  </a:cubicBezTo>
                  <a:close/>
                </a:path>
              </a:pathLst>
            </a:custGeom>
            <a:solidFill>
              <a:srgbClr val="F8C293"/>
            </a:solidFill>
            <a:ln w="9525">
              <a:noFill/>
              <a:round/>
            </a:ln>
          </p:spPr>
          <p:txBody>
            <a:bodyPr/>
            <a:lstStyle/>
            <a:p>
              <a:endParaRPr lang="zh-CN" altLang="en-US"/>
            </a:p>
          </p:txBody>
        </p:sp>
        <p:sp>
          <p:nvSpPr>
            <p:cNvPr id="25674" name="稻壳儿小白白(http://dwz.cn/Wu2UP)@|5FFC:9683704|FBC:16777215|LFC:0|LBC:16777215"/>
            <p:cNvSpPr/>
            <p:nvPr/>
          </p:nvSpPr>
          <p:spPr bwMode="auto">
            <a:xfrm>
              <a:off x="117475" y="117475"/>
              <a:ext cx="469900" cy="546100"/>
            </a:xfrm>
            <a:custGeom>
              <a:avLst/>
              <a:gdLst>
                <a:gd name="T0" fmla="*/ 2147483646 w 12"/>
                <a:gd name="T1" fmla="*/ 2147483646 h 14"/>
                <a:gd name="T2" fmla="*/ 2147483646 w 12"/>
                <a:gd name="T3" fmla="*/ 2147483646 h 14"/>
                <a:gd name="T4" fmla="*/ 2147483646 w 12"/>
                <a:gd name="T5" fmla="*/ 2147483646 h 14"/>
                <a:gd name="T6" fmla="*/ 2147483646 w 12"/>
                <a:gd name="T7" fmla="*/ 0 h 14"/>
                <a:gd name="T8" fmla="*/ 2147483646 w 12"/>
                <a:gd name="T9" fmla="*/ 2147483646 h 14"/>
                <a:gd name="T10" fmla="*/ 2147483646 w 12"/>
                <a:gd name="T11" fmla="*/ 2147483646 h 14"/>
                <a:gd name="T12" fmla="*/ 2147483646 w 12"/>
                <a:gd name="T13" fmla="*/ 2147483646 h 14"/>
                <a:gd name="T14" fmla="*/ 2147483646 w 12"/>
                <a:gd name="T15" fmla="*/ 2147483646 h 14"/>
                <a:gd name="T16" fmla="*/ 2147483646 w 12"/>
                <a:gd name="T17" fmla="*/ 2147483646 h 14"/>
                <a:gd name="T18" fmla="*/ 0 w 12"/>
                <a:gd name="T19" fmla="*/ 2147483646 h 14"/>
                <a:gd name="T20" fmla="*/ 2147483646 w 12"/>
                <a:gd name="T21" fmla="*/ 2147483646 h 14"/>
                <a:gd name="T22" fmla="*/ 2147483646 w 12"/>
                <a:gd name="T23" fmla="*/ 2147483646 h 14"/>
                <a:gd name="T24" fmla="*/ 2147483646 w 12"/>
                <a:gd name="T25" fmla="*/ 2147483646 h 14"/>
                <a:gd name="T26" fmla="*/ 2147483646 w 12"/>
                <a:gd name="T27" fmla="*/ 2147483646 h 14"/>
                <a:gd name="T28" fmla="*/ 2147483646 w 12"/>
                <a:gd name="T29" fmla="*/ 2147483646 h 14"/>
                <a:gd name="T30" fmla="*/ 2147483646 w 12"/>
                <a:gd name="T31" fmla="*/ 2147483646 h 14"/>
                <a:gd name="T32" fmla="*/ 2147483646 w 12"/>
                <a:gd name="T33" fmla="*/ 2147483646 h 14"/>
                <a:gd name="T34" fmla="*/ 2147483646 w 12"/>
                <a:gd name="T35" fmla="*/ 2147483646 h 14"/>
                <a:gd name="T36" fmla="*/ 2147483646 w 12"/>
                <a:gd name="T37" fmla="*/ 2147483646 h 14"/>
                <a:gd name="T38" fmla="*/ 2147483646 w 12"/>
                <a:gd name="T39" fmla="*/ 2147483646 h 14"/>
                <a:gd name="T40" fmla="*/ 2147483646 w 12"/>
                <a:gd name="T41" fmla="*/ 2147483646 h 14"/>
                <a:gd name="T42" fmla="*/ 2147483646 w 12"/>
                <a:gd name="T43" fmla="*/ 2147483646 h 14"/>
                <a:gd name="T44" fmla="*/ 2147483646 w 12"/>
                <a:gd name="T45" fmla="*/ 2147483646 h 14"/>
                <a:gd name="T46" fmla="*/ 2147483646 w 12"/>
                <a:gd name="T47" fmla="*/ 2147483646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 h="14">
                  <a:moveTo>
                    <a:pt x="6" y="9"/>
                  </a:moveTo>
                  <a:cubicBezTo>
                    <a:pt x="6" y="8"/>
                    <a:pt x="9" y="6"/>
                    <a:pt x="9" y="6"/>
                  </a:cubicBezTo>
                  <a:cubicBezTo>
                    <a:pt x="9" y="6"/>
                    <a:pt x="12" y="4"/>
                    <a:pt x="12" y="3"/>
                  </a:cubicBezTo>
                  <a:cubicBezTo>
                    <a:pt x="12" y="2"/>
                    <a:pt x="11" y="0"/>
                    <a:pt x="11" y="0"/>
                  </a:cubicBezTo>
                  <a:cubicBezTo>
                    <a:pt x="11" y="0"/>
                    <a:pt x="8" y="2"/>
                    <a:pt x="8" y="3"/>
                  </a:cubicBezTo>
                  <a:cubicBezTo>
                    <a:pt x="7" y="3"/>
                    <a:pt x="4" y="8"/>
                    <a:pt x="4" y="8"/>
                  </a:cubicBezTo>
                  <a:cubicBezTo>
                    <a:pt x="4" y="8"/>
                    <a:pt x="3" y="9"/>
                    <a:pt x="2" y="9"/>
                  </a:cubicBezTo>
                  <a:cubicBezTo>
                    <a:pt x="2" y="9"/>
                    <a:pt x="1" y="10"/>
                    <a:pt x="1" y="10"/>
                  </a:cubicBezTo>
                  <a:cubicBezTo>
                    <a:pt x="1" y="11"/>
                    <a:pt x="1" y="11"/>
                    <a:pt x="1" y="11"/>
                  </a:cubicBezTo>
                  <a:cubicBezTo>
                    <a:pt x="1" y="11"/>
                    <a:pt x="0" y="12"/>
                    <a:pt x="0" y="12"/>
                  </a:cubicBezTo>
                  <a:cubicBezTo>
                    <a:pt x="0" y="13"/>
                    <a:pt x="1" y="12"/>
                    <a:pt x="1" y="12"/>
                  </a:cubicBezTo>
                  <a:cubicBezTo>
                    <a:pt x="1" y="12"/>
                    <a:pt x="2" y="11"/>
                    <a:pt x="2" y="11"/>
                  </a:cubicBezTo>
                  <a:cubicBezTo>
                    <a:pt x="2" y="11"/>
                    <a:pt x="0" y="13"/>
                    <a:pt x="1" y="14"/>
                  </a:cubicBezTo>
                  <a:cubicBezTo>
                    <a:pt x="1" y="14"/>
                    <a:pt x="1" y="14"/>
                    <a:pt x="2" y="13"/>
                  </a:cubicBezTo>
                  <a:cubicBezTo>
                    <a:pt x="2" y="12"/>
                    <a:pt x="3" y="12"/>
                    <a:pt x="3" y="12"/>
                  </a:cubicBezTo>
                  <a:cubicBezTo>
                    <a:pt x="3" y="12"/>
                    <a:pt x="3" y="12"/>
                    <a:pt x="3" y="12"/>
                  </a:cubicBezTo>
                  <a:cubicBezTo>
                    <a:pt x="3" y="12"/>
                    <a:pt x="3" y="13"/>
                    <a:pt x="3" y="13"/>
                  </a:cubicBezTo>
                  <a:cubicBezTo>
                    <a:pt x="2" y="14"/>
                    <a:pt x="3" y="14"/>
                    <a:pt x="3" y="14"/>
                  </a:cubicBezTo>
                  <a:cubicBezTo>
                    <a:pt x="3" y="14"/>
                    <a:pt x="4" y="12"/>
                    <a:pt x="4" y="12"/>
                  </a:cubicBezTo>
                  <a:cubicBezTo>
                    <a:pt x="4" y="12"/>
                    <a:pt x="5" y="11"/>
                    <a:pt x="6" y="11"/>
                  </a:cubicBezTo>
                  <a:cubicBezTo>
                    <a:pt x="6" y="11"/>
                    <a:pt x="6" y="13"/>
                    <a:pt x="7" y="13"/>
                  </a:cubicBezTo>
                  <a:cubicBezTo>
                    <a:pt x="7" y="13"/>
                    <a:pt x="7" y="13"/>
                    <a:pt x="7" y="13"/>
                  </a:cubicBezTo>
                  <a:cubicBezTo>
                    <a:pt x="7" y="12"/>
                    <a:pt x="7" y="10"/>
                    <a:pt x="7" y="10"/>
                  </a:cubicBezTo>
                  <a:cubicBezTo>
                    <a:pt x="7" y="9"/>
                    <a:pt x="6" y="9"/>
                    <a:pt x="6" y="9"/>
                  </a:cubicBezTo>
                  <a:close/>
                </a:path>
              </a:pathLst>
            </a:custGeom>
            <a:solidFill>
              <a:srgbClr val="F8C293"/>
            </a:solidFill>
            <a:ln w="9525">
              <a:noFill/>
              <a:round/>
            </a:ln>
          </p:spPr>
          <p:txBody>
            <a:bodyPr/>
            <a:lstStyle/>
            <a:p>
              <a:endParaRPr lang="zh-CN" altLang="en-US"/>
            </a:p>
          </p:txBody>
        </p:sp>
        <p:sp>
          <p:nvSpPr>
            <p:cNvPr id="25675" name="稻壳儿小白白(http://dwz.cn/Wu2UP)@|5FFC:9350382|FBC:16777215|LFC:0|LBC:16777215"/>
            <p:cNvSpPr/>
            <p:nvPr/>
          </p:nvSpPr>
          <p:spPr bwMode="auto">
            <a:xfrm>
              <a:off x="234950" y="195263"/>
              <a:ext cx="352425" cy="468313"/>
            </a:xfrm>
            <a:custGeom>
              <a:avLst/>
              <a:gdLst>
                <a:gd name="T0" fmla="*/ 2147483646 w 9"/>
                <a:gd name="T1" fmla="*/ 2147483646 h 12"/>
                <a:gd name="T2" fmla="*/ 2147483646 w 9"/>
                <a:gd name="T3" fmla="*/ 2147483646 h 12"/>
                <a:gd name="T4" fmla="*/ 2147483646 w 9"/>
                <a:gd name="T5" fmla="*/ 0 h 12"/>
                <a:gd name="T6" fmla="*/ 2147483646 w 9"/>
                <a:gd name="T7" fmla="*/ 2147483646 h 12"/>
                <a:gd name="T8" fmla="*/ 2147483646 w 9"/>
                <a:gd name="T9" fmla="*/ 2147483646 h 12"/>
                <a:gd name="T10" fmla="*/ 2147483646 w 9"/>
                <a:gd name="T11" fmla="*/ 2147483646 h 12"/>
                <a:gd name="T12" fmla="*/ 2147483646 w 9"/>
                <a:gd name="T13" fmla="*/ 2147483646 h 12"/>
                <a:gd name="T14" fmla="*/ 0 w 9"/>
                <a:gd name="T15" fmla="*/ 2147483646 h 12"/>
                <a:gd name="T16" fmla="*/ 2147483646 w 9"/>
                <a:gd name="T17" fmla="*/ 2147483646 h 12"/>
                <a:gd name="T18" fmla="*/ 2147483646 w 9"/>
                <a:gd name="T19" fmla="*/ 2147483646 h 12"/>
                <a:gd name="T20" fmla="*/ 2147483646 w 9"/>
                <a:gd name="T21" fmla="*/ 2147483646 h 12"/>
                <a:gd name="T22" fmla="*/ 2147483646 w 9"/>
                <a:gd name="T23" fmla="*/ 2147483646 h 12"/>
                <a:gd name="T24" fmla="*/ 2147483646 w 9"/>
                <a:gd name="T25" fmla="*/ 2147483646 h 12"/>
                <a:gd name="T26" fmla="*/ 2147483646 w 9"/>
                <a:gd name="T27" fmla="*/ 2147483646 h 12"/>
                <a:gd name="T28" fmla="*/ 2147483646 w 9"/>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2">
                  <a:moveTo>
                    <a:pt x="6" y="4"/>
                  </a:moveTo>
                  <a:cubicBezTo>
                    <a:pt x="6" y="4"/>
                    <a:pt x="9" y="2"/>
                    <a:pt x="9" y="1"/>
                  </a:cubicBezTo>
                  <a:cubicBezTo>
                    <a:pt x="9" y="1"/>
                    <a:pt x="9" y="0"/>
                    <a:pt x="9" y="0"/>
                  </a:cubicBezTo>
                  <a:cubicBezTo>
                    <a:pt x="8" y="1"/>
                    <a:pt x="7" y="2"/>
                    <a:pt x="7" y="2"/>
                  </a:cubicBezTo>
                  <a:cubicBezTo>
                    <a:pt x="7" y="2"/>
                    <a:pt x="3" y="6"/>
                    <a:pt x="2" y="6"/>
                  </a:cubicBezTo>
                  <a:cubicBezTo>
                    <a:pt x="2" y="6"/>
                    <a:pt x="3" y="7"/>
                    <a:pt x="3" y="8"/>
                  </a:cubicBezTo>
                  <a:cubicBezTo>
                    <a:pt x="3" y="8"/>
                    <a:pt x="1" y="9"/>
                    <a:pt x="1" y="10"/>
                  </a:cubicBezTo>
                  <a:cubicBezTo>
                    <a:pt x="1" y="10"/>
                    <a:pt x="0" y="11"/>
                    <a:pt x="0" y="12"/>
                  </a:cubicBezTo>
                  <a:cubicBezTo>
                    <a:pt x="0" y="12"/>
                    <a:pt x="1" y="10"/>
                    <a:pt x="1" y="10"/>
                  </a:cubicBezTo>
                  <a:cubicBezTo>
                    <a:pt x="1" y="10"/>
                    <a:pt x="2" y="9"/>
                    <a:pt x="3" y="9"/>
                  </a:cubicBezTo>
                  <a:cubicBezTo>
                    <a:pt x="3" y="9"/>
                    <a:pt x="3" y="11"/>
                    <a:pt x="4" y="11"/>
                  </a:cubicBezTo>
                  <a:cubicBezTo>
                    <a:pt x="4" y="11"/>
                    <a:pt x="4" y="11"/>
                    <a:pt x="4" y="11"/>
                  </a:cubicBezTo>
                  <a:cubicBezTo>
                    <a:pt x="4" y="10"/>
                    <a:pt x="4" y="8"/>
                    <a:pt x="4" y="8"/>
                  </a:cubicBezTo>
                  <a:cubicBezTo>
                    <a:pt x="4" y="7"/>
                    <a:pt x="3" y="7"/>
                    <a:pt x="3" y="7"/>
                  </a:cubicBezTo>
                  <a:cubicBezTo>
                    <a:pt x="3" y="6"/>
                    <a:pt x="6" y="4"/>
                    <a:pt x="6" y="4"/>
                  </a:cubicBezTo>
                  <a:close/>
                </a:path>
              </a:pathLst>
            </a:custGeom>
            <a:solidFill>
              <a:srgbClr val="EEAC8E"/>
            </a:solidFill>
            <a:ln w="9525">
              <a:noFill/>
              <a:round/>
            </a:ln>
          </p:spPr>
          <p:txBody>
            <a:bodyPr/>
            <a:lstStyle/>
            <a:p>
              <a:endParaRPr lang="zh-CN" altLang="en-US"/>
            </a:p>
          </p:txBody>
        </p:sp>
        <p:sp>
          <p:nvSpPr>
            <p:cNvPr id="25676" name="稻壳儿小白白(http://dwz.cn/Wu2UP)@|5FFC:9350382|FBC:16777215|LFC:0|LBC:16777215"/>
            <p:cNvSpPr/>
            <p:nvPr/>
          </p:nvSpPr>
          <p:spPr bwMode="auto">
            <a:xfrm>
              <a:off x="1682750" y="273050"/>
              <a:ext cx="117475" cy="233363"/>
            </a:xfrm>
            <a:custGeom>
              <a:avLst/>
              <a:gdLst>
                <a:gd name="T0" fmla="*/ 2147483646 w 3"/>
                <a:gd name="T1" fmla="*/ 2147483646 h 6"/>
                <a:gd name="T2" fmla="*/ 2147483646 w 3"/>
                <a:gd name="T3" fmla="*/ 2147483646 h 6"/>
                <a:gd name="T4" fmla="*/ 2147483646 w 3"/>
                <a:gd name="T5" fmla="*/ 2147483646 h 6"/>
                <a:gd name="T6" fmla="*/ 2147483646 w 3"/>
                <a:gd name="T7" fmla="*/ 0 h 6"/>
                <a:gd name="T8" fmla="*/ 2147483646 w 3"/>
                <a:gd name="T9" fmla="*/ 2147483646 h 6"/>
                <a:gd name="T10" fmla="*/ 2147483646 w 3"/>
                <a:gd name="T11" fmla="*/ 2147483646 h 6"/>
                <a:gd name="T12" fmla="*/ 2147483646 w 3"/>
                <a:gd name="T13" fmla="*/ 2147483646 h 6"/>
                <a:gd name="T14" fmla="*/ 2147483646 w 3"/>
                <a:gd name="T15" fmla="*/ 2147483646 h 6"/>
                <a:gd name="T16" fmla="*/ 2147483646 w 3"/>
                <a:gd name="T17" fmla="*/ 2147483646 h 6"/>
                <a:gd name="T18" fmla="*/ 2147483646 w 3"/>
                <a:gd name="T19" fmla="*/ 2147483646 h 6"/>
                <a:gd name="T20" fmla="*/ 2147483646 w 3"/>
                <a:gd name="T21" fmla="*/ 2147483646 h 6"/>
                <a:gd name="T22" fmla="*/ 2147483646 w 3"/>
                <a:gd name="T23" fmla="*/ 214748364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6">
                  <a:moveTo>
                    <a:pt x="2" y="5"/>
                  </a:moveTo>
                  <a:cubicBezTo>
                    <a:pt x="2" y="5"/>
                    <a:pt x="3" y="4"/>
                    <a:pt x="3" y="3"/>
                  </a:cubicBezTo>
                  <a:cubicBezTo>
                    <a:pt x="3" y="1"/>
                    <a:pt x="3" y="1"/>
                    <a:pt x="3" y="1"/>
                  </a:cubicBezTo>
                  <a:cubicBezTo>
                    <a:pt x="3" y="1"/>
                    <a:pt x="3" y="0"/>
                    <a:pt x="3" y="0"/>
                  </a:cubicBezTo>
                  <a:cubicBezTo>
                    <a:pt x="2" y="0"/>
                    <a:pt x="2" y="1"/>
                    <a:pt x="2" y="2"/>
                  </a:cubicBezTo>
                  <a:cubicBezTo>
                    <a:pt x="2" y="2"/>
                    <a:pt x="2" y="3"/>
                    <a:pt x="2" y="3"/>
                  </a:cubicBezTo>
                  <a:cubicBezTo>
                    <a:pt x="2" y="3"/>
                    <a:pt x="2" y="3"/>
                    <a:pt x="2" y="3"/>
                  </a:cubicBezTo>
                  <a:cubicBezTo>
                    <a:pt x="2" y="3"/>
                    <a:pt x="2" y="4"/>
                    <a:pt x="2" y="4"/>
                  </a:cubicBezTo>
                  <a:cubicBezTo>
                    <a:pt x="2" y="4"/>
                    <a:pt x="1" y="3"/>
                    <a:pt x="1" y="3"/>
                  </a:cubicBezTo>
                  <a:cubicBezTo>
                    <a:pt x="1" y="3"/>
                    <a:pt x="0" y="4"/>
                    <a:pt x="1" y="4"/>
                  </a:cubicBezTo>
                  <a:cubicBezTo>
                    <a:pt x="1" y="4"/>
                    <a:pt x="2" y="6"/>
                    <a:pt x="3" y="6"/>
                  </a:cubicBezTo>
                  <a:cubicBezTo>
                    <a:pt x="3" y="6"/>
                    <a:pt x="2" y="5"/>
                    <a:pt x="2" y="5"/>
                  </a:cubicBezTo>
                  <a:close/>
                </a:path>
              </a:pathLst>
            </a:custGeom>
            <a:solidFill>
              <a:srgbClr val="EEAC8E"/>
            </a:solidFill>
            <a:ln w="9525">
              <a:noFill/>
              <a:round/>
            </a:ln>
          </p:spPr>
          <p:txBody>
            <a:bodyPr/>
            <a:lstStyle/>
            <a:p>
              <a:endParaRPr lang="zh-CN" altLang="en-US"/>
            </a:p>
          </p:txBody>
        </p:sp>
        <p:sp>
          <p:nvSpPr>
            <p:cNvPr id="25677" name="稻壳儿小白白(http://dwz.cn/Wu2UP)@|5FFC:9350382|FBC:16777215|LFC:0|LBC:16777215"/>
            <p:cNvSpPr/>
            <p:nvPr/>
          </p:nvSpPr>
          <p:spPr bwMode="auto">
            <a:xfrm>
              <a:off x="1565275" y="506413"/>
              <a:ext cx="314325" cy="157163"/>
            </a:xfrm>
            <a:custGeom>
              <a:avLst/>
              <a:gdLst>
                <a:gd name="T0" fmla="*/ 2147483646 w 8"/>
                <a:gd name="T1" fmla="*/ 2147483646 h 4"/>
                <a:gd name="T2" fmla="*/ 2147483646 w 8"/>
                <a:gd name="T3" fmla="*/ 0 h 4"/>
                <a:gd name="T4" fmla="*/ 2147483646 w 8"/>
                <a:gd name="T5" fmla="*/ 0 h 4"/>
                <a:gd name="T6" fmla="*/ 2147483646 w 8"/>
                <a:gd name="T7" fmla="*/ 0 h 4"/>
                <a:gd name="T8" fmla="*/ 2147483646 w 8"/>
                <a:gd name="T9" fmla="*/ 0 h 4"/>
                <a:gd name="T10" fmla="*/ 2147483646 w 8"/>
                <a:gd name="T11" fmla="*/ 2147483646 h 4"/>
                <a:gd name="T12" fmla="*/ 2147483646 w 8"/>
                <a:gd name="T13" fmla="*/ 2147483646 h 4"/>
                <a:gd name="T14" fmla="*/ 0 w 8"/>
                <a:gd name="T15" fmla="*/ 2147483646 h 4"/>
                <a:gd name="T16" fmla="*/ 2147483646 w 8"/>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3" y="3"/>
                  </a:moveTo>
                  <a:cubicBezTo>
                    <a:pt x="4" y="2"/>
                    <a:pt x="7" y="0"/>
                    <a:pt x="7" y="0"/>
                  </a:cubicBezTo>
                  <a:cubicBezTo>
                    <a:pt x="8" y="0"/>
                    <a:pt x="8" y="0"/>
                    <a:pt x="8" y="0"/>
                  </a:cubicBezTo>
                  <a:cubicBezTo>
                    <a:pt x="8" y="0"/>
                    <a:pt x="6" y="0"/>
                    <a:pt x="6" y="0"/>
                  </a:cubicBezTo>
                  <a:cubicBezTo>
                    <a:pt x="6" y="0"/>
                    <a:pt x="6" y="0"/>
                    <a:pt x="6" y="0"/>
                  </a:cubicBezTo>
                  <a:cubicBezTo>
                    <a:pt x="6" y="0"/>
                    <a:pt x="4" y="1"/>
                    <a:pt x="3" y="2"/>
                  </a:cubicBezTo>
                  <a:cubicBezTo>
                    <a:pt x="3" y="2"/>
                    <a:pt x="1" y="3"/>
                    <a:pt x="1" y="3"/>
                  </a:cubicBezTo>
                  <a:cubicBezTo>
                    <a:pt x="1" y="3"/>
                    <a:pt x="0" y="3"/>
                    <a:pt x="0" y="4"/>
                  </a:cubicBezTo>
                  <a:cubicBezTo>
                    <a:pt x="1" y="3"/>
                    <a:pt x="3" y="3"/>
                    <a:pt x="3" y="3"/>
                  </a:cubicBezTo>
                  <a:close/>
                </a:path>
              </a:pathLst>
            </a:custGeom>
            <a:solidFill>
              <a:srgbClr val="EEAC8E"/>
            </a:solidFill>
            <a:ln w="9525">
              <a:noFill/>
              <a:round/>
            </a:ln>
          </p:spPr>
          <p:txBody>
            <a:bodyPr/>
            <a:lstStyle/>
            <a:p>
              <a:endParaRPr lang="zh-CN" altLang="en-US"/>
            </a:p>
          </p:txBody>
        </p:sp>
        <p:sp>
          <p:nvSpPr>
            <p:cNvPr id="25678" name="稻壳儿小白白(http://dwz.cn/Wu2UP)@|5FFC:9350382|FBC:16777215|LFC:0|LBC:16777215"/>
            <p:cNvSpPr/>
            <p:nvPr/>
          </p:nvSpPr>
          <p:spPr bwMode="auto">
            <a:xfrm>
              <a:off x="1917700" y="273050"/>
              <a:ext cx="0" cy="39688"/>
            </a:xfrm>
            <a:custGeom>
              <a:avLst/>
              <a:gdLst>
                <a:gd name="T0" fmla="*/ 0 h 1"/>
                <a:gd name="T1" fmla="*/ 2147483646 h 1"/>
                <a:gd name="T2" fmla="*/ 2147483646 h 1"/>
                <a:gd name="T3" fmla="*/ 0 h 1"/>
                <a:gd name="T4" fmla="*/ 0 h 1"/>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
                  <a:moveTo>
                    <a:pt x="0" y="0"/>
                  </a:moveTo>
                  <a:cubicBezTo>
                    <a:pt x="0" y="0"/>
                    <a:pt x="0" y="0"/>
                    <a:pt x="0" y="1"/>
                  </a:cubicBezTo>
                  <a:cubicBezTo>
                    <a:pt x="0" y="1"/>
                    <a:pt x="0" y="1"/>
                    <a:pt x="0" y="1"/>
                  </a:cubicBezTo>
                  <a:cubicBezTo>
                    <a:pt x="0" y="0"/>
                    <a:pt x="0" y="0"/>
                    <a:pt x="0" y="0"/>
                  </a:cubicBezTo>
                  <a:cubicBezTo>
                    <a:pt x="0" y="0"/>
                    <a:pt x="0" y="0"/>
                    <a:pt x="0" y="0"/>
                  </a:cubicBezTo>
                  <a:close/>
                </a:path>
              </a:pathLst>
            </a:custGeom>
            <a:solidFill>
              <a:srgbClr val="EEAC8E"/>
            </a:solidFill>
            <a:ln w="9525">
              <a:noFill/>
              <a:round/>
            </a:ln>
          </p:spPr>
          <p:txBody>
            <a:bodyPr/>
            <a:lstStyle/>
            <a:p>
              <a:endParaRPr lang="zh-CN" altLang="en-US"/>
            </a:p>
          </p:txBody>
        </p:sp>
        <p:sp>
          <p:nvSpPr>
            <p:cNvPr id="25679" name="稻壳儿小白白(http://dwz.cn/Wu2UP)@|5FFC:9350382|FBC:16777215|LFC:0|LBC:16777215"/>
            <p:cNvSpPr/>
            <p:nvPr/>
          </p:nvSpPr>
          <p:spPr bwMode="auto">
            <a:xfrm>
              <a:off x="1800225" y="234950"/>
              <a:ext cx="39688" cy="77788"/>
            </a:xfrm>
            <a:custGeom>
              <a:avLst/>
              <a:gdLst>
                <a:gd name="T0" fmla="*/ 0 w 1"/>
                <a:gd name="T1" fmla="*/ 2147483646 h 2"/>
                <a:gd name="T2" fmla="*/ 2147483646 w 1"/>
                <a:gd name="T3" fmla="*/ 2147483646 h 2"/>
                <a:gd name="T4" fmla="*/ 2147483646 w 1"/>
                <a:gd name="T5" fmla="*/ 0 h 2"/>
                <a:gd name="T6" fmla="*/ 0 w 1"/>
                <a:gd name="T7" fmla="*/ 2147483646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2"/>
                  </a:moveTo>
                  <a:cubicBezTo>
                    <a:pt x="0" y="2"/>
                    <a:pt x="1" y="2"/>
                    <a:pt x="1" y="2"/>
                  </a:cubicBezTo>
                  <a:cubicBezTo>
                    <a:pt x="1" y="2"/>
                    <a:pt x="1" y="0"/>
                    <a:pt x="1" y="0"/>
                  </a:cubicBezTo>
                  <a:cubicBezTo>
                    <a:pt x="1" y="0"/>
                    <a:pt x="0" y="0"/>
                    <a:pt x="0" y="2"/>
                  </a:cubicBezTo>
                  <a:close/>
                </a:path>
              </a:pathLst>
            </a:custGeom>
            <a:solidFill>
              <a:srgbClr val="EEAC8E"/>
            </a:solidFill>
            <a:ln w="9525">
              <a:noFill/>
              <a:round/>
            </a:ln>
          </p:spPr>
          <p:txBody>
            <a:bodyPr/>
            <a:lstStyle/>
            <a:p>
              <a:endParaRPr lang="zh-CN" altLang="en-US"/>
            </a:p>
          </p:txBody>
        </p:sp>
        <p:sp>
          <p:nvSpPr>
            <p:cNvPr id="25680" name="稻壳儿小白白(http://dwz.cn/Wu2UP)@|5FFC:9350382|FBC:16777215|LFC:0|LBC:16777215"/>
            <p:cNvSpPr/>
            <p:nvPr/>
          </p:nvSpPr>
          <p:spPr bwMode="auto">
            <a:xfrm>
              <a:off x="1839912" y="234950"/>
              <a:ext cx="39688" cy="77788"/>
            </a:xfrm>
            <a:custGeom>
              <a:avLst/>
              <a:gdLst>
                <a:gd name="T0" fmla="*/ 0 w 1"/>
                <a:gd name="T1" fmla="*/ 2147483646 h 2"/>
                <a:gd name="T2" fmla="*/ 0 w 1"/>
                <a:gd name="T3" fmla="*/ 2147483646 h 2"/>
                <a:gd name="T4" fmla="*/ 0 w 1"/>
                <a:gd name="T5" fmla="*/ 2147483646 h 2"/>
                <a:gd name="T6" fmla="*/ 2147483646 w 1"/>
                <a:gd name="T7" fmla="*/ 2147483646 h 2"/>
                <a:gd name="T8" fmla="*/ 2147483646 w 1"/>
                <a:gd name="T9" fmla="*/ 2147483646 h 2"/>
                <a:gd name="T10" fmla="*/ 2147483646 w 1"/>
                <a:gd name="T11" fmla="*/ 2147483646 h 2"/>
                <a:gd name="T12" fmla="*/ 0 w 1"/>
                <a:gd name="T13" fmla="*/ 2147483646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1"/>
                  </a:moveTo>
                  <a:cubicBezTo>
                    <a:pt x="0" y="2"/>
                    <a:pt x="0" y="2"/>
                    <a:pt x="0" y="2"/>
                  </a:cubicBezTo>
                  <a:cubicBezTo>
                    <a:pt x="0" y="2"/>
                    <a:pt x="0" y="2"/>
                    <a:pt x="0" y="2"/>
                  </a:cubicBezTo>
                  <a:cubicBezTo>
                    <a:pt x="0" y="2"/>
                    <a:pt x="1" y="2"/>
                    <a:pt x="1" y="2"/>
                  </a:cubicBezTo>
                  <a:cubicBezTo>
                    <a:pt x="1" y="2"/>
                    <a:pt x="1" y="2"/>
                    <a:pt x="1" y="2"/>
                  </a:cubicBezTo>
                  <a:cubicBezTo>
                    <a:pt x="1" y="2"/>
                    <a:pt x="1" y="1"/>
                    <a:pt x="1" y="1"/>
                  </a:cubicBezTo>
                  <a:cubicBezTo>
                    <a:pt x="1" y="0"/>
                    <a:pt x="0" y="1"/>
                    <a:pt x="0" y="1"/>
                  </a:cubicBezTo>
                  <a:close/>
                </a:path>
              </a:pathLst>
            </a:custGeom>
            <a:solidFill>
              <a:srgbClr val="EEAC8E"/>
            </a:solidFill>
            <a:ln w="9525">
              <a:noFill/>
              <a:round/>
            </a:ln>
          </p:spPr>
          <p:txBody>
            <a:bodyPr/>
            <a:lstStyle/>
            <a:p>
              <a:endParaRPr lang="zh-CN" altLang="en-US"/>
            </a:p>
          </p:txBody>
        </p:sp>
        <p:sp>
          <p:nvSpPr>
            <p:cNvPr id="25681" name="稻壳儿小白白(http://dwz.cn/Wu2UP)@|5FFC:2303014|FBC:16777215|LFC:0|LBC:16777215"/>
            <p:cNvSpPr/>
            <p:nvPr/>
          </p:nvSpPr>
          <p:spPr bwMode="auto">
            <a:xfrm>
              <a:off x="273050" y="663575"/>
              <a:ext cx="939800" cy="895350"/>
            </a:xfrm>
            <a:custGeom>
              <a:avLst/>
              <a:gdLst>
                <a:gd name="T0" fmla="*/ 2147483646 w 24"/>
                <a:gd name="T1" fmla="*/ 2147483646 h 23"/>
                <a:gd name="T2" fmla="*/ 2147483646 w 24"/>
                <a:gd name="T3" fmla="*/ 2147483646 h 23"/>
                <a:gd name="T4" fmla="*/ 2147483646 w 24"/>
                <a:gd name="T5" fmla="*/ 2147483646 h 23"/>
                <a:gd name="T6" fmla="*/ 2147483646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3">
                  <a:moveTo>
                    <a:pt x="15" y="14"/>
                  </a:moveTo>
                  <a:cubicBezTo>
                    <a:pt x="15" y="14"/>
                    <a:pt x="11" y="17"/>
                    <a:pt x="10" y="18"/>
                  </a:cubicBezTo>
                  <a:cubicBezTo>
                    <a:pt x="9" y="18"/>
                    <a:pt x="10" y="18"/>
                    <a:pt x="10" y="18"/>
                  </a:cubicBezTo>
                  <a:cubicBezTo>
                    <a:pt x="10" y="18"/>
                    <a:pt x="8" y="18"/>
                    <a:pt x="8" y="18"/>
                  </a:cubicBezTo>
                  <a:cubicBezTo>
                    <a:pt x="7" y="18"/>
                    <a:pt x="6" y="19"/>
                    <a:pt x="6" y="19"/>
                  </a:cubicBezTo>
                  <a:cubicBezTo>
                    <a:pt x="6" y="19"/>
                    <a:pt x="7" y="23"/>
                    <a:pt x="11" y="23"/>
                  </a:cubicBezTo>
                  <a:cubicBezTo>
                    <a:pt x="11" y="23"/>
                    <a:pt x="13" y="21"/>
                    <a:pt x="14" y="21"/>
                  </a:cubicBezTo>
                  <a:cubicBezTo>
                    <a:pt x="15" y="20"/>
                    <a:pt x="23" y="15"/>
                    <a:pt x="24" y="14"/>
                  </a:cubicBezTo>
                  <a:cubicBezTo>
                    <a:pt x="24" y="13"/>
                    <a:pt x="24" y="12"/>
                    <a:pt x="24" y="11"/>
                  </a:cubicBezTo>
                  <a:cubicBezTo>
                    <a:pt x="23" y="11"/>
                    <a:pt x="13" y="5"/>
                    <a:pt x="12" y="4"/>
                  </a:cubicBezTo>
                  <a:cubicBezTo>
                    <a:pt x="12" y="3"/>
                    <a:pt x="6" y="0"/>
                    <a:pt x="3" y="1"/>
                  </a:cubicBezTo>
                  <a:cubicBezTo>
                    <a:pt x="3" y="1"/>
                    <a:pt x="0" y="8"/>
                    <a:pt x="6" y="11"/>
                  </a:cubicBezTo>
                  <a:cubicBezTo>
                    <a:pt x="6" y="11"/>
                    <a:pt x="10" y="13"/>
                    <a:pt x="13" y="13"/>
                  </a:cubicBezTo>
                  <a:cubicBezTo>
                    <a:pt x="13" y="13"/>
                    <a:pt x="14" y="13"/>
                    <a:pt x="15" y="14"/>
                  </a:cubicBezTo>
                  <a:close/>
                </a:path>
              </a:pathLst>
            </a:custGeom>
            <a:solidFill>
              <a:srgbClr val="262423"/>
            </a:solidFill>
            <a:ln w="9525">
              <a:noFill/>
              <a:round/>
            </a:ln>
          </p:spPr>
          <p:txBody>
            <a:bodyPr/>
            <a:lstStyle/>
            <a:p>
              <a:endParaRPr lang="zh-CN" altLang="en-US"/>
            </a:p>
          </p:txBody>
        </p:sp>
        <p:sp>
          <p:nvSpPr>
            <p:cNvPr id="25682" name="稻壳儿小白白(http://dwz.cn/Wu2UP)@|5FFC:15724527|FBC:16777215|LFC:0|LBC:16777215"/>
            <p:cNvSpPr/>
            <p:nvPr/>
          </p:nvSpPr>
          <p:spPr bwMode="auto">
            <a:xfrm>
              <a:off x="390525" y="0"/>
              <a:ext cx="1254125" cy="935038"/>
            </a:xfrm>
            <a:custGeom>
              <a:avLst/>
              <a:gdLst>
                <a:gd name="T0" fmla="*/ 2147483646 w 32"/>
                <a:gd name="T1" fmla="*/ 2147483646 h 24"/>
                <a:gd name="T2" fmla="*/ 2147483646 w 32"/>
                <a:gd name="T3" fmla="*/ 2147483646 h 24"/>
                <a:gd name="T4" fmla="*/ 2147483646 w 32"/>
                <a:gd name="T5" fmla="*/ 2147483646 h 24"/>
                <a:gd name="T6" fmla="*/ 2147483646 w 32"/>
                <a:gd name="T7" fmla="*/ 2147483646 h 24"/>
                <a:gd name="T8" fmla="*/ 2147483646 w 32"/>
                <a:gd name="T9" fmla="*/ 2147483646 h 24"/>
                <a:gd name="T10" fmla="*/ 2147483646 w 32"/>
                <a:gd name="T11" fmla="*/ 2147483646 h 24"/>
                <a:gd name="T12" fmla="*/ 2147483646 w 32"/>
                <a:gd name="T13" fmla="*/ 2147483646 h 24"/>
                <a:gd name="T14" fmla="*/ 2147483646 w 32"/>
                <a:gd name="T15" fmla="*/ 2147483646 h 24"/>
                <a:gd name="T16" fmla="*/ 2147483646 w 32"/>
                <a:gd name="T17" fmla="*/ 2147483646 h 24"/>
                <a:gd name="T18" fmla="*/ 2147483646 w 32"/>
                <a:gd name="T19" fmla="*/ 2147483646 h 24"/>
                <a:gd name="T20" fmla="*/ 2147483646 w 32"/>
                <a:gd name="T21" fmla="*/ 2147483646 h 24"/>
                <a:gd name="T22" fmla="*/ 2147483646 w 32"/>
                <a:gd name="T23" fmla="*/ 2147483646 h 24"/>
                <a:gd name="T24" fmla="*/ 2147483646 w 32"/>
                <a:gd name="T25" fmla="*/ 2147483646 h 24"/>
                <a:gd name="T26" fmla="*/ 2147483646 w 32"/>
                <a:gd name="T27" fmla="*/ 2147483646 h 24"/>
                <a:gd name="T28" fmla="*/ 2147483646 w 32"/>
                <a:gd name="T29" fmla="*/ 2147483646 h 24"/>
                <a:gd name="T30" fmla="*/ 2147483646 w 32"/>
                <a:gd name="T31" fmla="*/ 2147483646 h 24"/>
                <a:gd name="T32" fmla="*/ 2147483646 w 32"/>
                <a:gd name="T33" fmla="*/ 2147483646 h 24"/>
                <a:gd name="T34" fmla="*/ 2147483646 w 32"/>
                <a:gd name="T35" fmla="*/ 2147483646 h 24"/>
                <a:gd name="T36" fmla="*/ 2147483646 w 32"/>
                <a:gd name="T37" fmla="*/ 2147483646 h 24"/>
                <a:gd name="T38" fmla="*/ 2147483646 w 32"/>
                <a:gd name="T39" fmla="*/ 2147483646 h 24"/>
                <a:gd name="T40" fmla="*/ 2147483646 w 32"/>
                <a:gd name="T41" fmla="*/ 2147483646 h 24"/>
                <a:gd name="T42" fmla="*/ 2147483646 w 32"/>
                <a:gd name="T43" fmla="*/ 2147483646 h 24"/>
                <a:gd name="T44" fmla="*/ 2147483646 w 32"/>
                <a:gd name="T45" fmla="*/ 2147483646 h 24"/>
                <a:gd name="T46" fmla="*/ 2147483646 w 32"/>
                <a:gd name="T47" fmla="*/ 2147483646 h 24"/>
                <a:gd name="T48" fmla="*/ 2147483646 w 32"/>
                <a:gd name="T49" fmla="*/ 2147483646 h 24"/>
                <a:gd name="T50" fmla="*/ 2147483646 w 32"/>
                <a:gd name="T51" fmla="*/ 2147483646 h 24"/>
                <a:gd name="T52" fmla="*/ 2147483646 w 32"/>
                <a:gd name="T53" fmla="*/ 2147483646 h 24"/>
                <a:gd name="T54" fmla="*/ 2147483646 w 32"/>
                <a:gd name="T55" fmla="*/ 2147483646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24">
                  <a:moveTo>
                    <a:pt x="5" y="20"/>
                  </a:moveTo>
                  <a:cubicBezTo>
                    <a:pt x="5" y="20"/>
                    <a:pt x="7" y="19"/>
                    <a:pt x="7" y="20"/>
                  </a:cubicBezTo>
                  <a:cubicBezTo>
                    <a:pt x="8" y="21"/>
                    <a:pt x="11" y="21"/>
                    <a:pt x="12" y="23"/>
                  </a:cubicBezTo>
                  <a:cubicBezTo>
                    <a:pt x="13" y="24"/>
                    <a:pt x="14" y="24"/>
                    <a:pt x="14" y="24"/>
                  </a:cubicBezTo>
                  <a:cubicBezTo>
                    <a:pt x="14" y="24"/>
                    <a:pt x="15" y="22"/>
                    <a:pt x="15" y="22"/>
                  </a:cubicBezTo>
                  <a:cubicBezTo>
                    <a:pt x="15" y="23"/>
                    <a:pt x="20" y="19"/>
                    <a:pt x="21" y="19"/>
                  </a:cubicBezTo>
                  <a:cubicBezTo>
                    <a:pt x="22" y="18"/>
                    <a:pt x="23" y="17"/>
                    <a:pt x="23" y="17"/>
                  </a:cubicBezTo>
                  <a:cubicBezTo>
                    <a:pt x="23" y="17"/>
                    <a:pt x="27" y="19"/>
                    <a:pt x="28" y="19"/>
                  </a:cubicBezTo>
                  <a:cubicBezTo>
                    <a:pt x="28" y="19"/>
                    <a:pt x="29" y="20"/>
                    <a:pt x="29" y="20"/>
                  </a:cubicBezTo>
                  <a:cubicBezTo>
                    <a:pt x="30" y="20"/>
                    <a:pt x="32" y="17"/>
                    <a:pt x="31" y="15"/>
                  </a:cubicBezTo>
                  <a:cubicBezTo>
                    <a:pt x="31" y="15"/>
                    <a:pt x="29" y="14"/>
                    <a:pt x="28" y="14"/>
                  </a:cubicBezTo>
                  <a:cubicBezTo>
                    <a:pt x="28" y="13"/>
                    <a:pt x="22" y="6"/>
                    <a:pt x="21" y="6"/>
                  </a:cubicBezTo>
                  <a:cubicBezTo>
                    <a:pt x="21" y="6"/>
                    <a:pt x="21" y="6"/>
                    <a:pt x="21" y="6"/>
                  </a:cubicBezTo>
                  <a:cubicBezTo>
                    <a:pt x="21" y="6"/>
                    <a:pt x="19" y="5"/>
                    <a:pt x="19" y="5"/>
                  </a:cubicBezTo>
                  <a:cubicBezTo>
                    <a:pt x="19" y="5"/>
                    <a:pt x="18" y="4"/>
                    <a:pt x="17" y="4"/>
                  </a:cubicBezTo>
                  <a:cubicBezTo>
                    <a:pt x="17" y="4"/>
                    <a:pt x="15" y="3"/>
                    <a:pt x="15" y="3"/>
                  </a:cubicBezTo>
                  <a:cubicBezTo>
                    <a:pt x="15" y="3"/>
                    <a:pt x="11" y="1"/>
                    <a:pt x="9" y="2"/>
                  </a:cubicBezTo>
                  <a:cubicBezTo>
                    <a:pt x="9" y="2"/>
                    <a:pt x="9" y="2"/>
                    <a:pt x="9" y="2"/>
                  </a:cubicBezTo>
                  <a:cubicBezTo>
                    <a:pt x="9" y="2"/>
                    <a:pt x="8" y="1"/>
                    <a:pt x="7" y="1"/>
                  </a:cubicBezTo>
                  <a:cubicBezTo>
                    <a:pt x="7" y="1"/>
                    <a:pt x="7" y="0"/>
                    <a:pt x="5" y="1"/>
                  </a:cubicBezTo>
                  <a:cubicBezTo>
                    <a:pt x="4" y="2"/>
                    <a:pt x="4" y="2"/>
                    <a:pt x="4" y="2"/>
                  </a:cubicBezTo>
                  <a:cubicBezTo>
                    <a:pt x="4" y="2"/>
                    <a:pt x="2" y="4"/>
                    <a:pt x="5" y="7"/>
                  </a:cubicBezTo>
                  <a:cubicBezTo>
                    <a:pt x="6" y="7"/>
                    <a:pt x="6" y="7"/>
                    <a:pt x="6" y="7"/>
                  </a:cubicBezTo>
                  <a:cubicBezTo>
                    <a:pt x="6" y="7"/>
                    <a:pt x="6" y="8"/>
                    <a:pt x="6" y="8"/>
                  </a:cubicBezTo>
                  <a:cubicBezTo>
                    <a:pt x="7" y="8"/>
                    <a:pt x="9" y="8"/>
                    <a:pt x="9" y="9"/>
                  </a:cubicBezTo>
                  <a:cubicBezTo>
                    <a:pt x="9" y="9"/>
                    <a:pt x="1" y="15"/>
                    <a:pt x="1" y="16"/>
                  </a:cubicBezTo>
                  <a:cubicBezTo>
                    <a:pt x="1" y="16"/>
                    <a:pt x="0" y="18"/>
                    <a:pt x="2" y="18"/>
                  </a:cubicBezTo>
                  <a:cubicBezTo>
                    <a:pt x="3" y="18"/>
                    <a:pt x="5" y="20"/>
                    <a:pt x="5" y="20"/>
                  </a:cubicBezTo>
                  <a:close/>
                </a:path>
              </a:pathLst>
            </a:custGeom>
            <a:solidFill>
              <a:srgbClr val="EFEFEF"/>
            </a:solidFill>
            <a:ln w="9525">
              <a:noFill/>
              <a:round/>
            </a:ln>
          </p:spPr>
          <p:txBody>
            <a:bodyPr/>
            <a:lstStyle/>
            <a:p>
              <a:endParaRPr lang="zh-CN" altLang="en-US"/>
            </a:p>
          </p:txBody>
        </p:sp>
        <p:sp>
          <p:nvSpPr>
            <p:cNvPr id="25683" name="稻壳儿小白白(http://dwz.cn/Wu2UP)@|5FFC:9350382|FBC:16777215|LFC:0|LBC:16777215"/>
            <p:cNvSpPr/>
            <p:nvPr/>
          </p:nvSpPr>
          <p:spPr bwMode="auto">
            <a:xfrm>
              <a:off x="1292225" y="77788"/>
              <a:ext cx="352425" cy="468313"/>
            </a:xfrm>
            <a:custGeom>
              <a:avLst/>
              <a:gdLst>
                <a:gd name="T0" fmla="*/ 0 w 9"/>
                <a:gd name="T1" fmla="*/ 2147483646 h 12"/>
                <a:gd name="T2" fmla="*/ 2147483646 w 9"/>
                <a:gd name="T3" fmla="*/ 2147483646 h 12"/>
                <a:gd name="T4" fmla="*/ 2147483646 w 9"/>
                <a:gd name="T5" fmla="*/ 2147483646 h 12"/>
                <a:gd name="T6" fmla="*/ 2147483646 w 9"/>
                <a:gd name="T7" fmla="*/ 2147483646 h 12"/>
                <a:gd name="T8" fmla="*/ 2147483646 w 9"/>
                <a:gd name="T9" fmla="*/ 2147483646 h 12"/>
                <a:gd name="T10" fmla="*/ 2147483646 w 9"/>
                <a:gd name="T11" fmla="*/ 2147483646 h 12"/>
                <a:gd name="T12" fmla="*/ 2147483646 w 9"/>
                <a:gd name="T13" fmla="*/ 2147483646 h 12"/>
                <a:gd name="T14" fmla="*/ 2147483646 w 9"/>
                <a:gd name="T15" fmla="*/ 2147483646 h 12"/>
                <a:gd name="T16" fmla="*/ 2147483646 w 9"/>
                <a:gd name="T17" fmla="*/ 2147483646 h 12"/>
                <a:gd name="T18" fmla="*/ 2147483646 w 9"/>
                <a:gd name="T19" fmla="*/ 2147483646 h 12"/>
                <a:gd name="T20" fmla="*/ 2147483646 w 9"/>
                <a:gd name="T21" fmla="*/ 2147483646 h 12"/>
                <a:gd name="T22" fmla="*/ 2147483646 w 9"/>
                <a:gd name="T23" fmla="*/ 2147483646 h 12"/>
                <a:gd name="T24" fmla="*/ 2147483646 w 9"/>
                <a:gd name="T25" fmla="*/ 2147483646 h 12"/>
                <a:gd name="T26" fmla="*/ 2147483646 w 9"/>
                <a:gd name="T27" fmla="*/ 2147483646 h 12"/>
                <a:gd name="T28" fmla="*/ 0 w 9"/>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2">
                  <a:moveTo>
                    <a:pt x="0" y="4"/>
                  </a:moveTo>
                  <a:cubicBezTo>
                    <a:pt x="0" y="4"/>
                    <a:pt x="0" y="9"/>
                    <a:pt x="1" y="10"/>
                  </a:cubicBezTo>
                  <a:cubicBezTo>
                    <a:pt x="1" y="10"/>
                    <a:pt x="2" y="10"/>
                    <a:pt x="3" y="10"/>
                  </a:cubicBezTo>
                  <a:cubicBezTo>
                    <a:pt x="3" y="10"/>
                    <a:pt x="4" y="12"/>
                    <a:pt x="5" y="11"/>
                  </a:cubicBezTo>
                  <a:cubicBezTo>
                    <a:pt x="6" y="11"/>
                    <a:pt x="6" y="11"/>
                    <a:pt x="6" y="11"/>
                  </a:cubicBezTo>
                  <a:cubicBezTo>
                    <a:pt x="6" y="10"/>
                    <a:pt x="6" y="10"/>
                    <a:pt x="6" y="10"/>
                  </a:cubicBezTo>
                  <a:cubicBezTo>
                    <a:pt x="6" y="10"/>
                    <a:pt x="6" y="10"/>
                    <a:pt x="6" y="10"/>
                  </a:cubicBezTo>
                  <a:cubicBezTo>
                    <a:pt x="6" y="10"/>
                    <a:pt x="7" y="10"/>
                    <a:pt x="7" y="10"/>
                  </a:cubicBezTo>
                  <a:cubicBezTo>
                    <a:pt x="7" y="9"/>
                    <a:pt x="8" y="10"/>
                    <a:pt x="8" y="9"/>
                  </a:cubicBezTo>
                  <a:cubicBezTo>
                    <a:pt x="8" y="9"/>
                    <a:pt x="8" y="7"/>
                    <a:pt x="8" y="7"/>
                  </a:cubicBezTo>
                  <a:cubicBezTo>
                    <a:pt x="8" y="7"/>
                    <a:pt x="9" y="6"/>
                    <a:pt x="9" y="6"/>
                  </a:cubicBezTo>
                  <a:cubicBezTo>
                    <a:pt x="9" y="6"/>
                    <a:pt x="9" y="5"/>
                    <a:pt x="8" y="3"/>
                  </a:cubicBezTo>
                  <a:cubicBezTo>
                    <a:pt x="7" y="1"/>
                    <a:pt x="4" y="0"/>
                    <a:pt x="2" y="2"/>
                  </a:cubicBezTo>
                  <a:cubicBezTo>
                    <a:pt x="2" y="2"/>
                    <a:pt x="1" y="2"/>
                    <a:pt x="1" y="4"/>
                  </a:cubicBezTo>
                  <a:lnTo>
                    <a:pt x="0" y="4"/>
                  </a:lnTo>
                  <a:close/>
                </a:path>
              </a:pathLst>
            </a:custGeom>
            <a:solidFill>
              <a:srgbClr val="EEAC8E"/>
            </a:solidFill>
            <a:ln w="9525">
              <a:noFill/>
              <a:round/>
            </a:ln>
          </p:spPr>
          <p:txBody>
            <a:bodyPr/>
            <a:lstStyle/>
            <a:p>
              <a:endParaRPr lang="zh-CN" altLang="en-US"/>
            </a:p>
          </p:txBody>
        </p:sp>
        <p:sp>
          <p:nvSpPr>
            <p:cNvPr id="25684" name="稻壳儿小白白(http://dwz.cn/Wu2UP)@|5FFC:0|FBC:16777215|LFC:0|LBC:16777215"/>
            <p:cNvSpPr/>
            <p:nvPr/>
          </p:nvSpPr>
          <p:spPr bwMode="auto">
            <a:xfrm>
              <a:off x="430212" y="1403350"/>
              <a:ext cx="234950" cy="388938"/>
            </a:xfrm>
            <a:custGeom>
              <a:avLst/>
              <a:gdLst>
                <a:gd name="T0" fmla="*/ 0 w 6"/>
                <a:gd name="T1" fmla="*/ 0 h 10"/>
                <a:gd name="T2" fmla="*/ 0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2147483646 w 6"/>
                <a:gd name="T13" fmla="*/ 2147483646 h 10"/>
                <a:gd name="T14" fmla="*/ 2147483646 w 6"/>
                <a:gd name="T15" fmla="*/ 0 h 10"/>
                <a:gd name="T16" fmla="*/ 0 w 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0">
                  <a:moveTo>
                    <a:pt x="0" y="0"/>
                  </a:moveTo>
                  <a:cubicBezTo>
                    <a:pt x="0" y="0"/>
                    <a:pt x="0" y="3"/>
                    <a:pt x="0" y="4"/>
                  </a:cubicBezTo>
                  <a:cubicBezTo>
                    <a:pt x="1" y="4"/>
                    <a:pt x="1" y="4"/>
                    <a:pt x="1" y="4"/>
                  </a:cubicBezTo>
                  <a:cubicBezTo>
                    <a:pt x="1" y="4"/>
                    <a:pt x="1" y="8"/>
                    <a:pt x="4" y="10"/>
                  </a:cubicBezTo>
                  <a:cubicBezTo>
                    <a:pt x="4" y="10"/>
                    <a:pt x="5" y="10"/>
                    <a:pt x="5" y="10"/>
                  </a:cubicBezTo>
                  <a:cubicBezTo>
                    <a:pt x="5" y="9"/>
                    <a:pt x="4" y="7"/>
                    <a:pt x="4" y="6"/>
                  </a:cubicBezTo>
                  <a:cubicBezTo>
                    <a:pt x="4" y="6"/>
                    <a:pt x="6" y="4"/>
                    <a:pt x="5" y="4"/>
                  </a:cubicBezTo>
                  <a:cubicBezTo>
                    <a:pt x="5" y="3"/>
                    <a:pt x="2" y="0"/>
                    <a:pt x="2" y="0"/>
                  </a:cubicBezTo>
                  <a:cubicBezTo>
                    <a:pt x="2" y="0"/>
                    <a:pt x="1" y="0"/>
                    <a:pt x="0" y="0"/>
                  </a:cubicBezTo>
                  <a:close/>
                </a:path>
              </a:pathLst>
            </a:custGeom>
            <a:solidFill>
              <a:srgbClr val="000000"/>
            </a:solidFill>
            <a:ln w="9525">
              <a:noFill/>
              <a:round/>
            </a:ln>
          </p:spPr>
          <p:txBody>
            <a:bodyPr/>
            <a:lstStyle/>
            <a:p>
              <a:endParaRPr lang="zh-CN" altLang="en-US"/>
            </a:p>
          </p:txBody>
        </p:sp>
        <p:sp>
          <p:nvSpPr>
            <p:cNvPr id="25685" name="稻壳儿小白白(http://dwz.cn/Wu2UP)@|5FFC:9683704|FBC:16777215|LFC:0|LBC:16777215"/>
            <p:cNvSpPr/>
            <p:nvPr/>
          </p:nvSpPr>
          <p:spPr bwMode="auto">
            <a:xfrm>
              <a:off x="1292225" y="195263"/>
              <a:ext cx="312738" cy="311150"/>
            </a:xfrm>
            <a:custGeom>
              <a:avLst/>
              <a:gdLst>
                <a:gd name="T0" fmla="*/ 2147483646 w 8"/>
                <a:gd name="T1" fmla="*/ 2147483646 h 8"/>
                <a:gd name="T2" fmla="*/ 2147483646 w 8"/>
                <a:gd name="T3" fmla="*/ 2147483646 h 8"/>
                <a:gd name="T4" fmla="*/ 2147483646 w 8"/>
                <a:gd name="T5" fmla="*/ 0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0 w 8"/>
                <a:gd name="T17" fmla="*/ 2147483646 h 8"/>
                <a:gd name="T18" fmla="*/ 0 w 8"/>
                <a:gd name="T19" fmla="*/ 2147483646 h 8"/>
                <a:gd name="T20" fmla="*/ 2147483646 w 8"/>
                <a:gd name="T21" fmla="*/ 2147483646 h 8"/>
                <a:gd name="T22" fmla="*/ 2147483646 w 8"/>
                <a:gd name="T23" fmla="*/ 2147483646 h 8"/>
                <a:gd name="T24" fmla="*/ 2147483646 w 8"/>
                <a:gd name="T25" fmla="*/ 2147483646 h 8"/>
                <a:gd name="T26" fmla="*/ 2147483646 w 8"/>
                <a:gd name="T27" fmla="*/ 2147483646 h 8"/>
                <a:gd name="T28" fmla="*/ 2147483646 w 8"/>
                <a:gd name="T29" fmla="*/ 2147483646 h 8"/>
                <a:gd name="T30" fmla="*/ 2147483646 w 8"/>
                <a:gd name="T31" fmla="*/ 2147483646 h 8"/>
                <a:gd name="T32" fmla="*/ 2147483646 w 8"/>
                <a:gd name="T33" fmla="*/ 2147483646 h 8"/>
                <a:gd name="T34" fmla="*/ 2147483646 w 8"/>
                <a:gd name="T35" fmla="*/ 2147483646 h 8"/>
                <a:gd name="T36" fmla="*/ 2147483646 w 8"/>
                <a:gd name="T37" fmla="*/ 2147483646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8">
                  <a:moveTo>
                    <a:pt x="7" y="4"/>
                  </a:moveTo>
                  <a:cubicBezTo>
                    <a:pt x="7" y="3"/>
                    <a:pt x="8" y="2"/>
                    <a:pt x="8" y="2"/>
                  </a:cubicBezTo>
                  <a:cubicBezTo>
                    <a:pt x="8" y="2"/>
                    <a:pt x="7" y="0"/>
                    <a:pt x="7" y="0"/>
                  </a:cubicBezTo>
                  <a:cubicBezTo>
                    <a:pt x="6" y="0"/>
                    <a:pt x="5" y="3"/>
                    <a:pt x="5" y="3"/>
                  </a:cubicBezTo>
                  <a:cubicBezTo>
                    <a:pt x="5" y="3"/>
                    <a:pt x="4" y="1"/>
                    <a:pt x="4" y="2"/>
                  </a:cubicBezTo>
                  <a:cubicBezTo>
                    <a:pt x="4" y="2"/>
                    <a:pt x="2" y="3"/>
                    <a:pt x="4" y="4"/>
                  </a:cubicBezTo>
                  <a:cubicBezTo>
                    <a:pt x="4" y="4"/>
                    <a:pt x="3" y="4"/>
                    <a:pt x="3" y="4"/>
                  </a:cubicBezTo>
                  <a:cubicBezTo>
                    <a:pt x="3" y="5"/>
                    <a:pt x="3" y="5"/>
                    <a:pt x="3" y="5"/>
                  </a:cubicBezTo>
                  <a:cubicBezTo>
                    <a:pt x="3" y="5"/>
                    <a:pt x="1" y="5"/>
                    <a:pt x="0" y="5"/>
                  </a:cubicBezTo>
                  <a:cubicBezTo>
                    <a:pt x="0" y="5"/>
                    <a:pt x="0" y="5"/>
                    <a:pt x="0" y="5"/>
                  </a:cubicBezTo>
                  <a:cubicBezTo>
                    <a:pt x="1" y="5"/>
                    <a:pt x="1" y="6"/>
                    <a:pt x="2" y="6"/>
                  </a:cubicBezTo>
                  <a:cubicBezTo>
                    <a:pt x="3" y="7"/>
                    <a:pt x="4" y="8"/>
                    <a:pt x="5" y="8"/>
                  </a:cubicBezTo>
                  <a:cubicBezTo>
                    <a:pt x="5" y="7"/>
                    <a:pt x="5" y="7"/>
                    <a:pt x="5" y="7"/>
                  </a:cubicBezTo>
                  <a:cubicBezTo>
                    <a:pt x="6" y="6"/>
                    <a:pt x="6" y="6"/>
                    <a:pt x="6" y="6"/>
                  </a:cubicBezTo>
                  <a:cubicBezTo>
                    <a:pt x="6" y="6"/>
                    <a:pt x="7" y="6"/>
                    <a:pt x="7" y="5"/>
                  </a:cubicBezTo>
                  <a:cubicBezTo>
                    <a:pt x="7" y="5"/>
                    <a:pt x="7" y="6"/>
                    <a:pt x="8" y="6"/>
                  </a:cubicBezTo>
                  <a:cubicBezTo>
                    <a:pt x="8" y="6"/>
                    <a:pt x="8" y="5"/>
                    <a:pt x="8" y="5"/>
                  </a:cubicBezTo>
                  <a:cubicBezTo>
                    <a:pt x="8" y="5"/>
                    <a:pt x="8" y="5"/>
                    <a:pt x="8" y="5"/>
                  </a:cubicBezTo>
                  <a:cubicBezTo>
                    <a:pt x="8" y="5"/>
                    <a:pt x="7" y="4"/>
                    <a:pt x="7" y="4"/>
                  </a:cubicBezTo>
                  <a:close/>
                </a:path>
              </a:pathLst>
            </a:custGeom>
            <a:solidFill>
              <a:srgbClr val="F8C293"/>
            </a:solidFill>
            <a:ln w="9525">
              <a:noFill/>
              <a:round/>
            </a:ln>
          </p:spPr>
          <p:txBody>
            <a:bodyPr/>
            <a:lstStyle/>
            <a:p>
              <a:endParaRPr lang="zh-CN" altLang="en-US"/>
            </a:p>
          </p:txBody>
        </p:sp>
        <p:sp>
          <p:nvSpPr>
            <p:cNvPr id="25686" name="稻壳儿小白白(http://dwz.cn/Wu2UP)@|5FFC:4737356|FBC:16777215|LFC:0|LBC:16777215"/>
            <p:cNvSpPr/>
            <p:nvPr/>
          </p:nvSpPr>
          <p:spPr bwMode="auto">
            <a:xfrm>
              <a:off x="508000" y="1208088"/>
              <a:ext cx="587375" cy="350838"/>
            </a:xfrm>
            <a:custGeom>
              <a:avLst/>
              <a:gdLst>
                <a:gd name="T0" fmla="*/ 2147483646 w 15"/>
                <a:gd name="T1" fmla="*/ 2147483646 h 9"/>
                <a:gd name="T2" fmla="*/ 2147483646 w 15"/>
                <a:gd name="T3" fmla="*/ 2147483646 h 9"/>
                <a:gd name="T4" fmla="*/ 2147483646 w 15"/>
                <a:gd name="T5" fmla="*/ 2147483646 h 9"/>
                <a:gd name="T6" fmla="*/ 0 w 15"/>
                <a:gd name="T7" fmla="*/ 2147483646 h 9"/>
                <a:gd name="T8" fmla="*/ 2147483646 w 15"/>
                <a:gd name="T9" fmla="*/ 2147483646 h 9"/>
                <a:gd name="T10" fmla="*/ 2147483646 w 15"/>
                <a:gd name="T11" fmla="*/ 2147483646 h 9"/>
                <a:gd name="T12" fmla="*/ 2147483646 w 15"/>
                <a:gd name="T13" fmla="*/ 2147483646 h 9"/>
                <a:gd name="T14" fmla="*/ 2147483646 w 15"/>
                <a:gd name="T15" fmla="*/ 2147483646 h 9"/>
                <a:gd name="T16" fmla="*/ 2147483646 w 15"/>
                <a:gd name="T17" fmla="*/ 2147483646 h 9"/>
                <a:gd name="T18" fmla="*/ 2147483646 w 15"/>
                <a:gd name="T19" fmla="*/ 2147483646 h 9"/>
                <a:gd name="T20" fmla="*/ 2147483646 w 15"/>
                <a:gd name="T21" fmla="*/ 2147483646 h 9"/>
                <a:gd name="T22" fmla="*/ 2147483646 w 15"/>
                <a:gd name="T23" fmla="*/ 0 h 9"/>
                <a:gd name="T24" fmla="*/ 2147483646 w 15"/>
                <a:gd name="T25" fmla="*/ 0 h 9"/>
                <a:gd name="T26" fmla="*/ 2147483646 w 15"/>
                <a:gd name="T27" fmla="*/ 214748364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9">
                  <a:moveTo>
                    <a:pt x="4" y="4"/>
                  </a:moveTo>
                  <a:cubicBezTo>
                    <a:pt x="3" y="4"/>
                    <a:pt x="4" y="4"/>
                    <a:pt x="4" y="4"/>
                  </a:cubicBezTo>
                  <a:cubicBezTo>
                    <a:pt x="4" y="4"/>
                    <a:pt x="2" y="4"/>
                    <a:pt x="2" y="4"/>
                  </a:cubicBezTo>
                  <a:cubicBezTo>
                    <a:pt x="1" y="4"/>
                    <a:pt x="0" y="5"/>
                    <a:pt x="0" y="5"/>
                  </a:cubicBezTo>
                  <a:cubicBezTo>
                    <a:pt x="0" y="5"/>
                    <a:pt x="1" y="9"/>
                    <a:pt x="5" y="9"/>
                  </a:cubicBezTo>
                  <a:cubicBezTo>
                    <a:pt x="5" y="9"/>
                    <a:pt x="6" y="8"/>
                    <a:pt x="7" y="7"/>
                  </a:cubicBezTo>
                  <a:cubicBezTo>
                    <a:pt x="5" y="7"/>
                    <a:pt x="3" y="6"/>
                    <a:pt x="2" y="5"/>
                  </a:cubicBezTo>
                  <a:cubicBezTo>
                    <a:pt x="2" y="5"/>
                    <a:pt x="5" y="6"/>
                    <a:pt x="6" y="6"/>
                  </a:cubicBezTo>
                  <a:cubicBezTo>
                    <a:pt x="6" y="6"/>
                    <a:pt x="4" y="5"/>
                    <a:pt x="4" y="5"/>
                  </a:cubicBezTo>
                  <a:cubicBezTo>
                    <a:pt x="4" y="4"/>
                    <a:pt x="4" y="4"/>
                    <a:pt x="4" y="4"/>
                  </a:cubicBezTo>
                  <a:cubicBezTo>
                    <a:pt x="4" y="4"/>
                    <a:pt x="7" y="2"/>
                    <a:pt x="9" y="2"/>
                  </a:cubicBezTo>
                  <a:cubicBezTo>
                    <a:pt x="12" y="2"/>
                    <a:pt x="15" y="0"/>
                    <a:pt x="15" y="0"/>
                  </a:cubicBezTo>
                  <a:cubicBezTo>
                    <a:pt x="15" y="0"/>
                    <a:pt x="11" y="0"/>
                    <a:pt x="8" y="0"/>
                  </a:cubicBezTo>
                  <a:cubicBezTo>
                    <a:pt x="8" y="0"/>
                    <a:pt x="5" y="3"/>
                    <a:pt x="4" y="4"/>
                  </a:cubicBezTo>
                  <a:close/>
                </a:path>
              </a:pathLst>
            </a:custGeom>
            <a:solidFill>
              <a:srgbClr val="4C4948"/>
            </a:solidFill>
            <a:ln w="9525">
              <a:noFill/>
              <a:round/>
            </a:ln>
          </p:spPr>
          <p:txBody>
            <a:bodyPr/>
            <a:lstStyle/>
            <a:p>
              <a:endParaRPr lang="zh-CN" altLang="en-US"/>
            </a:p>
          </p:txBody>
        </p:sp>
        <p:sp>
          <p:nvSpPr>
            <p:cNvPr id="25687" name="稻壳儿小白白(http://dwz.cn/Wu2UP)@|5FFC:4737356|FBC:16777215|LFC:0|LBC:16777215"/>
            <p:cNvSpPr/>
            <p:nvPr/>
          </p:nvSpPr>
          <p:spPr bwMode="auto">
            <a:xfrm>
              <a:off x="312737" y="741363"/>
              <a:ext cx="704850" cy="466725"/>
            </a:xfrm>
            <a:custGeom>
              <a:avLst/>
              <a:gdLst>
                <a:gd name="T0" fmla="*/ 2147483646 w 18"/>
                <a:gd name="T1" fmla="*/ 2147483646 h 12"/>
                <a:gd name="T2" fmla="*/ 2147483646 w 18"/>
                <a:gd name="T3" fmla="*/ 2147483646 h 12"/>
                <a:gd name="T4" fmla="*/ 2147483646 w 18"/>
                <a:gd name="T5" fmla="*/ 2147483646 h 12"/>
                <a:gd name="T6" fmla="*/ 2147483646 w 18"/>
                <a:gd name="T7" fmla="*/ 2147483646 h 12"/>
                <a:gd name="T8" fmla="*/ 2147483646 w 18"/>
                <a:gd name="T9" fmla="*/ 2147483646 h 12"/>
                <a:gd name="T10" fmla="*/ 2147483646 w 18"/>
                <a:gd name="T11" fmla="*/ 2147483646 h 12"/>
                <a:gd name="T12" fmla="*/ 2147483646 w 18"/>
                <a:gd name="T13" fmla="*/ 2147483646 h 12"/>
                <a:gd name="T14" fmla="*/ 2147483646 w 18"/>
                <a:gd name="T15" fmla="*/ 2147483646 h 12"/>
                <a:gd name="T16" fmla="*/ 2147483646 w 18"/>
                <a:gd name="T17" fmla="*/ 2147483646 h 12"/>
                <a:gd name="T18" fmla="*/ 2147483646 w 18"/>
                <a:gd name="T19" fmla="*/ 2147483646 h 12"/>
                <a:gd name="T20" fmla="*/ 2147483646 w 18"/>
                <a:gd name="T21" fmla="*/ 2147483646 h 12"/>
                <a:gd name="T22" fmla="*/ 2147483646 w 18"/>
                <a:gd name="T23" fmla="*/ 2147483646 h 12"/>
                <a:gd name="T24" fmla="*/ 2147483646 w 18"/>
                <a:gd name="T25" fmla="*/ 2147483646 h 12"/>
                <a:gd name="T26" fmla="*/ 2147483646 w 18"/>
                <a:gd name="T27" fmla="*/ 2147483646 h 12"/>
                <a:gd name="T28" fmla="*/ 2147483646 w 18"/>
                <a:gd name="T29" fmla="*/ 2147483646 h 12"/>
                <a:gd name="T30" fmla="*/ 2147483646 w 18"/>
                <a:gd name="T31" fmla="*/ 0 h 12"/>
                <a:gd name="T32" fmla="*/ 2147483646 w 18"/>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2">
                  <a:moveTo>
                    <a:pt x="5" y="9"/>
                  </a:moveTo>
                  <a:cubicBezTo>
                    <a:pt x="5" y="9"/>
                    <a:pt x="9" y="11"/>
                    <a:pt x="12" y="11"/>
                  </a:cubicBezTo>
                  <a:cubicBezTo>
                    <a:pt x="12" y="11"/>
                    <a:pt x="13" y="11"/>
                    <a:pt x="13" y="12"/>
                  </a:cubicBezTo>
                  <a:cubicBezTo>
                    <a:pt x="14" y="11"/>
                    <a:pt x="17" y="11"/>
                    <a:pt x="18" y="11"/>
                  </a:cubicBezTo>
                  <a:cubicBezTo>
                    <a:pt x="18" y="11"/>
                    <a:pt x="15" y="7"/>
                    <a:pt x="13" y="7"/>
                  </a:cubicBezTo>
                  <a:cubicBezTo>
                    <a:pt x="11" y="7"/>
                    <a:pt x="7" y="9"/>
                    <a:pt x="7" y="9"/>
                  </a:cubicBezTo>
                  <a:cubicBezTo>
                    <a:pt x="7" y="9"/>
                    <a:pt x="10" y="6"/>
                    <a:pt x="13" y="6"/>
                  </a:cubicBezTo>
                  <a:cubicBezTo>
                    <a:pt x="15" y="6"/>
                    <a:pt x="12" y="6"/>
                    <a:pt x="12" y="6"/>
                  </a:cubicBezTo>
                  <a:cubicBezTo>
                    <a:pt x="12" y="6"/>
                    <a:pt x="8" y="5"/>
                    <a:pt x="6" y="6"/>
                  </a:cubicBezTo>
                  <a:cubicBezTo>
                    <a:pt x="6" y="6"/>
                    <a:pt x="8" y="5"/>
                    <a:pt x="9" y="4"/>
                  </a:cubicBezTo>
                  <a:cubicBezTo>
                    <a:pt x="10" y="4"/>
                    <a:pt x="10" y="3"/>
                    <a:pt x="10" y="3"/>
                  </a:cubicBezTo>
                  <a:cubicBezTo>
                    <a:pt x="10" y="3"/>
                    <a:pt x="4" y="3"/>
                    <a:pt x="3" y="3"/>
                  </a:cubicBezTo>
                  <a:cubicBezTo>
                    <a:pt x="3" y="3"/>
                    <a:pt x="6" y="2"/>
                    <a:pt x="7" y="2"/>
                  </a:cubicBezTo>
                  <a:cubicBezTo>
                    <a:pt x="7" y="1"/>
                    <a:pt x="3" y="2"/>
                    <a:pt x="3" y="2"/>
                  </a:cubicBezTo>
                  <a:cubicBezTo>
                    <a:pt x="3" y="2"/>
                    <a:pt x="6" y="1"/>
                    <a:pt x="5" y="1"/>
                  </a:cubicBezTo>
                  <a:cubicBezTo>
                    <a:pt x="4" y="0"/>
                    <a:pt x="3" y="0"/>
                    <a:pt x="2" y="0"/>
                  </a:cubicBezTo>
                  <a:cubicBezTo>
                    <a:pt x="1" y="2"/>
                    <a:pt x="0" y="7"/>
                    <a:pt x="5" y="9"/>
                  </a:cubicBezTo>
                  <a:close/>
                </a:path>
              </a:pathLst>
            </a:custGeom>
            <a:solidFill>
              <a:srgbClr val="4C4948"/>
            </a:solidFill>
            <a:ln w="9525">
              <a:noFill/>
              <a:round/>
            </a:ln>
          </p:spPr>
          <p:txBody>
            <a:bodyPr/>
            <a:lstStyle/>
            <a:p>
              <a:endParaRPr lang="zh-CN" altLang="en-US"/>
            </a:p>
          </p:txBody>
        </p:sp>
        <p:sp>
          <p:nvSpPr>
            <p:cNvPr id="25688" name="稻壳儿小白白(http://dwz.cn/Wu2UP)@|5FFC:14736338|FBC:16777215|LFC:0|LBC:16777215"/>
            <p:cNvSpPr/>
            <p:nvPr/>
          </p:nvSpPr>
          <p:spPr bwMode="auto">
            <a:xfrm>
              <a:off x="547687" y="77788"/>
              <a:ext cx="430213" cy="350838"/>
            </a:xfrm>
            <a:custGeom>
              <a:avLst/>
              <a:gdLst>
                <a:gd name="T0" fmla="*/ 2147483646 w 11"/>
                <a:gd name="T1" fmla="*/ 2147483646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0 h 9"/>
                <a:gd name="T12" fmla="*/ 2147483646 w 11"/>
                <a:gd name="T13" fmla="*/ 2147483646 h 9"/>
                <a:gd name="T14" fmla="*/ 0 w 11"/>
                <a:gd name="T15" fmla="*/ 2147483646 h 9"/>
                <a:gd name="T16" fmla="*/ 2147483646 w 11"/>
                <a:gd name="T17" fmla="*/ 2147483646 h 9"/>
                <a:gd name="T18" fmla="*/ 2147483646 w 11"/>
                <a:gd name="T19" fmla="*/ 2147483646 h 9"/>
                <a:gd name="T20" fmla="*/ 2147483646 w 11"/>
                <a:gd name="T21" fmla="*/ 2147483646 h 9"/>
                <a:gd name="T22" fmla="*/ 2147483646 w 11"/>
                <a:gd name="T23" fmla="*/ 2147483646 h 9"/>
                <a:gd name="T24" fmla="*/ 2147483646 w 11"/>
                <a:gd name="T25" fmla="*/ 2147483646 h 9"/>
                <a:gd name="T26" fmla="*/ 2147483646 w 11"/>
                <a:gd name="T27" fmla="*/ 2147483646 h 9"/>
                <a:gd name="T28" fmla="*/ 2147483646 w 11"/>
                <a:gd name="T29" fmla="*/ 2147483646 h 9"/>
                <a:gd name="T30" fmla="*/ 2147483646 w 11"/>
                <a:gd name="T31" fmla="*/ 2147483646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9">
                  <a:moveTo>
                    <a:pt x="5" y="5"/>
                  </a:moveTo>
                  <a:cubicBezTo>
                    <a:pt x="7" y="4"/>
                    <a:pt x="7" y="4"/>
                    <a:pt x="7" y="4"/>
                  </a:cubicBezTo>
                  <a:cubicBezTo>
                    <a:pt x="7" y="4"/>
                    <a:pt x="4" y="5"/>
                    <a:pt x="4" y="4"/>
                  </a:cubicBezTo>
                  <a:cubicBezTo>
                    <a:pt x="4" y="4"/>
                    <a:pt x="4" y="3"/>
                    <a:pt x="4" y="2"/>
                  </a:cubicBezTo>
                  <a:cubicBezTo>
                    <a:pt x="4" y="3"/>
                    <a:pt x="4" y="3"/>
                    <a:pt x="4" y="3"/>
                  </a:cubicBezTo>
                  <a:cubicBezTo>
                    <a:pt x="3" y="3"/>
                    <a:pt x="2" y="0"/>
                    <a:pt x="2" y="0"/>
                  </a:cubicBezTo>
                  <a:cubicBezTo>
                    <a:pt x="2" y="0"/>
                    <a:pt x="3" y="3"/>
                    <a:pt x="3" y="4"/>
                  </a:cubicBezTo>
                  <a:cubicBezTo>
                    <a:pt x="2" y="4"/>
                    <a:pt x="1" y="4"/>
                    <a:pt x="0" y="4"/>
                  </a:cubicBezTo>
                  <a:cubicBezTo>
                    <a:pt x="0" y="5"/>
                    <a:pt x="0" y="5"/>
                    <a:pt x="1" y="5"/>
                  </a:cubicBezTo>
                  <a:cubicBezTo>
                    <a:pt x="2" y="5"/>
                    <a:pt x="2" y="5"/>
                    <a:pt x="2" y="5"/>
                  </a:cubicBezTo>
                  <a:cubicBezTo>
                    <a:pt x="2" y="5"/>
                    <a:pt x="2" y="6"/>
                    <a:pt x="2" y="6"/>
                  </a:cubicBezTo>
                  <a:cubicBezTo>
                    <a:pt x="3" y="6"/>
                    <a:pt x="5" y="6"/>
                    <a:pt x="5" y="7"/>
                  </a:cubicBezTo>
                  <a:cubicBezTo>
                    <a:pt x="5" y="7"/>
                    <a:pt x="5" y="7"/>
                    <a:pt x="4" y="8"/>
                  </a:cubicBezTo>
                  <a:cubicBezTo>
                    <a:pt x="5" y="7"/>
                    <a:pt x="5" y="7"/>
                    <a:pt x="5" y="7"/>
                  </a:cubicBezTo>
                  <a:cubicBezTo>
                    <a:pt x="6" y="7"/>
                    <a:pt x="11" y="9"/>
                    <a:pt x="11" y="9"/>
                  </a:cubicBezTo>
                  <a:lnTo>
                    <a:pt x="5" y="5"/>
                  </a:lnTo>
                  <a:close/>
                </a:path>
              </a:pathLst>
            </a:custGeom>
            <a:solidFill>
              <a:srgbClr val="D2DBE0"/>
            </a:solidFill>
            <a:ln w="9525">
              <a:noFill/>
              <a:round/>
            </a:ln>
          </p:spPr>
          <p:txBody>
            <a:bodyPr/>
            <a:lstStyle/>
            <a:p>
              <a:endParaRPr lang="zh-CN" altLang="en-US"/>
            </a:p>
          </p:txBody>
        </p:sp>
        <p:sp>
          <p:nvSpPr>
            <p:cNvPr id="25689" name="稻壳儿小白白(http://dwz.cn/Wu2UP)@|5FFC:14736338|FBC:16777215|LFC:0|LBC:16777215"/>
            <p:cNvSpPr/>
            <p:nvPr/>
          </p:nvSpPr>
          <p:spPr bwMode="auto">
            <a:xfrm>
              <a:off x="704850" y="117475"/>
              <a:ext cx="38100" cy="39688"/>
            </a:xfrm>
            <a:custGeom>
              <a:avLst/>
              <a:gdLst>
                <a:gd name="T0" fmla="*/ 0 w 1"/>
                <a:gd name="T1" fmla="*/ 2147483646 h 1"/>
                <a:gd name="T2" fmla="*/ 2147483646 w 1"/>
                <a:gd name="T3" fmla="*/ 0 h 1"/>
                <a:gd name="T4" fmla="*/ 0 w 1"/>
                <a:gd name="T5" fmla="*/ 2147483646 h 1"/>
                <a:gd name="T6" fmla="*/ 0 60000 65536"/>
                <a:gd name="T7" fmla="*/ 0 60000 65536"/>
                <a:gd name="T8" fmla="*/ 0 60000 65536"/>
              </a:gdLst>
              <a:ahLst/>
              <a:cxnLst>
                <a:cxn ang="T6">
                  <a:pos x="T0" y="T1"/>
                </a:cxn>
                <a:cxn ang="T7">
                  <a:pos x="T2" y="T3"/>
                </a:cxn>
                <a:cxn ang="T8">
                  <a:pos x="T4" y="T5"/>
                </a:cxn>
              </a:cxnLst>
              <a:rect l="0" t="0" r="r" b="b"/>
              <a:pathLst>
                <a:path w="1" h="1">
                  <a:moveTo>
                    <a:pt x="0" y="1"/>
                  </a:moveTo>
                  <a:cubicBezTo>
                    <a:pt x="1" y="1"/>
                    <a:pt x="1" y="0"/>
                    <a:pt x="1" y="0"/>
                  </a:cubicBezTo>
                  <a:cubicBezTo>
                    <a:pt x="1" y="0"/>
                    <a:pt x="1" y="1"/>
                    <a:pt x="0" y="1"/>
                  </a:cubicBezTo>
                  <a:close/>
                </a:path>
              </a:pathLst>
            </a:custGeom>
            <a:solidFill>
              <a:srgbClr val="D2DBE0"/>
            </a:solidFill>
            <a:ln w="9525">
              <a:noFill/>
              <a:round/>
            </a:ln>
          </p:spPr>
          <p:txBody>
            <a:bodyPr/>
            <a:lstStyle/>
            <a:p>
              <a:endParaRPr lang="zh-CN" altLang="en-US"/>
            </a:p>
          </p:txBody>
        </p:sp>
        <p:sp>
          <p:nvSpPr>
            <p:cNvPr id="25690" name="稻壳儿小白白(http://dwz.cn/Wu2UP)@|5FFC:14736338|FBC:16777215|LFC:0|LBC:16777215"/>
            <p:cNvSpPr/>
            <p:nvPr/>
          </p:nvSpPr>
          <p:spPr bwMode="auto">
            <a:xfrm>
              <a:off x="782637" y="117475"/>
              <a:ext cx="782638" cy="817563"/>
            </a:xfrm>
            <a:custGeom>
              <a:avLst/>
              <a:gdLst>
                <a:gd name="T0" fmla="*/ 2147483646 w 20"/>
                <a:gd name="T1" fmla="*/ 2147483646 h 21"/>
                <a:gd name="T2" fmla="*/ 2147483646 w 20"/>
                <a:gd name="T3" fmla="*/ 2147483646 h 21"/>
                <a:gd name="T4" fmla="*/ 2147483646 w 20"/>
                <a:gd name="T5" fmla="*/ 2147483646 h 21"/>
                <a:gd name="T6" fmla="*/ 2147483646 w 20"/>
                <a:gd name="T7" fmla="*/ 2147483646 h 21"/>
                <a:gd name="T8" fmla="*/ 2147483646 w 20"/>
                <a:gd name="T9" fmla="*/ 2147483646 h 21"/>
                <a:gd name="T10" fmla="*/ 2147483646 w 20"/>
                <a:gd name="T11" fmla="*/ 2147483646 h 21"/>
                <a:gd name="T12" fmla="*/ 2147483646 w 20"/>
                <a:gd name="T13" fmla="*/ 2147483646 h 21"/>
                <a:gd name="T14" fmla="*/ 2147483646 w 20"/>
                <a:gd name="T15" fmla="*/ 2147483646 h 21"/>
                <a:gd name="T16" fmla="*/ 2147483646 w 20"/>
                <a:gd name="T17" fmla="*/ 2147483646 h 21"/>
                <a:gd name="T18" fmla="*/ 2147483646 w 20"/>
                <a:gd name="T19" fmla="*/ 2147483646 h 21"/>
                <a:gd name="T20" fmla="*/ 2147483646 w 20"/>
                <a:gd name="T21" fmla="*/ 2147483646 h 21"/>
                <a:gd name="T22" fmla="*/ 2147483646 w 20"/>
                <a:gd name="T23" fmla="*/ 2147483646 h 21"/>
                <a:gd name="T24" fmla="*/ 2147483646 w 20"/>
                <a:gd name="T25" fmla="*/ 2147483646 h 21"/>
                <a:gd name="T26" fmla="*/ 2147483646 w 20"/>
                <a:gd name="T27" fmla="*/ 0 h 21"/>
                <a:gd name="T28" fmla="*/ 2147483646 w 20"/>
                <a:gd name="T29" fmla="*/ 0 h 21"/>
                <a:gd name="T30" fmla="*/ 2147483646 w 20"/>
                <a:gd name="T31" fmla="*/ 2147483646 h 21"/>
                <a:gd name="T32" fmla="*/ 2147483646 w 20"/>
                <a:gd name="T33" fmla="*/ 2147483646 h 21"/>
                <a:gd name="T34" fmla="*/ 2147483646 w 20"/>
                <a:gd name="T35" fmla="*/ 2147483646 h 21"/>
                <a:gd name="T36" fmla="*/ 2147483646 w 20"/>
                <a:gd name="T37" fmla="*/ 2147483646 h 21"/>
                <a:gd name="T38" fmla="*/ 2147483646 w 20"/>
                <a:gd name="T39" fmla="*/ 2147483646 h 21"/>
                <a:gd name="T40" fmla="*/ 2147483646 w 20"/>
                <a:gd name="T41" fmla="*/ 2147483646 h 21"/>
                <a:gd name="T42" fmla="*/ 2147483646 w 20"/>
                <a:gd name="T43" fmla="*/ 2147483646 h 21"/>
                <a:gd name="T44" fmla="*/ 2147483646 w 20"/>
                <a:gd name="T45" fmla="*/ 2147483646 h 21"/>
                <a:gd name="T46" fmla="*/ 0 w 20"/>
                <a:gd name="T47" fmla="*/ 2147483646 h 21"/>
                <a:gd name="T48" fmla="*/ 2147483646 w 20"/>
                <a:gd name="T49" fmla="*/ 2147483646 h 21"/>
                <a:gd name="T50" fmla="*/ 2147483646 w 20"/>
                <a:gd name="T51" fmla="*/ 2147483646 h 21"/>
                <a:gd name="T52" fmla="*/ 2147483646 w 20"/>
                <a:gd name="T53" fmla="*/ 2147483646 h 21"/>
                <a:gd name="T54" fmla="*/ 2147483646 w 20"/>
                <a:gd name="T55" fmla="*/ 2147483646 h 21"/>
                <a:gd name="T56" fmla="*/ 2147483646 w 20"/>
                <a:gd name="T57" fmla="*/ 2147483646 h 21"/>
                <a:gd name="T58" fmla="*/ 2147483646 w 20"/>
                <a:gd name="T59" fmla="*/ 2147483646 h 21"/>
                <a:gd name="T60" fmla="*/ 2147483646 w 20"/>
                <a:gd name="T61" fmla="*/ 2147483646 h 21"/>
                <a:gd name="T62" fmla="*/ 2147483646 w 20"/>
                <a:gd name="T63" fmla="*/ 2147483646 h 21"/>
                <a:gd name="T64" fmla="*/ 2147483646 w 20"/>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 h="21">
                  <a:moveTo>
                    <a:pt x="17" y="14"/>
                  </a:moveTo>
                  <a:cubicBezTo>
                    <a:pt x="16" y="13"/>
                    <a:pt x="16" y="13"/>
                    <a:pt x="16" y="13"/>
                  </a:cubicBezTo>
                  <a:cubicBezTo>
                    <a:pt x="17" y="11"/>
                    <a:pt x="17" y="11"/>
                    <a:pt x="17" y="11"/>
                  </a:cubicBezTo>
                  <a:cubicBezTo>
                    <a:pt x="15" y="13"/>
                    <a:pt x="14" y="12"/>
                    <a:pt x="14" y="12"/>
                  </a:cubicBezTo>
                  <a:cubicBezTo>
                    <a:pt x="14" y="12"/>
                    <a:pt x="14" y="12"/>
                    <a:pt x="14" y="12"/>
                  </a:cubicBezTo>
                  <a:cubicBezTo>
                    <a:pt x="16" y="9"/>
                    <a:pt x="14" y="9"/>
                    <a:pt x="14" y="9"/>
                  </a:cubicBezTo>
                  <a:cubicBezTo>
                    <a:pt x="13" y="8"/>
                    <a:pt x="13" y="8"/>
                    <a:pt x="13" y="8"/>
                  </a:cubicBezTo>
                  <a:cubicBezTo>
                    <a:pt x="12" y="3"/>
                    <a:pt x="12" y="3"/>
                    <a:pt x="12" y="3"/>
                  </a:cubicBezTo>
                  <a:cubicBezTo>
                    <a:pt x="12" y="3"/>
                    <a:pt x="12" y="3"/>
                    <a:pt x="12" y="3"/>
                  </a:cubicBezTo>
                  <a:cubicBezTo>
                    <a:pt x="11" y="4"/>
                    <a:pt x="11" y="7"/>
                    <a:pt x="11" y="7"/>
                  </a:cubicBezTo>
                  <a:cubicBezTo>
                    <a:pt x="10" y="6"/>
                    <a:pt x="10" y="6"/>
                    <a:pt x="10" y="6"/>
                  </a:cubicBezTo>
                  <a:cubicBezTo>
                    <a:pt x="11" y="8"/>
                    <a:pt x="11" y="8"/>
                    <a:pt x="11" y="8"/>
                  </a:cubicBezTo>
                  <a:cubicBezTo>
                    <a:pt x="11" y="9"/>
                    <a:pt x="10" y="9"/>
                    <a:pt x="10" y="9"/>
                  </a:cubicBezTo>
                  <a:cubicBezTo>
                    <a:pt x="4" y="7"/>
                    <a:pt x="4" y="2"/>
                    <a:pt x="5" y="0"/>
                  </a:cubicBezTo>
                  <a:cubicBezTo>
                    <a:pt x="5" y="0"/>
                    <a:pt x="4" y="0"/>
                    <a:pt x="4" y="0"/>
                  </a:cubicBezTo>
                  <a:cubicBezTo>
                    <a:pt x="1" y="7"/>
                    <a:pt x="8" y="9"/>
                    <a:pt x="9" y="10"/>
                  </a:cubicBezTo>
                  <a:cubicBezTo>
                    <a:pt x="10" y="10"/>
                    <a:pt x="11" y="10"/>
                    <a:pt x="11" y="10"/>
                  </a:cubicBezTo>
                  <a:cubicBezTo>
                    <a:pt x="11" y="10"/>
                    <a:pt x="12" y="11"/>
                    <a:pt x="12" y="11"/>
                  </a:cubicBezTo>
                  <a:cubicBezTo>
                    <a:pt x="12" y="12"/>
                    <a:pt x="8" y="15"/>
                    <a:pt x="7" y="16"/>
                  </a:cubicBezTo>
                  <a:cubicBezTo>
                    <a:pt x="6" y="17"/>
                    <a:pt x="3" y="18"/>
                    <a:pt x="3" y="18"/>
                  </a:cubicBezTo>
                  <a:cubicBezTo>
                    <a:pt x="4" y="12"/>
                    <a:pt x="2" y="10"/>
                    <a:pt x="2" y="10"/>
                  </a:cubicBezTo>
                  <a:cubicBezTo>
                    <a:pt x="4" y="14"/>
                    <a:pt x="1" y="17"/>
                    <a:pt x="1" y="17"/>
                  </a:cubicBezTo>
                  <a:cubicBezTo>
                    <a:pt x="0" y="15"/>
                    <a:pt x="1" y="11"/>
                    <a:pt x="1" y="11"/>
                  </a:cubicBezTo>
                  <a:cubicBezTo>
                    <a:pt x="0" y="13"/>
                    <a:pt x="0" y="16"/>
                    <a:pt x="0" y="18"/>
                  </a:cubicBezTo>
                  <a:cubicBezTo>
                    <a:pt x="1" y="19"/>
                    <a:pt x="2" y="19"/>
                    <a:pt x="2" y="20"/>
                  </a:cubicBezTo>
                  <a:cubicBezTo>
                    <a:pt x="3" y="21"/>
                    <a:pt x="4" y="21"/>
                    <a:pt x="4" y="21"/>
                  </a:cubicBezTo>
                  <a:cubicBezTo>
                    <a:pt x="4" y="21"/>
                    <a:pt x="5" y="19"/>
                    <a:pt x="5" y="19"/>
                  </a:cubicBezTo>
                  <a:cubicBezTo>
                    <a:pt x="5" y="20"/>
                    <a:pt x="10" y="16"/>
                    <a:pt x="11" y="16"/>
                  </a:cubicBezTo>
                  <a:cubicBezTo>
                    <a:pt x="12" y="15"/>
                    <a:pt x="13" y="14"/>
                    <a:pt x="13" y="14"/>
                  </a:cubicBezTo>
                  <a:cubicBezTo>
                    <a:pt x="13" y="14"/>
                    <a:pt x="17" y="16"/>
                    <a:pt x="18" y="16"/>
                  </a:cubicBezTo>
                  <a:cubicBezTo>
                    <a:pt x="18" y="16"/>
                    <a:pt x="18" y="16"/>
                    <a:pt x="18" y="16"/>
                  </a:cubicBezTo>
                  <a:cubicBezTo>
                    <a:pt x="19" y="15"/>
                    <a:pt x="20" y="14"/>
                    <a:pt x="20" y="14"/>
                  </a:cubicBezTo>
                  <a:cubicBezTo>
                    <a:pt x="20" y="14"/>
                    <a:pt x="17" y="14"/>
                    <a:pt x="17" y="14"/>
                  </a:cubicBezTo>
                  <a:close/>
                </a:path>
              </a:pathLst>
            </a:custGeom>
            <a:solidFill>
              <a:srgbClr val="D2DBE0"/>
            </a:solidFill>
            <a:ln w="9525">
              <a:noFill/>
              <a:round/>
            </a:ln>
          </p:spPr>
          <p:txBody>
            <a:bodyPr/>
            <a:lstStyle/>
            <a:p>
              <a:endParaRPr lang="zh-CN" altLang="en-US"/>
            </a:p>
          </p:txBody>
        </p:sp>
        <p:sp>
          <p:nvSpPr>
            <p:cNvPr id="25691" name="稻壳儿小白白(http://dwz.cn/Wu2UP)@|5FFC:15724527|FBC:16777215|LFC:0|LBC:16777215"/>
            <p:cNvSpPr/>
            <p:nvPr/>
          </p:nvSpPr>
          <p:spPr bwMode="auto">
            <a:xfrm>
              <a:off x="1252537" y="234950"/>
              <a:ext cx="77788" cy="233363"/>
            </a:xfrm>
            <a:custGeom>
              <a:avLst/>
              <a:gdLst>
                <a:gd name="T0" fmla="*/ 0 w 2"/>
                <a:gd name="T1" fmla="*/ 2147483646 h 6"/>
                <a:gd name="T2" fmla="*/ 2147483646 w 2"/>
                <a:gd name="T3" fmla="*/ 2147483646 h 6"/>
                <a:gd name="T4" fmla="*/ 2147483646 w 2"/>
                <a:gd name="T5" fmla="*/ 2147483646 h 6"/>
                <a:gd name="T6" fmla="*/ 2147483646 w 2"/>
                <a:gd name="T7" fmla="*/ 0 h 6"/>
                <a:gd name="T8" fmla="*/ 0 w 2"/>
                <a:gd name="T9" fmla="*/ 0 h 6"/>
                <a:gd name="T10" fmla="*/ 0 w 2"/>
                <a:gd name="T11" fmla="*/ 214748364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6">
                  <a:moveTo>
                    <a:pt x="0" y="5"/>
                  </a:moveTo>
                  <a:cubicBezTo>
                    <a:pt x="0" y="5"/>
                    <a:pt x="1" y="6"/>
                    <a:pt x="2" y="6"/>
                  </a:cubicBezTo>
                  <a:cubicBezTo>
                    <a:pt x="2" y="6"/>
                    <a:pt x="2" y="6"/>
                    <a:pt x="2" y="6"/>
                  </a:cubicBezTo>
                  <a:cubicBezTo>
                    <a:pt x="2" y="6"/>
                    <a:pt x="1" y="2"/>
                    <a:pt x="1" y="0"/>
                  </a:cubicBezTo>
                  <a:cubicBezTo>
                    <a:pt x="1" y="0"/>
                    <a:pt x="0" y="0"/>
                    <a:pt x="0" y="0"/>
                  </a:cubicBezTo>
                  <a:cubicBezTo>
                    <a:pt x="0" y="0"/>
                    <a:pt x="0" y="4"/>
                    <a:pt x="0" y="5"/>
                  </a:cubicBezTo>
                  <a:close/>
                </a:path>
              </a:pathLst>
            </a:custGeom>
            <a:solidFill>
              <a:srgbClr val="EFEFEF"/>
            </a:solidFill>
            <a:ln w="9525">
              <a:noFill/>
              <a:round/>
            </a:ln>
          </p:spPr>
          <p:txBody>
            <a:bodyPr/>
            <a:lstStyle/>
            <a:p>
              <a:endParaRPr lang="zh-CN" altLang="en-US"/>
            </a:p>
          </p:txBody>
        </p:sp>
        <p:sp>
          <p:nvSpPr>
            <p:cNvPr id="25692" name="稻壳儿小白白(http://dwz.cn/Wu2UP)@|5FFC:328965|FBC:16777215|LFC:0|LBC:16777215"/>
            <p:cNvSpPr/>
            <p:nvPr/>
          </p:nvSpPr>
          <p:spPr bwMode="auto">
            <a:xfrm>
              <a:off x="1212850" y="623888"/>
              <a:ext cx="79375" cy="466725"/>
            </a:xfrm>
            <a:custGeom>
              <a:avLst/>
              <a:gdLst>
                <a:gd name="T0" fmla="*/ 0 w 2"/>
                <a:gd name="T1" fmla="*/ 2147483646 h 12"/>
                <a:gd name="T2" fmla="*/ 2147483646 w 2"/>
                <a:gd name="T3" fmla="*/ 2147483646 h 12"/>
                <a:gd name="T4" fmla="*/ 2147483646 w 2"/>
                <a:gd name="T5" fmla="*/ 0 h 12"/>
                <a:gd name="T6" fmla="*/ 2147483646 w 2"/>
                <a:gd name="T7" fmla="*/ 0 h 12"/>
                <a:gd name="T8" fmla="*/ 0 w 2"/>
                <a:gd name="T9" fmla="*/ 214748364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12"/>
                  </a:moveTo>
                  <a:cubicBezTo>
                    <a:pt x="1" y="11"/>
                    <a:pt x="1" y="11"/>
                    <a:pt x="1" y="11"/>
                  </a:cubicBezTo>
                  <a:cubicBezTo>
                    <a:pt x="2" y="0"/>
                    <a:pt x="2" y="0"/>
                    <a:pt x="2" y="0"/>
                  </a:cubicBezTo>
                  <a:cubicBezTo>
                    <a:pt x="1" y="0"/>
                    <a:pt x="1" y="0"/>
                    <a:pt x="1" y="0"/>
                  </a:cubicBezTo>
                  <a:cubicBezTo>
                    <a:pt x="1" y="0"/>
                    <a:pt x="0" y="11"/>
                    <a:pt x="0" y="12"/>
                  </a:cubicBezTo>
                  <a:close/>
                </a:path>
              </a:pathLst>
            </a:custGeom>
            <a:solidFill>
              <a:srgbClr val="050505"/>
            </a:solidFill>
            <a:ln w="9525">
              <a:noFill/>
              <a:round/>
            </a:ln>
          </p:spPr>
          <p:txBody>
            <a:bodyPr/>
            <a:lstStyle/>
            <a:p>
              <a:endParaRPr lang="zh-CN" altLang="en-US"/>
            </a:p>
          </p:txBody>
        </p:sp>
        <p:sp>
          <p:nvSpPr>
            <p:cNvPr id="25693" name="稻壳儿小白白(http://dwz.cn/Wu2UP)@|5FFC:328965|FBC:16777215|LFC:0|LBC:16777215"/>
            <p:cNvSpPr/>
            <p:nvPr/>
          </p:nvSpPr>
          <p:spPr bwMode="auto">
            <a:xfrm>
              <a:off x="1212850" y="468313"/>
              <a:ext cx="117475" cy="739775"/>
            </a:xfrm>
            <a:custGeom>
              <a:avLst/>
              <a:gdLst>
                <a:gd name="T0" fmla="*/ 2147483646 w 3"/>
                <a:gd name="T1" fmla="*/ 2147483646 h 19"/>
                <a:gd name="T2" fmla="*/ 2147483646 w 3"/>
                <a:gd name="T3" fmla="*/ 2147483646 h 19"/>
                <a:gd name="T4" fmla="*/ 2147483646 w 3"/>
                <a:gd name="T5" fmla="*/ 2147483646 h 19"/>
                <a:gd name="T6" fmla="*/ 2147483646 w 3"/>
                <a:gd name="T7" fmla="*/ 0 h 19"/>
                <a:gd name="T8" fmla="*/ 2147483646 w 3"/>
                <a:gd name="T9" fmla="*/ 0 h 19"/>
                <a:gd name="T10" fmla="*/ 2147483646 w 3"/>
                <a:gd name="T11" fmla="*/ 2147483646 h 19"/>
                <a:gd name="T12" fmla="*/ 2147483646 w 3"/>
                <a:gd name="T13" fmla="*/ 2147483646 h 19"/>
                <a:gd name="T14" fmla="*/ 0 w 3"/>
                <a:gd name="T15" fmla="*/ 2147483646 h 19"/>
                <a:gd name="T16" fmla="*/ 2147483646 w 3"/>
                <a:gd name="T17" fmla="*/ 214748364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19">
                  <a:moveTo>
                    <a:pt x="1" y="19"/>
                  </a:moveTo>
                  <a:cubicBezTo>
                    <a:pt x="2" y="17"/>
                    <a:pt x="2" y="17"/>
                    <a:pt x="2" y="17"/>
                  </a:cubicBezTo>
                  <a:cubicBezTo>
                    <a:pt x="2" y="17"/>
                    <a:pt x="3" y="4"/>
                    <a:pt x="3" y="2"/>
                  </a:cubicBezTo>
                  <a:cubicBezTo>
                    <a:pt x="3" y="2"/>
                    <a:pt x="3" y="1"/>
                    <a:pt x="3" y="0"/>
                  </a:cubicBezTo>
                  <a:cubicBezTo>
                    <a:pt x="3" y="0"/>
                    <a:pt x="2" y="0"/>
                    <a:pt x="2" y="0"/>
                  </a:cubicBezTo>
                  <a:cubicBezTo>
                    <a:pt x="2" y="1"/>
                    <a:pt x="2" y="1"/>
                    <a:pt x="2" y="1"/>
                  </a:cubicBezTo>
                  <a:cubicBezTo>
                    <a:pt x="2" y="1"/>
                    <a:pt x="2" y="2"/>
                    <a:pt x="2" y="3"/>
                  </a:cubicBezTo>
                  <a:cubicBezTo>
                    <a:pt x="2" y="4"/>
                    <a:pt x="0" y="16"/>
                    <a:pt x="0" y="18"/>
                  </a:cubicBezTo>
                  <a:lnTo>
                    <a:pt x="1" y="19"/>
                  </a:lnTo>
                  <a:close/>
                </a:path>
              </a:pathLst>
            </a:custGeom>
            <a:solidFill>
              <a:srgbClr val="050505"/>
            </a:solidFill>
            <a:ln w="9525">
              <a:noFill/>
              <a:round/>
            </a:ln>
          </p:spPr>
          <p:txBody>
            <a:bodyPr/>
            <a:lstStyle/>
            <a:p>
              <a:endParaRPr lang="zh-CN" altLang="en-US"/>
            </a:p>
          </p:txBody>
        </p:sp>
        <p:sp>
          <p:nvSpPr>
            <p:cNvPr id="25694" name="稻壳儿小白白(http://dwz.cn/Wu2UP)@|5FFC:0|FBC:16777215|LFC:0|LBC:16777215"/>
            <p:cNvSpPr/>
            <p:nvPr/>
          </p:nvSpPr>
          <p:spPr bwMode="auto">
            <a:xfrm>
              <a:off x="1292225" y="77788"/>
              <a:ext cx="390525" cy="312738"/>
            </a:xfrm>
            <a:custGeom>
              <a:avLst/>
              <a:gdLst>
                <a:gd name="T0" fmla="*/ 2147483646 w 10"/>
                <a:gd name="T1" fmla="*/ 2147483646 h 8"/>
                <a:gd name="T2" fmla="*/ 2147483646 w 10"/>
                <a:gd name="T3" fmla="*/ 2147483646 h 8"/>
                <a:gd name="T4" fmla="*/ 2147483646 w 10"/>
                <a:gd name="T5" fmla="*/ 2147483646 h 8"/>
                <a:gd name="T6" fmla="*/ 2147483646 w 10"/>
                <a:gd name="T7" fmla="*/ 2147483646 h 8"/>
                <a:gd name="T8" fmla="*/ 2147483646 w 10"/>
                <a:gd name="T9" fmla="*/ 2147483646 h 8"/>
                <a:gd name="T10" fmla="*/ 2147483646 w 10"/>
                <a:gd name="T11" fmla="*/ 2147483646 h 8"/>
                <a:gd name="T12" fmla="*/ 2147483646 w 10"/>
                <a:gd name="T13" fmla="*/ 0 h 8"/>
                <a:gd name="T14" fmla="*/ 2147483646 w 10"/>
                <a:gd name="T15" fmla="*/ 0 h 8"/>
                <a:gd name="T16" fmla="*/ 2147483646 w 10"/>
                <a:gd name="T17" fmla="*/ 0 h 8"/>
                <a:gd name="T18" fmla="*/ 0 w 10"/>
                <a:gd name="T19" fmla="*/ 2147483646 h 8"/>
                <a:gd name="T20" fmla="*/ 2147483646 w 10"/>
                <a:gd name="T21" fmla="*/ 2147483646 h 8"/>
                <a:gd name="T22" fmla="*/ 2147483646 w 10"/>
                <a:gd name="T23" fmla="*/ 2147483646 h 8"/>
                <a:gd name="T24" fmla="*/ 2147483646 w 10"/>
                <a:gd name="T25" fmla="*/ 2147483646 h 8"/>
                <a:gd name="T26" fmla="*/ 2147483646 w 10"/>
                <a:gd name="T27" fmla="*/ 2147483646 h 8"/>
                <a:gd name="T28" fmla="*/ 2147483646 w 10"/>
                <a:gd name="T29" fmla="*/ 2147483646 h 8"/>
                <a:gd name="T30" fmla="*/ 2147483646 w 10"/>
                <a:gd name="T31" fmla="*/ 2147483646 h 8"/>
                <a:gd name="T32" fmla="*/ 2147483646 w 10"/>
                <a:gd name="T33" fmla="*/ 2147483646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5" y="7"/>
                  </a:moveTo>
                  <a:cubicBezTo>
                    <a:pt x="5" y="7"/>
                    <a:pt x="5" y="7"/>
                    <a:pt x="5" y="7"/>
                  </a:cubicBezTo>
                  <a:cubicBezTo>
                    <a:pt x="5" y="7"/>
                    <a:pt x="5" y="6"/>
                    <a:pt x="6" y="5"/>
                  </a:cubicBezTo>
                  <a:cubicBezTo>
                    <a:pt x="6" y="5"/>
                    <a:pt x="7" y="4"/>
                    <a:pt x="8" y="4"/>
                  </a:cubicBezTo>
                  <a:cubicBezTo>
                    <a:pt x="8" y="4"/>
                    <a:pt x="9" y="5"/>
                    <a:pt x="9" y="4"/>
                  </a:cubicBezTo>
                  <a:cubicBezTo>
                    <a:pt x="9" y="4"/>
                    <a:pt x="10" y="4"/>
                    <a:pt x="10" y="4"/>
                  </a:cubicBezTo>
                  <a:cubicBezTo>
                    <a:pt x="10" y="4"/>
                    <a:pt x="8" y="1"/>
                    <a:pt x="5" y="0"/>
                  </a:cubicBezTo>
                  <a:cubicBezTo>
                    <a:pt x="4" y="0"/>
                    <a:pt x="4" y="0"/>
                    <a:pt x="4" y="0"/>
                  </a:cubicBezTo>
                  <a:cubicBezTo>
                    <a:pt x="4" y="0"/>
                    <a:pt x="3" y="0"/>
                    <a:pt x="3" y="0"/>
                  </a:cubicBezTo>
                  <a:cubicBezTo>
                    <a:pt x="3" y="0"/>
                    <a:pt x="0" y="1"/>
                    <a:pt x="0" y="4"/>
                  </a:cubicBezTo>
                  <a:cubicBezTo>
                    <a:pt x="0" y="6"/>
                    <a:pt x="1" y="8"/>
                    <a:pt x="1" y="8"/>
                  </a:cubicBezTo>
                  <a:cubicBezTo>
                    <a:pt x="1" y="7"/>
                    <a:pt x="1" y="8"/>
                    <a:pt x="1" y="7"/>
                  </a:cubicBezTo>
                  <a:cubicBezTo>
                    <a:pt x="2" y="7"/>
                    <a:pt x="3" y="7"/>
                    <a:pt x="3" y="7"/>
                  </a:cubicBezTo>
                  <a:cubicBezTo>
                    <a:pt x="3" y="7"/>
                    <a:pt x="3" y="6"/>
                    <a:pt x="3" y="5"/>
                  </a:cubicBezTo>
                  <a:cubicBezTo>
                    <a:pt x="3" y="5"/>
                    <a:pt x="4" y="4"/>
                    <a:pt x="4" y="4"/>
                  </a:cubicBezTo>
                  <a:cubicBezTo>
                    <a:pt x="4" y="4"/>
                    <a:pt x="5" y="5"/>
                    <a:pt x="5" y="6"/>
                  </a:cubicBezTo>
                  <a:lnTo>
                    <a:pt x="5" y="7"/>
                  </a:lnTo>
                  <a:close/>
                </a:path>
              </a:pathLst>
            </a:custGeom>
            <a:solidFill>
              <a:srgbClr val="000000"/>
            </a:solidFill>
            <a:ln w="9525">
              <a:noFill/>
              <a:round/>
            </a:ln>
          </p:spPr>
          <p:txBody>
            <a:bodyPr/>
            <a:lstStyle/>
            <a:p>
              <a:endParaRPr lang="zh-CN" altLang="en-US"/>
            </a:p>
          </p:txBody>
        </p:sp>
      </p:grpSp>
      <p:grpSp>
        <p:nvGrpSpPr>
          <p:cNvPr id="8" name="稻壳儿小白白(http://dwz.cn/Wu2UP)"/>
          <p:cNvGrpSpPr/>
          <p:nvPr/>
        </p:nvGrpSpPr>
        <p:grpSpPr bwMode="auto">
          <a:xfrm>
            <a:off x="5033963" y="1636425"/>
            <a:ext cx="1176338" cy="761045"/>
            <a:chOff x="0" y="0"/>
            <a:chExt cx="2503486" cy="1624013"/>
          </a:xfrm>
        </p:grpSpPr>
        <p:sp>
          <p:nvSpPr>
            <p:cNvPr id="25647" name="稻壳儿小白白(http://dwz.cn/Wu2UP)@|5FFC:9350382|FBC:16777215|LFC:0|LBC:16777215"/>
            <p:cNvSpPr/>
            <p:nvPr/>
          </p:nvSpPr>
          <p:spPr bwMode="auto">
            <a:xfrm>
              <a:off x="908049" y="474663"/>
              <a:ext cx="330200" cy="225425"/>
            </a:xfrm>
            <a:custGeom>
              <a:avLst/>
              <a:gdLst>
                <a:gd name="T0" fmla="*/ 2147483646 w 12"/>
                <a:gd name="T1" fmla="*/ 2147483646 h 8"/>
                <a:gd name="T2" fmla="*/ 2147483646 w 12"/>
                <a:gd name="T3" fmla="*/ 2147483646 h 8"/>
                <a:gd name="T4" fmla="*/ 0 w 12"/>
                <a:gd name="T5" fmla="*/ 0 h 8"/>
                <a:gd name="T6" fmla="*/ 2147483646 w 12"/>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a:moveTo>
                    <a:pt x="4" y="8"/>
                  </a:moveTo>
                  <a:cubicBezTo>
                    <a:pt x="4" y="8"/>
                    <a:pt x="12" y="6"/>
                    <a:pt x="11" y="4"/>
                  </a:cubicBezTo>
                  <a:cubicBezTo>
                    <a:pt x="10" y="1"/>
                    <a:pt x="2" y="0"/>
                    <a:pt x="0" y="0"/>
                  </a:cubicBezTo>
                  <a:lnTo>
                    <a:pt x="4" y="8"/>
                  </a:lnTo>
                  <a:close/>
                </a:path>
              </a:pathLst>
            </a:custGeom>
            <a:solidFill>
              <a:srgbClr val="EEAC8E"/>
            </a:solidFill>
            <a:ln w="9525">
              <a:noFill/>
              <a:round/>
            </a:ln>
          </p:spPr>
          <p:txBody>
            <a:bodyPr/>
            <a:lstStyle/>
            <a:p>
              <a:endParaRPr lang="zh-CN" altLang="en-US"/>
            </a:p>
          </p:txBody>
        </p:sp>
        <p:sp>
          <p:nvSpPr>
            <p:cNvPr id="25648" name="稻壳儿小白白(http://dwz.cn/Wu2UP)@|5FFC:0|FBC:16777215|LFC:0|LBC:16777215"/>
            <p:cNvSpPr/>
            <p:nvPr/>
          </p:nvSpPr>
          <p:spPr bwMode="auto">
            <a:xfrm>
              <a:off x="2063749" y="195263"/>
              <a:ext cx="109537" cy="28575"/>
            </a:xfrm>
            <a:custGeom>
              <a:avLst/>
              <a:gdLst>
                <a:gd name="T0" fmla="*/ 2147483646 w 4"/>
                <a:gd name="T1" fmla="*/ 2147483646 h 1"/>
                <a:gd name="T2" fmla="*/ 2147483646 w 4"/>
                <a:gd name="T3" fmla="*/ 2147483646 h 1"/>
                <a:gd name="T4" fmla="*/ 2147483646 w 4"/>
                <a:gd name="T5" fmla="*/ 0 h 1"/>
                <a:gd name="T6" fmla="*/ 2147483646 w 4"/>
                <a:gd name="T7" fmla="*/ 0 h 1"/>
                <a:gd name="T8" fmla="*/ 2147483646 w 4"/>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4" y="1"/>
                  </a:moveTo>
                  <a:cubicBezTo>
                    <a:pt x="4" y="1"/>
                    <a:pt x="2" y="1"/>
                    <a:pt x="1" y="1"/>
                  </a:cubicBezTo>
                  <a:cubicBezTo>
                    <a:pt x="0" y="1"/>
                    <a:pt x="1" y="0"/>
                    <a:pt x="1" y="0"/>
                  </a:cubicBezTo>
                  <a:cubicBezTo>
                    <a:pt x="1" y="0"/>
                    <a:pt x="3" y="0"/>
                    <a:pt x="4" y="0"/>
                  </a:cubicBezTo>
                  <a:lnTo>
                    <a:pt x="4" y="1"/>
                  </a:lnTo>
                  <a:close/>
                </a:path>
              </a:pathLst>
            </a:custGeom>
            <a:solidFill>
              <a:srgbClr val="000000"/>
            </a:solidFill>
            <a:ln w="9525">
              <a:noFill/>
              <a:round/>
            </a:ln>
          </p:spPr>
          <p:txBody>
            <a:bodyPr/>
            <a:lstStyle/>
            <a:p>
              <a:endParaRPr lang="zh-CN" altLang="en-US"/>
            </a:p>
          </p:txBody>
        </p:sp>
        <p:sp>
          <p:nvSpPr>
            <p:cNvPr id="25649" name="稻壳儿小白白(http://dwz.cn/Wu2UP)@|5FFC:6250337|FBC:16777215|LFC:0|LBC:16777215"/>
            <p:cNvSpPr/>
            <p:nvPr/>
          </p:nvSpPr>
          <p:spPr bwMode="auto">
            <a:xfrm>
              <a:off x="1952624" y="139700"/>
              <a:ext cx="550862" cy="560388"/>
            </a:xfrm>
            <a:custGeom>
              <a:avLst/>
              <a:gdLst>
                <a:gd name="T0" fmla="*/ 0 w 20"/>
                <a:gd name="T1" fmla="*/ 2147483646 h 20"/>
                <a:gd name="T2" fmla="*/ 2147483646 w 20"/>
                <a:gd name="T3" fmla="*/ 0 h 20"/>
                <a:gd name="T4" fmla="*/ 2147483646 w 20"/>
                <a:gd name="T5" fmla="*/ 2147483646 h 20"/>
                <a:gd name="T6" fmla="*/ 2147483646 w 20"/>
                <a:gd name="T7" fmla="*/ 2147483646 h 20"/>
                <a:gd name="T8" fmla="*/ 2147483646 w 20"/>
                <a:gd name="T9" fmla="*/ 2147483646 h 20"/>
                <a:gd name="T10" fmla="*/ 0 w 20"/>
                <a:gd name="T11" fmla="*/ 2147483646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20">
                  <a:moveTo>
                    <a:pt x="0" y="11"/>
                  </a:moveTo>
                  <a:cubicBezTo>
                    <a:pt x="0" y="11"/>
                    <a:pt x="10" y="0"/>
                    <a:pt x="11" y="0"/>
                  </a:cubicBezTo>
                  <a:cubicBezTo>
                    <a:pt x="11" y="0"/>
                    <a:pt x="20" y="8"/>
                    <a:pt x="19" y="9"/>
                  </a:cubicBezTo>
                  <a:cubicBezTo>
                    <a:pt x="19" y="10"/>
                    <a:pt x="11" y="19"/>
                    <a:pt x="9" y="19"/>
                  </a:cubicBezTo>
                  <a:cubicBezTo>
                    <a:pt x="8" y="19"/>
                    <a:pt x="9" y="19"/>
                    <a:pt x="9" y="19"/>
                  </a:cubicBezTo>
                  <a:cubicBezTo>
                    <a:pt x="9" y="19"/>
                    <a:pt x="8" y="20"/>
                    <a:pt x="0" y="11"/>
                  </a:cubicBezTo>
                  <a:close/>
                </a:path>
              </a:pathLst>
            </a:custGeom>
            <a:solidFill>
              <a:srgbClr val="615F5F"/>
            </a:solidFill>
            <a:ln w="9525">
              <a:noFill/>
              <a:round/>
            </a:ln>
          </p:spPr>
          <p:txBody>
            <a:bodyPr/>
            <a:lstStyle/>
            <a:p>
              <a:endParaRPr lang="zh-CN" altLang="en-US"/>
            </a:p>
          </p:txBody>
        </p:sp>
        <p:sp>
          <p:nvSpPr>
            <p:cNvPr id="25650" name="稻壳儿小白白(http://dwz.cn/Wu2UP)@|5FFC:0|FBC:16777215|LFC:0|LBC:16777215"/>
            <p:cNvSpPr/>
            <p:nvPr/>
          </p:nvSpPr>
          <p:spPr bwMode="auto">
            <a:xfrm>
              <a:off x="1981199" y="139700"/>
              <a:ext cx="495300" cy="503238"/>
            </a:xfrm>
            <a:custGeom>
              <a:avLst/>
              <a:gdLst>
                <a:gd name="T0" fmla="*/ 0 w 18"/>
                <a:gd name="T1" fmla="*/ 2147483646 h 18"/>
                <a:gd name="T2" fmla="*/ 2147483646 w 18"/>
                <a:gd name="T3" fmla="*/ 2147483646 h 18"/>
                <a:gd name="T4" fmla="*/ 2147483646 w 18"/>
                <a:gd name="T5" fmla="*/ 2147483646 h 18"/>
                <a:gd name="T6" fmla="*/ 2147483646 w 18"/>
                <a:gd name="T7" fmla="*/ 0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2147483646 h 18"/>
                <a:gd name="T20" fmla="*/ 2147483646 w 18"/>
                <a:gd name="T21" fmla="*/ 2147483646 h 18"/>
                <a:gd name="T22" fmla="*/ 2147483646 w 18"/>
                <a:gd name="T23" fmla="*/ 2147483646 h 18"/>
                <a:gd name="T24" fmla="*/ 2147483646 w 18"/>
                <a:gd name="T25" fmla="*/ 2147483646 h 18"/>
                <a:gd name="T26" fmla="*/ 0 w 18"/>
                <a:gd name="T27" fmla="*/ 2147483646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8">
                  <a:moveTo>
                    <a:pt x="0" y="11"/>
                  </a:moveTo>
                  <a:cubicBezTo>
                    <a:pt x="0" y="11"/>
                    <a:pt x="3" y="14"/>
                    <a:pt x="4" y="14"/>
                  </a:cubicBezTo>
                  <a:cubicBezTo>
                    <a:pt x="5" y="13"/>
                    <a:pt x="14" y="6"/>
                    <a:pt x="14" y="5"/>
                  </a:cubicBezTo>
                  <a:cubicBezTo>
                    <a:pt x="13" y="4"/>
                    <a:pt x="14" y="4"/>
                    <a:pt x="11" y="0"/>
                  </a:cubicBezTo>
                  <a:cubicBezTo>
                    <a:pt x="11" y="0"/>
                    <a:pt x="14" y="4"/>
                    <a:pt x="14" y="5"/>
                  </a:cubicBezTo>
                  <a:cubicBezTo>
                    <a:pt x="14" y="5"/>
                    <a:pt x="18" y="8"/>
                    <a:pt x="17" y="9"/>
                  </a:cubicBezTo>
                  <a:cubicBezTo>
                    <a:pt x="17" y="9"/>
                    <a:pt x="18" y="10"/>
                    <a:pt x="9" y="18"/>
                  </a:cubicBezTo>
                  <a:cubicBezTo>
                    <a:pt x="9" y="18"/>
                    <a:pt x="17" y="10"/>
                    <a:pt x="17" y="9"/>
                  </a:cubicBezTo>
                  <a:cubicBezTo>
                    <a:pt x="14" y="6"/>
                    <a:pt x="14" y="6"/>
                    <a:pt x="14" y="6"/>
                  </a:cubicBezTo>
                  <a:cubicBezTo>
                    <a:pt x="14" y="6"/>
                    <a:pt x="11" y="9"/>
                    <a:pt x="10" y="9"/>
                  </a:cubicBezTo>
                  <a:cubicBezTo>
                    <a:pt x="10" y="9"/>
                    <a:pt x="11" y="10"/>
                    <a:pt x="11" y="11"/>
                  </a:cubicBezTo>
                  <a:cubicBezTo>
                    <a:pt x="10" y="12"/>
                    <a:pt x="9" y="11"/>
                    <a:pt x="9" y="11"/>
                  </a:cubicBezTo>
                  <a:cubicBezTo>
                    <a:pt x="9" y="11"/>
                    <a:pt x="5" y="14"/>
                    <a:pt x="4" y="14"/>
                  </a:cubicBezTo>
                  <a:cubicBezTo>
                    <a:pt x="3" y="14"/>
                    <a:pt x="1" y="12"/>
                    <a:pt x="0" y="11"/>
                  </a:cubicBezTo>
                  <a:close/>
                </a:path>
              </a:pathLst>
            </a:custGeom>
            <a:solidFill>
              <a:srgbClr val="000000"/>
            </a:solidFill>
            <a:ln w="9525">
              <a:noFill/>
              <a:round/>
            </a:ln>
          </p:spPr>
          <p:txBody>
            <a:bodyPr/>
            <a:lstStyle/>
            <a:p>
              <a:endParaRPr lang="zh-CN" altLang="en-US"/>
            </a:p>
          </p:txBody>
        </p:sp>
        <p:sp>
          <p:nvSpPr>
            <p:cNvPr id="25651" name="稻壳儿小白白(http://dwz.cn/Wu2UP)@|5FFC:9683704|FBC:16777215|LFC:0|LBC:16777215"/>
            <p:cNvSpPr/>
            <p:nvPr/>
          </p:nvSpPr>
          <p:spPr bwMode="auto">
            <a:xfrm>
              <a:off x="1952624" y="166688"/>
              <a:ext cx="165100" cy="196850"/>
            </a:xfrm>
            <a:custGeom>
              <a:avLst/>
              <a:gdLst>
                <a:gd name="T0" fmla="*/ 0 w 6"/>
                <a:gd name="T1" fmla="*/ 2147483646 h 7"/>
                <a:gd name="T2" fmla="*/ 2147483646 w 6"/>
                <a:gd name="T3" fmla="*/ 2147483646 h 7"/>
                <a:gd name="T4" fmla="*/ 2147483646 w 6"/>
                <a:gd name="T5" fmla="*/ 2147483646 h 7"/>
                <a:gd name="T6" fmla="*/ 2147483646 w 6"/>
                <a:gd name="T7" fmla="*/ 2147483646 h 7"/>
                <a:gd name="T8" fmla="*/ 2147483646 w 6"/>
                <a:gd name="T9" fmla="*/ 2147483646 h 7"/>
                <a:gd name="T10" fmla="*/ 2147483646 w 6"/>
                <a:gd name="T11" fmla="*/ 2147483646 h 7"/>
                <a:gd name="T12" fmla="*/ 2147483646 w 6"/>
                <a:gd name="T13" fmla="*/ 2147483646 h 7"/>
                <a:gd name="T14" fmla="*/ 2147483646 w 6"/>
                <a:gd name="T15" fmla="*/ 2147483646 h 7"/>
                <a:gd name="T16" fmla="*/ 2147483646 w 6"/>
                <a:gd name="T17" fmla="*/ 2147483646 h 7"/>
                <a:gd name="T18" fmla="*/ 2147483646 w 6"/>
                <a:gd name="T19" fmla="*/ 2147483646 h 7"/>
                <a:gd name="T20" fmla="*/ 2147483646 w 6"/>
                <a:gd name="T21" fmla="*/ 2147483646 h 7"/>
                <a:gd name="T22" fmla="*/ 2147483646 w 6"/>
                <a:gd name="T23" fmla="*/ 2147483646 h 7"/>
                <a:gd name="T24" fmla="*/ 2147483646 w 6"/>
                <a:gd name="T25" fmla="*/ 0 h 7"/>
                <a:gd name="T26" fmla="*/ 2147483646 w 6"/>
                <a:gd name="T27" fmla="*/ 0 h 7"/>
                <a:gd name="T28" fmla="*/ 2147483646 w 6"/>
                <a:gd name="T29" fmla="*/ 2147483646 h 7"/>
                <a:gd name="T30" fmla="*/ 2147483646 w 6"/>
                <a:gd name="T31" fmla="*/ 2147483646 h 7"/>
                <a:gd name="T32" fmla="*/ 0 w 6"/>
                <a:gd name="T33" fmla="*/ 2147483646 h 7"/>
                <a:gd name="T34" fmla="*/ 0 w 6"/>
                <a:gd name="T35" fmla="*/ 2147483646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0" y="7"/>
                  </a:moveTo>
                  <a:cubicBezTo>
                    <a:pt x="0" y="7"/>
                    <a:pt x="3" y="6"/>
                    <a:pt x="3" y="6"/>
                  </a:cubicBezTo>
                  <a:cubicBezTo>
                    <a:pt x="4" y="6"/>
                    <a:pt x="5" y="5"/>
                    <a:pt x="5" y="5"/>
                  </a:cubicBezTo>
                  <a:cubicBezTo>
                    <a:pt x="5" y="5"/>
                    <a:pt x="6" y="5"/>
                    <a:pt x="6" y="4"/>
                  </a:cubicBezTo>
                  <a:cubicBezTo>
                    <a:pt x="6" y="4"/>
                    <a:pt x="6" y="4"/>
                    <a:pt x="6" y="4"/>
                  </a:cubicBezTo>
                  <a:cubicBezTo>
                    <a:pt x="6" y="4"/>
                    <a:pt x="6" y="4"/>
                    <a:pt x="6" y="3"/>
                  </a:cubicBezTo>
                  <a:cubicBezTo>
                    <a:pt x="6" y="3"/>
                    <a:pt x="6" y="3"/>
                    <a:pt x="6" y="3"/>
                  </a:cubicBezTo>
                  <a:cubicBezTo>
                    <a:pt x="6" y="3"/>
                    <a:pt x="6" y="3"/>
                    <a:pt x="6" y="2"/>
                  </a:cubicBezTo>
                  <a:cubicBezTo>
                    <a:pt x="6" y="2"/>
                    <a:pt x="6" y="1"/>
                    <a:pt x="6" y="1"/>
                  </a:cubicBezTo>
                  <a:cubicBezTo>
                    <a:pt x="6" y="1"/>
                    <a:pt x="4" y="1"/>
                    <a:pt x="4" y="1"/>
                  </a:cubicBezTo>
                  <a:cubicBezTo>
                    <a:pt x="3" y="2"/>
                    <a:pt x="3" y="2"/>
                    <a:pt x="3" y="2"/>
                  </a:cubicBezTo>
                  <a:cubicBezTo>
                    <a:pt x="3" y="2"/>
                    <a:pt x="3" y="1"/>
                    <a:pt x="3" y="1"/>
                  </a:cubicBezTo>
                  <a:cubicBezTo>
                    <a:pt x="4" y="1"/>
                    <a:pt x="4" y="1"/>
                    <a:pt x="4" y="0"/>
                  </a:cubicBezTo>
                  <a:cubicBezTo>
                    <a:pt x="3" y="0"/>
                    <a:pt x="3" y="0"/>
                    <a:pt x="3" y="0"/>
                  </a:cubicBezTo>
                  <a:cubicBezTo>
                    <a:pt x="3" y="0"/>
                    <a:pt x="2" y="2"/>
                    <a:pt x="2" y="2"/>
                  </a:cubicBezTo>
                  <a:cubicBezTo>
                    <a:pt x="2" y="2"/>
                    <a:pt x="2" y="3"/>
                    <a:pt x="2" y="3"/>
                  </a:cubicBezTo>
                  <a:cubicBezTo>
                    <a:pt x="0" y="5"/>
                    <a:pt x="0" y="5"/>
                    <a:pt x="0" y="5"/>
                  </a:cubicBezTo>
                  <a:lnTo>
                    <a:pt x="0" y="7"/>
                  </a:lnTo>
                  <a:close/>
                </a:path>
              </a:pathLst>
            </a:custGeom>
            <a:solidFill>
              <a:srgbClr val="F8C293"/>
            </a:solidFill>
            <a:ln w="9525">
              <a:noFill/>
              <a:round/>
            </a:ln>
          </p:spPr>
          <p:txBody>
            <a:bodyPr/>
            <a:lstStyle/>
            <a:p>
              <a:endParaRPr lang="zh-CN" altLang="en-US"/>
            </a:p>
          </p:txBody>
        </p:sp>
        <p:sp>
          <p:nvSpPr>
            <p:cNvPr id="25652" name="稻壳儿小白白(http://dwz.cn/Wu2UP)@|5FFC:9350382|FBC:16777215|LFC:0|LBC:16777215"/>
            <p:cNvSpPr/>
            <p:nvPr/>
          </p:nvSpPr>
          <p:spPr bwMode="auto">
            <a:xfrm>
              <a:off x="1952624" y="195263"/>
              <a:ext cx="165100" cy="168275"/>
            </a:xfrm>
            <a:custGeom>
              <a:avLst/>
              <a:gdLst>
                <a:gd name="T0" fmla="*/ 2147483646 w 6"/>
                <a:gd name="T1" fmla="*/ 0 h 6"/>
                <a:gd name="T2" fmla="*/ 2147483646 w 6"/>
                <a:gd name="T3" fmla="*/ 0 h 6"/>
                <a:gd name="T4" fmla="*/ 2147483646 w 6"/>
                <a:gd name="T5" fmla="*/ 2147483646 h 6"/>
                <a:gd name="T6" fmla="*/ 2147483646 w 6"/>
                <a:gd name="T7" fmla="*/ 0 h 6"/>
                <a:gd name="T8" fmla="*/ 2147483646 w 6"/>
                <a:gd name="T9" fmla="*/ 0 h 6"/>
                <a:gd name="T10" fmla="*/ 2147483646 w 6"/>
                <a:gd name="T11" fmla="*/ 2147483646 h 6"/>
                <a:gd name="T12" fmla="*/ 2147483646 w 6"/>
                <a:gd name="T13" fmla="*/ 2147483646 h 6"/>
                <a:gd name="T14" fmla="*/ 0 w 6"/>
                <a:gd name="T15" fmla="*/ 2147483646 h 6"/>
                <a:gd name="T16" fmla="*/ 0 w 6"/>
                <a:gd name="T17" fmla="*/ 2147483646 h 6"/>
                <a:gd name="T18" fmla="*/ 2147483646 w 6"/>
                <a:gd name="T19" fmla="*/ 2147483646 h 6"/>
                <a:gd name="T20" fmla="*/ 2147483646 w 6"/>
                <a:gd name="T21" fmla="*/ 2147483646 h 6"/>
                <a:gd name="T22" fmla="*/ 2147483646 w 6"/>
                <a:gd name="T23" fmla="*/ 2147483646 h 6"/>
                <a:gd name="T24" fmla="*/ 2147483646 w 6"/>
                <a:gd name="T25" fmla="*/ 2147483646 h 6"/>
                <a:gd name="T26" fmla="*/ 2147483646 w 6"/>
                <a:gd name="T27" fmla="*/ 2147483646 h 6"/>
                <a:gd name="T28" fmla="*/ 2147483646 w 6"/>
                <a:gd name="T29" fmla="*/ 2147483646 h 6"/>
                <a:gd name="T30" fmla="*/ 2147483646 w 6"/>
                <a:gd name="T31" fmla="*/ 2147483646 h 6"/>
                <a:gd name="T32" fmla="*/ 2147483646 w 6"/>
                <a:gd name="T33" fmla="*/ 0 h 6"/>
                <a:gd name="T34" fmla="*/ 214748364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cubicBezTo>
                    <a:pt x="6" y="0"/>
                    <a:pt x="4" y="0"/>
                    <a:pt x="4" y="0"/>
                  </a:cubicBezTo>
                  <a:cubicBezTo>
                    <a:pt x="3" y="1"/>
                    <a:pt x="3" y="1"/>
                    <a:pt x="3" y="1"/>
                  </a:cubicBezTo>
                  <a:cubicBezTo>
                    <a:pt x="3" y="1"/>
                    <a:pt x="3" y="0"/>
                    <a:pt x="3" y="0"/>
                  </a:cubicBezTo>
                  <a:cubicBezTo>
                    <a:pt x="3" y="0"/>
                    <a:pt x="3" y="0"/>
                    <a:pt x="3" y="0"/>
                  </a:cubicBezTo>
                  <a:cubicBezTo>
                    <a:pt x="3" y="0"/>
                    <a:pt x="3" y="1"/>
                    <a:pt x="3" y="1"/>
                  </a:cubicBezTo>
                  <a:cubicBezTo>
                    <a:pt x="3" y="2"/>
                    <a:pt x="2" y="2"/>
                    <a:pt x="2" y="2"/>
                  </a:cubicBezTo>
                  <a:cubicBezTo>
                    <a:pt x="0" y="4"/>
                    <a:pt x="0" y="4"/>
                    <a:pt x="0" y="4"/>
                  </a:cubicBezTo>
                  <a:cubicBezTo>
                    <a:pt x="0" y="6"/>
                    <a:pt x="0" y="6"/>
                    <a:pt x="0" y="6"/>
                  </a:cubicBezTo>
                  <a:cubicBezTo>
                    <a:pt x="0" y="6"/>
                    <a:pt x="3" y="5"/>
                    <a:pt x="3" y="5"/>
                  </a:cubicBezTo>
                  <a:cubicBezTo>
                    <a:pt x="4" y="5"/>
                    <a:pt x="5" y="4"/>
                    <a:pt x="5" y="4"/>
                  </a:cubicBezTo>
                  <a:cubicBezTo>
                    <a:pt x="5" y="4"/>
                    <a:pt x="5" y="4"/>
                    <a:pt x="5" y="4"/>
                  </a:cubicBezTo>
                  <a:cubicBezTo>
                    <a:pt x="5" y="3"/>
                    <a:pt x="5" y="3"/>
                    <a:pt x="5" y="3"/>
                  </a:cubicBezTo>
                  <a:cubicBezTo>
                    <a:pt x="5" y="3"/>
                    <a:pt x="5" y="3"/>
                    <a:pt x="5" y="3"/>
                  </a:cubicBezTo>
                  <a:cubicBezTo>
                    <a:pt x="5" y="3"/>
                    <a:pt x="5" y="2"/>
                    <a:pt x="5" y="2"/>
                  </a:cubicBezTo>
                  <a:cubicBezTo>
                    <a:pt x="5" y="2"/>
                    <a:pt x="4" y="1"/>
                    <a:pt x="4" y="1"/>
                  </a:cubicBezTo>
                  <a:cubicBezTo>
                    <a:pt x="4" y="1"/>
                    <a:pt x="4" y="0"/>
                    <a:pt x="6" y="0"/>
                  </a:cubicBezTo>
                  <a:cubicBezTo>
                    <a:pt x="6" y="0"/>
                    <a:pt x="6" y="0"/>
                    <a:pt x="6" y="0"/>
                  </a:cubicBezTo>
                  <a:close/>
                </a:path>
              </a:pathLst>
            </a:custGeom>
            <a:solidFill>
              <a:srgbClr val="EEAC8E"/>
            </a:solidFill>
            <a:ln w="9525">
              <a:noFill/>
              <a:round/>
            </a:ln>
          </p:spPr>
          <p:txBody>
            <a:bodyPr/>
            <a:lstStyle/>
            <a:p>
              <a:endParaRPr lang="zh-CN" altLang="en-US"/>
            </a:p>
          </p:txBody>
        </p:sp>
        <p:sp>
          <p:nvSpPr>
            <p:cNvPr id="25653" name="稻壳儿小白白(http://dwz.cn/Wu2UP)@|5FFC:9683704|FBC:16777215|LFC:0|LBC:16777215"/>
            <p:cNvSpPr/>
            <p:nvPr/>
          </p:nvSpPr>
          <p:spPr bwMode="auto">
            <a:xfrm>
              <a:off x="1485899" y="55563"/>
              <a:ext cx="192087" cy="223838"/>
            </a:xfrm>
            <a:custGeom>
              <a:avLst/>
              <a:gdLst>
                <a:gd name="T0" fmla="*/ 2147483646 w 7"/>
                <a:gd name="T1" fmla="*/ 2147483646 h 8"/>
                <a:gd name="T2" fmla="*/ 2147483646 w 7"/>
                <a:gd name="T3" fmla="*/ 2147483646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0 h 8"/>
                <a:gd name="T16" fmla="*/ 0 w 7"/>
                <a:gd name="T17" fmla="*/ 2147483646 h 8"/>
                <a:gd name="T18" fmla="*/ 2147483646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8">
                  <a:moveTo>
                    <a:pt x="6" y="8"/>
                  </a:moveTo>
                  <a:cubicBezTo>
                    <a:pt x="6" y="7"/>
                    <a:pt x="6" y="7"/>
                    <a:pt x="6" y="7"/>
                  </a:cubicBezTo>
                  <a:cubicBezTo>
                    <a:pt x="7" y="7"/>
                    <a:pt x="7" y="7"/>
                    <a:pt x="7" y="7"/>
                  </a:cubicBezTo>
                  <a:cubicBezTo>
                    <a:pt x="7" y="7"/>
                    <a:pt x="7" y="6"/>
                    <a:pt x="7" y="5"/>
                  </a:cubicBezTo>
                  <a:cubicBezTo>
                    <a:pt x="7" y="5"/>
                    <a:pt x="7" y="4"/>
                    <a:pt x="7" y="4"/>
                  </a:cubicBezTo>
                  <a:cubicBezTo>
                    <a:pt x="7" y="4"/>
                    <a:pt x="7" y="3"/>
                    <a:pt x="7" y="2"/>
                  </a:cubicBezTo>
                  <a:cubicBezTo>
                    <a:pt x="7" y="2"/>
                    <a:pt x="5" y="1"/>
                    <a:pt x="5" y="1"/>
                  </a:cubicBezTo>
                  <a:cubicBezTo>
                    <a:pt x="4" y="0"/>
                    <a:pt x="2" y="0"/>
                    <a:pt x="1" y="0"/>
                  </a:cubicBezTo>
                  <a:cubicBezTo>
                    <a:pt x="1" y="0"/>
                    <a:pt x="0" y="6"/>
                    <a:pt x="0" y="6"/>
                  </a:cubicBezTo>
                  <a:cubicBezTo>
                    <a:pt x="0" y="6"/>
                    <a:pt x="1" y="8"/>
                    <a:pt x="6" y="8"/>
                  </a:cubicBezTo>
                  <a:close/>
                </a:path>
              </a:pathLst>
            </a:custGeom>
            <a:solidFill>
              <a:srgbClr val="F8C293"/>
            </a:solidFill>
            <a:ln w="9525">
              <a:noFill/>
              <a:round/>
            </a:ln>
          </p:spPr>
          <p:txBody>
            <a:bodyPr/>
            <a:lstStyle/>
            <a:p>
              <a:endParaRPr lang="zh-CN" altLang="en-US"/>
            </a:p>
          </p:txBody>
        </p:sp>
        <p:sp>
          <p:nvSpPr>
            <p:cNvPr id="25654" name="稻壳儿小白白(http://dwz.cn/Wu2UP)@|5FFC:9350382|FBC:16777215|LFC:0|LBC:16777215"/>
            <p:cNvSpPr/>
            <p:nvPr/>
          </p:nvSpPr>
          <p:spPr bwMode="auto">
            <a:xfrm>
              <a:off x="1485899" y="111125"/>
              <a:ext cx="136525" cy="168275"/>
            </a:xfrm>
            <a:custGeom>
              <a:avLst/>
              <a:gdLst>
                <a:gd name="T0" fmla="*/ 2147483646 w 5"/>
                <a:gd name="T1" fmla="*/ 2147483646 h 6"/>
                <a:gd name="T2" fmla="*/ 2147483646 w 5"/>
                <a:gd name="T3" fmla="*/ 2147483646 h 6"/>
                <a:gd name="T4" fmla="*/ 2147483646 w 5"/>
                <a:gd name="T5" fmla="*/ 2147483646 h 6"/>
                <a:gd name="T6" fmla="*/ 2147483646 w 5"/>
                <a:gd name="T7" fmla="*/ 2147483646 h 6"/>
                <a:gd name="T8" fmla="*/ 0 w 5"/>
                <a:gd name="T9" fmla="*/ 2147483646 h 6"/>
                <a:gd name="T10" fmla="*/ 2147483646 w 5"/>
                <a:gd name="T11" fmla="*/ 2147483646 h 6"/>
                <a:gd name="T12" fmla="*/ 2147483646 w 5"/>
                <a:gd name="T13" fmla="*/ 2147483646 h 6"/>
                <a:gd name="T14" fmla="*/ 2147483646 w 5"/>
                <a:gd name="T15" fmla="*/ 2147483646 h 6"/>
                <a:gd name="T16" fmla="*/ 2147483646 w 5"/>
                <a:gd name="T17" fmla="*/ 2147483646 h 6"/>
                <a:gd name="T18" fmla="*/ 2147483646 w 5"/>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3" y="3"/>
                  </a:moveTo>
                  <a:cubicBezTo>
                    <a:pt x="3" y="4"/>
                    <a:pt x="3" y="4"/>
                    <a:pt x="3" y="4"/>
                  </a:cubicBezTo>
                  <a:cubicBezTo>
                    <a:pt x="3" y="4"/>
                    <a:pt x="1" y="4"/>
                    <a:pt x="2" y="2"/>
                  </a:cubicBezTo>
                  <a:cubicBezTo>
                    <a:pt x="3" y="0"/>
                    <a:pt x="2" y="2"/>
                    <a:pt x="2" y="2"/>
                  </a:cubicBezTo>
                  <a:cubicBezTo>
                    <a:pt x="0" y="4"/>
                    <a:pt x="0" y="4"/>
                    <a:pt x="0" y="4"/>
                  </a:cubicBezTo>
                  <a:cubicBezTo>
                    <a:pt x="0" y="4"/>
                    <a:pt x="1" y="6"/>
                    <a:pt x="4" y="6"/>
                  </a:cubicBezTo>
                  <a:cubicBezTo>
                    <a:pt x="4" y="6"/>
                    <a:pt x="4" y="5"/>
                    <a:pt x="4" y="5"/>
                  </a:cubicBezTo>
                  <a:cubicBezTo>
                    <a:pt x="5" y="5"/>
                    <a:pt x="5" y="4"/>
                    <a:pt x="5" y="4"/>
                  </a:cubicBezTo>
                  <a:cubicBezTo>
                    <a:pt x="4" y="3"/>
                    <a:pt x="4" y="3"/>
                    <a:pt x="4" y="3"/>
                  </a:cubicBezTo>
                  <a:lnTo>
                    <a:pt x="3" y="3"/>
                  </a:lnTo>
                  <a:close/>
                </a:path>
              </a:pathLst>
            </a:custGeom>
            <a:solidFill>
              <a:srgbClr val="EEAC8E"/>
            </a:solidFill>
            <a:ln w="9525">
              <a:noFill/>
              <a:round/>
            </a:ln>
          </p:spPr>
          <p:txBody>
            <a:bodyPr/>
            <a:lstStyle/>
            <a:p>
              <a:endParaRPr lang="zh-CN" altLang="en-US"/>
            </a:p>
          </p:txBody>
        </p:sp>
        <p:sp>
          <p:nvSpPr>
            <p:cNvPr id="25655" name="稻壳儿小白白(http://dwz.cn/Wu2UP)@|5FFC:9350382|FBC:16777215|LFC:0|LBC:16777215"/>
            <p:cNvSpPr/>
            <p:nvPr/>
          </p:nvSpPr>
          <p:spPr bwMode="auto">
            <a:xfrm>
              <a:off x="1622424" y="223838"/>
              <a:ext cx="55562" cy="26988"/>
            </a:xfrm>
            <a:custGeom>
              <a:avLst/>
              <a:gdLst>
                <a:gd name="T0" fmla="*/ 2147483646 w 2"/>
                <a:gd name="T1" fmla="*/ 0 h 1"/>
                <a:gd name="T2" fmla="*/ 2147483646 w 2"/>
                <a:gd name="T3" fmla="*/ 0 h 1"/>
                <a:gd name="T4" fmla="*/ 2147483646 w 2"/>
                <a:gd name="T5" fmla="*/ 2147483646 h 1"/>
                <a:gd name="T6" fmla="*/ 2147483646 w 2"/>
                <a:gd name="T7" fmla="*/ 2147483646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1" y="0"/>
                    <a:pt x="1" y="0"/>
                  </a:cubicBezTo>
                  <a:cubicBezTo>
                    <a:pt x="1" y="0"/>
                    <a:pt x="0" y="1"/>
                    <a:pt x="1" y="1"/>
                  </a:cubicBezTo>
                  <a:cubicBezTo>
                    <a:pt x="2" y="1"/>
                    <a:pt x="2" y="1"/>
                    <a:pt x="2" y="1"/>
                  </a:cubicBezTo>
                  <a:cubicBezTo>
                    <a:pt x="2" y="1"/>
                    <a:pt x="2" y="1"/>
                    <a:pt x="2" y="0"/>
                  </a:cubicBezTo>
                  <a:close/>
                </a:path>
              </a:pathLst>
            </a:custGeom>
            <a:solidFill>
              <a:srgbClr val="EEAC8E"/>
            </a:solidFill>
            <a:ln w="9525">
              <a:noFill/>
              <a:round/>
            </a:ln>
          </p:spPr>
          <p:txBody>
            <a:bodyPr/>
            <a:lstStyle/>
            <a:p>
              <a:endParaRPr lang="zh-CN" altLang="en-US"/>
            </a:p>
          </p:txBody>
        </p:sp>
        <p:sp>
          <p:nvSpPr>
            <p:cNvPr id="25656" name="稻壳儿小白白(http://dwz.cn/Wu2UP)@|5FFC:2105393|FBC:16777215|LFC:0|LBC:16777215"/>
            <p:cNvSpPr/>
            <p:nvPr/>
          </p:nvSpPr>
          <p:spPr bwMode="auto">
            <a:xfrm>
              <a:off x="1457324" y="0"/>
              <a:ext cx="247650" cy="250825"/>
            </a:xfrm>
            <a:custGeom>
              <a:avLst/>
              <a:gdLst>
                <a:gd name="T0" fmla="*/ 0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2147483646 h 9"/>
                <a:gd name="T18" fmla="*/ 2147483646 w 9"/>
                <a:gd name="T19" fmla="*/ 2147483646 h 9"/>
                <a:gd name="T20" fmla="*/ 2147483646 w 9"/>
                <a:gd name="T21" fmla="*/ 2147483646 h 9"/>
                <a:gd name="T22" fmla="*/ 2147483646 w 9"/>
                <a:gd name="T23" fmla="*/ 2147483646 h 9"/>
                <a:gd name="T24" fmla="*/ 2147483646 w 9"/>
                <a:gd name="T25" fmla="*/ 2147483646 h 9"/>
                <a:gd name="T26" fmla="*/ 2147483646 w 9"/>
                <a:gd name="T27" fmla="*/ 2147483646 h 9"/>
                <a:gd name="T28" fmla="*/ 2147483646 w 9"/>
                <a:gd name="T29" fmla="*/ 2147483646 h 9"/>
                <a:gd name="T30" fmla="*/ 0 w 9"/>
                <a:gd name="T31" fmla="*/ 2147483646 h 9"/>
                <a:gd name="T32" fmla="*/ 0 w 9"/>
                <a:gd name="T33" fmla="*/ 2147483646 h 9"/>
                <a:gd name="T34" fmla="*/ 0 w 9"/>
                <a:gd name="T35" fmla="*/ 2147483646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 h="9">
                  <a:moveTo>
                    <a:pt x="0" y="9"/>
                  </a:moveTo>
                  <a:cubicBezTo>
                    <a:pt x="0" y="9"/>
                    <a:pt x="1" y="8"/>
                    <a:pt x="2" y="8"/>
                  </a:cubicBezTo>
                  <a:cubicBezTo>
                    <a:pt x="2" y="7"/>
                    <a:pt x="3" y="6"/>
                    <a:pt x="3" y="6"/>
                  </a:cubicBezTo>
                  <a:cubicBezTo>
                    <a:pt x="3" y="6"/>
                    <a:pt x="4" y="6"/>
                    <a:pt x="4" y="6"/>
                  </a:cubicBezTo>
                  <a:cubicBezTo>
                    <a:pt x="4" y="6"/>
                    <a:pt x="4" y="8"/>
                    <a:pt x="4" y="8"/>
                  </a:cubicBezTo>
                  <a:cubicBezTo>
                    <a:pt x="5" y="8"/>
                    <a:pt x="5" y="8"/>
                    <a:pt x="5" y="8"/>
                  </a:cubicBezTo>
                  <a:cubicBezTo>
                    <a:pt x="5" y="8"/>
                    <a:pt x="5" y="6"/>
                    <a:pt x="5" y="6"/>
                  </a:cubicBezTo>
                  <a:cubicBezTo>
                    <a:pt x="5" y="6"/>
                    <a:pt x="6" y="5"/>
                    <a:pt x="6" y="5"/>
                  </a:cubicBezTo>
                  <a:cubicBezTo>
                    <a:pt x="6" y="5"/>
                    <a:pt x="6" y="4"/>
                    <a:pt x="6" y="4"/>
                  </a:cubicBezTo>
                  <a:cubicBezTo>
                    <a:pt x="6" y="4"/>
                    <a:pt x="8" y="4"/>
                    <a:pt x="8" y="4"/>
                  </a:cubicBezTo>
                  <a:cubicBezTo>
                    <a:pt x="8" y="4"/>
                    <a:pt x="9" y="3"/>
                    <a:pt x="9" y="3"/>
                  </a:cubicBezTo>
                  <a:cubicBezTo>
                    <a:pt x="9" y="3"/>
                    <a:pt x="6" y="2"/>
                    <a:pt x="6" y="1"/>
                  </a:cubicBezTo>
                  <a:cubicBezTo>
                    <a:pt x="6" y="1"/>
                    <a:pt x="4" y="1"/>
                    <a:pt x="3" y="1"/>
                  </a:cubicBezTo>
                  <a:cubicBezTo>
                    <a:pt x="3" y="0"/>
                    <a:pt x="3" y="1"/>
                    <a:pt x="3" y="1"/>
                  </a:cubicBezTo>
                  <a:cubicBezTo>
                    <a:pt x="2" y="1"/>
                    <a:pt x="2" y="1"/>
                    <a:pt x="2" y="1"/>
                  </a:cubicBezTo>
                  <a:cubicBezTo>
                    <a:pt x="2" y="1"/>
                    <a:pt x="0" y="2"/>
                    <a:pt x="0" y="4"/>
                  </a:cubicBezTo>
                  <a:cubicBezTo>
                    <a:pt x="0" y="4"/>
                    <a:pt x="0" y="7"/>
                    <a:pt x="0" y="7"/>
                  </a:cubicBezTo>
                  <a:cubicBezTo>
                    <a:pt x="0" y="7"/>
                    <a:pt x="0" y="9"/>
                    <a:pt x="0" y="9"/>
                  </a:cubicBezTo>
                  <a:close/>
                </a:path>
              </a:pathLst>
            </a:custGeom>
            <a:solidFill>
              <a:srgbClr val="312020"/>
            </a:solidFill>
            <a:ln w="9525">
              <a:noFill/>
              <a:round/>
            </a:ln>
          </p:spPr>
          <p:txBody>
            <a:bodyPr/>
            <a:lstStyle/>
            <a:p>
              <a:endParaRPr lang="zh-CN" altLang="en-US"/>
            </a:p>
          </p:txBody>
        </p:sp>
        <p:sp>
          <p:nvSpPr>
            <p:cNvPr id="25657" name="稻壳儿小白白(http://dwz.cn/Wu2UP)@|5FFC:0|FBC:16777215|LFC:0|LBC:16777215"/>
            <p:cNvSpPr/>
            <p:nvPr/>
          </p:nvSpPr>
          <p:spPr bwMode="auto">
            <a:xfrm>
              <a:off x="0" y="700088"/>
              <a:ext cx="247650" cy="250825"/>
            </a:xfrm>
            <a:custGeom>
              <a:avLst/>
              <a:gdLst>
                <a:gd name="T0" fmla="*/ 0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0 h 9"/>
                <a:gd name="T16" fmla="*/ 2147483646 w 9"/>
                <a:gd name="T17" fmla="*/ 2147483646 h 9"/>
                <a:gd name="T18" fmla="*/ 2147483646 w 9"/>
                <a:gd name="T19" fmla="*/ 2147483646 h 9"/>
                <a:gd name="T20" fmla="*/ 2147483646 w 9"/>
                <a:gd name="T21" fmla="*/ 2147483646 h 9"/>
                <a:gd name="T22" fmla="*/ 0 w 9"/>
                <a:gd name="T23" fmla="*/ 214748364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9">
                  <a:moveTo>
                    <a:pt x="0" y="9"/>
                  </a:moveTo>
                  <a:cubicBezTo>
                    <a:pt x="0" y="9"/>
                    <a:pt x="2" y="9"/>
                    <a:pt x="2" y="9"/>
                  </a:cubicBezTo>
                  <a:cubicBezTo>
                    <a:pt x="2" y="9"/>
                    <a:pt x="4" y="7"/>
                    <a:pt x="4" y="7"/>
                  </a:cubicBezTo>
                  <a:cubicBezTo>
                    <a:pt x="5" y="7"/>
                    <a:pt x="7" y="7"/>
                    <a:pt x="7" y="7"/>
                  </a:cubicBezTo>
                  <a:cubicBezTo>
                    <a:pt x="8" y="6"/>
                    <a:pt x="8" y="6"/>
                    <a:pt x="8" y="6"/>
                  </a:cubicBezTo>
                  <a:cubicBezTo>
                    <a:pt x="8" y="6"/>
                    <a:pt x="9" y="3"/>
                    <a:pt x="9" y="3"/>
                  </a:cubicBezTo>
                  <a:cubicBezTo>
                    <a:pt x="9" y="3"/>
                    <a:pt x="8" y="1"/>
                    <a:pt x="7" y="1"/>
                  </a:cubicBezTo>
                  <a:cubicBezTo>
                    <a:pt x="7" y="1"/>
                    <a:pt x="7" y="0"/>
                    <a:pt x="7" y="0"/>
                  </a:cubicBezTo>
                  <a:cubicBezTo>
                    <a:pt x="6" y="0"/>
                    <a:pt x="4" y="2"/>
                    <a:pt x="4" y="2"/>
                  </a:cubicBezTo>
                  <a:cubicBezTo>
                    <a:pt x="4" y="3"/>
                    <a:pt x="4" y="3"/>
                    <a:pt x="4" y="3"/>
                  </a:cubicBezTo>
                  <a:cubicBezTo>
                    <a:pt x="4" y="3"/>
                    <a:pt x="2" y="5"/>
                    <a:pt x="1" y="6"/>
                  </a:cubicBezTo>
                  <a:cubicBezTo>
                    <a:pt x="1" y="6"/>
                    <a:pt x="0" y="9"/>
                    <a:pt x="0" y="9"/>
                  </a:cubicBezTo>
                  <a:close/>
                </a:path>
              </a:pathLst>
            </a:custGeom>
            <a:solidFill>
              <a:srgbClr val="000000"/>
            </a:solidFill>
            <a:ln w="9525">
              <a:noFill/>
              <a:round/>
            </a:ln>
          </p:spPr>
          <p:txBody>
            <a:bodyPr/>
            <a:lstStyle/>
            <a:p>
              <a:endParaRPr lang="zh-CN" altLang="en-US"/>
            </a:p>
          </p:txBody>
        </p:sp>
        <p:sp>
          <p:nvSpPr>
            <p:cNvPr id="25658" name="稻壳儿小白白(http://dwz.cn/Wu2UP)@|5FFC:0|FBC:16777215|LFC:0|LBC:16777215"/>
            <p:cNvSpPr/>
            <p:nvPr/>
          </p:nvSpPr>
          <p:spPr bwMode="auto">
            <a:xfrm>
              <a:off x="990599" y="1484313"/>
              <a:ext cx="301625" cy="139700"/>
            </a:xfrm>
            <a:custGeom>
              <a:avLst/>
              <a:gdLst>
                <a:gd name="T0" fmla="*/ 2147483646 w 11"/>
                <a:gd name="T1" fmla="*/ 0 h 5"/>
                <a:gd name="T2" fmla="*/ 2147483646 w 11"/>
                <a:gd name="T3" fmla="*/ 2147483646 h 5"/>
                <a:gd name="T4" fmla="*/ 2147483646 w 11"/>
                <a:gd name="T5" fmla="*/ 2147483646 h 5"/>
                <a:gd name="T6" fmla="*/ 0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0 h 5"/>
                <a:gd name="T24" fmla="*/ 2147483646 w 11"/>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5">
                  <a:moveTo>
                    <a:pt x="2" y="0"/>
                  </a:moveTo>
                  <a:cubicBezTo>
                    <a:pt x="1" y="1"/>
                    <a:pt x="1" y="1"/>
                    <a:pt x="1" y="1"/>
                  </a:cubicBezTo>
                  <a:cubicBezTo>
                    <a:pt x="1" y="1"/>
                    <a:pt x="0" y="2"/>
                    <a:pt x="1" y="4"/>
                  </a:cubicBezTo>
                  <a:cubicBezTo>
                    <a:pt x="0" y="4"/>
                    <a:pt x="0" y="4"/>
                    <a:pt x="0" y="4"/>
                  </a:cubicBezTo>
                  <a:cubicBezTo>
                    <a:pt x="3" y="5"/>
                    <a:pt x="3" y="5"/>
                    <a:pt x="3" y="5"/>
                  </a:cubicBezTo>
                  <a:cubicBezTo>
                    <a:pt x="3" y="5"/>
                    <a:pt x="3" y="5"/>
                    <a:pt x="3" y="5"/>
                  </a:cubicBezTo>
                  <a:cubicBezTo>
                    <a:pt x="3" y="5"/>
                    <a:pt x="7" y="5"/>
                    <a:pt x="7" y="5"/>
                  </a:cubicBezTo>
                  <a:cubicBezTo>
                    <a:pt x="8" y="5"/>
                    <a:pt x="11" y="5"/>
                    <a:pt x="11" y="5"/>
                  </a:cubicBezTo>
                  <a:cubicBezTo>
                    <a:pt x="11" y="5"/>
                    <a:pt x="11" y="4"/>
                    <a:pt x="11" y="4"/>
                  </a:cubicBezTo>
                  <a:cubicBezTo>
                    <a:pt x="10" y="4"/>
                    <a:pt x="8" y="4"/>
                    <a:pt x="7" y="3"/>
                  </a:cubicBezTo>
                  <a:cubicBezTo>
                    <a:pt x="7" y="3"/>
                    <a:pt x="6" y="1"/>
                    <a:pt x="6" y="1"/>
                  </a:cubicBezTo>
                  <a:cubicBezTo>
                    <a:pt x="5" y="0"/>
                    <a:pt x="4" y="0"/>
                    <a:pt x="4" y="0"/>
                  </a:cubicBezTo>
                  <a:lnTo>
                    <a:pt x="2" y="0"/>
                  </a:lnTo>
                  <a:close/>
                </a:path>
              </a:pathLst>
            </a:custGeom>
            <a:solidFill>
              <a:srgbClr val="000000"/>
            </a:solidFill>
            <a:ln w="9525">
              <a:noFill/>
              <a:round/>
            </a:ln>
          </p:spPr>
          <p:txBody>
            <a:bodyPr/>
            <a:lstStyle/>
            <a:p>
              <a:endParaRPr lang="zh-CN" altLang="en-US"/>
            </a:p>
          </p:txBody>
        </p:sp>
        <p:sp>
          <p:nvSpPr>
            <p:cNvPr id="25659" name="稻壳儿小白白(http://dwz.cn/Wu2UP)@|5FFC:6245704|FBC:16777215|LFC:0|LBC:16777215"/>
            <p:cNvSpPr/>
            <p:nvPr/>
          </p:nvSpPr>
          <p:spPr bwMode="auto">
            <a:xfrm>
              <a:off x="908049" y="671513"/>
              <a:ext cx="330200" cy="895350"/>
            </a:xfrm>
            <a:custGeom>
              <a:avLst/>
              <a:gdLst>
                <a:gd name="T0" fmla="*/ 2147483646 w 12"/>
                <a:gd name="T1" fmla="*/ 2147483646 h 32"/>
                <a:gd name="T2" fmla="*/ 2147483646 w 12"/>
                <a:gd name="T3" fmla="*/ 2147483646 h 32"/>
                <a:gd name="T4" fmla="*/ 2147483646 w 12"/>
                <a:gd name="T5" fmla="*/ 2147483646 h 32"/>
                <a:gd name="T6" fmla="*/ 2147483646 w 12"/>
                <a:gd name="T7" fmla="*/ 2147483646 h 32"/>
                <a:gd name="T8" fmla="*/ 2147483646 w 12"/>
                <a:gd name="T9" fmla="*/ 2147483646 h 32"/>
                <a:gd name="T10" fmla="*/ 2147483646 w 12"/>
                <a:gd name="T11" fmla="*/ 2147483646 h 32"/>
                <a:gd name="T12" fmla="*/ 2147483646 w 12"/>
                <a:gd name="T13" fmla="*/ 2147483646 h 32"/>
                <a:gd name="T14" fmla="*/ 2147483646 w 12"/>
                <a:gd name="T15" fmla="*/ 0 h 32"/>
                <a:gd name="T16" fmla="*/ 2147483646 w 12"/>
                <a:gd name="T17" fmla="*/ 2147483646 h 32"/>
                <a:gd name="T18" fmla="*/ 2147483646 w 12"/>
                <a:gd name="T19" fmla="*/ 2147483646 h 32"/>
                <a:gd name="T20" fmla="*/ 2147483646 w 12"/>
                <a:gd name="T21" fmla="*/ 2147483646 h 32"/>
                <a:gd name="T22" fmla="*/ 2147483646 w 12"/>
                <a:gd name="T23" fmla="*/ 2147483646 h 32"/>
                <a:gd name="T24" fmla="*/ 2147483646 w 12"/>
                <a:gd name="T25" fmla="*/ 2147483646 h 32"/>
                <a:gd name="T26" fmla="*/ 2147483646 w 12"/>
                <a:gd name="T27" fmla="*/ 214748364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32">
                  <a:moveTo>
                    <a:pt x="11" y="29"/>
                  </a:moveTo>
                  <a:cubicBezTo>
                    <a:pt x="11" y="29"/>
                    <a:pt x="9" y="29"/>
                    <a:pt x="8" y="30"/>
                  </a:cubicBezTo>
                  <a:cubicBezTo>
                    <a:pt x="8" y="30"/>
                    <a:pt x="7" y="32"/>
                    <a:pt x="4" y="30"/>
                  </a:cubicBezTo>
                  <a:cubicBezTo>
                    <a:pt x="4" y="30"/>
                    <a:pt x="5" y="27"/>
                    <a:pt x="5" y="26"/>
                  </a:cubicBezTo>
                  <a:cubicBezTo>
                    <a:pt x="5" y="25"/>
                    <a:pt x="5" y="15"/>
                    <a:pt x="5" y="14"/>
                  </a:cubicBezTo>
                  <a:cubicBezTo>
                    <a:pt x="1" y="7"/>
                    <a:pt x="1" y="7"/>
                    <a:pt x="1" y="7"/>
                  </a:cubicBezTo>
                  <a:cubicBezTo>
                    <a:pt x="1" y="7"/>
                    <a:pt x="0" y="3"/>
                    <a:pt x="1" y="2"/>
                  </a:cubicBezTo>
                  <a:cubicBezTo>
                    <a:pt x="1" y="2"/>
                    <a:pt x="6" y="0"/>
                    <a:pt x="6" y="0"/>
                  </a:cubicBezTo>
                  <a:cubicBezTo>
                    <a:pt x="9" y="1"/>
                    <a:pt x="9" y="1"/>
                    <a:pt x="9" y="1"/>
                  </a:cubicBezTo>
                  <a:cubicBezTo>
                    <a:pt x="9" y="1"/>
                    <a:pt x="9" y="6"/>
                    <a:pt x="9" y="6"/>
                  </a:cubicBezTo>
                  <a:cubicBezTo>
                    <a:pt x="9" y="7"/>
                    <a:pt x="12" y="13"/>
                    <a:pt x="12" y="15"/>
                  </a:cubicBezTo>
                  <a:cubicBezTo>
                    <a:pt x="12" y="16"/>
                    <a:pt x="11" y="17"/>
                    <a:pt x="10" y="20"/>
                  </a:cubicBezTo>
                  <a:cubicBezTo>
                    <a:pt x="10" y="25"/>
                    <a:pt x="10" y="25"/>
                    <a:pt x="10" y="25"/>
                  </a:cubicBezTo>
                  <a:lnTo>
                    <a:pt x="11" y="29"/>
                  </a:lnTo>
                  <a:close/>
                </a:path>
              </a:pathLst>
            </a:custGeom>
            <a:solidFill>
              <a:srgbClr val="484D5F"/>
            </a:solidFill>
            <a:ln w="9525">
              <a:noFill/>
              <a:round/>
            </a:ln>
          </p:spPr>
          <p:txBody>
            <a:bodyPr/>
            <a:lstStyle/>
            <a:p>
              <a:endParaRPr lang="zh-CN" altLang="en-US"/>
            </a:p>
          </p:txBody>
        </p:sp>
        <p:sp>
          <p:nvSpPr>
            <p:cNvPr id="25660" name="稻壳儿小白白(http://dwz.cn/Wu2UP)@|5FFC:3285793|FBC:16777215|LFC:0|LBC:16777215"/>
            <p:cNvSpPr/>
            <p:nvPr/>
          </p:nvSpPr>
          <p:spPr bwMode="auto">
            <a:xfrm>
              <a:off x="908049" y="671513"/>
              <a:ext cx="301625" cy="868363"/>
            </a:xfrm>
            <a:custGeom>
              <a:avLst/>
              <a:gdLst>
                <a:gd name="T0" fmla="*/ 2147483646 w 11"/>
                <a:gd name="T1" fmla="*/ 2147483646 h 31"/>
                <a:gd name="T2" fmla="*/ 2147483646 w 11"/>
                <a:gd name="T3" fmla="*/ 2147483646 h 31"/>
                <a:gd name="T4" fmla="*/ 2147483646 w 11"/>
                <a:gd name="T5" fmla="*/ 2147483646 h 31"/>
                <a:gd name="T6" fmla="*/ 2147483646 w 11"/>
                <a:gd name="T7" fmla="*/ 2147483646 h 31"/>
                <a:gd name="T8" fmla="*/ 2147483646 w 11"/>
                <a:gd name="T9" fmla="*/ 2147483646 h 31"/>
                <a:gd name="T10" fmla="*/ 2147483646 w 11"/>
                <a:gd name="T11" fmla="*/ 2147483646 h 31"/>
                <a:gd name="T12" fmla="*/ 2147483646 w 11"/>
                <a:gd name="T13" fmla="*/ 2147483646 h 31"/>
                <a:gd name="T14" fmla="*/ 2147483646 w 11"/>
                <a:gd name="T15" fmla="*/ 2147483646 h 31"/>
                <a:gd name="T16" fmla="*/ 2147483646 w 11"/>
                <a:gd name="T17" fmla="*/ 2147483646 h 31"/>
                <a:gd name="T18" fmla="*/ 2147483646 w 11"/>
                <a:gd name="T19" fmla="*/ 2147483646 h 31"/>
                <a:gd name="T20" fmla="*/ 2147483646 w 11"/>
                <a:gd name="T21" fmla="*/ 2147483646 h 31"/>
                <a:gd name="T22" fmla="*/ 2147483646 w 11"/>
                <a:gd name="T23" fmla="*/ 2147483646 h 31"/>
                <a:gd name="T24" fmla="*/ 2147483646 w 11"/>
                <a:gd name="T25" fmla="*/ 2147483646 h 31"/>
                <a:gd name="T26" fmla="*/ 2147483646 w 11"/>
                <a:gd name="T27" fmla="*/ 2147483646 h 31"/>
                <a:gd name="T28" fmla="*/ 2147483646 w 11"/>
                <a:gd name="T29" fmla="*/ 2147483646 h 31"/>
                <a:gd name="T30" fmla="*/ 2147483646 w 11"/>
                <a:gd name="T31" fmla="*/ 2147483646 h 31"/>
                <a:gd name="T32" fmla="*/ 2147483646 w 11"/>
                <a:gd name="T33" fmla="*/ 2147483646 h 31"/>
                <a:gd name="T34" fmla="*/ 2147483646 w 11"/>
                <a:gd name="T35" fmla="*/ 2147483646 h 31"/>
                <a:gd name="T36" fmla="*/ 2147483646 w 11"/>
                <a:gd name="T37" fmla="*/ 2147483646 h 31"/>
                <a:gd name="T38" fmla="*/ 2147483646 w 11"/>
                <a:gd name="T39" fmla="*/ 2147483646 h 31"/>
                <a:gd name="T40" fmla="*/ 2147483646 w 11"/>
                <a:gd name="T41" fmla="*/ 0 h 31"/>
                <a:gd name="T42" fmla="*/ 2147483646 w 11"/>
                <a:gd name="T43" fmla="*/ 2147483646 h 31"/>
                <a:gd name="T44" fmla="*/ 2147483646 w 11"/>
                <a:gd name="T45" fmla="*/ 2147483646 h 31"/>
                <a:gd name="T46" fmla="*/ 2147483646 w 11"/>
                <a:gd name="T47" fmla="*/ 2147483646 h 31"/>
                <a:gd name="T48" fmla="*/ 2147483646 w 11"/>
                <a:gd name="T49" fmla="*/ 2147483646 h 31"/>
                <a:gd name="T50" fmla="*/ 2147483646 w 11"/>
                <a:gd name="T51" fmla="*/ 2147483646 h 31"/>
                <a:gd name="T52" fmla="*/ 2147483646 w 11"/>
                <a:gd name="T53" fmla="*/ 2147483646 h 31"/>
                <a:gd name="T54" fmla="*/ 2147483646 w 11"/>
                <a:gd name="T55" fmla="*/ 2147483646 h 31"/>
                <a:gd name="T56" fmla="*/ 2147483646 w 11"/>
                <a:gd name="T57" fmla="*/ 2147483646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 h="31">
                  <a:moveTo>
                    <a:pt x="9" y="23"/>
                  </a:moveTo>
                  <a:cubicBezTo>
                    <a:pt x="9" y="22"/>
                    <a:pt x="11" y="17"/>
                    <a:pt x="11" y="17"/>
                  </a:cubicBezTo>
                  <a:cubicBezTo>
                    <a:pt x="11" y="17"/>
                    <a:pt x="9" y="20"/>
                    <a:pt x="9" y="21"/>
                  </a:cubicBezTo>
                  <a:cubicBezTo>
                    <a:pt x="9" y="23"/>
                    <a:pt x="6" y="25"/>
                    <a:pt x="6" y="25"/>
                  </a:cubicBezTo>
                  <a:cubicBezTo>
                    <a:pt x="7" y="22"/>
                    <a:pt x="7" y="22"/>
                    <a:pt x="7" y="22"/>
                  </a:cubicBezTo>
                  <a:cubicBezTo>
                    <a:pt x="6" y="21"/>
                    <a:pt x="6" y="18"/>
                    <a:pt x="6" y="18"/>
                  </a:cubicBezTo>
                  <a:cubicBezTo>
                    <a:pt x="6" y="19"/>
                    <a:pt x="7" y="20"/>
                    <a:pt x="7" y="20"/>
                  </a:cubicBezTo>
                  <a:cubicBezTo>
                    <a:pt x="6" y="19"/>
                    <a:pt x="7" y="16"/>
                    <a:pt x="7" y="16"/>
                  </a:cubicBezTo>
                  <a:cubicBezTo>
                    <a:pt x="7" y="16"/>
                    <a:pt x="6" y="15"/>
                    <a:pt x="6" y="15"/>
                  </a:cubicBezTo>
                  <a:cubicBezTo>
                    <a:pt x="6" y="13"/>
                    <a:pt x="7" y="15"/>
                    <a:pt x="7" y="15"/>
                  </a:cubicBezTo>
                  <a:cubicBezTo>
                    <a:pt x="8" y="15"/>
                    <a:pt x="8" y="16"/>
                    <a:pt x="8" y="16"/>
                  </a:cubicBezTo>
                  <a:cubicBezTo>
                    <a:pt x="8" y="16"/>
                    <a:pt x="9" y="14"/>
                    <a:pt x="8" y="13"/>
                  </a:cubicBezTo>
                  <a:cubicBezTo>
                    <a:pt x="8" y="13"/>
                    <a:pt x="3" y="9"/>
                    <a:pt x="3" y="9"/>
                  </a:cubicBezTo>
                  <a:cubicBezTo>
                    <a:pt x="4" y="9"/>
                    <a:pt x="6" y="11"/>
                    <a:pt x="6" y="11"/>
                  </a:cubicBezTo>
                  <a:cubicBezTo>
                    <a:pt x="5" y="10"/>
                    <a:pt x="3" y="7"/>
                    <a:pt x="3" y="7"/>
                  </a:cubicBezTo>
                  <a:cubicBezTo>
                    <a:pt x="3" y="7"/>
                    <a:pt x="5" y="5"/>
                    <a:pt x="6" y="5"/>
                  </a:cubicBezTo>
                  <a:cubicBezTo>
                    <a:pt x="7" y="4"/>
                    <a:pt x="7" y="6"/>
                    <a:pt x="8" y="7"/>
                  </a:cubicBezTo>
                  <a:cubicBezTo>
                    <a:pt x="8" y="7"/>
                    <a:pt x="9" y="7"/>
                    <a:pt x="10" y="8"/>
                  </a:cubicBezTo>
                  <a:cubicBezTo>
                    <a:pt x="9" y="7"/>
                    <a:pt x="9" y="6"/>
                    <a:pt x="9" y="6"/>
                  </a:cubicBezTo>
                  <a:cubicBezTo>
                    <a:pt x="9" y="6"/>
                    <a:pt x="9" y="1"/>
                    <a:pt x="9" y="1"/>
                  </a:cubicBezTo>
                  <a:cubicBezTo>
                    <a:pt x="6" y="0"/>
                    <a:pt x="6" y="0"/>
                    <a:pt x="6" y="0"/>
                  </a:cubicBezTo>
                  <a:cubicBezTo>
                    <a:pt x="6" y="0"/>
                    <a:pt x="1" y="2"/>
                    <a:pt x="1" y="2"/>
                  </a:cubicBezTo>
                  <a:cubicBezTo>
                    <a:pt x="0" y="3"/>
                    <a:pt x="1" y="7"/>
                    <a:pt x="1" y="7"/>
                  </a:cubicBezTo>
                  <a:cubicBezTo>
                    <a:pt x="5" y="14"/>
                    <a:pt x="5" y="14"/>
                    <a:pt x="5" y="14"/>
                  </a:cubicBezTo>
                  <a:cubicBezTo>
                    <a:pt x="5" y="15"/>
                    <a:pt x="5" y="25"/>
                    <a:pt x="5" y="26"/>
                  </a:cubicBezTo>
                  <a:cubicBezTo>
                    <a:pt x="5" y="27"/>
                    <a:pt x="4" y="30"/>
                    <a:pt x="4" y="30"/>
                  </a:cubicBezTo>
                  <a:cubicBezTo>
                    <a:pt x="5" y="31"/>
                    <a:pt x="5" y="31"/>
                    <a:pt x="6" y="31"/>
                  </a:cubicBezTo>
                  <a:cubicBezTo>
                    <a:pt x="6" y="29"/>
                    <a:pt x="7" y="26"/>
                    <a:pt x="7" y="26"/>
                  </a:cubicBezTo>
                  <a:cubicBezTo>
                    <a:pt x="7" y="26"/>
                    <a:pt x="9" y="24"/>
                    <a:pt x="9" y="23"/>
                  </a:cubicBezTo>
                  <a:close/>
                </a:path>
              </a:pathLst>
            </a:custGeom>
            <a:solidFill>
              <a:srgbClr val="212332"/>
            </a:solidFill>
            <a:ln w="9525">
              <a:noFill/>
              <a:round/>
            </a:ln>
          </p:spPr>
          <p:txBody>
            <a:bodyPr/>
            <a:lstStyle/>
            <a:p>
              <a:endParaRPr lang="zh-CN" altLang="en-US"/>
            </a:p>
          </p:txBody>
        </p:sp>
        <p:sp>
          <p:nvSpPr>
            <p:cNvPr id="25661" name="稻壳儿小白白(http://dwz.cn/Wu2UP)@|5FFC:6245704|FBC:16777215|LFC:0|LBC:16777215"/>
            <p:cNvSpPr/>
            <p:nvPr/>
          </p:nvSpPr>
          <p:spPr bwMode="auto">
            <a:xfrm>
              <a:off x="192087" y="503238"/>
              <a:ext cx="935037" cy="560388"/>
            </a:xfrm>
            <a:custGeom>
              <a:avLst/>
              <a:gdLst>
                <a:gd name="T0" fmla="*/ 2147483646 w 34"/>
                <a:gd name="T1" fmla="*/ 2147483646 h 20"/>
                <a:gd name="T2" fmla="*/ 2147483646 w 34"/>
                <a:gd name="T3" fmla="*/ 2147483646 h 20"/>
                <a:gd name="T4" fmla="*/ 2147483646 w 34"/>
                <a:gd name="T5" fmla="*/ 2147483646 h 20"/>
                <a:gd name="T6" fmla="*/ 2147483646 w 34"/>
                <a:gd name="T7" fmla="*/ 2147483646 h 20"/>
                <a:gd name="T8" fmla="*/ 2147483646 w 34"/>
                <a:gd name="T9" fmla="*/ 2147483646 h 20"/>
                <a:gd name="T10" fmla="*/ 2147483646 w 34"/>
                <a:gd name="T11" fmla="*/ 0 h 20"/>
                <a:gd name="T12" fmla="*/ 2147483646 w 34"/>
                <a:gd name="T13" fmla="*/ 2147483646 h 20"/>
                <a:gd name="T14" fmla="*/ 2147483646 w 34"/>
                <a:gd name="T15" fmla="*/ 2147483646 h 20"/>
                <a:gd name="T16" fmla="*/ 2147483646 w 34"/>
                <a:gd name="T17" fmla="*/ 2147483646 h 20"/>
                <a:gd name="T18" fmla="*/ 2147483646 w 34"/>
                <a:gd name="T19" fmla="*/ 2147483646 h 20"/>
                <a:gd name="T20" fmla="*/ 2147483646 w 34"/>
                <a:gd name="T21" fmla="*/ 2147483646 h 20"/>
                <a:gd name="T22" fmla="*/ 2147483646 w 34"/>
                <a:gd name="T23" fmla="*/ 2147483646 h 20"/>
                <a:gd name="T24" fmla="*/ 2147483646 w 34"/>
                <a:gd name="T25" fmla="*/ 2147483646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20">
                  <a:moveTo>
                    <a:pt x="1" y="16"/>
                  </a:moveTo>
                  <a:cubicBezTo>
                    <a:pt x="1" y="16"/>
                    <a:pt x="13" y="20"/>
                    <a:pt x="15" y="20"/>
                  </a:cubicBezTo>
                  <a:cubicBezTo>
                    <a:pt x="15" y="20"/>
                    <a:pt x="26" y="13"/>
                    <a:pt x="27" y="12"/>
                  </a:cubicBezTo>
                  <a:cubicBezTo>
                    <a:pt x="28" y="12"/>
                    <a:pt x="34" y="8"/>
                    <a:pt x="34" y="8"/>
                  </a:cubicBezTo>
                  <a:cubicBezTo>
                    <a:pt x="34" y="6"/>
                    <a:pt x="34" y="6"/>
                    <a:pt x="34" y="6"/>
                  </a:cubicBezTo>
                  <a:cubicBezTo>
                    <a:pt x="34" y="6"/>
                    <a:pt x="27" y="1"/>
                    <a:pt x="26" y="0"/>
                  </a:cubicBezTo>
                  <a:cubicBezTo>
                    <a:pt x="25" y="0"/>
                    <a:pt x="22" y="2"/>
                    <a:pt x="22" y="3"/>
                  </a:cubicBezTo>
                  <a:cubicBezTo>
                    <a:pt x="21" y="4"/>
                    <a:pt x="20" y="7"/>
                    <a:pt x="20" y="7"/>
                  </a:cubicBezTo>
                  <a:cubicBezTo>
                    <a:pt x="20" y="7"/>
                    <a:pt x="17" y="10"/>
                    <a:pt x="15" y="14"/>
                  </a:cubicBezTo>
                  <a:cubicBezTo>
                    <a:pt x="15" y="14"/>
                    <a:pt x="13" y="13"/>
                    <a:pt x="13" y="13"/>
                  </a:cubicBezTo>
                  <a:cubicBezTo>
                    <a:pt x="12" y="13"/>
                    <a:pt x="8" y="12"/>
                    <a:pt x="7" y="12"/>
                  </a:cubicBezTo>
                  <a:cubicBezTo>
                    <a:pt x="7" y="12"/>
                    <a:pt x="2" y="10"/>
                    <a:pt x="2" y="10"/>
                  </a:cubicBezTo>
                  <a:cubicBezTo>
                    <a:pt x="2" y="10"/>
                    <a:pt x="0" y="12"/>
                    <a:pt x="1" y="16"/>
                  </a:cubicBezTo>
                  <a:close/>
                </a:path>
              </a:pathLst>
            </a:custGeom>
            <a:solidFill>
              <a:srgbClr val="484D5F"/>
            </a:solidFill>
            <a:ln w="9525">
              <a:noFill/>
              <a:round/>
            </a:ln>
          </p:spPr>
          <p:txBody>
            <a:bodyPr/>
            <a:lstStyle/>
            <a:p>
              <a:endParaRPr lang="zh-CN" altLang="en-US"/>
            </a:p>
          </p:txBody>
        </p:sp>
        <p:sp>
          <p:nvSpPr>
            <p:cNvPr id="25662" name="稻壳儿小白白(http://dwz.cn/Wu2UP)@|5FFC:3285793|FBC:16777215|LFC:0|LBC:16777215"/>
            <p:cNvSpPr/>
            <p:nvPr/>
          </p:nvSpPr>
          <p:spPr bwMode="auto">
            <a:xfrm>
              <a:off x="219074" y="503238"/>
              <a:ext cx="825500" cy="531813"/>
            </a:xfrm>
            <a:custGeom>
              <a:avLst/>
              <a:gdLst>
                <a:gd name="T0" fmla="*/ 2147483646 w 30"/>
                <a:gd name="T1" fmla="*/ 2147483646 h 19"/>
                <a:gd name="T2" fmla="*/ 2147483646 w 30"/>
                <a:gd name="T3" fmla="*/ 0 h 19"/>
                <a:gd name="T4" fmla="*/ 2147483646 w 30"/>
                <a:gd name="T5" fmla="*/ 2147483646 h 19"/>
                <a:gd name="T6" fmla="*/ 2147483646 w 30"/>
                <a:gd name="T7" fmla="*/ 2147483646 h 19"/>
                <a:gd name="T8" fmla="*/ 2147483646 w 30"/>
                <a:gd name="T9" fmla="*/ 2147483646 h 19"/>
                <a:gd name="T10" fmla="*/ 2147483646 w 30"/>
                <a:gd name="T11" fmla="*/ 2147483646 h 19"/>
                <a:gd name="T12" fmla="*/ 2147483646 w 30"/>
                <a:gd name="T13" fmla="*/ 2147483646 h 19"/>
                <a:gd name="T14" fmla="*/ 2147483646 w 30"/>
                <a:gd name="T15" fmla="*/ 2147483646 h 19"/>
                <a:gd name="T16" fmla="*/ 0 w 30"/>
                <a:gd name="T17" fmla="*/ 2147483646 h 19"/>
                <a:gd name="T18" fmla="*/ 2147483646 w 30"/>
                <a:gd name="T19" fmla="*/ 2147483646 h 19"/>
                <a:gd name="T20" fmla="*/ 2147483646 w 30"/>
                <a:gd name="T21" fmla="*/ 2147483646 h 19"/>
                <a:gd name="T22" fmla="*/ 2147483646 w 30"/>
                <a:gd name="T23" fmla="*/ 2147483646 h 19"/>
                <a:gd name="T24" fmla="*/ 2147483646 w 30"/>
                <a:gd name="T25" fmla="*/ 2147483646 h 19"/>
                <a:gd name="T26" fmla="*/ 2147483646 w 30"/>
                <a:gd name="T27" fmla="*/ 2147483646 h 19"/>
                <a:gd name="T28" fmla="*/ 2147483646 w 30"/>
                <a:gd name="T29" fmla="*/ 2147483646 h 19"/>
                <a:gd name="T30" fmla="*/ 2147483646 w 30"/>
                <a:gd name="T31" fmla="*/ 2147483646 h 19"/>
                <a:gd name="T32" fmla="*/ 2147483646 w 30"/>
                <a:gd name="T33" fmla="*/ 2147483646 h 19"/>
                <a:gd name="T34" fmla="*/ 2147483646 w 30"/>
                <a:gd name="T35" fmla="*/ 2147483646 h 19"/>
                <a:gd name="T36" fmla="*/ 2147483646 w 30"/>
                <a:gd name="T37" fmla="*/ 2147483646 h 19"/>
                <a:gd name="T38" fmla="*/ 2147483646 w 30"/>
                <a:gd name="T39" fmla="*/ 2147483646 h 19"/>
                <a:gd name="T40" fmla="*/ 2147483646 w 30"/>
                <a:gd name="T41" fmla="*/ 2147483646 h 19"/>
                <a:gd name="T42" fmla="*/ 2147483646 w 30"/>
                <a:gd name="T43" fmla="*/ 2147483646 h 19"/>
                <a:gd name="T44" fmla="*/ 2147483646 w 30"/>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 h="19">
                  <a:moveTo>
                    <a:pt x="30" y="4"/>
                  </a:moveTo>
                  <a:cubicBezTo>
                    <a:pt x="28" y="2"/>
                    <a:pt x="25" y="1"/>
                    <a:pt x="25" y="0"/>
                  </a:cubicBezTo>
                  <a:cubicBezTo>
                    <a:pt x="24" y="0"/>
                    <a:pt x="21" y="2"/>
                    <a:pt x="21" y="3"/>
                  </a:cubicBezTo>
                  <a:cubicBezTo>
                    <a:pt x="20" y="4"/>
                    <a:pt x="19" y="7"/>
                    <a:pt x="19" y="7"/>
                  </a:cubicBezTo>
                  <a:cubicBezTo>
                    <a:pt x="19" y="7"/>
                    <a:pt x="16" y="10"/>
                    <a:pt x="14" y="14"/>
                  </a:cubicBezTo>
                  <a:cubicBezTo>
                    <a:pt x="14" y="14"/>
                    <a:pt x="12" y="13"/>
                    <a:pt x="12" y="13"/>
                  </a:cubicBezTo>
                  <a:cubicBezTo>
                    <a:pt x="11" y="13"/>
                    <a:pt x="7" y="12"/>
                    <a:pt x="6" y="12"/>
                  </a:cubicBezTo>
                  <a:cubicBezTo>
                    <a:pt x="6" y="12"/>
                    <a:pt x="1" y="10"/>
                    <a:pt x="1" y="10"/>
                  </a:cubicBezTo>
                  <a:cubicBezTo>
                    <a:pt x="1" y="10"/>
                    <a:pt x="0" y="11"/>
                    <a:pt x="0" y="12"/>
                  </a:cubicBezTo>
                  <a:cubicBezTo>
                    <a:pt x="2" y="12"/>
                    <a:pt x="4" y="13"/>
                    <a:pt x="5" y="15"/>
                  </a:cubicBezTo>
                  <a:cubicBezTo>
                    <a:pt x="5" y="15"/>
                    <a:pt x="12" y="19"/>
                    <a:pt x="13" y="19"/>
                  </a:cubicBezTo>
                  <a:cubicBezTo>
                    <a:pt x="12" y="17"/>
                    <a:pt x="12" y="17"/>
                    <a:pt x="12" y="17"/>
                  </a:cubicBezTo>
                  <a:cubicBezTo>
                    <a:pt x="14" y="15"/>
                    <a:pt x="14" y="15"/>
                    <a:pt x="14" y="15"/>
                  </a:cubicBezTo>
                  <a:cubicBezTo>
                    <a:pt x="14" y="15"/>
                    <a:pt x="13" y="18"/>
                    <a:pt x="14" y="19"/>
                  </a:cubicBezTo>
                  <a:cubicBezTo>
                    <a:pt x="14" y="19"/>
                    <a:pt x="14" y="16"/>
                    <a:pt x="15" y="15"/>
                  </a:cubicBezTo>
                  <a:cubicBezTo>
                    <a:pt x="16" y="17"/>
                    <a:pt x="16" y="17"/>
                    <a:pt x="16" y="17"/>
                  </a:cubicBezTo>
                  <a:cubicBezTo>
                    <a:pt x="16" y="17"/>
                    <a:pt x="15" y="14"/>
                    <a:pt x="16" y="13"/>
                  </a:cubicBezTo>
                  <a:cubicBezTo>
                    <a:pt x="16" y="13"/>
                    <a:pt x="16" y="14"/>
                    <a:pt x="17" y="14"/>
                  </a:cubicBezTo>
                  <a:cubicBezTo>
                    <a:pt x="17" y="14"/>
                    <a:pt x="17" y="15"/>
                    <a:pt x="17" y="15"/>
                  </a:cubicBezTo>
                  <a:cubicBezTo>
                    <a:pt x="18" y="15"/>
                    <a:pt x="18" y="12"/>
                    <a:pt x="19" y="12"/>
                  </a:cubicBezTo>
                  <a:cubicBezTo>
                    <a:pt x="19" y="11"/>
                    <a:pt x="20" y="10"/>
                    <a:pt x="20" y="10"/>
                  </a:cubicBezTo>
                  <a:cubicBezTo>
                    <a:pt x="21" y="10"/>
                    <a:pt x="26" y="5"/>
                    <a:pt x="28" y="5"/>
                  </a:cubicBezTo>
                  <a:cubicBezTo>
                    <a:pt x="29" y="5"/>
                    <a:pt x="29" y="4"/>
                    <a:pt x="30" y="4"/>
                  </a:cubicBezTo>
                  <a:close/>
                </a:path>
              </a:pathLst>
            </a:custGeom>
            <a:solidFill>
              <a:srgbClr val="212332"/>
            </a:solidFill>
            <a:ln w="9525">
              <a:noFill/>
              <a:round/>
            </a:ln>
          </p:spPr>
          <p:txBody>
            <a:bodyPr/>
            <a:lstStyle/>
            <a:p>
              <a:endParaRPr lang="zh-CN" altLang="en-US"/>
            </a:p>
          </p:txBody>
        </p:sp>
        <p:sp>
          <p:nvSpPr>
            <p:cNvPr id="25663" name="稻壳儿小白白(http://dwz.cn/Wu2UP)@|5FFC:0|FBC:16777215|LFC:0|LBC:16777215"/>
            <p:cNvSpPr/>
            <p:nvPr/>
          </p:nvSpPr>
          <p:spPr bwMode="auto">
            <a:xfrm>
              <a:off x="908049" y="474663"/>
              <a:ext cx="274637" cy="225425"/>
            </a:xfrm>
            <a:custGeom>
              <a:avLst/>
              <a:gdLst>
                <a:gd name="T0" fmla="*/ 0 w 10"/>
                <a:gd name="T1" fmla="*/ 2147483646 h 8"/>
                <a:gd name="T2" fmla="*/ 2147483646 w 10"/>
                <a:gd name="T3" fmla="*/ 2147483646 h 8"/>
                <a:gd name="T4" fmla="*/ 2147483646 w 10"/>
                <a:gd name="T5" fmla="*/ 2147483646 h 8"/>
                <a:gd name="T6" fmla="*/ 2147483646 w 10"/>
                <a:gd name="T7" fmla="*/ 2147483646 h 8"/>
                <a:gd name="T8" fmla="*/ 2147483646 w 10"/>
                <a:gd name="T9" fmla="*/ 2147483646 h 8"/>
                <a:gd name="T10" fmla="*/ 0 w 10"/>
                <a:gd name="T11" fmla="*/ 0 h 8"/>
                <a:gd name="T12" fmla="*/ 0 w 10"/>
                <a:gd name="T13" fmla="*/ 2147483646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0" y="1"/>
                  </a:moveTo>
                  <a:cubicBezTo>
                    <a:pt x="0" y="1"/>
                    <a:pt x="3" y="4"/>
                    <a:pt x="4" y="5"/>
                  </a:cubicBezTo>
                  <a:cubicBezTo>
                    <a:pt x="4" y="5"/>
                    <a:pt x="7" y="8"/>
                    <a:pt x="9" y="8"/>
                  </a:cubicBezTo>
                  <a:cubicBezTo>
                    <a:pt x="9" y="8"/>
                    <a:pt x="10" y="7"/>
                    <a:pt x="10" y="7"/>
                  </a:cubicBezTo>
                  <a:cubicBezTo>
                    <a:pt x="10" y="6"/>
                    <a:pt x="6" y="4"/>
                    <a:pt x="4" y="3"/>
                  </a:cubicBezTo>
                  <a:cubicBezTo>
                    <a:pt x="3" y="1"/>
                    <a:pt x="0" y="0"/>
                    <a:pt x="0" y="0"/>
                  </a:cubicBezTo>
                  <a:lnTo>
                    <a:pt x="0" y="1"/>
                  </a:lnTo>
                  <a:close/>
                </a:path>
              </a:pathLst>
            </a:custGeom>
            <a:solidFill>
              <a:srgbClr val="000000"/>
            </a:solidFill>
            <a:ln w="9525">
              <a:noFill/>
              <a:round/>
            </a:ln>
          </p:spPr>
          <p:txBody>
            <a:bodyPr/>
            <a:lstStyle/>
            <a:p>
              <a:endParaRPr lang="zh-CN" altLang="en-US"/>
            </a:p>
          </p:txBody>
        </p:sp>
        <p:sp>
          <p:nvSpPr>
            <p:cNvPr id="25664" name="稻壳儿小白白(http://dwz.cn/Wu2UP)@|5FFC:15262707|FBC:16777215|LFC:0|LBC:16777215"/>
            <p:cNvSpPr/>
            <p:nvPr/>
          </p:nvSpPr>
          <p:spPr bwMode="auto">
            <a:xfrm>
              <a:off x="908049" y="166688"/>
              <a:ext cx="1127125" cy="673100"/>
            </a:xfrm>
            <a:custGeom>
              <a:avLst/>
              <a:gdLst>
                <a:gd name="T0" fmla="*/ 0 w 41"/>
                <a:gd name="T1" fmla="*/ 2147483646 h 24"/>
                <a:gd name="T2" fmla="*/ 2147483646 w 41"/>
                <a:gd name="T3" fmla="*/ 2147483646 h 24"/>
                <a:gd name="T4" fmla="*/ 2147483646 w 41"/>
                <a:gd name="T5" fmla="*/ 2147483646 h 24"/>
                <a:gd name="T6" fmla="*/ 2147483646 w 41"/>
                <a:gd name="T7" fmla="*/ 2147483646 h 24"/>
                <a:gd name="T8" fmla="*/ 2147483646 w 41"/>
                <a:gd name="T9" fmla="*/ 2147483646 h 24"/>
                <a:gd name="T10" fmla="*/ 2147483646 w 41"/>
                <a:gd name="T11" fmla="*/ 2147483646 h 24"/>
                <a:gd name="T12" fmla="*/ 2147483646 w 41"/>
                <a:gd name="T13" fmla="*/ 2147483646 h 24"/>
                <a:gd name="T14" fmla="*/ 2147483646 w 41"/>
                <a:gd name="T15" fmla="*/ 2147483646 h 24"/>
                <a:gd name="T16" fmla="*/ 2147483646 w 41"/>
                <a:gd name="T17" fmla="*/ 2147483646 h 24"/>
                <a:gd name="T18" fmla="*/ 2147483646 w 41"/>
                <a:gd name="T19" fmla="*/ 2147483646 h 24"/>
                <a:gd name="T20" fmla="*/ 2147483646 w 41"/>
                <a:gd name="T21" fmla="*/ 2147483646 h 24"/>
                <a:gd name="T22" fmla="*/ 2147483646 w 41"/>
                <a:gd name="T23" fmla="*/ 2147483646 h 24"/>
                <a:gd name="T24" fmla="*/ 2147483646 w 41"/>
                <a:gd name="T25" fmla="*/ 2147483646 h 24"/>
                <a:gd name="T26" fmla="*/ 2147483646 w 41"/>
                <a:gd name="T27" fmla="*/ 2147483646 h 24"/>
                <a:gd name="T28" fmla="*/ 2147483646 w 41"/>
                <a:gd name="T29" fmla="*/ 2147483646 h 24"/>
                <a:gd name="T30" fmla="*/ 2147483646 w 41"/>
                <a:gd name="T31" fmla="*/ 2147483646 h 24"/>
                <a:gd name="T32" fmla="*/ 2147483646 w 41"/>
                <a:gd name="T33" fmla="*/ 2147483646 h 24"/>
                <a:gd name="T34" fmla="*/ 2147483646 w 41"/>
                <a:gd name="T35" fmla="*/ 2147483646 h 24"/>
                <a:gd name="T36" fmla="*/ 2147483646 w 41"/>
                <a:gd name="T37" fmla="*/ 2147483646 h 24"/>
                <a:gd name="T38" fmla="*/ 2147483646 w 41"/>
                <a:gd name="T39" fmla="*/ 2147483646 h 24"/>
                <a:gd name="T40" fmla="*/ 2147483646 w 41"/>
                <a:gd name="T41" fmla="*/ 2147483646 h 24"/>
                <a:gd name="T42" fmla="*/ 2147483646 w 41"/>
                <a:gd name="T43" fmla="*/ 2147483646 h 24"/>
                <a:gd name="T44" fmla="*/ 2147483646 w 41"/>
                <a:gd name="T45" fmla="*/ 2147483646 h 24"/>
                <a:gd name="T46" fmla="*/ 2147483646 w 41"/>
                <a:gd name="T47" fmla="*/ 2147483646 h 24"/>
                <a:gd name="T48" fmla="*/ 2147483646 w 41"/>
                <a:gd name="T49" fmla="*/ 2147483646 h 24"/>
                <a:gd name="T50" fmla="*/ 2147483646 w 41"/>
                <a:gd name="T51" fmla="*/ 2147483646 h 24"/>
                <a:gd name="T52" fmla="*/ 2147483646 w 41"/>
                <a:gd name="T53" fmla="*/ 2147483646 h 24"/>
                <a:gd name="T54" fmla="*/ 2147483646 w 41"/>
                <a:gd name="T55" fmla="*/ 2147483646 h 24"/>
                <a:gd name="T56" fmla="*/ 2147483646 w 41"/>
                <a:gd name="T57" fmla="*/ 2147483646 h 24"/>
                <a:gd name="T58" fmla="*/ 2147483646 w 41"/>
                <a:gd name="T59" fmla="*/ 2147483646 h 24"/>
                <a:gd name="T60" fmla="*/ 0 w 41"/>
                <a:gd name="T61" fmla="*/ 2147483646 h 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24">
                  <a:moveTo>
                    <a:pt x="0" y="11"/>
                  </a:moveTo>
                  <a:cubicBezTo>
                    <a:pt x="0" y="11"/>
                    <a:pt x="8" y="15"/>
                    <a:pt x="8" y="16"/>
                  </a:cubicBezTo>
                  <a:cubicBezTo>
                    <a:pt x="9" y="17"/>
                    <a:pt x="9" y="17"/>
                    <a:pt x="9" y="17"/>
                  </a:cubicBezTo>
                  <a:cubicBezTo>
                    <a:pt x="7" y="19"/>
                    <a:pt x="7" y="19"/>
                    <a:pt x="7" y="19"/>
                  </a:cubicBezTo>
                  <a:cubicBezTo>
                    <a:pt x="7" y="19"/>
                    <a:pt x="6" y="23"/>
                    <a:pt x="10" y="24"/>
                  </a:cubicBezTo>
                  <a:cubicBezTo>
                    <a:pt x="14" y="24"/>
                    <a:pt x="11" y="24"/>
                    <a:pt x="11" y="24"/>
                  </a:cubicBezTo>
                  <a:cubicBezTo>
                    <a:pt x="11" y="24"/>
                    <a:pt x="11" y="20"/>
                    <a:pt x="11" y="20"/>
                  </a:cubicBezTo>
                  <a:cubicBezTo>
                    <a:pt x="11" y="20"/>
                    <a:pt x="13" y="18"/>
                    <a:pt x="13" y="17"/>
                  </a:cubicBezTo>
                  <a:cubicBezTo>
                    <a:pt x="14" y="17"/>
                    <a:pt x="21" y="10"/>
                    <a:pt x="21" y="9"/>
                  </a:cubicBezTo>
                  <a:cubicBezTo>
                    <a:pt x="21" y="9"/>
                    <a:pt x="23" y="8"/>
                    <a:pt x="25" y="8"/>
                  </a:cubicBezTo>
                  <a:cubicBezTo>
                    <a:pt x="26" y="8"/>
                    <a:pt x="35" y="8"/>
                    <a:pt x="36" y="7"/>
                  </a:cubicBezTo>
                  <a:cubicBezTo>
                    <a:pt x="38" y="7"/>
                    <a:pt x="39" y="8"/>
                    <a:pt x="40" y="7"/>
                  </a:cubicBezTo>
                  <a:cubicBezTo>
                    <a:pt x="40" y="6"/>
                    <a:pt x="40" y="6"/>
                    <a:pt x="40" y="6"/>
                  </a:cubicBezTo>
                  <a:cubicBezTo>
                    <a:pt x="38" y="6"/>
                    <a:pt x="38" y="6"/>
                    <a:pt x="38" y="6"/>
                  </a:cubicBezTo>
                  <a:cubicBezTo>
                    <a:pt x="38" y="6"/>
                    <a:pt x="41" y="6"/>
                    <a:pt x="41" y="5"/>
                  </a:cubicBezTo>
                  <a:cubicBezTo>
                    <a:pt x="41" y="5"/>
                    <a:pt x="40" y="3"/>
                    <a:pt x="40" y="3"/>
                  </a:cubicBezTo>
                  <a:cubicBezTo>
                    <a:pt x="40" y="3"/>
                    <a:pt x="37" y="3"/>
                    <a:pt x="37" y="3"/>
                  </a:cubicBezTo>
                  <a:cubicBezTo>
                    <a:pt x="36" y="3"/>
                    <a:pt x="32" y="3"/>
                    <a:pt x="32" y="3"/>
                  </a:cubicBezTo>
                  <a:cubicBezTo>
                    <a:pt x="31" y="3"/>
                    <a:pt x="26" y="4"/>
                    <a:pt x="25" y="3"/>
                  </a:cubicBezTo>
                  <a:cubicBezTo>
                    <a:pt x="25" y="3"/>
                    <a:pt x="24" y="3"/>
                    <a:pt x="23" y="2"/>
                  </a:cubicBezTo>
                  <a:cubicBezTo>
                    <a:pt x="23" y="2"/>
                    <a:pt x="22" y="2"/>
                    <a:pt x="22" y="2"/>
                  </a:cubicBezTo>
                  <a:cubicBezTo>
                    <a:pt x="22" y="2"/>
                    <a:pt x="22" y="1"/>
                    <a:pt x="21" y="1"/>
                  </a:cubicBezTo>
                  <a:cubicBezTo>
                    <a:pt x="20" y="0"/>
                    <a:pt x="18" y="1"/>
                    <a:pt x="18" y="1"/>
                  </a:cubicBezTo>
                  <a:cubicBezTo>
                    <a:pt x="18" y="1"/>
                    <a:pt x="14" y="2"/>
                    <a:pt x="14" y="2"/>
                  </a:cubicBezTo>
                  <a:cubicBezTo>
                    <a:pt x="14" y="2"/>
                    <a:pt x="8" y="3"/>
                    <a:pt x="8" y="4"/>
                  </a:cubicBezTo>
                  <a:cubicBezTo>
                    <a:pt x="8" y="4"/>
                    <a:pt x="7" y="7"/>
                    <a:pt x="7" y="7"/>
                  </a:cubicBezTo>
                  <a:cubicBezTo>
                    <a:pt x="7" y="7"/>
                    <a:pt x="7" y="8"/>
                    <a:pt x="7" y="8"/>
                  </a:cubicBezTo>
                  <a:cubicBezTo>
                    <a:pt x="7" y="8"/>
                    <a:pt x="6" y="8"/>
                    <a:pt x="5" y="8"/>
                  </a:cubicBezTo>
                  <a:cubicBezTo>
                    <a:pt x="5" y="9"/>
                    <a:pt x="4" y="10"/>
                    <a:pt x="4" y="9"/>
                  </a:cubicBezTo>
                  <a:cubicBezTo>
                    <a:pt x="3" y="9"/>
                    <a:pt x="2" y="9"/>
                    <a:pt x="1" y="10"/>
                  </a:cubicBezTo>
                  <a:cubicBezTo>
                    <a:pt x="1" y="10"/>
                    <a:pt x="0" y="11"/>
                    <a:pt x="0" y="11"/>
                  </a:cubicBezTo>
                  <a:close/>
                </a:path>
              </a:pathLst>
            </a:custGeom>
            <a:solidFill>
              <a:srgbClr val="F3E3E8"/>
            </a:solidFill>
            <a:ln w="9525">
              <a:noFill/>
              <a:round/>
            </a:ln>
          </p:spPr>
          <p:txBody>
            <a:bodyPr/>
            <a:lstStyle/>
            <a:p>
              <a:endParaRPr lang="zh-CN" altLang="en-US"/>
            </a:p>
          </p:txBody>
        </p:sp>
        <p:sp>
          <p:nvSpPr>
            <p:cNvPr id="25665" name="稻壳儿小白白(http://dwz.cn/Wu2UP)@|5FFC:13026263|FBC:16777215|LFC:0|LBC:16777215"/>
            <p:cNvSpPr/>
            <p:nvPr/>
          </p:nvSpPr>
          <p:spPr bwMode="auto">
            <a:xfrm>
              <a:off x="1182687" y="700088"/>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close/>
                </a:path>
              </a:pathLst>
            </a:custGeom>
            <a:solidFill>
              <a:srgbClr val="D7C3C6"/>
            </a:solidFill>
            <a:ln w="9525">
              <a:noFill/>
              <a:round/>
            </a:ln>
          </p:spPr>
          <p:txBody>
            <a:bodyPr/>
            <a:lstStyle/>
            <a:p>
              <a:endParaRPr lang="zh-CN" altLang="en-US"/>
            </a:p>
          </p:txBody>
        </p:sp>
        <p:sp>
          <p:nvSpPr>
            <p:cNvPr id="25666" name="稻壳儿小白白(http://dwz.cn/Wu2UP)@|1FFC:13026263|FBC:16777215|LFC:0|LBC:16777215"/>
            <p:cNvSpPr>
              <a:spLocks noChangeArrowheads="1"/>
            </p:cNvSpPr>
            <p:nvPr/>
          </p:nvSpPr>
          <p:spPr bwMode="auto">
            <a:xfrm>
              <a:off x="1843087" y="307975"/>
              <a:ext cx="1587" cy="1588"/>
            </a:xfrm>
            <a:prstGeom prst="rect">
              <a:avLst/>
            </a:prstGeom>
            <a:solidFill>
              <a:srgbClr val="D7C3C6"/>
            </a:solidFill>
            <a:ln w="9525">
              <a:noFill/>
              <a:miter lim="800000"/>
            </a:ln>
          </p:spPr>
          <p:txBody>
            <a:bodyPr/>
            <a:lstStyle/>
            <a:p>
              <a:pPr eaLnBrk="1" hangingPunct="1">
                <a:buFont typeface="Arial" panose="020B0604020202020204" pitchFamily="34" charset="0"/>
                <a:buNone/>
              </a:pPr>
              <a:endParaRPr lang="zh-CN" altLang="en-US">
                <a:solidFill>
                  <a:srgbClr val="000000"/>
                </a:solidFill>
                <a:sym typeface="Arial" panose="020B0604020202020204" pitchFamily="34" charset="0"/>
              </a:endParaRPr>
            </a:p>
          </p:txBody>
        </p:sp>
        <p:sp>
          <p:nvSpPr>
            <p:cNvPr id="25667" name="稻壳儿小白白(http://dwz.cn/Wu2UP)@|5FFC:13026263|FBC:16777215|LFC:0|LBC:16777215"/>
            <p:cNvSpPr/>
            <p:nvPr/>
          </p:nvSpPr>
          <p:spPr bwMode="auto">
            <a:xfrm>
              <a:off x="1898649" y="279400"/>
              <a:ext cx="26987" cy="28575"/>
            </a:xfrm>
            <a:custGeom>
              <a:avLst/>
              <a:gdLst>
                <a:gd name="T0" fmla="*/ 0 w 1"/>
                <a:gd name="T1" fmla="*/ 2147483646 h 1"/>
                <a:gd name="T2" fmla="*/ 2147483646 w 1"/>
                <a:gd name="T3" fmla="*/ 0 h 1"/>
                <a:gd name="T4" fmla="*/ 0 w 1"/>
                <a:gd name="T5" fmla="*/ 2147483646 h 1"/>
                <a:gd name="T6" fmla="*/ 0 60000 65536"/>
                <a:gd name="T7" fmla="*/ 0 60000 65536"/>
                <a:gd name="T8" fmla="*/ 0 60000 65536"/>
              </a:gdLst>
              <a:ahLst/>
              <a:cxnLst>
                <a:cxn ang="T6">
                  <a:pos x="T0" y="T1"/>
                </a:cxn>
                <a:cxn ang="T7">
                  <a:pos x="T2" y="T3"/>
                </a:cxn>
                <a:cxn ang="T8">
                  <a:pos x="T4" y="T5"/>
                </a:cxn>
              </a:cxnLst>
              <a:rect l="0" t="0" r="r" b="b"/>
              <a:pathLst>
                <a:path w="1" h="1">
                  <a:moveTo>
                    <a:pt x="0" y="1"/>
                  </a:moveTo>
                  <a:cubicBezTo>
                    <a:pt x="0" y="1"/>
                    <a:pt x="0" y="0"/>
                    <a:pt x="1" y="0"/>
                  </a:cubicBezTo>
                  <a:cubicBezTo>
                    <a:pt x="1" y="0"/>
                    <a:pt x="0" y="0"/>
                    <a:pt x="0" y="1"/>
                  </a:cubicBezTo>
                  <a:close/>
                </a:path>
              </a:pathLst>
            </a:custGeom>
            <a:solidFill>
              <a:srgbClr val="D7C3C6"/>
            </a:solidFill>
            <a:ln w="9525">
              <a:noFill/>
              <a:round/>
            </a:ln>
          </p:spPr>
          <p:txBody>
            <a:bodyPr/>
            <a:lstStyle/>
            <a:p>
              <a:endParaRPr lang="zh-CN" altLang="en-US"/>
            </a:p>
          </p:txBody>
        </p:sp>
        <p:sp>
          <p:nvSpPr>
            <p:cNvPr id="25668" name="稻壳儿小白白(http://dwz.cn/Wu2UP)@|5FFC:13026263|FBC:16777215|LFC:0|LBC:16777215"/>
            <p:cNvSpPr>
              <a:spLocks noEditPoints="1"/>
            </p:cNvSpPr>
            <p:nvPr/>
          </p:nvSpPr>
          <p:spPr bwMode="auto">
            <a:xfrm>
              <a:off x="908049" y="195263"/>
              <a:ext cx="1017587" cy="504825"/>
            </a:xfrm>
            <a:custGeom>
              <a:avLst/>
              <a:gdLst>
                <a:gd name="T0" fmla="*/ 2147483646 w 37"/>
                <a:gd name="T1" fmla="*/ 2147483646 h 18"/>
                <a:gd name="T2" fmla="*/ 2147483646 w 37"/>
                <a:gd name="T3" fmla="*/ 2147483646 h 18"/>
                <a:gd name="T4" fmla="*/ 2147483646 w 37"/>
                <a:gd name="T5" fmla="*/ 2147483646 h 18"/>
                <a:gd name="T6" fmla="*/ 2147483646 w 37"/>
                <a:gd name="T7" fmla="*/ 2147483646 h 18"/>
                <a:gd name="T8" fmla="*/ 2147483646 w 37"/>
                <a:gd name="T9" fmla="*/ 2147483646 h 18"/>
                <a:gd name="T10" fmla="*/ 2147483646 w 37"/>
                <a:gd name="T11" fmla="*/ 2147483646 h 18"/>
                <a:gd name="T12" fmla="*/ 2147483646 w 37"/>
                <a:gd name="T13" fmla="*/ 2147483646 h 18"/>
                <a:gd name="T14" fmla="*/ 2147483646 w 37"/>
                <a:gd name="T15" fmla="*/ 2147483646 h 18"/>
                <a:gd name="T16" fmla="*/ 2147483646 w 37"/>
                <a:gd name="T17" fmla="*/ 2147483646 h 18"/>
                <a:gd name="T18" fmla="*/ 2147483646 w 37"/>
                <a:gd name="T19" fmla="*/ 2147483646 h 18"/>
                <a:gd name="T20" fmla="*/ 2147483646 w 37"/>
                <a:gd name="T21" fmla="*/ 2147483646 h 18"/>
                <a:gd name="T22" fmla="*/ 2147483646 w 37"/>
                <a:gd name="T23" fmla="*/ 2147483646 h 18"/>
                <a:gd name="T24" fmla="*/ 2147483646 w 37"/>
                <a:gd name="T25" fmla="*/ 2147483646 h 18"/>
                <a:gd name="T26" fmla="*/ 2147483646 w 37"/>
                <a:gd name="T27" fmla="*/ 2147483646 h 18"/>
                <a:gd name="T28" fmla="*/ 2147483646 w 37"/>
                <a:gd name="T29" fmla="*/ 2147483646 h 18"/>
                <a:gd name="T30" fmla="*/ 2147483646 w 37"/>
                <a:gd name="T31" fmla="*/ 2147483646 h 18"/>
                <a:gd name="T32" fmla="*/ 2147483646 w 37"/>
                <a:gd name="T33" fmla="*/ 0 h 18"/>
                <a:gd name="T34" fmla="*/ 2147483646 w 37"/>
                <a:gd name="T35" fmla="*/ 2147483646 h 18"/>
                <a:gd name="T36" fmla="*/ 2147483646 w 37"/>
                <a:gd name="T37" fmla="*/ 2147483646 h 18"/>
                <a:gd name="T38" fmla="*/ 2147483646 w 37"/>
                <a:gd name="T39" fmla="*/ 2147483646 h 18"/>
                <a:gd name="T40" fmla="*/ 2147483646 w 37"/>
                <a:gd name="T41" fmla="*/ 2147483646 h 18"/>
                <a:gd name="T42" fmla="*/ 2147483646 w 37"/>
                <a:gd name="T43" fmla="*/ 2147483646 h 18"/>
                <a:gd name="T44" fmla="*/ 2147483646 w 37"/>
                <a:gd name="T45" fmla="*/ 2147483646 h 18"/>
                <a:gd name="T46" fmla="*/ 2147483646 w 37"/>
                <a:gd name="T47" fmla="*/ 2147483646 h 18"/>
                <a:gd name="T48" fmla="*/ 2147483646 w 37"/>
                <a:gd name="T49" fmla="*/ 2147483646 h 18"/>
                <a:gd name="T50" fmla="*/ 2147483646 w 37"/>
                <a:gd name="T51" fmla="*/ 2147483646 h 18"/>
                <a:gd name="T52" fmla="*/ 2147483646 w 37"/>
                <a:gd name="T53" fmla="*/ 2147483646 h 18"/>
                <a:gd name="T54" fmla="*/ 2147483646 w 37"/>
                <a:gd name="T55" fmla="*/ 2147483646 h 18"/>
                <a:gd name="T56" fmla="*/ 2147483646 w 37"/>
                <a:gd name="T57" fmla="*/ 2147483646 h 18"/>
                <a:gd name="T58" fmla="*/ 2147483646 w 37"/>
                <a:gd name="T59" fmla="*/ 2147483646 h 18"/>
                <a:gd name="T60" fmla="*/ 2147483646 w 37"/>
                <a:gd name="T61" fmla="*/ 2147483646 h 18"/>
                <a:gd name="T62" fmla="*/ 2147483646 w 37"/>
                <a:gd name="T63" fmla="*/ 2147483646 h 18"/>
                <a:gd name="T64" fmla="*/ 2147483646 w 37"/>
                <a:gd name="T65" fmla="*/ 2147483646 h 18"/>
                <a:gd name="T66" fmla="*/ 0 w 37"/>
                <a:gd name="T67" fmla="*/ 2147483646 h 18"/>
                <a:gd name="T68" fmla="*/ 2147483646 w 37"/>
                <a:gd name="T69" fmla="*/ 2147483646 h 18"/>
                <a:gd name="T70" fmla="*/ 2147483646 w 37"/>
                <a:gd name="T71" fmla="*/ 2147483646 h 18"/>
                <a:gd name="T72" fmla="*/ 2147483646 w 37"/>
                <a:gd name="T73" fmla="*/ 2147483646 h 18"/>
                <a:gd name="T74" fmla="*/ 2147483646 w 37"/>
                <a:gd name="T75" fmla="*/ 2147483646 h 18"/>
                <a:gd name="T76" fmla="*/ 2147483646 w 37"/>
                <a:gd name="T77" fmla="*/ 2147483646 h 18"/>
                <a:gd name="T78" fmla="*/ 2147483646 w 37"/>
                <a:gd name="T79" fmla="*/ 2147483646 h 18"/>
                <a:gd name="T80" fmla="*/ 2147483646 w 37"/>
                <a:gd name="T81" fmla="*/ 2147483646 h 18"/>
                <a:gd name="T82" fmla="*/ 2147483646 w 37"/>
                <a:gd name="T83" fmla="*/ 2147483646 h 18"/>
                <a:gd name="T84" fmla="*/ 2147483646 w 37"/>
                <a:gd name="T85" fmla="*/ 2147483646 h 18"/>
                <a:gd name="T86" fmla="*/ 2147483646 w 37"/>
                <a:gd name="T87" fmla="*/ 2147483646 h 18"/>
                <a:gd name="T88" fmla="*/ 2147483646 w 37"/>
                <a:gd name="T89" fmla="*/ 2147483646 h 18"/>
                <a:gd name="T90" fmla="*/ 2147483646 w 37"/>
                <a:gd name="T91" fmla="*/ 2147483646 h 18"/>
                <a:gd name="T92" fmla="*/ 2147483646 w 37"/>
                <a:gd name="T93" fmla="*/ 2147483646 h 18"/>
                <a:gd name="T94" fmla="*/ 2147483646 w 37"/>
                <a:gd name="T95" fmla="*/ 2147483646 h 18"/>
                <a:gd name="T96" fmla="*/ 2147483646 w 37"/>
                <a:gd name="T97" fmla="*/ 2147483646 h 18"/>
                <a:gd name="T98" fmla="*/ 2147483646 w 37"/>
                <a:gd name="T99" fmla="*/ 2147483646 h 18"/>
                <a:gd name="T100" fmla="*/ 2147483646 w 37"/>
                <a:gd name="T101" fmla="*/ 2147483646 h 18"/>
                <a:gd name="T102" fmla="*/ 2147483646 w 37"/>
                <a:gd name="T103" fmla="*/ 2147483646 h 18"/>
                <a:gd name="T104" fmla="*/ 2147483646 w 37"/>
                <a:gd name="T105" fmla="*/ 2147483646 h 18"/>
                <a:gd name="T106" fmla="*/ 2147483646 w 37"/>
                <a:gd name="T107" fmla="*/ 2147483646 h 18"/>
                <a:gd name="T108" fmla="*/ 2147483646 w 37"/>
                <a:gd name="T109" fmla="*/ 2147483646 h 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 h="18">
                  <a:moveTo>
                    <a:pt x="37" y="6"/>
                  </a:moveTo>
                  <a:cubicBezTo>
                    <a:pt x="36" y="6"/>
                    <a:pt x="35" y="6"/>
                    <a:pt x="35" y="6"/>
                  </a:cubicBezTo>
                  <a:cubicBezTo>
                    <a:pt x="35" y="5"/>
                    <a:pt x="36" y="4"/>
                    <a:pt x="36" y="4"/>
                  </a:cubicBezTo>
                  <a:cubicBezTo>
                    <a:pt x="35" y="5"/>
                    <a:pt x="33" y="5"/>
                    <a:pt x="33" y="5"/>
                  </a:cubicBezTo>
                  <a:cubicBezTo>
                    <a:pt x="34" y="4"/>
                    <a:pt x="34" y="4"/>
                    <a:pt x="34" y="4"/>
                  </a:cubicBezTo>
                  <a:cubicBezTo>
                    <a:pt x="34" y="5"/>
                    <a:pt x="32" y="6"/>
                    <a:pt x="32" y="6"/>
                  </a:cubicBezTo>
                  <a:cubicBezTo>
                    <a:pt x="31" y="6"/>
                    <a:pt x="32" y="3"/>
                    <a:pt x="32" y="3"/>
                  </a:cubicBezTo>
                  <a:cubicBezTo>
                    <a:pt x="32" y="3"/>
                    <a:pt x="32" y="3"/>
                    <a:pt x="31" y="3"/>
                  </a:cubicBezTo>
                  <a:cubicBezTo>
                    <a:pt x="31" y="4"/>
                    <a:pt x="31" y="6"/>
                    <a:pt x="31" y="6"/>
                  </a:cubicBezTo>
                  <a:cubicBezTo>
                    <a:pt x="31" y="6"/>
                    <a:pt x="30" y="5"/>
                    <a:pt x="30" y="5"/>
                  </a:cubicBezTo>
                  <a:cubicBezTo>
                    <a:pt x="29" y="4"/>
                    <a:pt x="30" y="3"/>
                    <a:pt x="30" y="3"/>
                  </a:cubicBezTo>
                  <a:cubicBezTo>
                    <a:pt x="29" y="3"/>
                    <a:pt x="28" y="4"/>
                    <a:pt x="28" y="4"/>
                  </a:cubicBezTo>
                  <a:cubicBezTo>
                    <a:pt x="27" y="4"/>
                    <a:pt x="24" y="3"/>
                    <a:pt x="24" y="3"/>
                  </a:cubicBezTo>
                  <a:cubicBezTo>
                    <a:pt x="22" y="4"/>
                    <a:pt x="22" y="4"/>
                    <a:pt x="22" y="4"/>
                  </a:cubicBezTo>
                  <a:cubicBezTo>
                    <a:pt x="20" y="4"/>
                    <a:pt x="20" y="4"/>
                    <a:pt x="20" y="4"/>
                  </a:cubicBezTo>
                  <a:cubicBezTo>
                    <a:pt x="20" y="4"/>
                    <a:pt x="20" y="3"/>
                    <a:pt x="19" y="2"/>
                  </a:cubicBezTo>
                  <a:cubicBezTo>
                    <a:pt x="18" y="1"/>
                    <a:pt x="20" y="0"/>
                    <a:pt x="20" y="0"/>
                  </a:cubicBezTo>
                  <a:cubicBezTo>
                    <a:pt x="18" y="0"/>
                    <a:pt x="17" y="1"/>
                    <a:pt x="16" y="2"/>
                  </a:cubicBezTo>
                  <a:cubicBezTo>
                    <a:pt x="16" y="2"/>
                    <a:pt x="14" y="2"/>
                    <a:pt x="14" y="2"/>
                  </a:cubicBezTo>
                  <a:cubicBezTo>
                    <a:pt x="14" y="2"/>
                    <a:pt x="14" y="2"/>
                    <a:pt x="14" y="2"/>
                  </a:cubicBezTo>
                  <a:cubicBezTo>
                    <a:pt x="13" y="3"/>
                    <a:pt x="13" y="3"/>
                    <a:pt x="13" y="3"/>
                  </a:cubicBezTo>
                  <a:cubicBezTo>
                    <a:pt x="12" y="3"/>
                    <a:pt x="10" y="5"/>
                    <a:pt x="10" y="5"/>
                  </a:cubicBezTo>
                  <a:cubicBezTo>
                    <a:pt x="9" y="4"/>
                    <a:pt x="8" y="3"/>
                    <a:pt x="8" y="3"/>
                  </a:cubicBezTo>
                  <a:cubicBezTo>
                    <a:pt x="8" y="4"/>
                    <a:pt x="9" y="5"/>
                    <a:pt x="9" y="5"/>
                  </a:cubicBezTo>
                  <a:cubicBezTo>
                    <a:pt x="9" y="5"/>
                    <a:pt x="9" y="5"/>
                    <a:pt x="9" y="5"/>
                  </a:cubicBezTo>
                  <a:cubicBezTo>
                    <a:pt x="8" y="4"/>
                    <a:pt x="8" y="4"/>
                    <a:pt x="8" y="4"/>
                  </a:cubicBezTo>
                  <a:cubicBezTo>
                    <a:pt x="8" y="4"/>
                    <a:pt x="8" y="5"/>
                    <a:pt x="8" y="5"/>
                  </a:cubicBezTo>
                  <a:cubicBezTo>
                    <a:pt x="8" y="6"/>
                    <a:pt x="7" y="6"/>
                    <a:pt x="7" y="6"/>
                  </a:cubicBezTo>
                  <a:cubicBezTo>
                    <a:pt x="7" y="6"/>
                    <a:pt x="7" y="6"/>
                    <a:pt x="7" y="6"/>
                  </a:cubicBezTo>
                  <a:cubicBezTo>
                    <a:pt x="7" y="6"/>
                    <a:pt x="7" y="7"/>
                    <a:pt x="7" y="7"/>
                  </a:cubicBezTo>
                  <a:cubicBezTo>
                    <a:pt x="7" y="7"/>
                    <a:pt x="6" y="7"/>
                    <a:pt x="5" y="7"/>
                  </a:cubicBezTo>
                  <a:cubicBezTo>
                    <a:pt x="5" y="8"/>
                    <a:pt x="4" y="9"/>
                    <a:pt x="4" y="8"/>
                  </a:cubicBezTo>
                  <a:cubicBezTo>
                    <a:pt x="3" y="8"/>
                    <a:pt x="2" y="8"/>
                    <a:pt x="1" y="9"/>
                  </a:cubicBezTo>
                  <a:cubicBezTo>
                    <a:pt x="1" y="9"/>
                    <a:pt x="0" y="10"/>
                    <a:pt x="0" y="10"/>
                  </a:cubicBezTo>
                  <a:cubicBezTo>
                    <a:pt x="0" y="10"/>
                    <a:pt x="8" y="14"/>
                    <a:pt x="8" y="15"/>
                  </a:cubicBezTo>
                  <a:cubicBezTo>
                    <a:pt x="9" y="15"/>
                    <a:pt x="9" y="16"/>
                    <a:pt x="9" y="16"/>
                  </a:cubicBezTo>
                  <a:cubicBezTo>
                    <a:pt x="9" y="16"/>
                    <a:pt x="9" y="16"/>
                    <a:pt x="9" y="16"/>
                  </a:cubicBezTo>
                  <a:cubicBezTo>
                    <a:pt x="10" y="15"/>
                    <a:pt x="9" y="12"/>
                    <a:pt x="9" y="12"/>
                  </a:cubicBezTo>
                  <a:cubicBezTo>
                    <a:pt x="9" y="12"/>
                    <a:pt x="10" y="14"/>
                    <a:pt x="10" y="15"/>
                  </a:cubicBezTo>
                  <a:cubicBezTo>
                    <a:pt x="10" y="15"/>
                    <a:pt x="10" y="18"/>
                    <a:pt x="10" y="18"/>
                  </a:cubicBezTo>
                  <a:cubicBezTo>
                    <a:pt x="10" y="17"/>
                    <a:pt x="12" y="15"/>
                    <a:pt x="12" y="15"/>
                  </a:cubicBezTo>
                  <a:cubicBezTo>
                    <a:pt x="12" y="15"/>
                    <a:pt x="13" y="10"/>
                    <a:pt x="13" y="10"/>
                  </a:cubicBezTo>
                  <a:cubicBezTo>
                    <a:pt x="10" y="10"/>
                    <a:pt x="4" y="9"/>
                    <a:pt x="4" y="9"/>
                  </a:cubicBezTo>
                  <a:cubicBezTo>
                    <a:pt x="6" y="9"/>
                    <a:pt x="15" y="9"/>
                    <a:pt x="15" y="9"/>
                  </a:cubicBezTo>
                  <a:cubicBezTo>
                    <a:pt x="15" y="8"/>
                    <a:pt x="15" y="8"/>
                    <a:pt x="15" y="8"/>
                  </a:cubicBezTo>
                  <a:cubicBezTo>
                    <a:pt x="8" y="9"/>
                    <a:pt x="6" y="8"/>
                    <a:pt x="6" y="8"/>
                  </a:cubicBezTo>
                  <a:cubicBezTo>
                    <a:pt x="7" y="9"/>
                    <a:pt x="17" y="8"/>
                    <a:pt x="17" y="8"/>
                  </a:cubicBezTo>
                  <a:cubicBezTo>
                    <a:pt x="14" y="6"/>
                    <a:pt x="9" y="7"/>
                    <a:pt x="9" y="7"/>
                  </a:cubicBezTo>
                  <a:cubicBezTo>
                    <a:pt x="9" y="7"/>
                    <a:pt x="13" y="6"/>
                    <a:pt x="15" y="6"/>
                  </a:cubicBezTo>
                  <a:cubicBezTo>
                    <a:pt x="16" y="7"/>
                    <a:pt x="21" y="7"/>
                    <a:pt x="21" y="7"/>
                  </a:cubicBezTo>
                  <a:cubicBezTo>
                    <a:pt x="23" y="7"/>
                    <a:pt x="28" y="7"/>
                    <a:pt x="32" y="7"/>
                  </a:cubicBezTo>
                  <a:cubicBezTo>
                    <a:pt x="34" y="7"/>
                    <a:pt x="36" y="7"/>
                    <a:pt x="36" y="6"/>
                  </a:cubicBezTo>
                  <a:cubicBezTo>
                    <a:pt x="37" y="6"/>
                    <a:pt x="37" y="6"/>
                    <a:pt x="37" y="6"/>
                  </a:cubicBezTo>
                  <a:close/>
                  <a:moveTo>
                    <a:pt x="14" y="2"/>
                  </a:moveTo>
                  <a:cubicBezTo>
                    <a:pt x="14" y="2"/>
                    <a:pt x="14" y="2"/>
                    <a:pt x="14" y="2"/>
                  </a:cubicBezTo>
                  <a:close/>
                </a:path>
              </a:pathLst>
            </a:custGeom>
            <a:solidFill>
              <a:srgbClr val="D7C3C6"/>
            </a:solidFill>
            <a:ln w="9525">
              <a:noFill/>
              <a:round/>
            </a:ln>
          </p:spPr>
          <p:txBody>
            <a:bodyPr/>
            <a:lstStyle/>
            <a:p>
              <a:endParaRPr lang="zh-CN" altLang="en-US"/>
            </a:p>
          </p:txBody>
        </p:sp>
      </p:grpSp>
      <p:grpSp>
        <p:nvGrpSpPr>
          <p:cNvPr id="9" name="稻壳儿小白白(http://dwz.cn/Wu2UP)"/>
          <p:cNvGrpSpPr/>
          <p:nvPr/>
        </p:nvGrpSpPr>
        <p:grpSpPr bwMode="auto">
          <a:xfrm>
            <a:off x="6996113" y="990906"/>
            <a:ext cx="476250" cy="952794"/>
            <a:chOff x="0" y="0"/>
            <a:chExt cx="4060825" cy="8121650"/>
          </a:xfrm>
        </p:grpSpPr>
        <p:sp>
          <p:nvSpPr>
            <p:cNvPr id="25625" name="稻壳儿小白白(http://dwz.cn/Wu2UP)@|5FFC:0|FBC:16777215|LFC:0|LBC:16777215"/>
            <p:cNvSpPr/>
            <p:nvPr/>
          </p:nvSpPr>
          <p:spPr bwMode="auto">
            <a:xfrm>
              <a:off x="2595562" y="3357563"/>
              <a:ext cx="544513" cy="569913"/>
            </a:xfrm>
            <a:custGeom>
              <a:avLst/>
              <a:gdLst>
                <a:gd name="T0" fmla="*/ 2147483646 w 145"/>
                <a:gd name="T1" fmla="*/ 2147483646 h 152"/>
                <a:gd name="T2" fmla="*/ 2147483646 w 145"/>
                <a:gd name="T3" fmla="*/ 2147483646 h 152"/>
                <a:gd name="T4" fmla="*/ 2147483646 w 145"/>
                <a:gd name="T5" fmla="*/ 0 h 152"/>
                <a:gd name="T6" fmla="*/ 2147483646 w 145"/>
                <a:gd name="T7" fmla="*/ 2147483646 h 152"/>
                <a:gd name="T8" fmla="*/ 2147483646 w 145"/>
                <a:gd name="T9" fmla="*/ 2147483646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 h="152">
                  <a:moveTo>
                    <a:pt x="20" y="152"/>
                  </a:moveTo>
                  <a:cubicBezTo>
                    <a:pt x="20" y="152"/>
                    <a:pt x="132" y="121"/>
                    <a:pt x="145" y="92"/>
                  </a:cubicBezTo>
                  <a:cubicBezTo>
                    <a:pt x="82" y="0"/>
                    <a:pt x="82" y="0"/>
                    <a:pt x="82" y="0"/>
                  </a:cubicBezTo>
                  <a:cubicBezTo>
                    <a:pt x="82" y="0"/>
                    <a:pt x="0" y="65"/>
                    <a:pt x="4" y="85"/>
                  </a:cubicBezTo>
                  <a:cubicBezTo>
                    <a:pt x="8" y="105"/>
                    <a:pt x="20" y="152"/>
                    <a:pt x="20" y="152"/>
                  </a:cubicBezTo>
                  <a:close/>
                </a:path>
              </a:pathLst>
            </a:custGeom>
            <a:solidFill>
              <a:srgbClr val="000000"/>
            </a:solidFill>
            <a:ln w="9525">
              <a:noFill/>
              <a:round/>
            </a:ln>
          </p:spPr>
          <p:txBody>
            <a:bodyPr/>
            <a:lstStyle/>
            <a:p>
              <a:endParaRPr lang="zh-CN" altLang="en-US"/>
            </a:p>
          </p:txBody>
        </p:sp>
        <p:sp>
          <p:nvSpPr>
            <p:cNvPr id="25626" name="稻壳儿小白白(http://dwz.cn/Wu2UP)@|5FFC:7979762|FBC:16777215|LFC:0|LBC:16777215"/>
            <p:cNvSpPr/>
            <p:nvPr/>
          </p:nvSpPr>
          <p:spPr bwMode="auto">
            <a:xfrm>
              <a:off x="673100" y="112713"/>
              <a:ext cx="623888" cy="522288"/>
            </a:xfrm>
            <a:custGeom>
              <a:avLst/>
              <a:gdLst>
                <a:gd name="T0" fmla="*/ 2147483646 w 166"/>
                <a:gd name="T1" fmla="*/ 2147483646 h 139"/>
                <a:gd name="T2" fmla="*/ 2147483646 w 166"/>
                <a:gd name="T3" fmla="*/ 2147483646 h 139"/>
                <a:gd name="T4" fmla="*/ 2147483646 w 166"/>
                <a:gd name="T5" fmla="*/ 2147483646 h 139"/>
                <a:gd name="T6" fmla="*/ 2147483646 w 166"/>
                <a:gd name="T7" fmla="*/ 2147483646 h 139"/>
                <a:gd name="T8" fmla="*/ 2147483646 w 166"/>
                <a:gd name="T9" fmla="*/ 2147483646 h 139"/>
                <a:gd name="T10" fmla="*/ 2147483646 w 166"/>
                <a:gd name="T11" fmla="*/ 2147483646 h 139"/>
                <a:gd name="T12" fmla="*/ 2147483646 w 166"/>
                <a:gd name="T13" fmla="*/ 2147483646 h 139"/>
                <a:gd name="T14" fmla="*/ 2147483646 w 166"/>
                <a:gd name="T15" fmla="*/ 2147483646 h 139"/>
                <a:gd name="T16" fmla="*/ 2147483646 w 166"/>
                <a:gd name="T17" fmla="*/ 0 h 139"/>
                <a:gd name="T18" fmla="*/ 2147483646 w 166"/>
                <a:gd name="T19" fmla="*/ 2147483646 h 139"/>
                <a:gd name="T20" fmla="*/ 2147483646 w 166"/>
                <a:gd name="T21" fmla="*/ 2147483646 h 139"/>
                <a:gd name="T22" fmla="*/ 0 w 166"/>
                <a:gd name="T23" fmla="*/ 2147483646 h 139"/>
                <a:gd name="T24" fmla="*/ 2147483646 w 166"/>
                <a:gd name="T25" fmla="*/ 2147483646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6" h="139">
                  <a:moveTo>
                    <a:pt x="54" y="139"/>
                  </a:moveTo>
                  <a:cubicBezTo>
                    <a:pt x="78" y="123"/>
                    <a:pt x="78" y="123"/>
                    <a:pt x="78" y="123"/>
                  </a:cubicBezTo>
                  <a:cubicBezTo>
                    <a:pt x="141" y="123"/>
                    <a:pt x="141" y="123"/>
                    <a:pt x="141" y="123"/>
                  </a:cubicBezTo>
                  <a:cubicBezTo>
                    <a:pt x="166" y="91"/>
                    <a:pt x="166" y="91"/>
                    <a:pt x="166" y="91"/>
                  </a:cubicBezTo>
                  <a:cubicBezTo>
                    <a:pt x="166" y="91"/>
                    <a:pt x="156" y="52"/>
                    <a:pt x="151" y="52"/>
                  </a:cubicBezTo>
                  <a:cubicBezTo>
                    <a:pt x="147" y="52"/>
                    <a:pt x="138" y="52"/>
                    <a:pt x="138" y="52"/>
                  </a:cubicBezTo>
                  <a:cubicBezTo>
                    <a:pt x="138" y="52"/>
                    <a:pt x="142" y="37"/>
                    <a:pt x="137" y="33"/>
                  </a:cubicBezTo>
                  <a:cubicBezTo>
                    <a:pt x="133" y="28"/>
                    <a:pt x="119" y="11"/>
                    <a:pt x="114" y="11"/>
                  </a:cubicBezTo>
                  <a:cubicBezTo>
                    <a:pt x="110" y="11"/>
                    <a:pt x="85" y="0"/>
                    <a:pt x="85" y="0"/>
                  </a:cubicBezTo>
                  <a:cubicBezTo>
                    <a:pt x="85" y="0"/>
                    <a:pt x="42" y="24"/>
                    <a:pt x="35" y="34"/>
                  </a:cubicBezTo>
                  <a:cubicBezTo>
                    <a:pt x="28" y="44"/>
                    <a:pt x="27" y="69"/>
                    <a:pt x="27" y="69"/>
                  </a:cubicBezTo>
                  <a:cubicBezTo>
                    <a:pt x="0" y="104"/>
                    <a:pt x="0" y="104"/>
                    <a:pt x="0" y="104"/>
                  </a:cubicBezTo>
                  <a:lnTo>
                    <a:pt x="54" y="139"/>
                  </a:lnTo>
                  <a:close/>
                </a:path>
              </a:pathLst>
            </a:custGeom>
            <a:solidFill>
              <a:srgbClr val="F2C279"/>
            </a:solidFill>
            <a:ln w="9525">
              <a:noFill/>
              <a:round/>
            </a:ln>
          </p:spPr>
          <p:txBody>
            <a:bodyPr/>
            <a:lstStyle/>
            <a:p>
              <a:endParaRPr lang="zh-CN" altLang="en-US"/>
            </a:p>
          </p:txBody>
        </p:sp>
        <p:sp>
          <p:nvSpPr>
            <p:cNvPr id="25627" name="稻壳儿小白白(http://dwz.cn/Wu2UP)@|5FFC:7979762|FBC:16777215|LFC:0|LBC:16777215"/>
            <p:cNvSpPr/>
            <p:nvPr/>
          </p:nvSpPr>
          <p:spPr bwMode="auto">
            <a:xfrm>
              <a:off x="2733675" y="139700"/>
              <a:ext cx="714375" cy="495300"/>
            </a:xfrm>
            <a:custGeom>
              <a:avLst/>
              <a:gdLst>
                <a:gd name="T0" fmla="*/ 2147483646 w 190"/>
                <a:gd name="T1" fmla="*/ 2147483646 h 132"/>
                <a:gd name="T2" fmla="*/ 2147483646 w 190"/>
                <a:gd name="T3" fmla="*/ 2147483646 h 132"/>
                <a:gd name="T4" fmla="*/ 2147483646 w 190"/>
                <a:gd name="T5" fmla="*/ 2147483646 h 132"/>
                <a:gd name="T6" fmla="*/ 2147483646 w 190"/>
                <a:gd name="T7" fmla="*/ 2147483646 h 132"/>
                <a:gd name="T8" fmla="*/ 2147483646 w 190"/>
                <a:gd name="T9" fmla="*/ 2147483646 h 132"/>
                <a:gd name="T10" fmla="*/ 2147483646 w 190"/>
                <a:gd name="T11" fmla="*/ 2147483646 h 132"/>
                <a:gd name="T12" fmla="*/ 2147483646 w 190"/>
                <a:gd name="T13" fmla="*/ 2147483646 h 132"/>
                <a:gd name="T14" fmla="*/ 2147483646 w 190"/>
                <a:gd name="T15" fmla="*/ 2147483646 h 132"/>
                <a:gd name="T16" fmla="*/ 2147483646 w 190"/>
                <a:gd name="T17" fmla="*/ 2147483646 h 132"/>
                <a:gd name="T18" fmla="*/ 2147483646 w 190"/>
                <a:gd name="T19" fmla="*/ 0 h 132"/>
                <a:gd name="T20" fmla="*/ 2147483646 w 190"/>
                <a:gd name="T21" fmla="*/ 2147483646 h 132"/>
                <a:gd name="T22" fmla="*/ 2147483646 w 190"/>
                <a:gd name="T23" fmla="*/ 2147483646 h 132"/>
                <a:gd name="T24" fmla="*/ 2147483646 w 190"/>
                <a:gd name="T25" fmla="*/ 2147483646 h 132"/>
                <a:gd name="T26" fmla="*/ 2147483646 w 190"/>
                <a:gd name="T27" fmla="*/ 2147483646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0" h="132">
                  <a:moveTo>
                    <a:pt x="117" y="112"/>
                  </a:moveTo>
                  <a:cubicBezTo>
                    <a:pt x="117" y="112"/>
                    <a:pt x="100" y="112"/>
                    <a:pt x="89" y="116"/>
                  </a:cubicBezTo>
                  <a:cubicBezTo>
                    <a:pt x="79" y="121"/>
                    <a:pt x="51" y="122"/>
                    <a:pt x="51" y="122"/>
                  </a:cubicBezTo>
                  <a:cubicBezTo>
                    <a:pt x="51" y="122"/>
                    <a:pt x="24" y="104"/>
                    <a:pt x="20" y="96"/>
                  </a:cubicBezTo>
                  <a:cubicBezTo>
                    <a:pt x="17" y="88"/>
                    <a:pt x="20" y="77"/>
                    <a:pt x="20" y="77"/>
                  </a:cubicBezTo>
                  <a:cubicBezTo>
                    <a:pt x="20" y="77"/>
                    <a:pt x="0" y="60"/>
                    <a:pt x="12" y="44"/>
                  </a:cubicBezTo>
                  <a:cubicBezTo>
                    <a:pt x="26" y="34"/>
                    <a:pt x="26" y="34"/>
                    <a:pt x="26" y="34"/>
                  </a:cubicBezTo>
                  <a:cubicBezTo>
                    <a:pt x="26" y="34"/>
                    <a:pt x="35" y="26"/>
                    <a:pt x="40" y="25"/>
                  </a:cubicBezTo>
                  <a:cubicBezTo>
                    <a:pt x="44" y="23"/>
                    <a:pt x="67" y="8"/>
                    <a:pt x="67" y="8"/>
                  </a:cubicBezTo>
                  <a:cubicBezTo>
                    <a:pt x="67" y="8"/>
                    <a:pt x="93" y="0"/>
                    <a:pt x="97" y="0"/>
                  </a:cubicBezTo>
                  <a:cubicBezTo>
                    <a:pt x="102" y="0"/>
                    <a:pt x="147" y="22"/>
                    <a:pt x="158" y="61"/>
                  </a:cubicBezTo>
                  <a:cubicBezTo>
                    <a:pt x="185" y="92"/>
                    <a:pt x="190" y="91"/>
                    <a:pt x="190" y="91"/>
                  </a:cubicBezTo>
                  <a:cubicBezTo>
                    <a:pt x="190" y="91"/>
                    <a:pt x="149" y="131"/>
                    <a:pt x="132" y="132"/>
                  </a:cubicBezTo>
                  <a:lnTo>
                    <a:pt x="117" y="112"/>
                  </a:lnTo>
                  <a:close/>
                </a:path>
              </a:pathLst>
            </a:custGeom>
            <a:solidFill>
              <a:srgbClr val="F2C279"/>
            </a:solidFill>
            <a:ln w="9525">
              <a:noFill/>
              <a:round/>
            </a:ln>
          </p:spPr>
          <p:txBody>
            <a:bodyPr/>
            <a:lstStyle/>
            <a:p>
              <a:endParaRPr lang="zh-CN" altLang="en-US"/>
            </a:p>
          </p:txBody>
        </p:sp>
        <p:sp>
          <p:nvSpPr>
            <p:cNvPr id="25628" name="稻壳儿小白白(http://dwz.cn/Wu2UP)@|5FFC:16578549|FBC:16777215|LFC:0|LBC:16777215"/>
            <p:cNvSpPr/>
            <p:nvPr/>
          </p:nvSpPr>
          <p:spPr bwMode="auto">
            <a:xfrm>
              <a:off x="538162" y="417513"/>
              <a:ext cx="387350" cy="292100"/>
            </a:xfrm>
            <a:custGeom>
              <a:avLst/>
              <a:gdLst>
                <a:gd name="T0" fmla="*/ 2147483646 w 103"/>
                <a:gd name="T1" fmla="*/ 0 h 78"/>
                <a:gd name="T2" fmla="*/ 2147483646 w 103"/>
                <a:gd name="T3" fmla="*/ 2147483646 h 78"/>
                <a:gd name="T4" fmla="*/ 2147483646 w 103"/>
                <a:gd name="T5" fmla="*/ 2147483646 h 78"/>
                <a:gd name="T6" fmla="*/ 0 w 103"/>
                <a:gd name="T7" fmla="*/ 2147483646 h 78"/>
                <a:gd name="T8" fmla="*/ 2147483646 w 103"/>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78">
                  <a:moveTo>
                    <a:pt x="36" y="0"/>
                  </a:moveTo>
                  <a:cubicBezTo>
                    <a:pt x="36" y="0"/>
                    <a:pt x="93" y="22"/>
                    <a:pt x="103" y="49"/>
                  </a:cubicBezTo>
                  <a:cubicBezTo>
                    <a:pt x="79" y="78"/>
                    <a:pt x="79" y="78"/>
                    <a:pt x="79" y="78"/>
                  </a:cubicBezTo>
                  <a:cubicBezTo>
                    <a:pt x="0" y="53"/>
                    <a:pt x="0" y="53"/>
                    <a:pt x="0" y="53"/>
                  </a:cubicBezTo>
                  <a:lnTo>
                    <a:pt x="36" y="0"/>
                  </a:lnTo>
                  <a:close/>
                </a:path>
              </a:pathLst>
            </a:custGeom>
            <a:solidFill>
              <a:srgbClr val="F5F7FC"/>
            </a:solidFill>
            <a:ln w="9525">
              <a:noFill/>
              <a:round/>
            </a:ln>
          </p:spPr>
          <p:txBody>
            <a:bodyPr/>
            <a:lstStyle/>
            <a:p>
              <a:endParaRPr lang="zh-CN" altLang="en-US"/>
            </a:p>
          </p:txBody>
        </p:sp>
        <p:sp>
          <p:nvSpPr>
            <p:cNvPr id="25629" name="稻壳儿小白白(http://dwz.cn/Wu2UP)@|5FFC:16578549|FBC:16777215|LFC:0|LBC:16777215"/>
            <p:cNvSpPr/>
            <p:nvPr/>
          </p:nvSpPr>
          <p:spPr bwMode="auto">
            <a:xfrm>
              <a:off x="3208337" y="417513"/>
              <a:ext cx="442913" cy="292100"/>
            </a:xfrm>
            <a:custGeom>
              <a:avLst/>
              <a:gdLst>
                <a:gd name="T0" fmla="*/ 2147483646 w 118"/>
                <a:gd name="T1" fmla="*/ 0 h 78"/>
                <a:gd name="T2" fmla="*/ 0 w 118"/>
                <a:gd name="T3" fmla="*/ 2147483646 h 78"/>
                <a:gd name="T4" fmla="*/ 2147483646 w 118"/>
                <a:gd name="T5" fmla="*/ 2147483646 h 78"/>
                <a:gd name="T6" fmla="*/ 2147483646 w 118"/>
                <a:gd name="T7" fmla="*/ 2147483646 h 78"/>
                <a:gd name="T8" fmla="*/ 2147483646 w 118"/>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78">
                  <a:moveTo>
                    <a:pt x="64" y="0"/>
                  </a:moveTo>
                  <a:cubicBezTo>
                    <a:pt x="0" y="51"/>
                    <a:pt x="0" y="51"/>
                    <a:pt x="0" y="51"/>
                  </a:cubicBezTo>
                  <a:cubicBezTo>
                    <a:pt x="0" y="51"/>
                    <a:pt x="1" y="70"/>
                    <a:pt x="15" y="78"/>
                  </a:cubicBezTo>
                  <a:cubicBezTo>
                    <a:pt x="118" y="58"/>
                    <a:pt x="118" y="58"/>
                    <a:pt x="118" y="58"/>
                  </a:cubicBezTo>
                  <a:lnTo>
                    <a:pt x="64" y="0"/>
                  </a:lnTo>
                  <a:close/>
                </a:path>
              </a:pathLst>
            </a:custGeom>
            <a:solidFill>
              <a:srgbClr val="F5F7FC"/>
            </a:solidFill>
            <a:ln w="9525">
              <a:noFill/>
              <a:round/>
            </a:ln>
          </p:spPr>
          <p:txBody>
            <a:bodyPr/>
            <a:lstStyle/>
            <a:p>
              <a:endParaRPr lang="zh-CN" altLang="en-US"/>
            </a:p>
          </p:txBody>
        </p:sp>
        <p:sp>
          <p:nvSpPr>
            <p:cNvPr id="25630" name="稻壳儿小白白(http://dwz.cn/Wu2UP)@|5FFC:7979762|FBC:16777215|LFC:0|LBC:16777215"/>
            <p:cNvSpPr/>
            <p:nvPr/>
          </p:nvSpPr>
          <p:spPr bwMode="auto">
            <a:xfrm>
              <a:off x="1444625" y="104775"/>
              <a:ext cx="898525" cy="1360488"/>
            </a:xfrm>
            <a:custGeom>
              <a:avLst/>
              <a:gdLst>
                <a:gd name="T0" fmla="*/ 2147483646 w 239"/>
                <a:gd name="T1" fmla="*/ 2147483646 h 362"/>
                <a:gd name="T2" fmla="*/ 2147483646 w 239"/>
                <a:gd name="T3" fmla="*/ 2147483646 h 362"/>
                <a:gd name="T4" fmla="*/ 2147483646 w 239"/>
                <a:gd name="T5" fmla="*/ 2147483646 h 362"/>
                <a:gd name="T6" fmla="*/ 2147483646 w 239"/>
                <a:gd name="T7" fmla="*/ 2147483646 h 362"/>
                <a:gd name="T8" fmla="*/ 2147483646 w 239"/>
                <a:gd name="T9" fmla="*/ 2147483646 h 362"/>
                <a:gd name="T10" fmla="*/ 2147483646 w 239"/>
                <a:gd name="T11" fmla="*/ 2147483646 h 362"/>
                <a:gd name="T12" fmla="*/ 2147483646 w 239"/>
                <a:gd name="T13" fmla="*/ 2147483646 h 362"/>
                <a:gd name="T14" fmla="*/ 2147483646 w 239"/>
                <a:gd name="T15" fmla="*/ 2147483646 h 362"/>
                <a:gd name="T16" fmla="*/ 2147483646 w 239"/>
                <a:gd name="T17" fmla="*/ 2147483646 h 362"/>
                <a:gd name="T18" fmla="*/ 2147483646 w 239"/>
                <a:gd name="T19" fmla="*/ 2147483646 h 362"/>
                <a:gd name="T20" fmla="*/ 2147483646 w 239"/>
                <a:gd name="T21" fmla="*/ 2147483646 h 362"/>
                <a:gd name="T22" fmla="*/ 2147483646 w 239"/>
                <a:gd name="T23" fmla="*/ 2147483646 h 362"/>
                <a:gd name="T24" fmla="*/ 2147483646 w 239"/>
                <a:gd name="T25" fmla="*/ 2147483646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9" h="362">
                  <a:moveTo>
                    <a:pt x="68" y="292"/>
                  </a:moveTo>
                  <a:cubicBezTo>
                    <a:pt x="68" y="292"/>
                    <a:pt x="45" y="231"/>
                    <a:pt x="37" y="222"/>
                  </a:cubicBezTo>
                  <a:cubicBezTo>
                    <a:pt x="29" y="212"/>
                    <a:pt x="0" y="176"/>
                    <a:pt x="17" y="122"/>
                  </a:cubicBezTo>
                  <a:cubicBezTo>
                    <a:pt x="34" y="68"/>
                    <a:pt x="52" y="20"/>
                    <a:pt x="97" y="2"/>
                  </a:cubicBezTo>
                  <a:cubicBezTo>
                    <a:pt x="97" y="2"/>
                    <a:pt x="156" y="0"/>
                    <a:pt x="171" y="9"/>
                  </a:cubicBezTo>
                  <a:cubicBezTo>
                    <a:pt x="186" y="19"/>
                    <a:pt x="207" y="54"/>
                    <a:pt x="207" y="54"/>
                  </a:cubicBezTo>
                  <a:cubicBezTo>
                    <a:pt x="207" y="75"/>
                    <a:pt x="207" y="75"/>
                    <a:pt x="207" y="75"/>
                  </a:cubicBezTo>
                  <a:cubicBezTo>
                    <a:pt x="207" y="75"/>
                    <a:pt x="229" y="92"/>
                    <a:pt x="234" y="103"/>
                  </a:cubicBezTo>
                  <a:cubicBezTo>
                    <a:pt x="239" y="115"/>
                    <a:pt x="234" y="167"/>
                    <a:pt x="234" y="179"/>
                  </a:cubicBezTo>
                  <a:cubicBezTo>
                    <a:pt x="234" y="192"/>
                    <a:pt x="216" y="209"/>
                    <a:pt x="216" y="209"/>
                  </a:cubicBezTo>
                  <a:cubicBezTo>
                    <a:pt x="216" y="209"/>
                    <a:pt x="227" y="247"/>
                    <a:pt x="225" y="261"/>
                  </a:cubicBezTo>
                  <a:cubicBezTo>
                    <a:pt x="222" y="274"/>
                    <a:pt x="236" y="320"/>
                    <a:pt x="236" y="320"/>
                  </a:cubicBezTo>
                  <a:cubicBezTo>
                    <a:pt x="236" y="320"/>
                    <a:pt x="135" y="362"/>
                    <a:pt x="68" y="292"/>
                  </a:cubicBezTo>
                  <a:close/>
                </a:path>
              </a:pathLst>
            </a:custGeom>
            <a:solidFill>
              <a:srgbClr val="F2C279"/>
            </a:solidFill>
            <a:ln w="9525">
              <a:noFill/>
              <a:round/>
            </a:ln>
          </p:spPr>
          <p:txBody>
            <a:bodyPr/>
            <a:lstStyle/>
            <a:p>
              <a:endParaRPr lang="zh-CN" altLang="en-US"/>
            </a:p>
          </p:txBody>
        </p:sp>
        <p:sp>
          <p:nvSpPr>
            <p:cNvPr id="25631" name="稻壳儿小白白(http://dwz.cn/Wu2UP)@|5FFC:7582443|FBC:16777215|LFC:0|LBC:16777215"/>
            <p:cNvSpPr/>
            <p:nvPr/>
          </p:nvSpPr>
          <p:spPr bwMode="auto">
            <a:xfrm>
              <a:off x="2805112" y="142875"/>
              <a:ext cx="406400" cy="454025"/>
            </a:xfrm>
            <a:custGeom>
              <a:avLst/>
              <a:gdLst>
                <a:gd name="T0" fmla="*/ 2147483646 w 108"/>
                <a:gd name="T1" fmla="*/ 0 h 121"/>
                <a:gd name="T2" fmla="*/ 2147483646 w 108"/>
                <a:gd name="T3" fmla="*/ 2147483646 h 121"/>
                <a:gd name="T4" fmla="*/ 2147483646 w 108"/>
                <a:gd name="T5" fmla="*/ 2147483646 h 121"/>
                <a:gd name="T6" fmla="*/ 2147483646 w 108"/>
                <a:gd name="T7" fmla="*/ 2147483646 h 121"/>
                <a:gd name="T8" fmla="*/ 2147483646 w 108"/>
                <a:gd name="T9" fmla="*/ 2147483646 h 121"/>
                <a:gd name="T10" fmla="*/ 2147483646 w 108"/>
                <a:gd name="T11" fmla="*/ 2147483646 h 121"/>
                <a:gd name="T12" fmla="*/ 2147483646 w 108"/>
                <a:gd name="T13" fmla="*/ 2147483646 h 121"/>
                <a:gd name="T14" fmla="*/ 2147483646 w 108"/>
                <a:gd name="T15" fmla="*/ 2147483646 h 121"/>
                <a:gd name="T16" fmla="*/ 2147483646 w 108"/>
                <a:gd name="T17" fmla="*/ 2147483646 h 121"/>
                <a:gd name="T18" fmla="*/ 2147483646 w 108"/>
                <a:gd name="T19" fmla="*/ 2147483646 h 121"/>
                <a:gd name="T20" fmla="*/ 2147483646 w 108"/>
                <a:gd name="T21" fmla="*/ 2147483646 h 121"/>
                <a:gd name="T22" fmla="*/ 2147483646 w 108"/>
                <a:gd name="T23" fmla="*/ 2147483646 h 121"/>
                <a:gd name="T24" fmla="*/ 2147483646 w 108"/>
                <a:gd name="T25" fmla="*/ 2147483646 h 121"/>
                <a:gd name="T26" fmla="*/ 2147483646 w 108"/>
                <a:gd name="T27" fmla="*/ 2147483646 h 121"/>
                <a:gd name="T28" fmla="*/ 2147483646 w 108"/>
                <a:gd name="T29" fmla="*/ 2147483646 h 121"/>
                <a:gd name="T30" fmla="*/ 2147483646 w 108"/>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 h="121">
                  <a:moveTo>
                    <a:pt x="79" y="0"/>
                  </a:moveTo>
                  <a:cubicBezTo>
                    <a:pt x="79" y="28"/>
                    <a:pt x="79" y="28"/>
                    <a:pt x="79" y="28"/>
                  </a:cubicBezTo>
                  <a:cubicBezTo>
                    <a:pt x="79" y="28"/>
                    <a:pt x="78" y="38"/>
                    <a:pt x="67" y="40"/>
                  </a:cubicBezTo>
                  <a:cubicBezTo>
                    <a:pt x="67" y="40"/>
                    <a:pt x="57" y="58"/>
                    <a:pt x="51" y="58"/>
                  </a:cubicBezTo>
                  <a:cubicBezTo>
                    <a:pt x="32" y="61"/>
                    <a:pt x="32" y="61"/>
                    <a:pt x="32" y="61"/>
                  </a:cubicBezTo>
                  <a:cubicBezTo>
                    <a:pt x="32" y="61"/>
                    <a:pt x="30" y="93"/>
                    <a:pt x="32" y="98"/>
                  </a:cubicBezTo>
                  <a:cubicBezTo>
                    <a:pt x="35" y="103"/>
                    <a:pt x="16" y="88"/>
                    <a:pt x="19" y="73"/>
                  </a:cubicBezTo>
                  <a:cubicBezTo>
                    <a:pt x="19" y="73"/>
                    <a:pt x="0" y="90"/>
                    <a:pt x="16" y="109"/>
                  </a:cubicBezTo>
                  <a:cubicBezTo>
                    <a:pt x="24" y="116"/>
                    <a:pt x="32" y="121"/>
                    <a:pt x="32" y="121"/>
                  </a:cubicBezTo>
                  <a:cubicBezTo>
                    <a:pt x="32" y="121"/>
                    <a:pt x="47" y="120"/>
                    <a:pt x="58" y="118"/>
                  </a:cubicBezTo>
                  <a:cubicBezTo>
                    <a:pt x="49" y="111"/>
                    <a:pt x="40" y="101"/>
                    <a:pt x="42" y="95"/>
                  </a:cubicBezTo>
                  <a:cubicBezTo>
                    <a:pt x="44" y="82"/>
                    <a:pt x="41" y="73"/>
                    <a:pt x="41" y="73"/>
                  </a:cubicBezTo>
                  <a:cubicBezTo>
                    <a:pt x="41" y="73"/>
                    <a:pt x="74" y="59"/>
                    <a:pt x="75" y="53"/>
                  </a:cubicBezTo>
                  <a:cubicBezTo>
                    <a:pt x="76" y="48"/>
                    <a:pt x="87" y="29"/>
                    <a:pt x="87" y="29"/>
                  </a:cubicBezTo>
                  <a:cubicBezTo>
                    <a:pt x="108" y="17"/>
                    <a:pt x="108" y="17"/>
                    <a:pt x="108" y="17"/>
                  </a:cubicBezTo>
                  <a:cubicBezTo>
                    <a:pt x="96" y="7"/>
                    <a:pt x="83" y="1"/>
                    <a:pt x="79" y="0"/>
                  </a:cubicBezTo>
                  <a:close/>
                </a:path>
              </a:pathLst>
            </a:custGeom>
            <a:solidFill>
              <a:srgbClr val="EBB273"/>
            </a:solidFill>
            <a:ln w="9525">
              <a:noFill/>
              <a:round/>
            </a:ln>
          </p:spPr>
          <p:txBody>
            <a:bodyPr/>
            <a:lstStyle/>
            <a:p>
              <a:endParaRPr lang="zh-CN" altLang="en-US"/>
            </a:p>
          </p:txBody>
        </p:sp>
        <p:sp>
          <p:nvSpPr>
            <p:cNvPr id="25632" name="稻壳儿小白白(http://dwz.cn/Wu2UP)@|5FFC:7582443|FBC:16777215|LFC:0|LBC:16777215"/>
            <p:cNvSpPr/>
            <p:nvPr/>
          </p:nvSpPr>
          <p:spPr bwMode="auto">
            <a:xfrm>
              <a:off x="985837" y="169863"/>
              <a:ext cx="263525" cy="273050"/>
            </a:xfrm>
            <a:custGeom>
              <a:avLst/>
              <a:gdLst>
                <a:gd name="T0" fmla="*/ 2147483646 w 70"/>
                <a:gd name="T1" fmla="*/ 2147483646 h 73"/>
                <a:gd name="T2" fmla="*/ 2147483646 w 70"/>
                <a:gd name="T3" fmla="*/ 2147483646 h 73"/>
                <a:gd name="T4" fmla="*/ 2147483646 w 70"/>
                <a:gd name="T5" fmla="*/ 2147483646 h 73"/>
                <a:gd name="T6" fmla="*/ 2147483646 w 70"/>
                <a:gd name="T7" fmla="*/ 2147483646 h 73"/>
                <a:gd name="T8" fmla="*/ 2147483646 w 70"/>
                <a:gd name="T9" fmla="*/ 2147483646 h 73"/>
                <a:gd name="T10" fmla="*/ 2147483646 w 70"/>
                <a:gd name="T11" fmla="*/ 2147483646 h 73"/>
                <a:gd name="T12" fmla="*/ 2147483646 w 70"/>
                <a:gd name="T13" fmla="*/ 2147483646 h 73"/>
                <a:gd name="T14" fmla="*/ 2147483646 w 70"/>
                <a:gd name="T15" fmla="*/ 2147483646 h 73"/>
                <a:gd name="T16" fmla="*/ 2147483646 w 70"/>
                <a:gd name="T17" fmla="*/ 2147483646 h 73"/>
                <a:gd name="T18" fmla="*/ 0 w 70"/>
                <a:gd name="T19" fmla="*/ 0 h 73"/>
                <a:gd name="T20" fmla="*/ 2147483646 w 70"/>
                <a:gd name="T21" fmla="*/ 2147483646 h 73"/>
                <a:gd name="T22" fmla="*/ 2147483646 w 70"/>
                <a:gd name="T23" fmla="*/ 2147483646 h 73"/>
                <a:gd name="T24" fmla="*/ 2147483646 w 70"/>
                <a:gd name="T25" fmla="*/ 2147483646 h 73"/>
                <a:gd name="T26" fmla="*/ 2147483646 w 70"/>
                <a:gd name="T27" fmla="*/ 2147483646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 h="73">
                  <a:moveTo>
                    <a:pt x="69" y="66"/>
                  </a:moveTo>
                  <a:cubicBezTo>
                    <a:pt x="65" y="57"/>
                    <a:pt x="67" y="47"/>
                    <a:pt x="70" y="39"/>
                  </a:cubicBezTo>
                  <a:cubicBezTo>
                    <a:pt x="69" y="38"/>
                    <a:pt x="69" y="37"/>
                    <a:pt x="68" y="37"/>
                  </a:cubicBezTo>
                  <a:cubicBezTo>
                    <a:pt x="64" y="37"/>
                    <a:pt x="55" y="37"/>
                    <a:pt x="55" y="37"/>
                  </a:cubicBezTo>
                  <a:cubicBezTo>
                    <a:pt x="55" y="37"/>
                    <a:pt x="56" y="35"/>
                    <a:pt x="56" y="33"/>
                  </a:cubicBezTo>
                  <a:cubicBezTo>
                    <a:pt x="50" y="42"/>
                    <a:pt x="45" y="54"/>
                    <a:pt x="45" y="54"/>
                  </a:cubicBezTo>
                  <a:cubicBezTo>
                    <a:pt x="34" y="53"/>
                    <a:pt x="34" y="53"/>
                    <a:pt x="34" y="53"/>
                  </a:cubicBezTo>
                  <a:cubicBezTo>
                    <a:pt x="34" y="53"/>
                    <a:pt x="23" y="49"/>
                    <a:pt x="20" y="49"/>
                  </a:cubicBezTo>
                  <a:cubicBezTo>
                    <a:pt x="16" y="49"/>
                    <a:pt x="10" y="30"/>
                    <a:pt x="11" y="27"/>
                  </a:cubicBezTo>
                  <a:cubicBezTo>
                    <a:pt x="12" y="23"/>
                    <a:pt x="0" y="0"/>
                    <a:pt x="0" y="0"/>
                  </a:cubicBezTo>
                  <a:cubicBezTo>
                    <a:pt x="4" y="13"/>
                    <a:pt x="2" y="47"/>
                    <a:pt x="9" y="49"/>
                  </a:cubicBezTo>
                  <a:cubicBezTo>
                    <a:pt x="15" y="50"/>
                    <a:pt x="23" y="66"/>
                    <a:pt x="23" y="66"/>
                  </a:cubicBezTo>
                  <a:cubicBezTo>
                    <a:pt x="23" y="66"/>
                    <a:pt x="44" y="73"/>
                    <a:pt x="57" y="73"/>
                  </a:cubicBezTo>
                  <a:cubicBezTo>
                    <a:pt x="69" y="73"/>
                    <a:pt x="69" y="66"/>
                    <a:pt x="69" y="66"/>
                  </a:cubicBezTo>
                  <a:close/>
                </a:path>
              </a:pathLst>
            </a:custGeom>
            <a:solidFill>
              <a:srgbClr val="EBB273"/>
            </a:solidFill>
            <a:ln w="9525">
              <a:noFill/>
              <a:round/>
            </a:ln>
          </p:spPr>
          <p:txBody>
            <a:bodyPr/>
            <a:lstStyle/>
            <a:p>
              <a:endParaRPr lang="zh-CN" altLang="en-US"/>
            </a:p>
          </p:txBody>
        </p:sp>
        <p:sp>
          <p:nvSpPr>
            <p:cNvPr id="25633" name="稻壳儿小白白(http://dwz.cn/Wu2UP)@|5FFC:7582443|FBC:16777215|LFC:0|LBC:16777215"/>
            <p:cNvSpPr/>
            <p:nvPr/>
          </p:nvSpPr>
          <p:spPr bwMode="auto">
            <a:xfrm>
              <a:off x="1458912" y="131763"/>
              <a:ext cx="865188" cy="1069975"/>
            </a:xfrm>
            <a:custGeom>
              <a:avLst/>
              <a:gdLst>
                <a:gd name="T0" fmla="*/ 2147483646 w 230"/>
                <a:gd name="T1" fmla="*/ 2147483646 h 285"/>
                <a:gd name="T2" fmla="*/ 2147483646 w 230"/>
                <a:gd name="T3" fmla="*/ 2147483646 h 285"/>
                <a:gd name="T4" fmla="*/ 2147483646 w 230"/>
                <a:gd name="T5" fmla="*/ 2147483646 h 285"/>
                <a:gd name="T6" fmla="*/ 2147483646 w 230"/>
                <a:gd name="T7" fmla="*/ 2147483646 h 285"/>
                <a:gd name="T8" fmla="*/ 2147483646 w 230"/>
                <a:gd name="T9" fmla="*/ 2147483646 h 285"/>
                <a:gd name="T10" fmla="*/ 2147483646 w 230"/>
                <a:gd name="T11" fmla="*/ 2147483646 h 285"/>
                <a:gd name="T12" fmla="*/ 2147483646 w 230"/>
                <a:gd name="T13" fmla="*/ 2147483646 h 285"/>
                <a:gd name="T14" fmla="*/ 2147483646 w 230"/>
                <a:gd name="T15" fmla="*/ 2147483646 h 285"/>
                <a:gd name="T16" fmla="*/ 2147483646 w 230"/>
                <a:gd name="T17" fmla="*/ 0 h 285"/>
                <a:gd name="T18" fmla="*/ 2147483646 w 230"/>
                <a:gd name="T19" fmla="*/ 2147483646 h 285"/>
                <a:gd name="T20" fmla="*/ 2147483646 w 230"/>
                <a:gd name="T21" fmla="*/ 2147483646 h 285"/>
                <a:gd name="T22" fmla="*/ 2147483646 w 230"/>
                <a:gd name="T23" fmla="*/ 2147483646 h 285"/>
                <a:gd name="T24" fmla="*/ 2147483646 w 230"/>
                <a:gd name="T25" fmla="*/ 2147483646 h 285"/>
                <a:gd name="T26" fmla="*/ 2147483646 w 230"/>
                <a:gd name="T27" fmla="*/ 2147483646 h 285"/>
                <a:gd name="T28" fmla="*/ 2147483646 w 230"/>
                <a:gd name="T29" fmla="*/ 2147483646 h 285"/>
                <a:gd name="T30" fmla="*/ 2147483646 w 230"/>
                <a:gd name="T31" fmla="*/ 2147483646 h 285"/>
                <a:gd name="T32" fmla="*/ 2147483646 w 230"/>
                <a:gd name="T33" fmla="*/ 2147483646 h 285"/>
                <a:gd name="T34" fmla="*/ 2147483646 w 230"/>
                <a:gd name="T35" fmla="*/ 2147483646 h 285"/>
                <a:gd name="T36" fmla="*/ 2147483646 w 230"/>
                <a:gd name="T37" fmla="*/ 2147483646 h 2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0" h="285">
                  <a:moveTo>
                    <a:pt x="230" y="166"/>
                  </a:moveTo>
                  <a:cubicBezTo>
                    <a:pt x="213" y="155"/>
                    <a:pt x="189" y="154"/>
                    <a:pt x="189" y="154"/>
                  </a:cubicBezTo>
                  <a:cubicBezTo>
                    <a:pt x="176" y="147"/>
                    <a:pt x="189" y="141"/>
                    <a:pt x="189" y="141"/>
                  </a:cubicBezTo>
                  <a:cubicBezTo>
                    <a:pt x="176" y="137"/>
                    <a:pt x="147" y="154"/>
                    <a:pt x="147" y="154"/>
                  </a:cubicBezTo>
                  <a:cubicBezTo>
                    <a:pt x="147" y="154"/>
                    <a:pt x="137" y="145"/>
                    <a:pt x="120" y="129"/>
                  </a:cubicBezTo>
                  <a:cubicBezTo>
                    <a:pt x="103" y="113"/>
                    <a:pt x="115" y="94"/>
                    <a:pt x="112" y="87"/>
                  </a:cubicBezTo>
                  <a:cubicBezTo>
                    <a:pt x="108" y="80"/>
                    <a:pt x="93" y="76"/>
                    <a:pt x="93" y="76"/>
                  </a:cubicBezTo>
                  <a:cubicBezTo>
                    <a:pt x="88" y="72"/>
                    <a:pt x="98" y="47"/>
                    <a:pt x="98" y="47"/>
                  </a:cubicBezTo>
                  <a:cubicBezTo>
                    <a:pt x="87" y="38"/>
                    <a:pt x="83" y="16"/>
                    <a:pt x="81" y="0"/>
                  </a:cubicBezTo>
                  <a:cubicBezTo>
                    <a:pt x="44" y="22"/>
                    <a:pt x="29" y="66"/>
                    <a:pt x="13" y="115"/>
                  </a:cubicBezTo>
                  <a:cubicBezTo>
                    <a:pt x="0" y="155"/>
                    <a:pt x="13" y="186"/>
                    <a:pt x="24" y="203"/>
                  </a:cubicBezTo>
                  <a:cubicBezTo>
                    <a:pt x="37" y="200"/>
                    <a:pt x="49" y="194"/>
                    <a:pt x="49" y="194"/>
                  </a:cubicBezTo>
                  <a:cubicBezTo>
                    <a:pt x="82" y="201"/>
                    <a:pt x="112" y="216"/>
                    <a:pt x="112" y="216"/>
                  </a:cubicBezTo>
                  <a:cubicBezTo>
                    <a:pt x="131" y="250"/>
                    <a:pt x="174" y="285"/>
                    <a:pt x="174" y="285"/>
                  </a:cubicBezTo>
                  <a:cubicBezTo>
                    <a:pt x="152" y="262"/>
                    <a:pt x="147" y="215"/>
                    <a:pt x="147" y="215"/>
                  </a:cubicBezTo>
                  <a:cubicBezTo>
                    <a:pt x="147" y="215"/>
                    <a:pt x="155" y="217"/>
                    <a:pt x="175" y="215"/>
                  </a:cubicBezTo>
                  <a:cubicBezTo>
                    <a:pt x="184" y="213"/>
                    <a:pt x="201" y="206"/>
                    <a:pt x="215" y="198"/>
                  </a:cubicBezTo>
                  <a:cubicBezTo>
                    <a:pt x="221" y="192"/>
                    <a:pt x="230" y="181"/>
                    <a:pt x="230" y="172"/>
                  </a:cubicBezTo>
                  <a:cubicBezTo>
                    <a:pt x="230" y="171"/>
                    <a:pt x="230" y="168"/>
                    <a:pt x="230" y="166"/>
                  </a:cubicBezTo>
                  <a:close/>
                </a:path>
              </a:pathLst>
            </a:custGeom>
            <a:solidFill>
              <a:srgbClr val="EBB273"/>
            </a:solidFill>
            <a:ln w="9525">
              <a:noFill/>
              <a:round/>
            </a:ln>
          </p:spPr>
          <p:txBody>
            <a:bodyPr/>
            <a:lstStyle/>
            <a:p>
              <a:endParaRPr lang="zh-CN" altLang="en-US"/>
            </a:p>
          </p:txBody>
        </p:sp>
        <p:sp>
          <p:nvSpPr>
            <p:cNvPr id="25634" name="稻壳儿小白白(http://dwz.cn/Wu2UP)@|5FFC:0|FBC:16777215|LFC:0|LBC:16777215"/>
            <p:cNvSpPr/>
            <p:nvPr/>
          </p:nvSpPr>
          <p:spPr bwMode="auto">
            <a:xfrm>
              <a:off x="1392237" y="0"/>
              <a:ext cx="800100" cy="1163638"/>
            </a:xfrm>
            <a:custGeom>
              <a:avLst/>
              <a:gdLst>
                <a:gd name="T0" fmla="*/ 2147483646 w 213"/>
                <a:gd name="T1" fmla="*/ 2147483646 h 310"/>
                <a:gd name="T2" fmla="*/ 2147483646 w 213"/>
                <a:gd name="T3" fmla="*/ 2147483646 h 310"/>
                <a:gd name="T4" fmla="*/ 2147483646 w 213"/>
                <a:gd name="T5" fmla="*/ 2147483646 h 310"/>
                <a:gd name="T6" fmla="*/ 2147483646 w 213"/>
                <a:gd name="T7" fmla="*/ 2147483646 h 310"/>
                <a:gd name="T8" fmla="*/ 2147483646 w 213"/>
                <a:gd name="T9" fmla="*/ 2147483646 h 310"/>
                <a:gd name="T10" fmla="*/ 2147483646 w 213"/>
                <a:gd name="T11" fmla="*/ 2147483646 h 310"/>
                <a:gd name="T12" fmla="*/ 2147483646 w 213"/>
                <a:gd name="T13" fmla="*/ 2147483646 h 310"/>
                <a:gd name="T14" fmla="*/ 2147483646 w 213"/>
                <a:gd name="T15" fmla="*/ 2147483646 h 310"/>
                <a:gd name="T16" fmla="*/ 2147483646 w 213"/>
                <a:gd name="T17" fmla="*/ 2147483646 h 310"/>
                <a:gd name="T18" fmla="*/ 2147483646 w 213"/>
                <a:gd name="T19" fmla="*/ 2147483646 h 310"/>
                <a:gd name="T20" fmla="*/ 2147483646 w 213"/>
                <a:gd name="T21" fmla="*/ 2147483646 h 310"/>
                <a:gd name="T22" fmla="*/ 2147483646 w 213"/>
                <a:gd name="T23" fmla="*/ 2147483646 h 310"/>
                <a:gd name="T24" fmla="*/ 2147483646 w 213"/>
                <a:gd name="T25" fmla="*/ 2147483646 h 310"/>
                <a:gd name="T26" fmla="*/ 2147483646 w 213"/>
                <a:gd name="T27" fmla="*/ 2147483646 h 310"/>
                <a:gd name="T28" fmla="*/ 2147483646 w 213"/>
                <a:gd name="T29" fmla="*/ 2147483646 h 310"/>
                <a:gd name="T30" fmla="*/ 2147483646 w 213"/>
                <a:gd name="T31" fmla="*/ 2147483646 h 310"/>
                <a:gd name="T32" fmla="*/ 2147483646 w 213"/>
                <a:gd name="T33" fmla="*/ 2147483646 h 310"/>
                <a:gd name="T34" fmla="*/ 2147483646 w 213"/>
                <a:gd name="T35" fmla="*/ 2147483646 h 310"/>
                <a:gd name="T36" fmla="*/ 2147483646 w 213"/>
                <a:gd name="T37" fmla="*/ 2147483646 h 310"/>
                <a:gd name="T38" fmla="*/ 2147483646 w 213"/>
                <a:gd name="T39" fmla="*/ 0 h 310"/>
                <a:gd name="T40" fmla="*/ 2147483646 w 213"/>
                <a:gd name="T41" fmla="*/ 2147483646 h 310"/>
                <a:gd name="T42" fmla="*/ 2147483646 w 213"/>
                <a:gd name="T43" fmla="*/ 2147483646 h 310"/>
                <a:gd name="T44" fmla="*/ 2147483646 w 213"/>
                <a:gd name="T45" fmla="*/ 2147483646 h 310"/>
                <a:gd name="T46" fmla="*/ 2147483646 w 213"/>
                <a:gd name="T47" fmla="*/ 2147483646 h 310"/>
                <a:gd name="T48" fmla="*/ 2147483646 w 213"/>
                <a:gd name="T49" fmla="*/ 2147483646 h 310"/>
                <a:gd name="T50" fmla="*/ 2147483646 w 213"/>
                <a:gd name="T51" fmla="*/ 2147483646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3" h="310">
                  <a:moveTo>
                    <a:pt x="78" y="310"/>
                  </a:moveTo>
                  <a:cubicBezTo>
                    <a:pt x="78" y="310"/>
                    <a:pt x="80" y="278"/>
                    <a:pt x="78" y="267"/>
                  </a:cubicBezTo>
                  <a:cubicBezTo>
                    <a:pt x="76" y="255"/>
                    <a:pt x="73" y="222"/>
                    <a:pt x="73" y="222"/>
                  </a:cubicBezTo>
                  <a:cubicBezTo>
                    <a:pt x="73" y="222"/>
                    <a:pt x="59" y="230"/>
                    <a:pt x="48" y="222"/>
                  </a:cubicBezTo>
                  <a:cubicBezTo>
                    <a:pt x="38" y="214"/>
                    <a:pt x="31" y="188"/>
                    <a:pt x="35" y="177"/>
                  </a:cubicBezTo>
                  <a:cubicBezTo>
                    <a:pt x="38" y="167"/>
                    <a:pt x="47" y="161"/>
                    <a:pt x="56" y="169"/>
                  </a:cubicBezTo>
                  <a:cubicBezTo>
                    <a:pt x="66" y="177"/>
                    <a:pt x="73" y="183"/>
                    <a:pt x="73" y="183"/>
                  </a:cubicBezTo>
                  <a:cubicBezTo>
                    <a:pt x="84" y="177"/>
                    <a:pt x="84" y="177"/>
                    <a:pt x="84" y="177"/>
                  </a:cubicBezTo>
                  <a:cubicBezTo>
                    <a:pt x="84" y="177"/>
                    <a:pt x="80" y="157"/>
                    <a:pt x="79" y="150"/>
                  </a:cubicBezTo>
                  <a:cubicBezTo>
                    <a:pt x="78" y="143"/>
                    <a:pt x="84" y="113"/>
                    <a:pt x="89" y="103"/>
                  </a:cubicBezTo>
                  <a:cubicBezTo>
                    <a:pt x="93" y="94"/>
                    <a:pt x="76" y="89"/>
                    <a:pt x="76" y="89"/>
                  </a:cubicBezTo>
                  <a:cubicBezTo>
                    <a:pt x="76" y="89"/>
                    <a:pt x="73" y="76"/>
                    <a:pt x="89" y="59"/>
                  </a:cubicBezTo>
                  <a:cubicBezTo>
                    <a:pt x="106" y="42"/>
                    <a:pt x="123" y="49"/>
                    <a:pt x="138" y="45"/>
                  </a:cubicBezTo>
                  <a:cubicBezTo>
                    <a:pt x="153" y="42"/>
                    <a:pt x="198" y="48"/>
                    <a:pt x="191" y="43"/>
                  </a:cubicBezTo>
                  <a:cubicBezTo>
                    <a:pt x="185" y="37"/>
                    <a:pt x="213" y="69"/>
                    <a:pt x="213" y="69"/>
                  </a:cubicBezTo>
                  <a:cubicBezTo>
                    <a:pt x="193" y="30"/>
                    <a:pt x="193" y="30"/>
                    <a:pt x="193" y="30"/>
                  </a:cubicBezTo>
                  <a:cubicBezTo>
                    <a:pt x="193" y="30"/>
                    <a:pt x="169" y="27"/>
                    <a:pt x="165" y="23"/>
                  </a:cubicBezTo>
                  <a:cubicBezTo>
                    <a:pt x="161" y="18"/>
                    <a:pt x="153" y="5"/>
                    <a:pt x="138" y="7"/>
                  </a:cubicBezTo>
                  <a:cubicBezTo>
                    <a:pt x="123" y="8"/>
                    <a:pt x="123" y="16"/>
                    <a:pt x="123" y="16"/>
                  </a:cubicBezTo>
                  <a:cubicBezTo>
                    <a:pt x="123" y="0"/>
                    <a:pt x="123" y="0"/>
                    <a:pt x="123" y="0"/>
                  </a:cubicBezTo>
                  <a:cubicBezTo>
                    <a:pt x="123" y="0"/>
                    <a:pt x="108" y="17"/>
                    <a:pt x="97" y="23"/>
                  </a:cubicBezTo>
                  <a:cubicBezTo>
                    <a:pt x="85" y="28"/>
                    <a:pt x="46" y="72"/>
                    <a:pt x="46" y="72"/>
                  </a:cubicBezTo>
                  <a:cubicBezTo>
                    <a:pt x="46" y="72"/>
                    <a:pt x="16" y="121"/>
                    <a:pt x="19" y="135"/>
                  </a:cubicBezTo>
                  <a:cubicBezTo>
                    <a:pt x="21" y="149"/>
                    <a:pt x="0" y="182"/>
                    <a:pt x="11" y="206"/>
                  </a:cubicBezTo>
                  <a:cubicBezTo>
                    <a:pt x="21" y="230"/>
                    <a:pt x="51" y="264"/>
                    <a:pt x="55" y="275"/>
                  </a:cubicBezTo>
                  <a:cubicBezTo>
                    <a:pt x="60" y="285"/>
                    <a:pt x="62" y="308"/>
                    <a:pt x="78" y="310"/>
                  </a:cubicBezTo>
                  <a:close/>
                </a:path>
              </a:pathLst>
            </a:custGeom>
            <a:solidFill>
              <a:srgbClr val="000000"/>
            </a:solidFill>
            <a:ln w="9525">
              <a:noFill/>
              <a:round/>
            </a:ln>
          </p:spPr>
          <p:txBody>
            <a:bodyPr/>
            <a:lstStyle/>
            <a:p>
              <a:endParaRPr lang="zh-CN" altLang="en-US"/>
            </a:p>
          </p:txBody>
        </p:sp>
        <p:sp>
          <p:nvSpPr>
            <p:cNvPr id="25635" name="稻壳儿小白白(http://dwz.cn/Wu2UP)@|5FFC:16578549|FBC:16777215|LFC:0|LBC:16777215"/>
            <p:cNvSpPr/>
            <p:nvPr/>
          </p:nvSpPr>
          <p:spPr bwMode="auto">
            <a:xfrm>
              <a:off x="1876425" y="1085850"/>
              <a:ext cx="823913" cy="1076325"/>
            </a:xfrm>
            <a:custGeom>
              <a:avLst/>
              <a:gdLst>
                <a:gd name="T0" fmla="*/ 0 w 219"/>
                <a:gd name="T1" fmla="*/ 2147483646 h 287"/>
                <a:gd name="T2" fmla="*/ 2147483646 w 219"/>
                <a:gd name="T3" fmla="*/ 2147483646 h 287"/>
                <a:gd name="T4" fmla="*/ 2147483646 w 219"/>
                <a:gd name="T5" fmla="*/ 2147483646 h 287"/>
                <a:gd name="T6" fmla="*/ 2147483646 w 219"/>
                <a:gd name="T7" fmla="*/ 0 h 287"/>
                <a:gd name="T8" fmla="*/ 2147483646 w 219"/>
                <a:gd name="T9" fmla="*/ 2147483646 h 287"/>
                <a:gd name="T10" fmla="*/ 2147483646 w 219"/>
                <a:gd name="T11" fmla="*/ 2147483646 h 287"/>
                <a:gd name="T12" fmla="*/ 2147483646 w 219"/>
                <a:gd name="T13" fmla="*/ 2147483646 h 287"/>
                <a:gd name="T14" fmla="*/ 2147483646 w 219"/>
                <a:gd name="T15" fmla="*/ 2147483646 h 287"/>
                <a:gd name="T16" fmla="*/ 0 w 219"/>
                <a:gd name="T17" fmla="*/ 2147483646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9" h="287">
                  <a:moveTo>
                    <a:pt x="0" y="31"/>
                  </a:moveTo>
                  <a:cubicBezTo>
                    <a:pt x="0" y="31"/>
                    <a:pt x="41" y="29"/>
                    <a:pt x="54" y="36"/>
                  </a:cubicBezTo>
                  <a:cubicBezTo>
                    <a:pt x="66" y="43"/>
                    <a:pt x="115" y="36"/>
                    <a:pt x="115" y="36"/>
                  </a:cubicBezTo>
                  <a:cubicBezTo>
                    <a:pt x="115" y="36"/>
                    <a:pt x="102" y="18"/>
                    <a:pt x="110" y="0"/>
                  </a:cubicBezTo>
                  <a:cubicBezTo>
                    <a:pt x="134" y="31"/>
                    <a:pt x="134" y="31"/>
                    <a:pt x="134" y="31"/>
                  </a:cubicBezTo>
                  <a:cubicBezTo>
                    <a:pt x="154" y="76"/>
                    <a:pt x="154" y="76"/>
                    <a:pt x="154" y="76"/>
                  </a:cubicBezTo>
                  <a:cubicBezTo>
                    <a:pt x="154" y="76"/>
                    <a:pt x="214" y="109"/>
                    <a:pt x="216" y="133"/>
                  </a:cubicBezTo>
                  <a:cubicBezTo>
                    <a:pt x="219" y="157"/>
                    <a:pt x="141" y="287"/>
                    <a:pt x="141" y="287"/>
                  </a:cubicBezTo>
                  <a:cubicBezTo>
                    <a:pt x="141" y="287"/>
                    <a:pt x="7" y="65"/>
                    <a:pt x="0" y="31"/>
                  </a:cubicBezTo>
                  <a:close/>
                </a:path>
              </a:pathLst>
            </a:custGeom>
            <a:solidFill>
              <a:srgbClr val="F5F7FC"/>
            </a:solidFill>
            <a:ln w="9525">
              <a:noFill/>
              <a:round/>
            </a:ln>
          </p:spPr>
          <p:txBody>
            <a:bodyPr/>
            <a:lstStyle/>
            <a:p>
              <a:endParaRPr lang="zh-CN" altLang="en-US"/>
            </a:p>
          </p:txBody>
        </p:sp>
        <p:sp>
          <p:nvSpPr>
            <p:cNvPr id="25636" name="稻壳儿小白白(http://dwz.cn/Wu2UP)@|5FFC:2303014|FBC:16777215|LFC:0|LBC:16777215"/>
            <p:cNvSpPr/>
            <p:nvPr/>
          </p:nvSpPr>
          <p:spPr bwMode="auto">
            <a:xfrm>
              <a:off x="2035175" y="1231900"/>
              <a:ext cx="508000" cy="773113"/>
            </a:xfrm>
            <a:custGeom>
              <a:avLst/>
              <a:gdLst>
                <a:gd name="T0" fmla="*/ 2147483646 w 135"/>
                <a:gd name="T1" fmla="*/ 2147483646 h 206"/>
                <a:gd name="T2" fmla="*/ 2147483646 w 135"/>
                <a:gd name="T3" fmla="*/ 2147483646 h 206"/>
                <a:gd name="T4" fmla="*/ 2147483646 w 135"/>
                <a:gd name="T5" fmla="*/ 2147483646 h 206"/>
                <a:gd name="T6" fmla="*/ 2147483646 w 135"/>
                <a:gd name="T7" fmla="*/ 2147483646 h 206"/>
                <a:gd name="T8" fmla="*/ 0 w 135"/>
                <a:gd name="T9" fmla="*/ 2147483646 h 206"/>
                <a:gd name="T10" fmla="*/ 2147483646 w 135"/>
                <a:gd name="T11" fmla="*/ 2147483646 h 206"/>
                <a:gd name="T12" fmla="*/ 2147483646 w 135"/>
                <a:gd name="T13" fmla="*/ 2147483646 h 206"/>
                <a:gd name="T14" fmla="*/ 2147483646 w 135"/>
                <a:gd name="T15" fmla="*/ 2147483646 h 2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206">
                  <a:moveTo>
                    <a:pt x="91" y="206"/>
                  </a:moveTo>
                  <a:cubicBezTo>
                    <a:pt x="135" y="115"/>
                    <a:pt x="135" y="115"/>
                    <a:pt x="135" y="115"/>
                  </a:cubicBezTo>
                  <a:cubicBezTo>
                    <a:pt x="91" y="52"/>
                    <a:pt x="91" y="52"/>
                    <a:pt x="91" y="52"/>
                  </a:cubicBezTo>
                  <a:cubicBezTo>
                    <a:pt x="91" y="52"/>
                    <a:pt x="88" y="9"/>
                    <a:pt x="75" y="4"/>
                  </a:cubicBezTo>
                  <a:cubicBezTo>
                    <a:pt x="75" y="4"/>
                    <a:pt x="9" y="0"/>
                    <a:pt x="0" y="16"/>
                  </a:cubicBezTo>
                  <a:cubicBezTo>
                    <a:pt x="0" y="16"/>
                    <a:pt x="56" y="49"/>
                    <a:pt x="61" y="58"/>
                  </a:cubicBezTo>
                  <a:cubicBezTo>
                    <a:pt x="68" y="166"/>
                    <a:pt x="68" y="166"/>
                    <a:pt x="68" y="166"/>
                  </a:cubicBezTo>
                  <a:lnTo>
                    <a:pt x="91" y="206"/>
                  </a:lnTo>
                  <a:close/>
                </a:path>
              </a:pathLst>
            </a:custGeom>
            <a:solidFill>
              <a:srgbClr val="262423"/>
            </a:solidFill>
            <a:ln w="9525">
              <a:noFill/>
              <a:round/>
            </a:ln>
          </p:spPr>
          <p:txBody>
            <a:bodyPr/>
            <a:lstStyle/>
            <a:p>
              <a:endParaRPr lang="zh-CN" altLang="en-US"/>
            </a:p>
          </p:txBody>
        </p:sp>
        <p:sp>
          <p:nvSpPr>
            <p:cNvPr id="25637" name="稻壳儿小白白(http://dwz.cn/Wu2UP)@|5FFC:0|FBC:16777215|LFC:0|LBC:16777215"/>
            <p:cNvSpPr/>
            <p:nvPr/>
          </p:nvSpPr>
          <p:spPr bwMode="auto">
            <a:xfrm>
              <a:off x="1101725" y="7367588"/>
              <a:ext cx="982663" cy="420688"/>
            </a:xfrm>
            <a:custGeom>
              <a:avLst/>
              <a:gdLst>
                <a:gd name="T0" fmla="*/ 2147483646 w 261"/>
                <a:gd name="T1" fmla="*/ 2147483646 h 112"/>
                <a:gd name="T2" fmla="*/ 2147483646 w 261"/>
                <a:gd name="T3" fmla="*/ 2147483646 h 112"/>
                <a:gd name="T4" fmla="*/ 2147483646 w 261"/>
                <a:gd name="T5" fmla="*/ 2147483646 h 112"/>
                <a:gd name="T6" fmla="*/ 2147483646 w 261"/>
                <a:gd name="T7" fmla="*/ 2147483646 h 112"/>
                <a:gd name="T8" fmla="*/ 2147483646 w 261"/>
                <a:gd name="T9" fmla="*/ 2147483646 h 112"/>
                <a:gd name="T10" fmla="*/ 2147483646 w 261"/>
                <a:gd name="T11" fmla="*/ 2147483646 h 112"/>
                <a:gd name="T12" fmla="*/ 2147483646 w 261"/>
                <a:gd name="T13" fmla="*/ 0 h 112"/>
                <a:gd name="T14" fmla="*/ 2147483646 w 261"/>
                <a:gd name="T15" fmla="*/ 2147483646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 h="112">
                  <a:moveTo>
                    <a:pt x="5" y="13"/>
                  </a:moveTo>
                  <a:cubicBezTo>
                    <a:pt x="5" y="13"/>
                    <a:pt x="0" y="57"/>
                    <a:pt x="5" y="81"/>
                  </a:cubicBezTo>
                  <a:cubicBezTo>
                    <a:pt x="91" y="91"/>
                    <a:pt x="91" y="91"/>
                    <a:pt x="91" y="91"/>
                  </a:cubicBezTo>
                  <a:cubicBezTo>
                    <a:pt x="98" y="75"/>
                    <a:pt x="98" y="75"/>
                    <a:pt x="98" y="75"/>
                  </a:cubicBezTo>
                  <a:cubicBezTo>
                    <a:pt x="98" y="75"/>
                    <a:pt x="177" y="110"/>
                    <a:pt x="211" y="111"/>
                  </a:cubicBezTo>
                  <a:cubicBezTo>
                    <a:pt x="246" y="112"/>
                    <a:pt x="261" y="36"/>
                    <a:pt x="261" y="36"/>
                  </a:cubicBezTo>
                  <a:cubicBezTo>
                    <a:pt x="154" y="0"/>
                    <a:pt x="154" y="0"/>
                    <a:pt x="154" y="0"/>
                  </a:cubicBezTo>
                  <a:lnTo>
                    <a:pt x="5" y="13"/>
                  </a:lnTo>
                  <a:close/>
                </a:path>
              </a:pathLst>
            </a:custGeom>
            <a:solidFill>
              <a:srgbClr val="000000"/>
            </a:solidFill>
            <a:ln w="9525">
              <a:noFill/>
              <a:round/>
            </a:ln>
          </p:spPr>
          <p:txBody>
            <a:bodyPr/>
            <a:lstStyle/>
            <a:p>
              <a:endParaRPr lang="zh-CN" altLang="en-US"/>
            </a:p>
          </p:txBody>
        </p:sp>
        <p:sp>
          <p:nvSpPr>
            <p:cNvPr id="25638" name="稻壳儿小白白(http://dwz.cn/Wu2UP)@|5FFC:0|FBC:16777215|LFC:0|LBC:16777215"/>
            <p:cNvSpPr/>
            <p:nvPr/>
          </p:nvSpPr>
          <p:spPr bwMode="auto">
            <a:xfrm>
              <a:off x="1711325" y="7546975"/>
              <a:ext cx="1027113" cy="574675"/>
            </a:xfrm>
            <a:custGeom>
              <a:avLst/>
              <a:gdLst>
                <a:gd name="T0" fmla="*/ 2147483646 w 273"/>
                <a:gd name="T1" fmla="*/ 2147483646 h 153"/>
                <a:gd name="T2" fmla="*/ 2147483646 w 273"/>
                <a:gd name="T3" fmla="*/ 2147483646 h 153"/>
                <a:gd name="T4" fmla="*/ 2147483646 w 273"/>
                <a:gd name="T5" fmla="*/ 2147483646 h 153"/>
                <a:gd name="T6" fmla="*/ 2147483646 w 273"/>
                <a:gd name="T7" fmla="*/ 2147483646 h 153"/>
                <a:gd name="T8" fmla="*/ 2147483646 w 273"/>
                <a:gd name="T9" fmla="*/ 2147483646 h 153"/>
                <a:gd name="T10" fmla="*/ 2147483646 w 273"/>
                <a:gd name="T11" fmla="*/ 2147483646 h 153"/>
                <a:gd name="T12" fmla="*/ 2147483646 w 273"/>
                <a:gd name="T13" fmla="*/ 2147483646 h 153"/>
                <a:gd name="T14" fmla="*/ 2147483646 w 273"/>
                <a:gd name="T15" fmla="*/ 2147483646 h 153"/>
                <a:gd name="T16" fmla="*/ 2147483646 w 273"/>
                <a:gd name="T17" fmla="*/ 2147483646 h 153"/>
                <a:gd name="T18" fmla="*/ 2147483646 w 273"/>
                <a:gd name="T19" fmla="*/ 214748364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3" h="153">
                  <a:moveTo>
                    <a:pt x="2" y="7"/>
                  </a:moveTo>
                  <a:cubicBezTo>
                    <a:pt x="2" y="7"/>
                    <a:pt x="0" y="93"/>
                    <a:pt x="2" y="102"/>
                  </a:cubicBezTo>
                  <a:cubicBezTo>
                    <a:pt x="5" y="111"/>
                    <a:pt x="45" y="122"/>
                    <a:pt x="55" y="121"/>
                  </a:cubicBezTo>
                  <a:cubicBezTo>
                    <a:pt x="62" y="111"/>
                    <a:pt x="62" y="111"/>
                    <a:pt x="62" y="111"/>
                  </a:cubicBezTo>
                  <a:cubicBezTo>
                    <a:pt x="62" y="111"/>
                    <a:pt x="82" y="149"/>
                    <a:pt x="146" y="151"/>
                  </a:cubicBezTo>
                  <a:cubicBezTo>
                    <a:pt x="210" y="153"/>
                    <a:pt x="273" y="132"/>
                    <a:pt x="273" y="132"/>
                  </a:cubicBezTo>
                  <a:cubicBezTo>
                    <a:pt x="273" y="132"/>
                    <a:pt x="266" y="107"/>
                    <a:pt x="263" y="106"/>
                  </a:cubicBezTo>
                  <a:cubicBezTo>
                    <a:pt x="259" y="105"/>
                    <a:pt x="228" y="100"/>
                    <a:pt x="228" y="100"/>
                  </a:cubicBezTo>
                  <a:cubicBezTo>
                    <a:pt x="228" y="100"/>
                    <a:pt x="168" y="55"/>
                    <a:pt x="155" y="27"/>
                  </a:cubicBezTo>
                  <a:cubicBezTo>
                    <a:pt x="142" y="0"/>
                    <a:pt x="2" y="7"/>
                    <a:pt x="2" y="7"/>
                  </a:cubicBezTo>
                  <a:close/>
                </a:path>
              </a:pathLst>
            </a:custGeom>
            <a:solidFill>
              <a:srgbClr val="000000"/>
            </a:solidFill>
            <a:ln w="9525">
              <a:noFill/>
              <a:round/>
            </a:ln>
          </p:spPr>
          <p:txBody>
            <a:bodyPr/>
            <a:lstStyle/>
            <a:p>
              <a:endParaRPr lang="zh-CN" altLang="en-US"/>
            </a:p>
          </p:txBody>
        </p:sp>
        <p:sp>
          <p:nvSpPr>
            <p:cNvPr id="25639" name="稻壳儿小白白(http://dwz.cn/Wu2UP)@|5FFC:2303014|FBC:16777215|LFC:0|LBC:16777215"/>
            <p:cNvSpPr/>
            <p:nvPr/>
          </p:nvSpPr>
          <p:spPr bwMode="auto">
            <a:xfrm>
              <a:off x="1109662" y="3357563"/>
              <a:ext cx="1628775" cy="4152900"/>
            </a:xfrm>
            <a:custGeom>
              <a:avLst/>
              <a:gdLst>
                <a:gd name="T0" fmla="*/ 2147483646 w 433"/>
                <a:gd name="T1" fmla="*/ 2147483646 h 1106"/>
                <a:gd name="T2" fmla="*/ 2147483646 w 433"/>
                <a:gd name="T3" fmla="*/ 2147483646 h 1106"/>
                <a:gd name="T4" fmla="*/ 2147483646 w 433"/>
                <a:gd name="T5" fmla="*/ 2147483646 h 1106"/>
                <a:gd name="T6" fmla="*/ 2147483646 w 433"/>
                <a:gd name="T7" fmla="*/ 2147483646 h 1106"/>
                <a:gd name="T8" fmla="*/ 2147483646 w 433"/>
                <a:gd name="T9" fmla="*/ 2147483646 h 1106"/>
                <a:gd name="T10" fmla="*/ 2147483646 w 433"/>
                <a:gd name="T11" fmla="*/ 2147483646 h 1106"/>
                <a:gd name="T12" fmla="*/ 2147483646 w 433"/>
                <a:gd name="T13" fmla="*/ 0 h 1106"/>
                <a:gd name="T14" fmla="*/ 2147483646 w 433"/>
                <a:gd name="T15" fmla="*/ 2147483646 h 1106"/>
                <a:gd name="T16" fmla="*/ 2147483646 w 433"/>
                <a:gd name="T17" fmla="*/ 2147483646 h 1106"/>
                <a:gd name="T18" fmla="*/ 2147483646 w 433"/>
                <a:gd name="T19" fmla="*/ 2147483646 h 1106"/>
                <a:gd name="T20" fmla="*/ 2147483646 w 433"/>
                <a:gd name="T21" fmla="*/ 2147483646 h 1106"/>
                <a:gd name="T22" fmla="*/ 2147483646 w 433"/>
                <a:gd name="T23" fmla="*/ 2147483646 h 1106"/>
                <a:gd name="T24" fmla="*/ 2147483646 w 433"/>
                <a:gd name="T25" fmla="*/ 2147483646 h 1106"/>
                <a:gd name="T26" fmla="*/ 2147483646 w 433"/>
                <a:gd name="T27" fmla="*/ 2147483646 h 1106"/>
                <a:gd name="T28" fmla="*/ 2147483646 w 433"/>
                <a:gd name="T29" fmla="*/ 2147483646 h 1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3" h="1106">
                  <a:moveTo>
                    <a:pt x="10" y="1096"/>
                  </a:moveTo>
                  <a:cubicBezTo>
                    <a:pt x="10" y="1096"/>
                    <a:pt x="0" y="1086"/>
                    <a:pt x="10" y="1058"/>
                  </a:cubicBezTo>
                  <a:cubicBezTo>
                    <a:pt x="20" y="1030"/>
                    <a:pt x="25" y="934"/>
                    <a:pt x="25" y="934"/>
                  </a:cubicBezTo>
                  <a:cubicBezTo>
                    <a:pt x="25" y="934"/>
                    <a:pt x="60" y="663"/>
                    <a:pt x="98" y="615"/>
                  </a:cubicBezTo>
                  <a:cubicBezTo>
                    <a:pt x="98" y="615"/>
                    <a:pt x="160" y="402"/>
                    <a:pt x="161" y="382"/>
                  </a:cubicBezTo>
                  <a:cubicBezTo>
                    <a:pt x="163" y="361"/>
                    <a:pt x="207" y="103"/>
                    <a:pt x="207" y="103"/>
                  </a:cubicBezTo>
                  <a:cubicBezTo>
                    <a:pt x="240" y="0"/>
                    <a:pt x="240" y="0"/>
                    <a:pt x="240" y="0"/>
                  </a:cubicBezTo>
                  <a:cubicBezTo>
                    <a:pt x="433" y="9"/>
                    <a:pt x="433" y="9"/>
                    <a:pt x="433" y="9"/>
                  </a:cubicBezTo>
                  <a:cubicBezTo>
                    <a:pt x="433" y="9"/>
                    <a:pt x="428" y="220"/>
                    <a:pt x="421" y="240"/>
                  </a:cubicBezTo>
                  <a:cubicBezTo>
                    <a:pt x="414" y="261"/>
                    <a:pt x="362" y="492"/>
                    <a:pt x="350" y="536"/>
                  </a:cubicBezTo>
                  <a:cubicBezTo>
                    <a:pt x="338" y="581"/>
                    <a:pt x="143" y="1018"/>
                    <a:pt x="141" y="1027"/>
                  </a:cubicBezTo>
                  <a:cubicBezTo>
                    <a:pt x="140" y="1036"/>
                    <a:pt x="173" y="1046"/>
                    <a:pt x="173" y="1046"/>
                  </a:cubicBezTo>
                  <a:cubicBezTo>
                    <a:pt x="185" y="1079"/>
                    <a:pt x="185" y="1079"/>
                    <a:pt x="185" y="1079"/>
                  </a:cubicBezTo>
                  <a:cubicBezTo>
                    <a:pt x="185" y="1079"/>
                    <a:pt x="131" y="1106"/>
                    <a:pt x="88" y="1105"/>
                  </a:cubicBezTo>
                  <a:cubicBezTo>
                    <a:pt x="45" y="1104"/>
                    <a:pt x="10" y="1096"/>
                    <a:pt x="10" y="1096"/>
                  </a:cubicBezTo>
                  <a:close/>
                </a:path>
              </a:pathLst>
            </a:custGeom>
            <a:solidFill>
              <a:srgbClr val="262423"/>
            </a:solidFill>
            <a:ln w="9525">
              <a:noFill/>
              <a:round/>
            </a:ln>
          </p:spPr>
          <p:txBody>
            <a:bodyPr/>
            <a:lstStyle/>
            <a:p>
              <a:endParaRPr lang="zh-CN" altLang="en-US"/>
            </a:p>
          </p:txBody>
        </p:sp>
        <p:sp>
          <p:nvSpPr>
            <p:cNvPr id="25640" name="稻壳儿小白白(http://dwz.cn/Wu2UP)@|5FFC:0|FBC:16777215|LFC:0|LBC:16777215"/>
            <p:cNvSpPr/>
            <p:nvPr/>
          </p:nvSpPr>
          <p:spPr bwMode="auto">
            <a:xfrm>
              <a:off x="1350962" y="3357563"/>
              <a:ext cx="1387475" cy="4152900"/>
            </a:xfrm>
            <a:custGeom>
              <a:avLst/>
              <a:gdLst>
                <a:gd name="T0" fmla="*/ 2147483646 w 369"/>
                <a:gd name="T1" fmla="*/ 2147483646 h 1106"/>
                <a:gd name="T2" fmla="*/ 2147483646 w 369"/>
                <a:gd name="T3" fmla="*/ 2147483646 h 1106"/>
                <a:gd name="T4" fmla="*/ 2147483646 w 369"/>
                <a:gd name="T5" fmla="*/ 2147483646 h 1106"/>
                <a:gd name="T6" fmla="*/ 2147483646 w 369"/>
                <a:gd name="T7" fmla="*/ 2147483646 h 1106"/>
                <a:gd name="T8" fmla="*/ 2147483646 w 369"/>
                <a:gd name="T9" fmla="*/ 2147483646 h 1106"/>
                <a:gd name="T10" fmla="*/ 2147483646 w 369"/>
                <a:gd name="T11" fmla="*/ 2147483646 h 1106"/>
                <a:gd name="T12" fmla="*/ 2147483646 w 369"/>
                <a:gd name="T13" fmla="*/ 2147483646 h 1106"/>
                <a:gd name="T14" fmla="*/ 2147483646 w 369"/>
                <a:gd name="T15" fmla="*/ 2147483646 h 1106"/>
                <a:gd name="T16" fmla="*/ 2147483646 w 369"/>
                <a:gd name="T17" fmla="*/ 2147483646 h 1106"/>
                <a:gd name="T18" fmla="*/ 2147483646 w 369"/>
                <a:gd name="T19" fmla="*/ 2147483646 h 1106"/>
                <a:gd name="T20" fmla="*/ 2147483646 w 369"/>
                <a:gd name="T21" fmla="*/ 2147483646 h 1106"/>
                <a:gd name="T22" fmla="*/ 2147483646 w 369"/>
                <a:gd name="T23" fmla="*/ 2147483646 h 1106"/>
                <a:gd name="T24" fmla="*/ 2147483646 w 369"/>
                <a:gd name="T25" fmla="*/ 2147483646 h 1106"/>
                <a:gd name="T26" fmla="*/ 2147483646 w 369"/>
                <a:gd name="T27" fmla="*/ 2147483646 h 1106"/>
                <a:gd name="T28" fmla="*/ 2147483646 w 369"/>
                <a:gd name="T29" fmla="*/ 2147483646 h 1106"/>
                <a:gd name="T30" fmla="*/ 0 w 369"/>
                <a:gd name="T31" fmla="*/ 2147483646 h 1106"/>
                <a:gd name="T32" fmla="*/ 0 w 369"/>
                <a:gd name="T33" fmla="*/ 2147483646 h 1106"/>
                <a:gd name="T34" fmla="*/ 2147483646 w 369"/>
                <a:gd name="T35" fmla="*/ 2147483646 h 1106"/>
                <a:gd name="T36" fmla="*/ 2147483646 w 369"/>
                <a:gd name="T37" fmla="*/ 2147483646 h 1106"/>
                <a:gd name="T38" fmla="*/ 2147483646 w 369"/>
                <a:gd name="T39" fmla="*/ 2147483646 h 1106"/>
                <a:gd name="T40" fmla="*/ 2147483646 w 369"/>
                <a:gd name="T41" fmla="*/ 2147483646 h 1106"/>
                <a:gd name="T42" fmla="*/ 2147483646 w 369"/>
                <a:gd name="T43" fmla="*/ 2147483646 h 1106"/>
                <a:gd name="T44" fmla="*/ 2147483646 w 369"/>
                <a:gd name="T45" fmla="*/ 2147483646 h 1106"/>
                <a:gd name="T46" fmla="*/ 2147483646 w 369"/>
                <a:gd name="T47" fmla="*/ 2147483646 h 1106"/>
                <a:gd name="T48" fmla="*/ 2147483646 w 369"/>
                <a:gd name="T49" fmla="*/ 2147483646 h 1106"/>
                <a:gd name="T50" fmla="*/ 2147483646 w 369"/>
                <a:gd name="T51" fmla="*/ 2147483646 h 1106"/>
                <a:gd name="T52" fmla="*/ 2147483646 w 369"/>
                <a:gd name="T53" fmla="*/ 2147483646 h 1106"/>
                <a:gd name="T54" fmla="*/ 2147483646 w 369"/>
                <a:gd name="T55" fmla="*/ 2147483646 h 1106"/>
                <a:gd name="T56" fmla="*/ 2147483646 w 369"/>
                <a:gd name="T57" fmla="*/ 2147483646 h 1106"/>
                <a:gd name="T58" fmla="*/ 2147483646 w 369"/>
                <a:gd name="T59" fmla="*/ 2147483646 h 1106"/>
                <a:gd name="T60" fmla="*/ 2147483646 w 369"/>
                <a:gd name="T61" fmla="*/ 2147483646 h 1106"/>
                <a:gd name="T62" fmla="*/ 2147483646 w 369"/>
                <a:gd name="T63" fmla="*/ 2147483646 h 1106"/>
                <a:gd name="T64" fmla="*/ 2147483646 w 369"/>
                <a:gd name="T65" fmla="*/ 0 h 1106"/>
                <a:gd name="T66" fmla="*/ 2147483646 w 369"/>
                <a:gd name="T67" fmla="*/ 2147483646 h 1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9" h="1106">
                  <a:moveTo>
                    <a:pt x="143" y="103"/>
                  </a:moveTo>
                  <a:cubicBezTo>
                    <a:pt x="143" y="103"/>
                    <a:pt x="142" y="110"/>
                    <a:pt x="140" y="121"/>
                  </a:cubicBezTo>
                  <a:cubicBezTo>
                    <a:pt x="193" y="129"/>
                    <a:pt x="308" y="130"/>
                    <a:pt x="314" y="131"/>
                  </a:cubicBezTo>
                  <a:cubicBezTo>
                    <a:pt x="322" y="133"/>
                    <a:pt x="341" y="227"/>
                    <a:pt x="335" y="245"/>
                  </a:cubicBezTo>
                  <a:cubicBezTo>
                    <a:pt x="329" y="262"/>
                    <a:pt x="313" y="262"/>
                    <a:pt x="313" y="262"/>
                  </a:cubicBezTo>
                  <a:cubicBezTo>
                    <a:pt x="313" y="262"/>
                    <a:pt x="324" y="333"/>
                    <a:pt x="313" y="344"/>
                  </a:cubicBezTo>
                  <a:cubicBezTo>
                    <a:pt x="301" y="354"/>
                    <a:pt x="251" y="344"/>
                    <a:pt x="251" y="344"/>
                  </a:cubicBezTo>
                  <a:cubicBezTo>
                    <a:pt x="251" y="344"/>
                    <a:pt x="127" y="408"/>
                    <a:pt x="115" y="438"/>
                  </a:cubicBezTo>
                  <a:cubicBezTo>
                    <a:pt x="108" y="454"/>
                    <a:pt x="81" y="496"/>
                    <a:pt x="59" y="529"/>
                  </a:cubicBezTo>
                  <a:cubicBezTo>
                    <a:pt x="56" y="540"/>
                    <a:pt x="53" y="550"/>
                    <a:pt x="50" y="559"/>
                  </a:cubicBezTo>
                  <a:cubicBezTo>
                    <a:pt x="104" y="519"/>
                    <a:pt x="104" y="519"/>
                    <a:pt x="104" y="519"/>
                  </a:cubicBezTo>
                  <a:cubicBezTo>
                    <a:pt x="104" y="519"/>
                    <a:pt x="133" y="529"/>
                    <a:pt x="97" y="560"/>
                  </a:cubicBezTo>
                  <a:cubicBezTo>
                    <a:pt x="62" y="591"/>
                    <a:pt x="21" y="666"/>
                    <a:pt x="21" y="666"/>
                  </a:cubicBezTo>
                  <a:cubicBezTo>
                    <a:pt x="33" y="657"/>
                    <a:pt x="93" y="603"/>
                    <a:pt x="108" y="601"/>
                  </a:cubicBezTo>
                  <a:cubicBezTo>
                    <a:pt x="123" y="600"/>
                    <a:pt x="87" y="631"/>
                    <a:pt x="66" y="650"/>
                  </a:cubicBezTo>
                  <a:cubicBezTo>
                    <a:pt x="44" y="669"/>
                    <a:pt x="0" y="709"/>
                    <a:pt x="0" y="709"/>
                  </a:cubicBezTo>
                  <a:cubicBezTo>
                    <a:pt x="0" y="709"/>
                    <a:pt x="0" y="709"/>
                    <a:pt x="0" y="709"/>
                  </a:cubicBezTo>
                  <a:cubicBezTo>
                    <a:pt x="0" y="709"/>
                    <a:pt x="31" y="687"/>
                    <a:pt x="51" y="679"/>
                  </a:cubicBezTo>
                  <a:cubicBezTo>
                    <a:pt x="70" y="672"/>
                    <a:pt x="77" y="766"/>
                    <a:pt x="77" y="766"/>
                  </a:cubicBezTo>
                  <a:cubicBezTo>
                    <a:pt x="77" y="766"/>
                    <a:pt x="96" y="868"/>
                    <a:pt x="97" y="875"/>
                  </a:cubicBezTo>
                  <a:cubicBezTo>
                    <a:pt x="99" y="883"/>
                    <a:pt x="84" y="971"/>
                    <a:pt x="66" y="977"/>
                  </a:cubicBezTo>
                  <a:cubicBezTo>
                    <a:pt x="47" y="983"/>
                    <a:pt x="6" y="1027"/>
                    <a:pt x="6" y="1027"/>
                  </a:cubicBezTo>
                  <a:cubicBezTo>
                    <a:pt x="21" y="1012"/>
                    <a:pt x="66" y="1017"/>
                    <a:pt x="66" y="1017"/>
                  </a:cubicBezTo>
                  <a:cubicBezTo>
                    <a:pt x="30" y="1045"/>
                    <a:pt x="30" y="1045"/>
                    <a:pt x="30" y="1045"/>
                  </a:cubicBezTo>
                  <a:cubicBezTo>
                    <a:pt x="22" y="1050"/>
                    <a:pt x="13" y="1075"/>
                    <a:pt x="6" y="1104"/>
                  </a:cubicBezTo>
                  <a:cubicBezTo>
                    <a:pt x="12" y="1104"/>
                    <a:pt x="18" y="1105"/>
                    <a:pt x="24" y="1105"/>
                  </a:cubicBezTo>
                  <a:cubicBezTo>
                    <a:pt x="67" y="1106"/>
                    <a:pt x="121" y="1079"/>
                    <a:pt x="121" y="1079"/>
                  </a:cubicBezTo>
                  <a:cubicBezTo>
                    <a:pt x="109" y="1046"/>
                    <a:pt x="109" y="1046"/>
                    <a:pt x="109" y="1046"/>
                  </a:cubicBezTo>
                  <a:cubicBezTo>
                    <a:pt x="109" y="1046"/>
                    <a:pt x="76" y="1036"/>
                    <a:pt x="77" y="1027"/>
                  </a:cubicBezTo>
                  <a:cubicBezTo>
                    <a:pt x="79" y="1018"/>
                    <a:pt x="274" y="581"/>
                    <a:pt x="286" y="536"/>
                  </a:cubicBezTo>
                  <a:cubicBezTo>
                    <a:pt x="298" y="492"/>
                    <a:pt x="350" y="261"/>
                    <a:pt x="357" y="240"/>
                  </a:cubicBezTo>
                  <a:cubicBezTo>
                    <a:pt x="364" y="220"/>
                    <a:pt x="369" y="9"/>
                    <a:pt x="369" y="9"/>
                  </a:cubicBezTo>
                  <a:cubicBezTo>
                    <a:pt x="176" y="0"/>
                    <a:pt x="176" y="0"/>
                    <a:pt x="176" y="0"/>
                  </a:cubicBezTo>
                  <a:lnTo>
                    <a:pt x="143" y="103"/>
                  </a:lnTo>
                  <a:close/>
                </a:path>
              </a:pathLst>
            </a:custGeom>
            <a:solidFill>
              <a:srgbClr val="000000"/>
            </a:solidFill>
            <a:ln w="9525">
              <a:noFill/>
              <a:round/>
            </a:ln>
          </p:spPr>
          <p:txBody>
            <a:bodyPr/>
            <a:lstStyle/>
            <a:p>
              <a:endParaRPr lang="zh-CN" altLang="en-US"/>
            </a:p>
          </p:txBody>
        </p:sp>
        <p:sp>
          <p:nvSpPr>
            <p:cNvPr id="25641" name="稻壳儿小白白(http://dwz.cn/Wu2UP)@|5FFC:0|FBC:16777215|LFC:0|LBC:16777215"/>
            <p:cNvSpPr/>
            <p:nvPr/>
          </p:nvSpPr>
          <p:spPr bwMode="auto">
            <a:xfrm>
              <a:off x="1285875" y="3416300"/>
              <a:ext cx="1328738" cy="4416425"/>
            </a:xfrm>
            <a:custGeom>
              <a:avLst/>
              <a:gdLst>
                <a:gd name="T0" fmla="*/ 2147483646 w 353"/>
                <a:gd name="T1" fmla="*/ 2147483646 h 1176"/>
                <a:gd name="T2" fmla="*/ 2147483646 w 353"/>
                <a:gd name="T3" fmla="*/ 2147483646 h 1176"/>
                <a:gd name="T4" fmla="*/ 2147483646 w 353"/>
                <a:gd name="T5" fmla="*/ 2147483646 h 1176"/>
                <a:gd name="T6" fmla="*/ 2147483646 w 353"/>
                <a:gd name="T7" fmla="*/ 2147483646 h 1176"/>
                <a:gd name="T8" fmla="*/ 2147483646 w 353"/>
                <a:gd name="T9" fmla="*/ 2147483646 h 1176"/>
                <a:gd name="T10" fmla="*/ 2147483646 w 353"/>
                <a:gd name="T11" fmla="*/ 2147483646 h 1176"/>
                <a:gd name="T12" fmla="*/ 2147483646 w 353"/>
                <a:gd name="T13" fmla="*/ 0 h 1176"/>
                <a:gd name="T14" fmla="*/ 2147483646 w 353"/>
                <a:gd name="T15" fmla="*/ 2147483646 h 1176"/>
                <a:gd name="T16" fmla="*/ 2147483646 w 353"/>
                <a:gd name="T17" fmla="*/ 2147483646 h 1176"/>
                <a:gd name="T18" fmla="*/ 2147483646 w 353"/>
                <a:gd name="T19" fmla="*/ 2147483646 h 1176"/>
                <a:gd name="T20" fmla="*/ 2147483646 w 353"/>
                <a:gd name="T21" fmla="*/ 2147483646 h 1176"/>
                <a:gd name="T22" fmla="*/ 2147483646 w 353"/>
                <a:gd name="T23" fmla="*/ 2147483646 h 1176"/>
                <a:gd name="T24" fmla="*/ 2147483646 w 353"/>
                <a:gd name="T25" fmla="*/ 2147483646 h 1176"/>
                <a:gd name="T26" fmla="*/ 2147483646 w 353"/>
                <a:gd name="T27" fmla="*/ 2147483646 h 1176"/>
                <a:gd name="T28" fmla="*/ 2147483646 w 353"/>
                <a:gd name="T29" fmla="*/ 2147483646 h 1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3" h="1176">
                  <a:moveTo>
                    <a:pt x="299" y="1133"/>
                  </a:moveTo>
                  <a:cubicBezTo>
                    <a:pt x="302" y="1130"/>
                    <a:pt x="288" y="846"/>
                    <a:pt x="321" y="731"/>
                  </a:cubicBezTo>
                  <a:cubicBezTo>
                    <a:pt x="353" y="616"/>
                    <a:pt x="321" y="572"/>
                    <a:pt x="321" y="572"/>
                  </a:cubicBezTo>
                  <a:cubicBezTo>
                    <a:pt x="321" y="572"/>
                    <a:pt x="331" y="515"/>
                    <a:pt x="322" y="495"/>
                  </a:cubicBezTo>
                  <a:cubicBezTo>
                    <a:pt x="314" y="476"/>
                    <a:pt x="275" y="296"/>
                    <a:pt x="275" y="296"/>
                  </a:cubicBezTo>
                  <a:cubicBezTo>
                    <a:pt x="275" y="296"/>
                    <a:pt x="310" y="261"/>
                    <a:pt x="305" y="248"/>
                  </a:cubicBezTo>
                  <a:cubicBezTo>
                    <a:pt x="300" y="235"/>
                    <a:pt x="305" y="0"/>
                    <a:pt x="305" y="0"/>
                  </a:cubicBezTo>
                  <a:cubicBezTo>
                    <a:pt x="17" y="56"/>
                    <a:pt x="17" y="56"/>
                    <a:pt x="17" y="56"/>
                  </a:cubicBezTo>
                  <a:cubicBezTo>
                    <a:pt x="17" y="56"/>
                    <a:pt x="0" y="158"/>
                    <a:pt x="17" y="207"/>
                  </a:cubicBezTo>
                  <a:cubicBezTo>
                    <a:pt x="35" y="255"/>
                    <a:pt x="110" y="473"/>
                    <a:pt x="147" y="515"/>
                  </a:cubicBezTo>
                  <a:cubicBezTo>
                    <a:pt x="147" y="515"/>
                    <a:pt x="152" y="607"/>
                    <a:pt x="163" y="621"/>
                  </a:cubicBezTo>
                  <a:cubicBezTo>
                    <a:pt x="163" y="621"/>
                    <a:pt x="137" y="647"/>
                    <a:pt x="135" y="660"/>
                  </a:cubicBezTo>
                  <a:cubicBezTo>
                    <a:pt x="134" y="674"/>
                    <a:pt x="111" y="996"/>
                    <a:pt x="114" y="1005"/>
                  </a:cubicBezTo>
                  <a:cubicBezTo>
                    <a:pt x="118" y="1014"/>
                    <a:pt x="104" y="1111"/>
                    <a:pt x="114" y="1123"/>
                  </a:cubicBezTo>
                  <a:cubicBezTo>
                    <a:pt x="114" y="1123"/>
                    <a:pt x="262" y="1176"/>
                    <a:pt x="299" y="1133"/>
                  </a:cubicBezTo>
                  <a:close/>
                </a:path>
              </a:pathLst>
            </a:custGeom>
            <a:solidFill>
              <a:srgbClr val="000000"/>
            </a:solidFill>
            <a:ln w="9525">
              <a:noFill/>
              <a:round/>
            </a:ln>
          </p:spPr>
          <p:txBody>
            <a:bodyPr/>
            <a:lstStyle/>
            <a:p>
              <a:endParaRPr lang="zh-CN" altLang="en-US"/>
            </a:p>
          </p:txBody>
        </p:sp>
        <p:sp>
          <p:nvSpPr>
            <p:cNvPr id="25642" name="稻壳儿小白白(http://dwz.cn/Wu2UP)@|5FFC:2303014|FBC:16777215|LFC:0|LBC:16777215"/>
            <p:cNvSpPr/>
            <p:nvPr/>
          </p:nvSpPr>
          <p:spPr bwMode="auto">
            <a:xfrm>
              <a:off x="1403350" y="3822700"/>
              <a:ext cx="1068388" cy="3938588"/>
            </a:xfrm>
            <a:custGeom>
              <a:avLst/>
              <a:gdLst>
                <a:gd name="T0" fmla="*/ 2147483646 w 284"/>
                <a:gd name="T1" fmla="*/ 2147483646 h 1049"/>
                <a:gd name="T2" fmla="*/ 2147483646 w 284"/>
                <a:gd name="T3" fmla="*/ 2147483646 h 1049"/>
                <a:gd name="T4" fmla="*/ 2147483646 w 284"/>
                <a:gd name="T5" fmla="*/ 2147483646 h 1049"/>
                <a:gd name="T6" fmla="*/ 2147483646 w 284"/>
                <a:gd name="T7" fmla="*/ 2147483646 h 1049"/>
                <a:gd name="T8" fmla="*/ 2147483646 w 284"/>
                <a:gd name="T9" fmla="*/ 2147483646 h 1049"/>
                <a:gd name="T10" fmla="*/ 2147483646 w 284"/>
                <a:gd name="T11" fmla="*/ 2147483646 h 1049"/>
                <a:gd name="T12" fmla="*/ 2147483646 w 284"/>
                <a:gd name="T13" fmla="*/ 2147483646 h 1049"/>
                <a:gd name="T14" fmla="*/ 2147483646 w 284"/>
                <a:gd name="T15" fmla="*/ 2147483646 h 1049"/>
                <a:gd name="T16" fmla="*/ 2147483646 w 284"/>
                <a:gd name="T17" fmla="*/ 2147483646 h 1049"/>
                <a:gd name="T18" fmla="*/ 2147483646 w 284"/>
                <a:gd name="T19" fmla="*/ 2147483646 h 1049"/>
                <a:gd name="T20" fmla="*/ 2147483646 w 284"/>
                <a:gd name="T21" fmla="*/ 2147483646 h 1049"/>
                <a:gd name="T22" fmla="*/ 2147483646 w 284"/>
                <a:gd name="T23" fmla="*/ 2147483646 h 1049"/>
                <a:gd name="T24" fmla="*/ 2147483646 w 284"/>
                <a:gd name="T25" fmla="*/ 2147483646 h 1049"/>
                <a:gd name="T26" fmla="*/ 2147483646 w 284"/>
                <a:gd name="T27" fmla="*/ 2147483646 h 1049"/>
                <a:gd name="T28" fmla="*/ 2147483646 w 284"/>
                <a:gd name="T29" fmla="*/ 2147483646 h 1049"/>
                <a:gd name="T30" fmla="*/ 2147483646 w 284"/>
                <a:gd name="T31" fmla="*/ 2147483646 h 1049"/>
                <a:gd name="T32" fmla="*/ 2147483646 w 284"/>
                <a:gd name="T33" fmla="*/ 2147483646 h 1049"/>
                <a:gd name="T34" fmla="*/ 2147483646 w 284"/>
                <a:gd name="T35" fmla="*/ 2147483646 h 1049"/>
                <a:gd name="T36" fmla="*/ 2147483646 w 284"/>
                <a:gd name="T37" fmla="*/ 2147483646 h 1049"/>
                <a:gd name="T38" fmla="*/ 2147483646 w 284"/>
                <a:gd name="T39" fmla="*/ 2147483646 h 1049"/>
                <a:gd name="T40" fmla="*/ 2147483646 w 284"/>
                <a:gd name="T41" fmla="*/ 2147483646 h 1049"/>
                <a:gd name="T42" fmla="*/ 2147483646 w 284"/>
                <a:gd name="T43" fmla="*/ 2147483646 h 1049"/>
                <a:gd name="T44" fmla="*/ 2147483646 w 284"/>
                <a:gd name="T45" fmla="*/ 2147483646 h 1049"/>
                <a:gd name="T46" fmla="*/ 2147483646 w 284"/>
                <a:gd name="T47" fmla="*/ 2147483646 h 1049"/>
                <a:gd name="T48" fmla="*/ 2147483646 w 284"/>
                <a:gd name="T49" fmla="*/ 2147483646 h 1049"/>
                <a:gd name="T50" fmla="*/ 2147483646 w 284"/>
                <a:gd name="T51" fmla="*/ 2147483646 h 1049"/>
                <a:gd name="T52" fmla="*/ 2147483646 w 284"/>
                <a:gd name="T53" fmla="*/ 2147483646 h 1049"/>
                <a:gd name="T54" fmla="*/ 2147483646 w 284"/>
                <a:gd name="T55" fmla="*/ 2147483646 h 1049"/>
                <a:gd name="T56" fmla="*/ 2147483646 w 284"/>
                <a:gd name="T57" fmla="*/ 2147483646 h 1049"/>
                <a:gd name="T58" fmla="*/ 2147483646 w 284"/>
                <a:gd name="T59" fmla="*/ 2147483646 h 1049"/>
                <a:gd name="T60" fmla="*/ 2147483646 w 284"/>
                <a:gd name="T61" fmla="*/ 2147483646 h 1049"/>
                <a:gd name="T62" fmla="*/ 2147483646 w 284"/>
                <a:gd name="T63" fmla="*/ 2147483646 h 1049"/>
                <a:gd name="T64" fmla="*/ 2147483646 w 284"/>
                <a:gd name="T65" fmla="*/ 2147483646 h 1049"/>
                <a:gd name="T66" fmla="*/ 2147483646 w 284"/>
                <a:gd name="T67" fmla="*/ 2147483646 h 1049"/>
                <a:gd name="T68" fmla="*/ 2147483646 w 284"/>
                <a:gd name="T69" fmla="*/ 2147483646 h 1049"/>
                <a:gd name="T70" fmla="*/ 2147483646 w 284"/>
                <a:gd name="T71" fmla="*/ 2147483646 h 10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4" h="1049">
                  <a:moveTo>
                    <a:pt x="272" y="594"/>
                  </a:moveTo>
                  <a:cubicBezTo>
                    <a:pt x="261" y="599"/>
                    <a:pt x="243" y="828"/>
                    <a:pt x="243" y="828"/>
                  </a:cubicBezTo>
                  <a:cubicBezTo>
                    <a:pt x="228" y="770"/>
                    <a:pt x="265" y="536"/>
                    <a:pt x="265" y="536"/>
                  </a:cubicBezTo>
                  <a:cubicBezTo>
                    <a:pt x="229" y="708"/>
                    <a:pt x="162" y="744"/>
                    <a:pt x="162" y="744"/>
                  </a:cubicBezTo>
                  <a:cubicBezTo>
                    <a:pt x="202" y="722"/>
                    <a:pt x="260" y="467"/>
                    <a:pt x="260" y="467"/>
                  </a:cubicBezTo>
                  <a:cubicBezTo>
                    <a:pt x="271" y="464"/>
                    <a:pt x="272" y="392"/>
                    <a:pt x="272" y="392"/>
                  </a:cubicBezTo>
                  <a:cubicBezTo>
                    <a:pt x="272" y="392"/>
                    <a:pt x="212" y="212"/>
                    <a:pt x="204" y="197"/>
                  </a:cubicBezTo>
                  <a:cubicBezTo>
                    <a:pt x="197" y="183"/>
                    <a:pt x="235" y="161"/>
                    <a:pt x="231" y="146"/>
                  </a:cubicBezTo>
                  <a:cubicBezTo>
                    <a:pt x="227" y="131"/>
                    <a:pt x="194" y="97"/>
                    <a:pt x="171" y="96"/>
                  </a:cubicBezTo>
                  <a:cubicBezTo>
                    <a:pt x="151" y="95"/>
                    <a:pt x="83" y="67"/>
                    <a:pt x="60" y="58"/>
                  </a:cubicBezTo>
                  <a:cubicBezTo>
                    <a:pt x="86" y="66"/>
                    <a:pt x="138" y="65"/>
                    <a:pt x="162" y="63"/>
                  </a:cubicBezTo>
                  <a:cubicBezTo>
                    <a:pt x="189" y="62"/>
                    <a:pt x="272" y="6"/>
                    <a:pt x="272" y="6"/>
                  </a:cubicBezTo>
                  <a:cubicBezTo>
                    <a:pt x="272" y="6"/>
                    <a:pt x="272" y="6"/>
                    <a:pt x="272" y="6"/>
                  </a:cubicBezTo>
                  <a:cubicBezTo>
                    <a:pt x="248" y="14"/>
                    <a:pt x="152" y="0"/>
                    <a:pt x="124" y="10"/>
                  </a:cubicBezTo>
                  <a:cubicBezTo>
                    <a:pt x="96" y="20"/>
                    <a:pt x="7" y="22"/>
                    <a:pt x="7" y="22"/>
                  </a:cubicBezTo>
                  <a:cubicBezTo>
                    <a:pt x="0" y="49"/>
                    <a:pt x="87" y="233"/>
                    <a:pt x="101" y="270"/>
                  </a:cubicBezTo>
                  <a:cubicBezTo>
                    <a:pt x="116" y="306"/>
                    <a:pt x="181" y="373"/>
                    <a:pt x="181" y="373"/>
                  </a:cubicBezTo>
                  <a:cubicBezTo>
                    <a:pt x="167" y="364"/>
                    <a:pt x="106" y="340"/>
                    <a:pt x="106" y="340"/>
                  </a:cubicBezTo>
                  <a:cubicBezTo>
                    <a:pt x="106" y="340"/>
                    <a:pt x="93" y="329"/>
                    <a:pt x="101" y="348"/>
                  </a:cubicBezTo>
                  <a:cubicBezTo>
                    <a:pt x="109" y="366"/>
                    <a:pt x="148" y="411"/>
                    <a:pt x="162" y="429"/>
                  </a:cubicBezTo>
                  <a:cubicBezTo>
                    <a:pt x="176" y="446"/>
                    <a:pt x="162" y="474"/>
                    <a:pt x="162" y="474"/>
                  </a:cubicBezTo>
                  <a:cubicBezTo>
                    <a:pt x="161" y="463"/>
                    <a:pt x="134" y="451"/>
                    <a:pt x="134" y="451"/>
                  </a:cubicBezTo>
                  <a:cubicBezTo>
                    <a:pt x="134" y="480"/>
                    <a:pt x="150" y="504"/>
                    <a:pt x="150" y="504"/>
                  </a:cubicBezTo>
                  <a:cubicBezTo>
                    <a:pt x="162" y="520"/>
                    <a:pt x="235" y="461"/>
                    <a:pt x="235" y="461"/>
                  </a:cubicBezTo>
                  <a:cubicBezTo>
                    <a:pt x="228" y="488"/>
                    <a:pt x="196" y="511"/>
                    <a:pt x="196" y="511"/>
                  </a:cubicBezTo>
                  <a:cubicBezTo>
                    <a:pt x="175" y="545"/>
                    <a:pt x="129" y="558"/>
                    <a:pt x="129" y="558"/>
                  </a:cubicBezTo>
                  <a:cubicBezTo>
                    <a:pt x="129" y="558"/>
                    <a:pt x="125" y="657"/>
                    <a:pt x="119" y="704"/>
                  </a:cubicBezTo>
                  <a:cubicBezTo>
                    <a:pt x="113" y="751"/>
                    <a:pt x="101" y="891"/>
                    <a:pt x="106" y="870"/>
                  </a:cubicBezTo>
                  <a:cubicBezTo>
                    <a:pt x="107" y="869"/>
                    <a:pt x="107" y="867"/>
                    <a:pt x="108" y="865"/>
                  </a:cubicBezTo>
                  <a:cubicBezTo>
                    <a:pt x="117" y="843"/>
                    <a:pt x="148" y="803"/>
                    <a:pt x="148" y="803"/>
                  </a:cubicBezTo>
                  <a:cubicBezTo>
                    <a:pt x="97" y="907"/>
                    <a:pt x="134" y="887"/>
                    <a:pt x="134" y="887"/>
                  </a:cubicBezTo>
                  <a:cubicBezTo>
                    <a:pt x="120" y="907"/>
                    <a:pt x="100" y="966"/>
                    <a:pt x="85" y="1015"/>
                  </a:cubicBezTo>
                  <a:cubicBezTo>
                    <a:pt x="99" y="1020"/>
                    <a:pt x="186" y="1049"/>
                    <a:pt x="238" y="1040"/>
                  </a:cubicBezTo>
                  <a:cubicBezTo>
                    <a:pt x="268" y="896"/>
                    <a:pt x="268" y="896"/>
                    <a:pt x="268" y="896"/>
                  </a:cubicBezTo>
                  <a:cubicBezTo>
                    <a:pt x="268" y="815"/>
                    <a:pt x="271" y="715"/>
                    <a:pt x="284" y="648"/>
                  </a:cubicBezTo>
                  <a:cubicBezTo>
                    <a:pt x="281" y="616"/>
                    <a:pt x="277" y="591"/>
                    <a:pt x="272" y="594"/>
                  </a:cubicBezTo>
                  <a:close/>
                </a:path>
              </a:pathLst>
            </a:custGeom>
            <a:solidFill>
              <a:srgbClr val="262423"/>
            </a:solidFill>
            <a:ln w="9525">
              <a:noFill/>
              <a:round/>
            </a:ln>
          </p:spPr>
          <p:txBody>
            <a:bodyPr/>
            <a:lstStyle/>
            <a:p>
              <a:endParaRPr lang="zh-CN" altLang="en-US"/>
            </a:p>
          </p:txBody>
        </p:sp>
        <p:sp>
          <p:nvSpPr>
            <p:cNvPr id="25643" name="稻壳儿小白白(http://dwz.cn/Wu2UP)@|5FFC:0|FBC:16777215|LFC:0|LBC:16777215"/>
            <p:cNvSpPr/>
            <p:nvPr/>
          </p:nvSpPr>
          <p:spPr bwMode="auto">
            <a:xfrm>
              <a:off x="0" y="525463"/>
              <a:ext cx="4060825" cy="3402013"/>
            </a:xfrm>
            <a:custGeom>
              <a:avLst/>
              <a:gdLst>
                <a:gd name="T0" fmla="*/ 2147483646 w 1080"/>
                <a:gd name="T1" fmla="*/ 2147483646 h 906"/>
                <a:gd name="T2" fmla="*/ 2147483646 w 1080"/>
                <a:gd name="T3" fmla="*/ 2147483646 h 906"/>
                <a:gd name="T4" fmla="*/ 2147483646 w 1080"/>
                <a:gd name="T5" fmla="*/ 2147483646 h 906"/>
                <a:gd name="T6" fmla="*/ 2147483646 w 1080"/>
                <a:gd name="T7" fmla="*/ 2147483646 h 906"/>
                <a:gd name="T8" fmla="*/ 2147483646 w 1080"/>
                <a:gd name="T9" fmla="*/ 2147483646 h 906"/>
                <a:gd name="T10" fmla="*/ 2147483646 w 1080"/>
                <a:gd name="T11" fmla="*/ 2147483646 h 906"/>
                <a:gd name="T12" fmla="*/ 2147483646 w 1080"/>
                <a:gd name="T13" fmla="*/ 2147483646 h 906"/>
                <a:gd name="T14" fmla="*/ 2147483646 w 1080"/>
                <a:gd name="T15" fmla="*/ 2147483646 h 906"/>
                <a:gd name="T16" fmla="*/ 2147483646 w 1080"/>
                <a:gd name="T17" fmla="*/ 2147483646 h 906"/>
                <a:gd name="T18" fmla="*/ 2147483646 w 1080"/>
                <a:gd name="T19" fmla="*/ 2147483646 h 906"/>
                <a:gd name="T20" fmla="*/ 2147483646 w 1080"/>
                <a:gd name="T21" fmla="*/ 2147483646 h 906"/>
                <a:gd name="T22" fmla="*/ 2147483646 w 1080"/>
                <a:gd name="T23" fmla="*/ 2147483646 h 906"/>
                <a:gd name="T24" fmla="*/ 2147483646 w 1080"/>
                <a:gd name="T25" fmla="*/ 2147483646 h 906"/>
                <a:gd name="T26" fmla="*/ 2147483646 w 1080"/>
                <a:gd name="T27" fmla="*/ 2147483646 h 906"/>
                <a:gd name="T28" fmla="*/ 2147483646 w 1080"/>
                <a:gd name="T29" fmla="*/ 2147483646 h 906"/>
                <a:gd name="T30" fmla="*/ 2147483646 w 1080"/>
                <a:gd name="T31" fmla="*/ 2147483646 h 906"/>
                <a:gd name="T32" fmla="*/ 2147483646 w 1080"/>
                <a:gd name="T33" fmla="*/ 2147483646 h 906"/>
                <a:gd name="T34" fmla="*/ 2147483646 w 1080"/>
                <a:gd name="T35" fmla="*/ 2147483646 h 906"/>
                <a:gd name="T36" fmla="*/ 2147483646 w 1080"/>
                <a:gd name="T37" fmla="*/ 2147483646 h 906"/>
                <a:gd name="T38" fmla="*/ 2147483646 w 1080"/>
                <a:gd name="T39" fmla="*/ 2147483646 h 906"/>
                <a:gd name="T40" fmla="*/ 2147483646 w 1080"/>
                <a:gd name="T41" fmla="*/ 2147483646 h 906"/>
                <a:gd name="T42" fmla="*/ 2147483646 w 1080"/>
                <a:gd name="T43" fmla="*/ 2147483646 h 906"/>
                <a:gd name="T44" fmla="*/ 2147483646 w 1080"/>
                <a:gd name="T45" fmla="*/ 2147483646 h 906"/>
                <a:gd name="T46" fmla="*/ 2147483646 w 1080"/>
                <a:gd name="T47" fmla="*/ 2147483646 h 906"/>
                <a:gd name="T48" fmla="*/ 2147483646 w 1080"/>
                <a:gd name="T49" fmla="*/ 2147483646 h 906"/>
                <a:gd name="T50" fmla="*/ 2147483646 w 1080"/>
                <a:gd name="T51" fmla="*/ 2147483646 h 906"/>
                <a:gd name="T52" fmla="*/ 2147483646 w 1080"/>
                <a:gd name="T53" fmla="*/ 2147483646 h 906"/>
                <a:gd name="T54" fmla="*/ 2147483646 w 1080"/>
                <a:gd name="T55" fmla="*/ 2147483646 h 906"/>
                <a:gd name="T56" fmla="*/ 2147483646 w 1080"/>
                <a:gd name="T57" fmla="*/ 2147483646 h 906"/>
                <a:gd name="T58" fmla="*/ 2147483646 w 1080"/>
                <a:gd name="T59" fmla="*/ 2147483646 h 906"/>
                <a:gd name="T60" fmla="*/ 2147483646 w 1080"/>
                <a:gd name="T61" fmla="*/ 2147483646 h 906"/>
                <a:gd name="T62" fmla="*/ 2147483646 w 1080"/>
                <a:gd name="T63" fmla="*/ 2147483646 h 906"/>
                <a:gd name="T64" fmla="*/ 2147483646 w 1080"/>
                <a:gd name="T65" fmla="*/ 2147483646 h 906"/>
                <a:gd name="T66" fmla="*/ 2147483646 w 1080"/>
                <a:gd name="T67" fmla="*/ 2147483646 h 906"/>
                <a:gd name="T68" fmla="*/ 2147483646 w 1080"/>
                <a:gd name="T69" fmla="*/ 2147483646 h 906"/>
                <a:gd name="T70" fmla="*/ 2147483646 w 1080"/>
                <a:gd name="T71" fmla="*/ 2147483646 h 906"/>
                <a:gd name="T72" fmla="*/ 2147483646 w 1080"/>
                <a:gd name="T73" fmla="*/ 2147483646 h 906"/>
                <a:gd name="T74" fmla="*/ 2147483646 w 1080"/>
                <a:gd name="T75" fmla="*/ 2147483646 h 9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0" h="906">
                  <a:moveTo>
                    <a:pt x="332" y="906"/>
                  </a:moveTo>
                  <a:cubicBezTo>
                    <a:pt x="332" y="906"/>
                    <a:pt x="371" y="869"/>
                    <a:pt x="635" y="835"/>
                  </a:cubicBezTo>
                  <a:cubicBezTo>
                    <a:pt x="635" y="835"/>
                    <a:pt x="666" y="803"/>
                    <a:pt x="670" y="787"/>
                  </a:cubicBezTo>
                  <a:cubicBezTo>
                    <a:pt x="670" y="787"/>
                    <a:pt x="695" y="824"/>
                    <a:pt x="706" y="828"/>
                  </a:cubicBezTo>
                  <a:cubicBezTo>
                    <a:pt x="716" y="832"/>
                    <a:pt x="832" y="828"/>
                    <a:pt x="835" y="846"/>
                  </a:cubicBezTo>
                  <a:cubicBezTo>
                    <a:pt x="835" y="846"/>
                    <a:pt x="796" y="654"/>
                    <a:pt x="791" y="619"/>
                  </a:cubicBezTo>
                  <a:cubicBezTo>
                    <a:pt x="787" y="583"/>
                    <a:pt x="756" y="436"/>
                    <a:pt x="756" y="436"/>
                  </a:cubicBezTo>
                  <a:cubicBezTo>
                    <a:pt x="784" y="364"/>
                    <a:pt x="784" y="364"/>
                    <a:pt x="784" y="364"/>
                  </a:cubicBezTo>
                  <a:cubicBezTo>
                    <a:pt x="784" y="364"/>
                    <a:pt x="887" y="332"/>
                    <a:pt x="899" y="324"/>
                  </a:cubicBezTo>
                  <a:cubicBezTo>
                    <a:pt x="910" y="317"/>
                    <a:pt x="1052" y="246"/>
                    <a:pt x="1062" y="209"/>
                  </a:cubicBezTo>
                  <a:cubicBezTo>
                    <a:pt x="1080" y="200"/>
                    <a:pt x="1031" y="155"/>
                    <a:pt x="1030" y="142"/>
                  </a:cubicBezTo>
                  <a:cubicBezTo>
                    <a:pt x="1028" y="128"/>
                    <a:pt x="1002" y="2"/>
                    <a:pt x="1002" y="2"/>
                  </a:cubicBezTo>
                  <a:cubicBezTo>
                    <a:pt x="1002" y="2"/>
                    <a:pt x="872" y="33"/>
                    <a:pt x="862" y="55"/>
                  </a:cubicBezTo>
                  <a:cubicBezTo>
                    <a:pt x="862" y="55"/>
                    <a:pt x="902" y="109"/>
                    <a:pt x="903" y="118"/>
                  </a:cubicBezTo>
                  <a:cubicBezTo>
                    <a:pt x="904" y="127"/>
                    <a:pt x="912" y="170"/>
                    <a:pt x="912" y="170"/>
                  </a:cubicBezTo>
                  <a:cubicBezTo>
                    <a:pt x="912" y="170"/>
                    <a:pt x="841" y="166"/>
                    <a:pt x="817" y="192"/>
                  </a:cubicBezTo>
                  <a:cubicBezTo>
                    <a:pt x="817" y="192"/>
                    <a:pt x="804" y="173"/>
                    <a:pt x="798" y="180"/>
                  </a:cubicBezTo>
                  <a:cubicBezTo>
                    <a:pt x="793" y="186"/>
                    <a:pt x="770" y="182"/>
                    <a:pt x="762" y="180"/>
                  </a:cubicBezTo>
                  <a:cubicBezTo>
                    <a:pt x="762" y="180"/>
                    <a:pt x="706" y="144"/>
                    <a:pt x="691" y="158"/>
                  </a:cubicBezTo>
                  <a:cubicBezTo>
                    <a:pt x="676" y="171"/>
                    <a:pt x="622" y="136"/>
                    <a:pt x="609" y="149"/>
                  </a:cubicBezTo>
                  <a:cubicBezTo>
                    <a:pt x="609" y="149"/>
                    <a:pt x="653" y="248"/>
                    <a:pt x="670" y="259"/>
                  </a:cubicBezTo>
                  <a:cubicBezTo>
                    <a:pt x="688" y="271"/>
                    <a:pt x="629" y="367"/>
                    <a:pt x="629" y="367"/>
                  </a:cubicBezTo>
                  <a:cubicBezTo>
                    <a:pt x="629" y="367"/>
                    <a:pt x="529" y="204"/>
                    <a:pt x="518" y="164"/>
                  </a:cubicBezTo>
                  <a:cubicBezTo>
                    <a:pt x="518" y="164"/>
                    <a:pt x="448" y="143"/>
                    <a:pt x="421" y="162"/>
                  </a:cubicBezTo>
                  <a:cubicBezTo>
                    <a:pt x="421" y="162"/>
                    <a:pt x="329" y="155"/>
                    <a:pt x="297" y="156"/>
                  </a:cubicBezTo>
                  <a:cubicBezTo>
                    <a:pt x="265" y="158"/>
                    <a:pt x="266" y="193"/>
                    <a:pt x="262" y="192"/>
                  </a:cubicBezTo>
                  <a:cubicBezTo>
                    <a:pt x="258" y="190"/>
                    <a:pt x="225" y="172"/>
                    <a:pt x="179" y="192"/>
                  </a:cubicBezTo>
                  <a:cubicBezTo>
                    <a:pt x="179" y="192"/>
                    <a:pt x="171" y="153"/>
                    <a:pt x="172" y="149"/>
                  </a:cubicBezTo>
                  <a:cubicBezTo>
                    <a:pt x="174" y="144"/>
                    <a:pt x="174" y="144"/>
                    <a:pt x="174" y="144"/>
                  </a:cubicBezTo>
                  <a:cubicBezTo>
                    <a:pt x="174" y="144"/>
                    <a:pt x="222" y="78"/>
                    <a:pt x="234" y="49"/>
                  </a:cubicBezTo>
                  <a:cubicBezTo>
                    <a:pt x="234" y="49"/>
                    <a:pt x="155" y="0"/>
                    <a:pt x="131" y="2"/>
                  </a:cubicBezTo>
                  <a:cubicBezTo>
                    <a:pt x="131" y="2"/>
                    <a:pt x="121" y="25"/>
                    <a:pt x="119" y="37"/>
                  </a:cubicBezTo>
                  <a:cubicBezTo>
                    <a:pt x="118" y="50"/>
                    <a:pt x="65" y="105"/>
                    <a:pt x="61" y="125"/>
                  </a:cubicBezTo>
                  <a:cubicBezTo>
                    <a:pt x="56" y="146"/>
                    <a:pt x="0" y="223"/>
                    <a:pt x="27" y="257"/>
                  </a:cubicBezTo>
                  <a:cubicBezTo>
                    <a:pt x="53" y="290"/>
                    <a:pt x="287" y="385"/>
                    <a:pt x="287" y="385"/>
                  </a:cubicBezTo>
                  <a:cubicBezTo>
                    <a:pt x="287" y="385"/>
                    <a:pt x="368" y="466"/>
                    <a:pt x="378" y="547"/>
                  </a:cubicBezTo>
                  <a:cubicBezTo>
                    <a:pt x="378" y="547"/>
                    <a:pt x="387" y="663"/>
                    <a:pt x="380" y="689"/>
                  </a:cubicBezTo>
                  <a:cubicBezTo>
                    <a:pt x="373" y="716"/>
                    <a:pt x="322" y="881"/>
                    <a:pt x="332" y="906"/>
                  </a:cubicBezTo>
                  <a:close/>
                </a:path>
              </a:pathLst>
            </a:custGeom>
            <a:solidFill>
              <a:srgbClr val="000000"/>
            </a:solidFill>
            <a:ln w="9525">
              <a:noFill/>
              <a:round/>
            </a:ln>
          </p:spPr>
          <p:txBody>
            <a:bodyPr/>
            <a:lstStyle/>
            <a:p>
              <a:endParaRPr lang="zh-CN" altLang="en-US"/>
            </a:p>
          </p:txBody>
        </p:sp>
        <p:sp>
          <p:nvSpPr>
            <p:cNvPr id="25644" name="稻壳儿小白白(http://dwz.cn/Wu2UP)@|5FFC:2303014|FBC:16777215|LFC:0|LBC:16777215"/>
            <p:cNvSpPr/>
            <p:nvPr/>
          </p:nvSpPr>
          <p:spPr bwMode="auto">
            <a:xfrm>
              <a:off x="1109662" y="1730375"/>
              <a:ext cx="11113" cy="34925"/>
            </a:xfrm>
            <a:custGeom>
              <a:avLst/>
              <a:gdLst>
                <a:gd name="T0" fmla="*/ 0 w 3"/>
                <a:gd name="T1" fmla="*/ 0 h 9"/>
                <a:gd name="T2" fmla="*/ 2147483646 w 3"/>
                <a:gd name="T3" fmla="*/ 2147483646 h 9"/>
                <a:gd name="T4" fmla="*/ 0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0"/>
                  </a:moveTo>
                  <a:cubicBezTo>
                    <a:pt x="2" y="9"/>
                    <a:pt x="2" y="9"/>
                    <a:pt x="2" y="9"/>
                  </a:cubicBezTo>
                  <a:cubicBezTo>
                    <a:pt x="3" y="7"/>
                    <a:pt x="2" y="4"/>
                    <a:pt x="0" y="0"/>
                  </a:cubicBezTo>
                  <a:close/>
                </a:path>
              </a:pathLst>
            </a:custGeom>
            <a:solidFill>
              <a:srgbClr val="262423"/>
            </a:solidFill>
            <a:ln w="9525">
              <a:noFill/>
              <a:round/>
            </a:ln>
          </p:spPr>
          <p:txBody>
            <a:bodyPr/>
            <a:lstStyle/>
            <a:p>
              <a:endParaRPr lang="zh-CN" altLang="en-US"/>
            </a:p>
          </p:txBody>
        </p:sp>
        <p:sp>
          <p:nvSpPr>
            <p:cNvPr id="25645" name="稻壳儿小白白(http://dwz.cn/Wu2UP)@|5FFC:2303014|FBC:16777215|LFC:0|LBC:16777215"/>
            <p:cNvSpPr/>
            <p:nvPr/>
          </p:nvSpPr>
          <p:spPr bwMode="auto">
            <a:xfrm>
              <a:off x="444500" y="896938"/>
              <a:ext cx="3175" cy="38100"/>
            </a:xfrm>
            <a:custGeom>
              <a:avLst/>
              <a:gdLst>
                <a:gd name="T0" fmla="*/ 0 w 1"/>
                <a:gd name="T1" fmla="*/ 0 h 10"/>
                <a:gd name="T2" fmla="*/ 0 w 1"/>
                <a:gd name="T3" fmla="*/ 0 h 10"/>
                <a:gd name="T4" fmla="*/ 0 w 1"/>
                <a:gd name="T5" fmla="*/ 0 h 10"/>
                <a:gd name="T6" fmla="*/ 0 60000 65536"/>
                <a:gd name="T7" fmla="*/ 0 60000 65536"/>
                <a:gd name="T8" fmla="*/ 0 60000 65536"/>
              </a:gdLst>
              <a:ahLst/>
              <a:cxnLst>
                <a:cxn ang="T6">
                  <a:pos x="T0" y="T1"/>
                </a:cxn>
                <a:cxn ang="T7">
                  <a:pos x="T2" y="T3"/>
                </a:cxn>
                <a:cxn ang="T8">
                  <a:pos x="T4" y="T5"/>
                </a:cxn>
              </a:cxnLst>
              <a:rect l="0" t="0" r="r" b="b"/>
              <a:pathLst>
                <a:path w="1" h="10">
                  <a:moveTo>
                    <a:pt x="0" y="0"/>
                  </a:moveTo>
                  <a:cubicBezTo>
                    <a:pt x="0" y="0"/>
                    <a:pt x="0" y="0"/>
                    <a:pt x="0" y="0"/>
                  </a:cubicBezTo>
                  <a:cubicBezTo>
                    <a:pt x="0" y="0"/>
                    <a:pt x="1" y="10"/>
                    <a:pt x="0" y="0"/>
                  </a:cubicBezTo>
                  <a:close/>
                </a:path>
              </a:pathLst>
            </a:custGeom>
            <a:solidFill>
              <a:srgbClr val="262423"/>
            </a:solidFill>
            <a:ln w="9525">
              <a:noFill/>
              <a:round/>
            </a:ln>
          </p:spPr>
          <p:txBody>
            <a:bodyPr/>
            <a:lstStyle/>
            <a:p>
              <a:endParaRPr lang="zh-CN" altLang="en-US"/>
            </a:p>
          </p:txBody>
        </p:sp>
        <p:sp>
          <p:nvSpPr>
            <p:cNvPr id="25646" name="稻壳儿小白白(http://dwz.cn/Wu2UP)@|5FFC:2303014|FBC:16777215|LFC:0|LBC:16777215"/>
            <p:cNvSpPr/>
            <p:nvPr/>
          </p:nvSpPr>
          <p:spPr bwMode="auto">
            <a:xfrm>
              <a:off x="301625" y="533400"/>
              <a:ext cx="3700463" cy="3394075"/>
            </a:xfrm>
            <a:custGeom>
              <a:avLst/>
              <a:gdLst>
                <a:gd name="T0" fmla="*/ 2147483646 w 984"/>
                <a:gd name="T1" fmla="*/ 2147483646 h 904"/>
                <a:gd name="T2" fmla="*/ 2147483646 w 984"/>
                <a:gd name="T3" fmla="*/ 2147483646 h 904"/>
                <a:gd name="T4" fmla="*/ 2147483646 w 984"/>
                <a:gd name="T5" fmla="*/ 2147483646 h 904"/>
                <a:gd name="T6" fmla="*/ 2147483646 w 984"/>
                <a:gd name="T7" fmla="*/ 2147483646 h 904"/>
                <a:gd name="T8" fmla="*/ 2147483646 w 984"/>
                <a:gd name="T9" fmla="*/ 2147483646 h 904"/>
                <a:gd name="T10" fmla="*/ 2147483646 w 984"/>
                <a:gd name="T11" fmla="*/ 2147483646 h 904"/>
                <a:gd name="T12" fmla="*/ 2147483646 w 984"/>
                <a:gd name="T13" fmla="*/ 2147483646 h 904"/>
                <a:gd name="T14" fmla="*/ 2147483646 w 984"/>
                <a:gd name="T15" fmla="*/ 2147483646 h 904"/>
                <a:gd name="T16" fmla="*/ 2147483646 w 984"/>
                <a:gd name="T17" fmla="*/ 2147483646 h 904"/>
                <a:gd name="T18" fmla="*/ 2147483646 w 984"/>
                <a:gd name="T19" fmla="*/ 2147483646 h 904"/>
                <a:gd name="T20" fmla="*/ 2147483646 w 984"/>
                <a:gd name="T21" fmla="*/ 2147483646 h 904"/>
                <a:gd name="T22" fmla="*/ 2147483646 w 984"/>
                <a:gd name="T23" fmla="*/ 2147483646 h 904"/>
                <a:gd name="T24" fmla="*/ 2147483646 w 984"/>
                <a:gd name="T25" fmla="*/ 2147483646 h 904"/>
                <a:gd name="T26" fmla="*/ 2147483646 w 984"/>
                <a:gd name="T27" fmla="*/ 2147483646 h 904"/>
                <a:gd name="T28" fmla="*/ 2147483646 w 984"/>
                <a:gd name="T29" fmla="*/ 2147483646 h 904"/>
                <a:gd name="T30" fmla="*/ 2147483646 w 984"/>
                <a:gd name="T31" fmla="*/ 2147483646 h 904"/>
                <a:gd name="T32" fmla="*/ 2147483646 w 984"/>
                <a:gd name="T33" fmla="*/ 2147483646 h 904"/>
                <a:gd name="T34" fmla="*/ 2147483646 w 984"/>
                <a:gd name="T35" fmla="*/ 2147483646 h 904"/>
                <a:gd name="T36" fmla="*/ 2147483646 w 984"/>
                <a:gd name="T37" fmla="*/ 2147483646 h 904"/>
                <a:gd name="T38" fmla="*/ 2147483646 w 984"/>
                <a:gd name="T39" fmla="*/ 2147483646 h 904"/>
                <a:gd name="T40" fmla="*/ 2147483646 w 984"/>
                <a:gd name="T41" fmla="*/ 2147483646 h 904"/>
                <a:gd name="T42" fmla="*/ 2147483646 w 984"/>
                <a:gd name="T43" fmla="*/ 2147483646 h 904"/>
                <a:gd name="T44" fmla="*/ 2147483646 w 984"/>
                <a:gd name="T45" fmla="*/ 2147483646 h 904"/>
                <a:gd name="T46" fmla="*/ 2147483646 w 984"/>
                <a:gd name="T47" fmla="*/ 2147483646 h 904"/>
                <a:gd name="T48" fmla="*/ 2147483646 w 984"/>
                <a:gd name="T49" fmla="*/ 2147483646 h 904"/>
                <a:gd name="T50" fmla="*/ 2147483646 w 984"/>
                <a:gd name="T51" fmla="*/ 2147483646 h 904"/>
                <a:gd name="T52" fmla="*/ 2147483646 w 984"/>
                <a:gd name="T53" fmla="*/ 2147483646 h 904"/>
                <a:gd name="T54" fmla="*/ 2147483646 w 984"/>
                <a:gd name="T55" fmla="*/ 2147483646 h 904"/>
                <a:gd name="T56" fmla="*/ 2147483646 w 984"/>
                <a:gd name="T57" fmla="*/ 2147483646 h 904"/>
                <a:gd name="T58" fmla="*/ 2147483646 w 984"/>
                <a:gd name="T59" fmla="*/ 2147483646 h 904"/>
                <a:gd name="T60" fmla="*/ 2147483646 w 984"/>
                <a:gd name="T61" fmla="*/ 2147483646 h 904"/>
                <a:gd name="T62" fmla="*/ 2147483646 w 984"/>
                <a:gd name="T63" fmla="*/ 2147483646 h 904"/>
                <a:gd name="T64" fmla="*/ 2147483646 w 984"/>
                <a:gd name="T65" fmla="*/ 2147483646 h 904"/>
                <a:gd name="T66" fmla="*/ 2147483646 w 984"/>
                <a:gd name="T67" fmla="*/ 2147483646 h 904"/>
                <a:gd name="T68" fmla="*/ 2147483646 w 984"/>
                <a:gd name="T69" fmla="*/ 2147483646 h 904"/>
                <a:gd name="T70" fmla="*/ 2147483646 w 984"/>
                <a:gd name="T71" fmla="*/ 2147483646 h 904"/>
                <a:gd name="T72" fmla="*/ 2147483646 w 984"/>
                <a:gd name="T73" fmla="*/ 2147483646 h 904"/>
                <a:gd name="T74" fmla="*/ 2147483646 w 984"/>
                <a:gd name="T75" fmla="*/ 2147483646 h 904"/>
                <a:gd name="T76" fmla="*/ 2147483646 w 984"/>
                <a:gd name="T77" fmla="*/ 2147483646 h 904"/>
                <a:gd name="T78" fmla="*/ 2147483646 w 984"/>
                <a:gd name="T79" fmla="*/ 2147483646 h 904"/>
                <a:gd name="T80" fmla="*/ 2147483646 w 984"/>
                <a:gd name="T81" fmla="*/ 2147483646 h 904"/>
                <a:gd name="T82" fmla="*/ 2147483646 w 984"/>
                <a:gd name="T83" fmla="*/ 2147483646 h 904"/>
                <a:gd name="T84" fmla="*/ 2147483646 w 984"/>
                <a:gd name="T85" fmla="*/ 2147483646 h 904"/>
                <a:gd name="T86" fmla="*/ 2147483646 w 984"/>
                <a:gd name="T87" fmla="*/ 0 h 9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84" h="904">
                  <a:moveTo>
                    <a:pt x="922" y="0"/>
                  </a:moveTo>
                  <a:cubicBezTo>
                    <a:pt x="922" y="0"/>
                    <a:pt x="898" y="5"/>
                    <a:pt x="870" y="14"/>
                  </a:cubicBezTo>
                  <a:cubicBezTo>
                    <a:pt x="892" y="29"/>
                    <a:pt x="926" y="66"/>
                    <a:pt x="926" y="66"/>
                  </a:cubicBezTo>
                  <a:cubicBezTo>
                    <a:pt x="926" y="66"/>
                    <a:pt x="832" y="29"/>
                    <a:pt x="837" y="47"/>
                  </a:cubicBezTo>
                  <a:cubicBezTo>
                    <a:pt x="920" y="107"/>
                    <a:pt x="920" y="107"/>
                    <a:pt x="920" y="107"/>
                  </a:cubicBezTo>
                  <a:cubicBezTo>
                    <a:pt x="905" y="96"/>
                    <a:pt x="858" y="65"/>
                    <a:pt x="832" y="72"/>
                  </a:cubicBezTo>
                  <a:cubicBezTo>
                    <a:pt x="832" y="72"/>
                    <a:pt x="887" y="119"/>
                    <a:pt x="917" y="123"/>
                  </a:cubicBezTo>
                  <a:cubicBezTo>
                    <a:pt x="917" y="123"/>
                    <a:pt x="829" y="109"/>
                    <a:pt x="837" y="116"/>
                  </a:cubicBezTo>
                  <a:cubicBezTo>
                    <a:pt x="864" y="168"/>
                    <a:pt x="864" y="168"/>
                    <a:pt x="864" y="168"/>
                  </a:cubicBezTo>
                  <a:cubicBezTo>
                    <a:pt x="864" y="168"/>
                    <a:pt x="930" y="192"/>
                    <a:pt x="955" y="198"/>
                  </a:cubicBezTo>
                  <a:cubicBezTo>
                    <a:pt x="863" y="182"/>
                    <a:pt x="863" y="182"/>
                    <a:pt x="863" y="182"/>
                  </a:cubicBezTo>
                  <a:cubicBezTo>
                    <a:pt x="957" y="218"/>
                    <a:pt x="957" y="218"/>
                    <a:pt x="957" y="218"/>
                  </a:cubicBezTo>
                  <a:cubicBezTo>
                    <a:pt x="957" y="218"/>
                    <a:pt x="870" y="207"/>
                    <a:pt x="827" y="168"/>
                  </a:cubicBezTo>
                  <a:cubicBezTo>
                    <a:pt x="810" y="167"/>
                    <a:pt x="757" y="168"/>
                    <a:pt x="737" y="190"/>
                  </a:cubicBezTo>
                  <a:cubicBezTo>
                    <a:pt x="737" y="190"/>
                    <a:pt x="724" y="171"/>
                    <a:pt x="718" y="178"/>
                  </a:cubicBezTo>
                  <a:cubicBezTo>
                    <a:pt x="713" y="184"/>
                    <a:pt x="690" y="180"/>
                    <a:pt x="682" y="178"/>
                  </a:cubicBezTo>
                  <a:cubicBezTo>
                    <a:pt x="682" y="178"/>
                    <a:pt x="626" y="142"/>
                    <a:pt x="611" y="156"/>
                  </a:cubicBezTo>
                  <a:cubicBezTo>
                    <a:pt x="596" y="169"/>
                    <a:pt x="542" y="134"/>
                    <a:pt x="529" y="147"/>
                  </a:cubicBezTo>
                  <a:cubicBezTo>
                    <a:pt x="529" y="147"/>
                    <a:pt x="529" y="148"/>
                    <a:pt x="530" y="150"/>
                  </a:cubicBezTo>
                  <a:cubicBezTo>
                    <a:pt x="553" y="155"/>
                    <a:pt x="591" y="165"/>
                    <a:pt x="605" y="178"/>
                  </a:cubicBezTo>
                  <a:cubicBezTo>
                    <a:pt x="623" y="193"/>
                    <a:pt x="636" y="248"/>
                    <a:pt x="588" y="290"/>
                  </a:cubicBezTo>
                  <a:cubicBezTo>
                    <a:pt x="576" y="322"/>
                    <a:pt x="549" y="365"/>
                    <a:pt x="549" y="365"/>
                  </a:cubicBezTo>
                  <a:cubicBezTo>
                    <a:pt x="549" y="365"/>
                    <a:pt x="449" y="202"/>
                    <a:pt x="438" y="162"/>
                  </a:cubicBezTo>
                  <a:cubicBezTo>
                    <a:pt x="438" y="162"/>
                    <a:pt x="395" y="149"/>
                    <a:pt x="363" y="153"/>
                  </a:cubicBezTo>
                  <a:cubicBezTo>
                    <a:pt x="400" y="219"/>
                    <a:pt x="479" y="348"/>
                    <a:pt x="540" y="350"/>
                  </a:cubicBezTo>
                  <a:cubicBezTo>
                    <a:pt x="540" y="350"/>
                    <a:pt x="502" y="359"/>
                    <a:pt x="444" y="306"/>
                  </a:cubicBezTo>
                  <a:cubicBezTo>
                    <a:pt x="387" y="253"/>
                    <a:pt x="316" y="255"/>
                    <a:pt x="316" y="255"/>
                  </a:cubicBezTo>
                  <a:cubicBezTo>
                    <a:pt x="316" y="255"/>
                    <a:pt x="266" y="133"/>
                    <a:pt x="192" y="168"/>
                  </a:cubicBezTo>
                  <a:cubicBezTo>
                    <a:pt x="192" y="168"/>
                    <a:pt x="192" y="168"/>
                    <a:pt x="192" y="168"/>
                  </a:cubicBezTo>
                  <a:cubicBezTo>
                    <a:pt x="185" y="178"/>
                    <a:pt x="184" y="190"/>
                    <a:pt x="182" y="190"/>
                  </a:cubicBezTo>
                  <a:cubicBezTo>
                    <a:pt x="178" y="188"/>
                    <a:pt x="145" y="170"/>
                    <a:pt x="99" y="190"/>
                  </a:cubicBezTo>
                  <a:cubicBezTo>
                    <a:pt x="99" y="190"/>
                    <a:pt x="91" y="151"/>
                    <a:pt x="92" y="147"/>
                  </a:cubicBezTo>
                  <a:cubicBezTo>
                    <a:pt x="94" y="142"/>
                    <a:pt x="94" y="142"/>
                    <a:pt x="94" y="142"/>
                  </a:cubicBezTo>
                  <a:cubicBezTo>
                    <a:pt x="94" y="142"/>
                    <a:pt x="142" y="76"/>
                    <a:pt x="154" y="47"/>
                  </a:cubicBezTo>
                  <a:cubicBezTo>
                    <a:pt x="154" y="47"/>
                    <a:pt x="131" y="33"/>
                    <a:pt x="106" y="20"/>
                  </a:cubicBezTo>
                  <a:cubicBezTo>
                    <a:pt x="78" y="42"/>
                    <a:pt x="37" y="78"/>
                    <a:pt x="38" y="91"/>
                  </a:cubicBezTo>
                  <a:cubicBezTo>
                    <a:pt x="38" y="93"/>
                    <a:pt x="38" y="95"/>
                    <a:pt x="38" y="97"/>
                  </a:cubicBezTo>
                  <a:cubicBezTo>
                    <a:pt x="109" y="78"/>
                    <a:pt x="109" y="78"/>
                    <a:pt x="109" y="78"/>
                  </a:cubicBezTo>
                  <a:cubicBezTo>
                    <a:pt x="109" y="78"/>
                    <a:pt x="28" y="113"/>
                    <a:pt x="14" y="135"/>
                  </a:cubicBezTo>
                  <a:cubicBezTo>
                    <a:pt x="1" y="157"/>
                    <a:pt x="5" y="218"/>
                    <a:pt x="5" y="218"/>
                  </a:cubicBezTo>
                  <a:cubicBezTo>
                    <a:pt x="51" y="207"/>
                    <a:pt x="51" y="207"/>
                    <a:pt x="51" y="207"/>
                  </a:cubicBezTo>
                  <a:cubicBezTo>
                    <a:pt x="31" y="213"/>
                    <a:pt x="0" y="223"/>
                    <a:pt x="5" y="234"/>
                  </a:cubicBezTo>
                  <a:cubicBezTo>
                    <a:pt x="11" y="250"/>
                    <a:pt x="37" y="234"/>
                    <a:pt x="37" y="234"/>
                  </a:cubicBezTo>
                  <a:cubicBezTo>
                    <a:pt x="37" y="234"/>
                    <a:pt x="44" y="266"/>
                    <a:pt x="63" y="277"/>
                  </a:cubicBezTo>
                  <a:cubicBezTo>
                    <a:pt x="82" y="287"/>
                    <a:pt x="191" y="328"/>
                    <a:pt x="191" y="328"/>
                  </a:cubicBezTo>
                  <a:cubicBezTo>
                    <a:pt x="191" y="328"/>
                    <a:pt x="184" y="286"/>
                    <a:pt x="173" y="270"/>
                  </a:cubicBezTo>
                  <a:cubicBezTo>
                    <a:pt x="185" y="281"/>
                    <a:pt x="208" y="304"/>
                    <a:pt x="215" y="319"/>
                  </a:cubicBezTo>
                  <a:cubicBezTo>
                    <a:pt x="203" y="259"/>
                    <a:pt x="203" y="259"/>
                    <a:pt x="203" y="259"/>
                  </a:cubicBezTo>
                  <a:cubicBezTo>
                    <a:pt x="203" y="259"/>
                    <a:pt x="228" y="282"/>
                    <a:pt x="232" y="309"/>
                  </a:cubicBezTo>
                  <a:cubicBezTo>
                    <a:pt x="237" y="335"/>
                    <a:pt x="263" y="216"/>
                    <a:pt x="243" y="201"/>
                  </a:cubicBezTo>
                  <a:cubicBezTo>
                    <a:pt x="222" y="187"/>
                    <a:pt x="197" y="190"/>
                    <a:pt x="197" y="190"/>
                  </a:cubicBezTo>
                  <a:cubicBezTo>
                    <a:pt x="197" y="190"/>
                    <a:pt x="213" y="170"/>
                    <a:pt x="231" y="178"/>
                  </a:cubicBezTo>
                  <a:cubicBezTo>
                    <a:pt x="249" y="185"/>
                    <a:pt x="270" y="247"/>
                    <a:pt x="272" y="268"/>
                  </a:cubicBezTo>
                  <a:cubicBezTo>
                    <a:pt x="273" y="288"/>
                    <a:pt x="461" y="358"/>
                    <a:pt x="461" y="358"/>
                  </a:cubicBezTo>
                  <a:cubicBezTo>
                    <a:pt x="461" y="358"/>
                    <a:pt x="280" y="299"/>
                    <a:pt x="272" y="325"/>
                  </a:cubicBezTo>
                  <a:cubicBezTo>
                    <a:pt x="272" y="325"/>
                    <a:pt x="486" y="362"/>
                    <a:pt x="455" y="503"/>
                  </a:cubicBezTo>
                  <a:cubicBezTo>
                    <a:pt x="455" y="503"/>
                    <a:pt x="460" y="365"/>
                    <a:pt x="265" y="375"/>
                  </a:cubicBezTo>
                  <a:cubicBezTo>
                    <a:pt x="265" y="375"/>
                    <a:pt x="323" y="421"/>
                    <a:pt x="316" y="531"/>
                  </a:cubicBezTo>
                  <a:cubicBezTo>
                    <a:pt x="309" y="642"/>
                    <a:pt x="316" y="621"/>
                    <a:pt x="316" y="621"/>
                  </a:cubicBezTo>
                  <a:cubicBezTo>
                    <a:pt x="461" y="592"/>
                    <a:pt x="461" y="592"/>
                    <a:pt x="461" y="592"/>
                  </a:cubicBezTo>
                  <a:cubicBezTo>
                    <a:pt x="316" y="633"/>
                    <a:pt x="316" y="633"/>
                    <a:pt x="316" y="633"/>
                  </a:cubicBezTo>
                  <a:cubicBezTo>
                    <a:pt x="316" y="633"/>
                    <a:pt x="306" y="724"/>
                    <a:pt x="268" y="801"/>
                  </a:cubicBezTo>
                  <a:cubicBezTo>
                    <a:pt x="257" y="847"/>
                    <a:pt x="247" y="892"/>
                    <a:pt x="252" y="904"/>
                  </a:cubicBezTo>
                  <a:cubicBezTo>
                    <a:pt x="252" y="904"/>
                    <a:pt x="291" y="867"/>
                    <a:pt x="555" y="833"/>
                  </a:cubicBezTo>
                  <a:cubicBezTo>
                    <a:pt x="555" y="833"/>
                    <a:pt x="586" y="801"/>
                    <a:pt x="590" y="785"/>
                  </a:cubicBezTo>
                  <a:cubicBezTo>
                    <a:pt x="590" y="785"/>
                    <a:pt x="615" y="822"/>
                    <a:pt x="626" y="826"/>
                  </a:cubicBezTo>
                  <a:cubicBezTo>
                    <a:pt x="636" y="830"/>
                    <a:pt x="752" y="826"/>
                    <a:pt x="755" y="844"/>
                  </a:cubicBezTo>
                  <a:cubicBezTo>
                    <a:pt x="755" y="844"/>
                    <a:pt x="716" y="652"/>
                    <a:pt x="711" y="617"/>
                  </a:cubicBezTo>
                  <a:cubicBezTo>
                    <a:pt x="710" y="612"/>
                    <a:pt x="709" y="605"/>
                    <a:pt x="708" y="597"/>
                  </a:cubicBezTo>
                  <a:cubicBezTo>
                    <a:pt x="683" y="595"/>
                    <a:pt x="659" y="592"/>
                    <a:pt x="655" y="584"/>
                  </a:cubicBezTo>
                  <a:cubicBezTo>
                    <a:pt x="655" y="528"/>
                    <a:pt x="655" y="528"/>
                    <a:pt x="655" y="528"/>
                  </a:cubicBezTo>
                  <a:cubicBezTo>
                    <a:pt x="655" y="528"/>
                    <a:pt x="656" y="562"/>
                    <a:pt x="670" y="571"/>
                  </a:cubicBezTo>
                  <a:cubicBezTo>
                    <a:pt x="676" y="575"/>
                    <a:pt x="690" y="577"/>
                    <a:pt x="704" y="577"/>
                  </a:cubicBezTo>
                  <a:cubicBezTo>
                    <a:pt x="694" y="521"/>
                    <a:pt x="676" y="434"/>
                    <a:pt x="676" y="434"/>
                  </a:cubicBezTo>
                  <a:cubicBezTo>
                    <a:pt x="704" y="362"/>
                    <a:pt x="704" y="362"/>
                    <a:pt x="704" y="362"/>
                  </a:cubicBezTo>
                  <a:cubicBezTo>
                    <a:pt x="704" y="362"/>
                    <a:pt x="706" y="361"/>
                    <a:pt x="710" y="360"/>
                  </a:cubicBezTo>
                  <a:cubicBezTo>
                    <a:pt x="711" y="342"/>
                    <a:pt x="715" y="319"/>
                    <a:pt x="725" y="291"/>
                  </a:cubicBezTo>
                  <a:cubicBezTo>
                    <a:pt x="725" y="291"/>
                    <a:pt x="705" y="212"/>
                    <a:pt x="714" y="201"/>
                  </a:cubicBezTo>
                  <a:cubicBezTo>
                    <a:pt x="714" y="201"/>
                    <a:pt x="720" y="255"/>
                    <a:pt x="737" y="263"/>
                  </a:cubicBezTo>
                  <a:cubicBezTo>
                    <a:pt x="755" y="305"/>
                    <a:pt x="755" y="305"/>
                    <a:pt x="755" y="305"/>
                  </a:cubicBezTo>
                  <a:cubicBezTo>
                    <a:pt x="817" y="291"/>
                    <a:pt x="817" y="291"/>
                    <a:pt x="817" y="291"/>
                  </a:cubicBezTo>
                  <a:cubicBezTo>
                    <a:pt x="817" y="291"/>
                    <a:pt x="852" y="216"/>
                    <a:pt x="844" y="200"/>
                  </a:cubicBezTo>
                  <a:cubicBezTo>
                    <a:pt x="835" y="184"/>
                    <a:pt x="852" y="203"/>
                    <a:pt x="852" y="203"/>
                  </a:cubicBezTo>
                  <a:cubicBezTo>
                    <a:pt x="852" y="203"/>
                    <a:pt x="856" y="257"/>
                    <a:pt x="854" y="303"/>
                  </a:cubicBezTo>
                  <a:cubicBezTo>
                    <a:pt x="901" y="277"/>
                    <a:pt x="975" y="234"/>
                    <a:pt x="982" y="207"/>
                  </a:cubicBezTo>
                  <a:cubicBezTo>
                    <a:pt x="983" y="205"/>
                    <a:pt x="983" y="203"/>
                    <a:pt x="984" y="201"/>
                  </a:cubicBezTo>
                  <a:cubicBezTo>
                    <a:pt x="974" y="187"/>
                    <a:pt x="951" y="150"/>
                    <a:pt x="950" y="140"/>
                  </a:cubicBezTo>
                  <a:cubicBezTo>
                    <a:pt x="948" y="126"/>
                    <a:pt x="922" y="0"/>
                    <a:pt x="922" y="0"/>
                  </a:cubicBezTo>
                  <a:close/>
                </a:path>
              </a:pathLst>
            </a:custGeom>
            <a:solidFill>
              <a:srgbClr val="262423"/>
            </a:solidFill>
            <a:ln w="9525">
              <a:noFill/>
              <a:round/>
            </a:ln>
          </p:spPr>
          <p:txBody>
            <a:body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5603"/>
                                        </p:tgtEl>
                                        <p:attrNameLst>
                                          <p:attrName>style.visibility</p:attrName>
                                        </p:attrNameLst>
                                      </p:cBhvr>
                                      <p:to>
                                        <p:strVal val="visible"/>
                                      </p:to>
                                    </p:set>
                                    <p:anim calcmode="lin" valueType="num">
                                      <p:cBhvr additive="base">
                                        <p:cTn id="13" dur="500" fill="hold"/>
                                        <p:tgtEl>
                                          <p:spTgt spid="25603"/>
                                        </p:tgtEl>
                                        <p:attrNameLst>
                                          <p:attrName>ppt_x</p:attrName>
                                        </p:attrNameLst>
                                      </p:cBhvr>
                                      <p:tavLst>
                                        <p:tav tm="0">
                                          <p:val>
                                            <p:strVal val="1+#ppt_w/2"/>
                                          </p:val>
                                        </p:tav>
                                        <p:tav tm="100000">
                                          <p:val>
                                            <p:strVal val="#ppt_x"/>
                                          </p:val>
                                        </p:tav>
                                      </p:tavLst>
                                    </p:anim>
                                    <p:anim calcmode="lin" valueType="num">
                                      <p:cBhvr additive="base">
                                        <p:cTn id="14" dur="500" fill="hold"/>
                                        <p:tgtEl>
                                          <p:spTgt spid="2560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25604"/>
                                        </p:tgtEl>
                                        <p:attrNameLst>
                                          <p:attrName>style.visibility</p:attrName>
                                        </p:attrNameLst>
                                      </p:cBhvr>
                                      <p:to>
                                        <p:strVal val="visible"/>
                                      </p:to>
                                    </p:set>
                                    <p:animEffect transition="in" filter="fade">
                                      <p:cBhvr>
                                        <p:cTn id="29" dur="1000"/>
                                        <p:tgtEl>
                                          <p:spTgt spid="25604"/>
                                        </p:tgtEl>
                                      </p:cBhvr>
                                    </p:animEffect>
                                    <p:anim calcmode="lin" valueType="num">
                                      <p:cBhvr>
                                        <p:cTn id="30" dur="1000" fill="hold"/>
                                        <p:tgtEl>
                                          <p:spTgt spid="25604"/>
                                        </p:tgtEl>
                                        <p:attrNameLst>
                                          <p:attrName>ppt_x</p:attrName>
                                        </p:attrNameLst>
                                      </p:cBhvr>
                                      <p:tavLst>
                                        <p:tav tm="0">
                                          <p:val>
                                            <p:strVal val="#ppt_x"/>
                                          </p:val>
                                        </p:tav>
                                        <p:tav tm="100000">
                                          <p:val>
                                            <p:strVal val="#ppt_x"/>
                                          </p:val>
                                        </p:tav>
                                      </p:tavLst>
                                    </p:anim>
                                    <p:anim calcmode="lin" valueType="num">
                                      <p:cBhvr>
                                        <p:cTn id="31" dur="1000" fill="hold"/>
                                        <p:tgtEl>
                                          <p:spTgt spid="25604"/>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25605"/>
                                        </p:tgtEl>
                                        <p:attrNameLst>
                                          <p:attrName>style.visibility</p:attrName>
                                        </p:attrNameLst>
                                      </p:cBhvr>
                                      <p:to>
                                        <p:strVal val="visible"/>
                                      </p:to>
                                    </p:set>
                                    <p:anim calcmode="lin" valueType="num">
                                      <p:cBhvr additive="base">
                                        <p:cTn id="35" dur="500" fill="hold"/>
                                        <p:tgtEl>
                                          <p:spTgt spid="25605"/>
                                        </p:tgtEl>
                                        <p:attrNameLst>
                                          <p:attrName>ppt_x</p:attrName>
                                        </p:attrNameLst>
                                      </p:cBhvr>
                                      <p:tavLst>
                                        <p:tav tm="0">
                                          <p:val>
                                            <p:strVal val="1+#ppt_w/2"/>
                                          </p:val>
                                        </p:tav>
                                        <p:tav tm="100000">
                                          <p:val>
                                            <p:strVal val="#ppt_x"/>
                                          </p:val>
                                        </p:tav>
                                      </p:tavLst>
                                    </p:anim>
                                    <p:anim calcmode="lin" valueType="num">
                                      <p:cBhvr additive="base">
                                        <p:cTn id="36" dur="500" fill="hold"/>
                                        <p:tgtEl>
                                          <p:spTgt spid="25605"/>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grpId="0" nodeType="afterEffect">
                                  <p:stCondLst>
                                    <p:cond delay="0"/>
                                  </p:stCondLst>
                                  <p:childTnLst>
                                    <p:set>
                                      <p:cBhvr>
                                        <p:cTn id="50" dur="1" fill="hold">
                                          <p:stCondLst>
                                            <p:cond delay="0"/>
                                          </p:stCondLst>
                                        </p:cTn>
                                        <p:tgtEl>
                                          <p:spTgt spid="25606"/>
                                        </p:tgtEl>
                                        <p:attrNameLst>
                                          <p:attrName>style.visibility</p:attrName>
                                        </p:attrNameLst>
                                      </p:cBhvr>
                                      <p:to>
                                        <p:strVal val="visible"/>
                                      </p:to>
                                    </p:set>
                                    <p:animEffect transition="in" filter="fade">
                                      <p:cBhvr>
                                        <p:cTn id="51" dur="1000"/>
                                        <p:tgtEl>
                                          <p:spTgt spid="25606"/>
                                        </p:tgtEl>
                                      </p:cBhvr>
                                    </p:animEffect>
                                    <p:anim calcmode="lin" valueType="num">
                                      <p:cBhvr>
                                        <p:cTn id="52" dur="1000" fill="hold"/>
                                        <p:tgtEl>
                                          <p:spTgt spid="25606"/>
                                        </p:tgtEl>
                                        <p:attrNameLst>
                                          <p:attrName>ppt_x</p:attrName>
                                        </p:attrNameLst>
                                      </p:cBhvr>
                                      <p:tavLst>
                                        <p:tav tm="0">
                                          <p:val>
                                            <p:strVal val="#ppt_x"/>
                                          </p:val>
                                        </p:tav>
                                        <p:tav tm="100000">
                                          <p:val>
                                            <p:strVal val="#ppt_x"/>
                                          </p:val>
                                        </p:tav>
                                      </p:tavLst>
                                    </p:anim>
                                    <p:anim calcmode="lin" valueType="num">
                                      <p:cBhvr>
                                        <p:cTn id="53" dur="1000" fill="hold"/>
                                        <p:tgtEl>
                                          <p:spTgt spid="25606"/>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2" presetClass="entr" presetSubtype="2" fill="hold" grpId="0" nodeType="afterEffect">
                                  <p:stCondLst>
                                    <p:cond delay="0"/>
                                  </p:stCondLst>
                                  <p:childTnLst>
                                    <p:set>
                                      <p:cBhvr>
                                        <p:cTn id="56" dur="1" fill="hold">
                                          <p:stCondLst>
                                            <p:cond delay="0"/>
                                          </p:stCondLst>
                                        </p:cTn>
                                        <p:tgtEl>
                                          <p:spTgt spid="25607"/>
                                        </p:tgtEl>
                                        <p:attrNameLst>
                                          <p:attrName>style.visibility</p:attrName>
                                        </p:attrNameLst>
                                      </p:cBhvr>
                                      <p:to>
                                        <p:strVal val="visible"/>
                                      </p:to>
                                    </p:set>
                                    <p:anim calcmode="lin" valueType="num">
                                      <p:cBhvr additive="base">
                                        <p:cTn id="57" dur="500" fill="hold"/>
                                        <p:tgtEl>
                                          <p:spTgt spid="25607"/>
                                        </p:tgtEl>
                                        <p:attrNameLst>
                                          <p:attrName>ppt_x</p:attrName>
                                        </p:attrNameLst>
                                      </p:cBhvr>
                                      <p:tavLst>
                                        <p:tav tm="0">
                                          <p:val>
                                            <p:strVal val="1+#ppt_w/2"/>
                                          </p:val>
                                        </p:tav>
                                        <p:tav tm="100000">
                                          <p:val>
                                            <p:strVal val="#ppt_x"/>
                                          </p:val>
                                        </p:tav>
                                      </p:tavLst>
                                    </p:anim>
                                    <p:anim calcmode="lin" valueType="num">
                                      <p:cBhvr additive="base">
                                        <p:cTn id="58" dur="500" fill="hold"/>
                                        <p:tgtEl>
                                          <p:spTgt spid="25607"/>
                                        </p:tgtEl>
                                        <p:attrNameLst>
                                          <p:attrName>ppt_y</p:attrName>
                                        </p:attrNameLst>
                                      </p:cBhvr>
                                      <p:tavLst>
                                        <p:tav tm="0">
                                          <p:val>
                                            <p:strVal val="#ppt_y"/>
                                          </p:val>
                                        </p:tav>
                                        <p:tav tm="100000">
                                          <p:val>
                                            <p:strVal val="#ppt_y"/>
                                          </p:val>
                                        </p:tav>
                                      </p:tavLst>
                                    </p:anim>
                                  </p:childTnLst>
                                </p:cTn>
                              </p:par>
                            </p:childTnLst>
                          </p:cTn>
                        </p:par>
                        <p:par>
                          <p:cTn id="59" fill="hold">
                            <p:stCondLst>
                              <p:cond delay="6500"/>
                            </p:stCondLst>
                            <p:childTnLst>
                              <p:par>
                                <p:cTn id="60" presetID="42" presetClass="entr" presetSubtype="0"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7" presetClass="entr" presetSubtype="0" fill="hold" grpId="0" nodeType="afterEffect">
                                  <p:stCondLst>
                                    <p:cond delay="0"/>
                                  </p:stCondLst>
                                  <p:childTnLst>
                                    <p:set>
                                      <p:cBhvr>
                                        <p:cTn id="72" dur="1" fill="hold">
                                          <p:stCondLst>
                                            <p:cond delay="0"/>
                                          </p:stCondLst>
                                        </p:cTn>
                                        <p:tgtEl>
                                          <p:spTgt spid="25608"/>
                                        </p:tgtEl>
                                        <p:attrNameLst>
                                          <p:attrName>style.visibility</p:attrName>
                                        </p:attrNameLst>
                                      </p:cBhvr>
                                      <p:to>
                                        <p:strVal val="visible"/>
                                      </p:to>
                                    </p:set>
                                    <p:animEffect transition="in" filter="fade">
                                      <p:cBhvr>
                                        <p:cTn id="73" dur="1000"/>
                                        <p:tgtEl>
                                          <p:spTgt spid="25608"/>
                                        </p:tgtEl>
                                      </p:cBhvr>
                                    </p:animEffect>
                                    <p:anim calcmode="lin" valueType="num">
                                      <p:cBhvr>
                                        <p:cTn id="74" dur="1000" fill="hold"/>
                                        <p:tgtEl>
                                          <p:spTgt spid="25608"/>
                                        </p:tgtEl>
                                        <p:attrNameLst>
                                          <p:attrName>ppt_x</p:attrName>
                                        </p:attrNameLst>
                                      </p:cBhvr>
                                      <p:tavLst>
                                        <p:tav tm="0">
                                          <p:val>
                                            <p:strVal val="#ppt_x"/>
                                          </p:val>
                                        </p:tav>
                                        <p:tav tm="100000">
                                          <p:val>
                                            <p:strVal val="#ppt_x"/>
                                          </p:val>
                                        </p:tav>
                                      </p:tavLst>
                                    </p:anim>
                                    <p:anim calcmode="lin" valueType="num">
                                      <p:cBhvr>
                                        <p:cTn id="75" dur="1000" fill="hold"/>
                                        <p:tgtEl>
                                          <p:spTgt spid="25608"/>
                                        </p:tgtEl>
                                        <p:attrNameLst>
                                          <p:attrName>ppt_y</p:attrName>
                                        </p:attrNameLst>
                                      </p:cBhvr>
                                      <p:tavLst>
                                        <p:tav tm="0">
                                          <p:val>
                                            <p:strVal val="#ppt_y-.1"/>
                                          </p:val>
                                        </p:tav>
                                        <p:tav tm="100000">
                                          <p:val>
                                            <p:strVal val="#ppt_y"/>
                                          </p:val>
                                        </p:tav>
                                      </p:tavLst>
                                    </p:anim>
                                  </p:childTnLst>
                                </p:cTn>
                              </p:par>
                            </p:childTnLst>
                          </p:cTn>
                        </p:par>
                        <p:par>
                          <p:cTn id="76" fill="hold">
                            <p:stCondLst>
                              <p:cond delay="8500"/>
                            </p:stCondLst>
                            <p:childTnLst>
                              <p:par>
                                <p:cTn id="77" presetID="42"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3" grpId="0" animBg="1"/>
      <p:bldP spid="25604" grpId="0" animBg="1"/>
      <p:bldP spid="25605" grpId="0" animBg="1"/>
      <p:bldP spid="25606" grpId="0" animBg="1"/>
      <p:bldP spid="25607" grpId="0" animBg="1"/>
      <p:bldP spid="256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bwMode="auto">
          <a:xfrm>
            <a:off x="3456162" y="2273891"/>
            <a:ext cx="1054558" cy="1054883"/>
          </a:xfrm>
          <a:prstGeom prst="ellipse">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100" dirty="0"/>
          </a:p>
        </p:txBody>
      </p:sp>
      <p:grpSp>
        <p:nvGrpSpPr>
          <p:cNvPr id="5" name="组合 4"/>
          <p:cNvGrpSpPr/>
          <p:nvPr/>
        </p:nvGrpSpPr>
        <p:grpSpPr>
          <a:xfrm>
            <a:off x="4392832" y="1366481"/>
            <a:ext cx="3326444" cy="1019881"/>
            <a:chOff x="5832724" y="1843314"/>
            <a:chExt cx="4435259" cy="1359422"/>
          </a:xfrm>
          <a:solidFill>
            <a:schemeClr val="accent1"/>
          </a:solidFill>
          <a:effectLst/>
        </p:grpSpPr>
        <p:sp>
          <p:nvSpPr>
            <p:cNvPr id="6" name="Rectangle 5"/>
            <p:cNvSpPr>
              <a:spLocks noChangeArrowheads="1"/>
            </p:cNvSpPr>
            <p:nvPr/>
          </p:nvSpPr>
          <p:spPr bwMode="auto">
            <a:xfrm>
              <a:off x="6581212" y="1951655"/>
              <a:ext cx="3251576" cy="538589"/>
            </a:xfrm>
            <a:prstGeom prst="rect">
              <a:avLst/>
            </a:prstGeom>
            <a:grpFill/>
            <a:ln w="9525">
              <a:noFill/>
              <a:miter lim="800000"/>
            </a:ln>
          </p:spPr>
          <p:txBody>
            <a:bodyPr vert="horz" wrap="square" lIns="1044000" tIns="45720" rIns="91440" bIns="45720" numCol="1" anchor="ctr" anchorCtr="0"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任意多边形 6"/>
            <p:cNvSpPr/>
            <p:nvPr/>
          </p:nvSpPr>
          <p:spPr bwMode="auto">
            <a:xfrm>
              <a:off x="5832724" y="1951656"/>
              <a:ext cx="748489" cy="1251080"/>
            </a:xfrm>
            <a:custGeom>
              <a:avLst/>
              <a:gdLst>
                <a:gd name="connsiteX0" fmla="*/ 889093 w 889093"/>
                <a:gd name="connsiteY0" fmla="*/ 0 h 1486097"/>
                <a:gd name="connsiteX1" fmla="*/ 889093 w 889093"/>
                <a:gd name="connsiteY1" fmla="*/ 639763 h 1486097"/>
                <a:gd name="connsiteX2" fmla="*/ 120112 w 889093"/>
                <a:gd name="connsiteY2" fmla="*/ 1486097 h 1486097"/>
                <a:gd name="connsiteX3" fmla="*/ 62725 w 889093"/>
                <a:gd name="connsiteY3" fmla="*/ 1409355 h 1486097"/>
                <a:gd name="connsiteX4" fmla="*/ 0 w 889093"/>
                <a:gd name="connsiteY4" fmla="*/ 1340341 h 148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93" h="1486097">
                  <a:moveTo>
                    <a:pt x="889093" y="0"/>
                  </a:moveTo>
                  <a:lnTo>
                    <a:pt x="889093" y="639763"/>
                  </a:lnTo>
                  <a:lnTo>
                    <a:pt x="120112" y="1486097"/>
                  </a:lnTo>
                  <a:lnTo>
                    <a:pt x="62725" y="1409355"/>
                  </a:lnTo>
                  <a:lnTo>
                    <a:pt x="0" y="134034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8" name="椭圆 7"/>
            <p:cNvSpPr/>
            <p:nvPr/>
          </p:nvSpPr>
          <p:spPr bwMode="auto">
            <a:xfrm>
              <a:off x="9466204" y="1843314"/>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510722" y="1932350"/>
            <a:ext cx="3593633" cy="693520"/>
            <a:chOff x="5989911" y="2597573"/>
            <a:chExt cx="4791511" cy="924408"/>
          </a:xfrm>
          <a:solidFill>
            <a:schemeClr val="accent2"/>
          </a:solidFill>
          <a:effectLst/>
        </p:grpSpPr>
        <p:sp>
          <p:nvSpPr>
            <p:cNvPr id="10" name="Rectangle 6"/>
            <p:cNvSpPr>
              <a:spLocks noChangeArrowheads="1"/>
            </p:cNvSpPr>
            <p:nvPr/>
          </p:nvSpPr>
          <p:spPr bwMode="auto">
            <a:xfrm>
              <a:off x="6581212" y="2717440"/>
              <a:ext cx="3764772" cy="550616"/>
            </a:xfrm>
            <a:prstGeom prst="rect">
              <a:avLst/>
            </a:prstGeom>
            <a:noFill/>
            <a:ln w="9525">
              <a:solidFill>
                <a:schemeClr val="accent2"/>
              </a:solidFill>
              <a:miter lim="800000"/>
            </a:ln>
          </p:spPr>
          <p:txBody>
            <a:bodyPr vert="horz" wrap="square" lIns="0" tIns="45720" rIns="91440" bIns="45720" numCol="1" anchor="ctr" anchorCtr="1" compatLnSpc="1"/>
            <a:lstStyle/>
            <a:p>
              <a:endParaRPr lang="zh-CN" altLang="en-US"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1" name="任意多边形 10"/>
            <p:cNvSpPr/>
            <p:nvPr/>
          </p:nvSpPr>
          <p:spPr bwMode="auto">
            <a:xfrm>
              <a:off x="5989911" y="2717440"/>
              <a:ext cx="591301" cy="804541"/>
            </a:xfrm>
            <a:custGeom>
              <a:avLst/>
              <a:gdLst>
                <a:gd name="connsiteX0" fmla="*/ 702378 w 702378"/>
                <a:gd name="connsiteY0" fmla="*/ 0 h 955675"/>
                <a:gd name="connsiteX1" fmla="*/ 702378 w 702378"/>
                <a:gd name="connsiteY1" fmla="*/ 654050 h 955675"/>
                <a:gd name="connsiteX2" fmla="*/ 106066 w 702378"/>
                <a:gd name="connsiteY2" fmla="*/ 955675 h 955675"/>
                <a:gd name="connsiteX3" fmla="*/ 96224 w 702378"/>
                <a:gd name="connsiteY3" fmla="*/ 938153 h 955675"/>
                <a:gd name="connsiteX4" fmla="*/ 80699 w 702378"/>
                <a:gd name="connsiteY4" fmla="*/ 877774 h 955675"/>
                <a:gd name="connsiteX5" fmla="*/ 43168 w 702378"/>
                <a:gd name="connsiteY5" fmla="*/ 775229 h 955675"/>
                <a:gd name="connsiteX6" fmla="*/ 0 w 702378"/>
                <a:gd name="connsiteY6" fmla="*/ 685619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78" h="955675">
                  <a:moveTo>
                    <a:pt x="702378" y="0"/>
                  </a:moveTo>
                  <a:lnTo>
                    <a:pt x="702378" y="654050"/>
                  </a:lnTo>
                  <a:lnTo>
                    <a:pt x="106066" y="955675"/>
                  </a:lnTo>
                  <a:lnTo>
                    <a:pt x="96224" y="938153"/>
                  </a:lnTo>
                  <a:lnTo>
                    <a:pt x="80699" y="877774"/>
                  </a:lnTo>
                  <a:cubicBezTo>
                    <a:pt x="69829" y="842825"/>
                    <a:pt x="57287" y="808612"/>
                    <a:pt x="43168" y="775229"/>
                  </a:cubicBezTo>
                  <a:lnTo>
                    <a:pt x="0" y="685619"/>
                  </a:lnTo>
                  <a:close/>
                </a:path>
              </a:pathLst>
            </a:custGeom>
            <a:noFill/>
            <a:ln w="9525">
              <a:solidFill>
                <a:schemeClr val="accent2"/>
              </a:solidFill>
              <a:round/>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2" name="椭圆 11"/>
            <p:cNvSpPr/>
            <p:nvPr/>
          </p:nvSpPr>
          <p:spPr bwMode="auto">
            <a:xfrm>
              <a:off x="9979643" y="2597573"/>
              <a:ext cx="801779" cy="801779"/>
            </a:xfrm>
            <a:prstGeom prst="ellipse">
              <a:avLst/>
            </a:prstGeom>
            <a:noFill/>
            <a:ln>
              <a:solidFill>
                <a:schemeClr val="accent2"/>
              </a:solid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579658" y="2500572"/>
            <a:ext cx="3908636" cy="601520"/>
            <a:chOff x="6081826" y="3354969"/>
            <a:chExt cx="5211515" cy="801779"/>
          </a:xfrm>
          <a:solidFill>
            <a:schemeClr val="accent3"/>
          </a:solidFill>
          <a:effectLst/>
        </p:grpSpPr>
        <p:sp>
          <p:nvSpPr>
            <p:cNvPr id="14" name="Rectangle 7"/>
            <p:cNvSpPr>
              <a:spLocks noChangeArrowheads="1"/>
            </p:cNvSpPr>
            <p:nvPr/>
          </p:nvSpPr>
          <p:spPr bwMode="auto">
            <a:xfrm>
              <a:off x="6581212" y="3489906"/>
              <a:ext cx="4264603" cy="53190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5" name="任意多边形 14"/>
            <p:cNvSpPr/>
            <p:nvPr/>
          </p:nvSpPr>
          <p:spPr bwMode="auto">
            <a:xfrm>
              <a:off x="6081826" y="3489906"/>
              <a:ext cx="499386" cy="531906"/>
            </a:xfrm>
            <a:custGeom>
              <a:avLst/>
              <a:gdLst>
                <a:gd name="connsiteX0" fmla="*/ 593196 w 593196"/>
                <a:gd name="connsiteY0" fmla="*/ 0 h 631825"/>
                <a:gd name="connsiteX1" fmla="*/ 593196 w 593196"/>
                <a:gd name="connsiteY1" fmla="*/ 631825 h 631825"/>
                <a:gd name="connsiteX2" fmla="*/ 0 w 593196"/>
                <a:gd name="connsiteY2" fmla="*/ 510619 h 631825"/>
                <a:gd name="connsiteX3" fmla="*/ 15934 w 593196"/>
                <a:gd name="connsiteY3" fmla="*/ 406217 h 631825"/>
                <a:gd name="connsiteX4" fmla="*/ 21696 w 593196"/>
                <a:gd name="connsiteY4" fmla="*/ 292100 h 631825"/>
                <a:gd name="connsiteX5" fmla="*/ 15934 w 593196"/>
                <a:gd name="connsiteY5" fmla="*/ 177983 h 631825"/>
                <a:gd name="connsiteX6" fmla="*/ 6631 w 593196"/>
                <a:gd name="connsiteY6" fmla="*/ 117031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96" h="631825">
                  <a:moveTo>
                    <a:pt x="593196" y="0"/>
                  </a:moveTo>
                  <a:lnTo>
                    <a:pt x="593196" y="631825"/>
                  </a:lnTo>
                  <a:lnTo>
                    <a:pt x="0" y="510619"/>
                  </a:lnTo>
                  <a:lnTo>
                    <a:pt x="15934" y="406217"/>
                  </a:lnTo>
                  <a:cubicBezTo>
                    <a:pt x="19744" y="368696"/>
                    <a:pt x="21696" y="330626"/>
                    <a:pt x="21696" y="292100"/>
                  </a:cubicBezTo>
                  <a:cubicBezTo>
                    <a:pt x="21696" y="253574"/>
                    <a:pt x="19744" y="215504"/>
                    <a:pt x="15934" y="177983"/>
                  </a:cubicBezTo>
                  <a:lnTo>
                    <a:pt x="6631" y="117031"/>
                  </a:lnTo>
                  <a:close/>
                </a:path>
              </a:pathLst>
            </a:custGeom>
            <a:grpFill/>
            <a:ln w="9525">
              <a:noFill/>
              <a:round/>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6" name="椭圆 15"/>
            <p:cNvSpPr/>
            <p:nvPr/>
          </p:nvSpPr>
          <p:spPr bwMode="auto">
            <a:xfrm>
              <a:off x="10491562" y="3354969"/>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480766" y="3009743"/>
            <a:ext cx="3623589" cy="663408"/>
            <a:chOff x="5949970" y="4033653"/>
            <a:chExt cx="4831452" cy="884271"/>
          </a:xfrm>
          <a:solidFill>
            <a:schemeClr val="accent4"/>
          </a:solidFill>
          <a:effectLst/>
        </p:grpSpPr>
        <p:sp>
          <p:nvSpPr>
            <p:cNvPr id="18" name="Rectangle 8"/>
            <p:cNvSpPr>
              <a:spLocks noChangeArrowheads="1"/>
            </p:cNvSpPr>
            <p:nvPr/>
          </p:nvSpPr>
          <p:spPr bwMode="auto">
            <a:xfrm>
              <a:off x="6581212" y="4255690"/>
              <a:ext cx="3764772" cy="538589"/>
            </a:xfrm>
            <a:prstGeom prst="rect">
              <a:avLst/>
            </a:prstGeom>
            <a:noFill/>
            <a:ln w="9525">
              <a:solidFill>
                <a:schemeClr val="accent2"/>
              </a:solid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任意多边形 18"/>
            <p:cNvSpPr/>
            <p:nvPr/>
          </p:nvSpPr>
          <p:spPr bwMode="auto">
            <a:xfrm>
              <a:off x="5949970" y="4033653"/>
              <a:ext cx="631242" cy="760626"/>
            </a:xfrm>
            <a:custGeom>
              <a:avLst/>
              <a:gdLst>
                <a:gd name="connsiteX0" fmla="*/ 120132 w 749822"/>
                <a:gd name="connsiteY0" fmla="*/ 0 h 903510"/>
                <a:gd name="connsiteX1" fmla="*/ 749822 w 749822"/>
                <a:gd name="connsiteY1" fmla="*/ 263748 h 903510"/>
                <a:gd name="connsiteX2" fmla="*/ 749822 w 749822"/>
                <a:gd name="connsiteY2" fmla="*/ 903510 h 903510"/>
                <a:gd name="connsiteX3" fmla="*/ 0 w 749822"/>
                <a:gd name="connsiteY3" fmla="*/ 250009 h 903510"/>
                <a:gd name="connsiteX4" fmla="*/ 43612 w 749822"/>
                <a:gd name="connsiteY4" fmla="*/ 178221 h 903510"/>
                <a:gd name="connsiteX5" fmla="*/ 90612 w 749822"/>
                <a:gd name="connsiteY5" fmla="*/ 80656 h 90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822" h="903510">
                  <a:moveTo>
                    <a:pt x="120132" y="0"/>
                  </a:moveTo>
                  <a:lnTo>
                    <a:pt x="749822" y="263748"/>
                  </a:lnTo>
                  <a:lnTo>
                    <a:pt x="749822" y="903510"/>
                  </a:lnTo>
                  <a:lnTo>
                    <a:pt x="0" y="250009"/>
                  </a:lnTo>
                  <a:lnTo>
                    <a:pt x="43612" y="178221"/>
                  </a:lnTo>
                  <a:cubicBezTo>
                    <a:pt x="60794" y="146592"/>
                    <a:pt x="76492" y="114039"/>
                    <a:pt x="90612" y="80656"/>
                  </a:cubicBezTo>
                  <a:close/>
                </a:path>
              </a:pathLst>
            </a:custGeom>
            <a:noFill/>
            <a:ln w="9525">
              <a:solidFill>
                <a:schemeClr val="accent2"/>
              </a:solidFill>
              <a:round/>
            </a:ln>
          </p:spPr>
          <p:txBody>
            <a:bodyPr vert="horz" wrap="square" lIns="91440" tIns="45720" rIns="91440" bIns="45720" numCol="1" anchor="t" anchorCtr="0" compatLnSpc="1">
              <a:noAutofit/>
            </a:bodyPr>
            <a:lstStyle/>
            <a:p>
              <a:endParaRPr lang="zh-CN" altLang="en-US"/>
            </a:p>
          </p:txBody>
        </p:sp>
        <p:sp>
          <p:nvSpPr>
            <p:cNvPr id="20" name="椭圆 19"/>
            <p:cNvSpPr/>
            <p:nvPr/>
          </p:nvSpPr>
          <p:spPr bwMode="auto">
            <a:xfrm>
              <a:off x="9979643" y="4116145"/>
              <a:ext cx="801779" cy="801779"/>
            </a:xfrm>
            <a:prstGeom prst="ellipse">
              <a:avLst/>
            </a:prstGeom>
            <a:noFill/>
            <a:ln>
              <a:solidFill>
                <a:schemeClr val="accent2"/>
              </a:solid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376903" y="3188683"/>
            <a:ext cx="3342373" cy="1062888"/>
            <a:chOff x="5811486" y="4272167"/>
            <a:chExt cx="4456497" cy="1416747"/>
          </a:xfrm>
          <a:solidFill>
            <a:schemeClr val="accent1"/>
          </a:solidFill>
          <a:effectLst/>
        </p:grpSpPr>
        <p:sp>
          <p:nvSpPr>
            <p:cNvPr id="22" name="Rectangle 9"/>
            <p:cNvSpPr>
              <a:spLocks noChangeArrowheads="1"/>
            </p:cNvSpPr>
            <p:nvPr/>
          </p:nvSpPr>
          <p:spPr bwMode="auto">
            <a:xfrm>
              <a:off x="6581212" y="5016129"/>
              <a:ext cx="3327753" cy="543934"/>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任意多边形 22"/>
            <p:cNvSpPr/>
            <p:nvPr/>
          </p:nvSpPr>
          <p:spPr bwMode="auto">
            <a:xfrm>
              <a:off x="5811486" y="4272167"/>
              <a:ext cx="769726" cy="1287896"/>
            </a:xfrm>
            <a:custGeom>
              <a:avLst/>
              <a:gdLst>
                <a:gd name="connsiteX0" fmla="*/ 142427 w 914320"/>
                <a:gd name="connsiteY0" fmla="*/ 0 h 1529828"/>
                <a:gd name="connsiteX1" fmla="*/ 914320 w 914320"/>
                <a:gd name="connsiteY1" fmla="*/ 883716 h 1529828"/>
                <a:gd name="connsiteX2" fmla="*/ 914320 w 914320"/>
                <a:gd name="connsiteY2" fmla="*/ 1529828 h 1529828"/>
                <a:gd name="connsiteX3" fmla="*/ 0 w 914320"/>
                <a:gd name="connsiteY3" fmla="*/ 165241 h 1529828"/>
                <a:gd name="connsiteX4" fmla="*/ 15915 w 914320"/>
                <a:gd name="connsiteY4" fmla="*/ 152110 h 1529828"/>
                <a:gd name="connsiteX5" fmla="*/ 87952 w 914320"/>
                <a:gd name="connsiteY5" fmla="*/ 72850 h 1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320" h="1529828">
                  <a:moveTo>
                    <a:pt x="142427" y="0"/>
                  </a:moveTo>
                  <a:lnTo>
                    <a:pt x="914320" y="883716"/>
                  </a:lnTo>
                  <a:lnTo>
                    <a:pt x="914320" y="1529828"/>
                  </a:lnTo>
                  <a:lnTo>
                    <a:pt x="0" y="165241"/>
                  </a:lnTo>
                  <a:lnTo>
                    <a:pt x="15915" y="152110"/>
                  </a:lnTo>
                  <a:cubicBezTo>
                    <a:pt x="41162" y="126863"/>
                    <a:pt x="65206" y="100411"/>
                    <a:pt x="87952" y="72850"/>
                  </a:cubicBezTo>
                  <a:close/>
                </a:path>
              </a:pathLst>
            </a:custGeom>
            <a:grpFill/>
            <a:ln w="9525">
              <a:noFill/>
              <a:round/>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24" name="椭圆 23"/>
            <p:cNvSpPr/>
            <p:nvPr/>
          </p:nvSpPr>
          <p:spPr bwMode="auto">
            <a:xfrm>
              <a:off x="9466204" y="4887135"/>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5" name="Freeform 6"/>
          <p:cNvSpPr>
            <a:spLocks noEditPoints="1"/>
          </p:cNvSpPr>
          <p:nvPr/>
        </p:nvSpPr>
        <p:spPr bwMode="auto">
          <a:xfrm>
            <a:off x="7280309" y="1529287"/>
            <a:ext cx="276601" cy="275909"/>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68580" tIns="34290" rIns="68580" bIns="34290" numCol="1" anchor="t" anchorCtr="0" compatLnSpc="1"/>
          <a:lstStyle/>
          <a:p>
            <a:endParaRPr lang="zh-CN" altLang="en-US"/>
          </a:p>
        </p:txBody>
      </p:sp>
      <p:sp>
        <p:nvSpPr>
          <p:cNvPr id="26" name="Freeform 6"/>
          <p:cNvSpPr>
            <a:spLocks noEditPoints="1"/>
          </p:cNvSpPr>
          <p:nvPr/>
        </p:nvSpPr>
        <p:spPr bwMode="auto">
          <a:xfrm>
            <a:off x="7665388" y="2095156"/>
            <a:ext cx="276601" cy="275909"/>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solidFill>
              <a:schemeClr val="accent2"/>
            </a:solidFill>
          </a:ln>
        </p:spPr>
        <p:txBody>
          <a:bodyPr vert="horz" wrap="square" lIns="68580" tIns="34290" rIns="68580" bIns="34290" numCol="1" anchor="t" anchorCtr="0" compatLnSpc="1"/>
          <a:lstStyle/>
          <a:p>
            <a:endParaRPr lang="zh-CN" altLang="en-US"/>
          </a:p>
        </p:txBody>
      </p:sp>
      <p:sp>
        <p:nvSpPr>
          <p:cNvPr id="27" name="Freeform 6"/>
          <p:cNvSpPr>
            <a:spLocks noEditPoints="1"/>
          </p:cNvSpPr>
          <p:nvPr/>
        </p:nvSpPr>
        <p:spPr bwMode="auto">
          <a:xfrm>
            <a:off x="8049327" y="2663378"/>
            <a:ext cx="276601" cy="275909"/>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68580" tIns="34290" rIns="68580" bIns="34290" numCol="1" anchor="t" anchorCtr="0" compatLnSpc="1"/>
          <a:lstStyle/>
          <a:p>
            <a:endParaRPr lang="zh-CN" altLang="en-US"/>
          </a:p>
        </p:txBody>
      </p:sp>
      <p:sp>
        <p:nvSpPr>
          <p:cNvPr id="28" name="Freeform 6"/>
          <p:cNvSpPr>
            <a:spLocks noEditPoints="1"/>
          </p:cNvSpPr>
          <p:nvPr/>
        </p:nvSpPr>
        <p:spPr bwMode="auto">
          <a:xfrm>
            <a:off x="7665388" y="3234436"/>
            <a:ext cx="276601" cy="275909"/>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solidFill>
              <a:schemeClr val="accent2"/>
            </a:solidFill>
          </a:ln>
        </p:spPr>
        <p:txBody>
          <a:bodyPr vert="horz" wrap="square" lIns="68580" tIns="34290" rIns="68580" bIns="34290" numCol="1" anchor="t" anchorCtr="0" compatLnSpc="1"/>
          <a:lstStyle/>
          <a:p>
            <a:endParaRPr lang="zh-CN" altLang="en-US"/>
          </a:p>
        </p:txBody>
      </p:sp>
      <p:sp>
        <p:nvSpPr>
          <p:cNvPr id="29" name="Freeform 6"/>
          <p:cNvSpPr>
            <a:spLocks noEditPoints="1"/>
          </p:cNvSpPr>
          <p:nvPr/>
        </p:nvSpPr>
        <p:spPr bwMode="auto">
          <a:xfrm>
            <a:off x="7280309" y="3812857"/>
            <a:ext cx="276601" cy="275909"/>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68580" tIns="34290" rIns="68580" bIns="34290" numCol="1" anchor="t" anchorCtr="0" compatLnSpc="1"/>
          <a:lstStyle/>
          <a:p>
            <a:endParaRPr lang="zh-CN" altLang="en-US"/>
          </a:p>
        </p:txBody>
      </p:sp>
      <p:sp>
        <p:nvSpPr>
          <p:cNvPr id="30" name="矩形 29"/>
          <p:cNvSpPr/>
          <p:nvPr/>
        </p:nvSpPr>
        <p:spPr>
          <a:xfrm>
            <a:off x="753642" y="1383666"/>
            <a:ext cx="2290699" cy="253916"/>
          </a:xfrm>
          <a:prstGeom prst="rect">
            <a:avLst/>
          </a:prstGeom>
        </p:spPr>
        <p:txBody>
          <a:bodyPr wrap="square" lIns="68580" tIns="34290" rIns="68580" bIns="3429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753642" y="1723827"/>
            <a:ext cx="2290699" cy="761747"/>
          </a:xfrm>
          <a:prstGeom prst="rect">
            <a:avLst/>
          </a:prstGeom>
        </p:spPr>
        <p:txBody>
          <a:bodyPr wrap="square" lIns="68580" tIns="34290" rIns="68580" bIns="34290">
            <a:spAutoFit/>
          </a:bodyPr>
          <a:lstStyle/>
          <a:p>
            <a:pPr algn="just"/>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在这里输入您的文字内容，或者将您的文字内容复制在这里。在这里输入您的文字内容，或者将您的文字复制在这里，在这里输入您的文字内容，或者将您的文字复制在这里</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753642" y="2869798"/>
            <a:ext cx="2290699" cy="253916"/>
          </a:xfrm>
          <a:prstGeom prst="rect">
            <a:avLst/>
          </a:prstGeom>
        </p:spPr>
        <p:txBody>
          <a:bodyPr wrap="square" lIns="68580" tIns="34290" rIns="68580" bIns="3429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753642" y="3209960"/>
            <a:ext cx="2290699" cy="761747"/>
          </a:xfrm>
          <a:prstGeom prst="rect">
            <a:avLst/>
          </a:prstGeom>
        </p:spPr>
        <p:txBody>
          <a:bodyPr wrap="square" lIns="68580" tIns="34290" rIns="68580" bIns="34290">
            <a:spAutoFit/>
          </a:bodyPr>
          <a:lstStyle/>
          <a:p>
            <a:pPr algn="just"/>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在这里输入您的文字内容，或者将您的文字内容复制在这里。在这里输入您的文字内容，或者将您的文字复制在这里，在这里输入您的文字内容，或者将您的文字复制在这里</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5209290" y="1511297"/>
            <a:ext cx="1945417" cy="223138"/>
          </a:xfrm>
          <a:prstGeom prst="rect">
            <a:avLst/>
          </a:prstGeom>
        </p:spPr>
        <p:txBody>
          <a:bodyPr wrap="square" lIns="68580" tIns="34290" rIns="68580" bIns="3429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输入您的文字内容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5209290" y="2090130"/>
            <a:ext cx="1945417" cy="223138"/>
          </a:xfrm>
          <a:prstGeom prst="rect">
            <a:avLst/>
          </a:prstGeom>
        </p:spPr>
        <p:txBody>
          <a:bodyPr wrap="square" lIns="68580" tIns="34290" rIns="68580" bIns="34290">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输入您的文字内容</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5209290" y="2662890"/>
            <a:ext cx="1945417" cy="223138"/>
          </a:xfrm>
          <a:prstGeom prst="rect">
            <a:avLst/>
          </a:prstGeom>
        </p:spPr>
        <p:txBody>
          <a:bodyPr wrap="square" lIns="68580" tIns="34290" rIns="68580" bIns="3429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输入您的文字内容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5209290" y="3245030"/>
            <a:ext cx="1945417" cy="223138"/>
          </a:xfrm>
          <a:prstGeom prst="rect">
            <a:avLst/>
          </a:prstGeom>
        </p:spPr>
        <p:txBody>
          <a:bodyPr wrap="square" lIns="68580" tIns="34290" rIns="68580" bIns="34290">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输入您的文字内容</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5209290" y="3825570"/>
            <a:ext cx="1945417" cy="223138"/>
          </a:xfrm>
          <a:prstGeom prst="rect">
            <a:avLst/>
          </a:prstGeom>
        </p:spPr>
        <p:txBody>
          <a:bodyPr wrap="square" lIns="68580" tIns="34290" rIns="68580" bIns="3429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输入您的文字内容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9" name="矩形 3"/>
          <p:cNvSpPr>
            <a:spLocks noChangeArrowheads="1"/>
          </p:cNvSpPr>
          <p:nvPr/>
        </p:nvSpPr>
        <p:spPr bwMode="auto">
          <a:xfrm>
            <a:off x="3671900" y="2536540"/>
            <a:ext cx="604725" cy="500137"/>
          </a:xfrm>
          <a:prstGeom prst="rect">
            <a:avLst/>
          </a:prstGeom>
        </p:spPr>
        <p:txBody>
          <a:bodyPr wrap="square" lIns="68580" tIns="34290" rIns="68580" bIns="34290">
            <a:spAutoFit/>
          </a:bodyPr>
          <a:lstStyle/>
          <a:p>
            <a:pPr algn="ct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rPr>
              <a:t>添加标题</a:t>
            </a:r>
            <a:endPar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100" fill="hold"/>
                                        <p:tgtEl>
                                          <p:spTgt spid="31"/>
                                        </p:tgtEl>
                                        <p:attrNameLst>
                                          <p:attrName>ppt_w</p:attrName>
                                        </p:attrNameLst>
                                      </p:cBhvr>
                                      <p:tavLst>
                                        <p:tav tm="0">
                                          <p:val>
                                            <p:fltVal val="0"/>
                                          </p:val>
                                        </p:tav>
                                        <p:tav tm="100000">
                                          <p:val>
                                            <p:strVal val="#ppt_w"/>
                                          </p:val>
                                        </p:tav>
                                      </p:tavLst>
                                    </p:anim>
                                    <p:anim calcmode="lin" valueType="num">
                                      <p:cBhvr>
                                        <p:cTn id="14" dur="100" fill="hold"/>
                                        <p:tgtEl>
                                          <p:spTgt spid="31"/>
                                        </p:tgtEl>
                                        <p:attrNameLst>
                                          <p:attrName>ppt_h</p:attrName>
                                        </p:attrNameLst>
                                      </p:cBhvr>
                                      <p:tavLst>
                                        <p:tav tm="0">
                                          <p:val>
                                            <p:fltVal val="0"/>
                                          </p:val>
                                        </p:tav>
                                        <p:tav tm="100000">
                                          <p:val>
                                            <p:strVal val="#ppt_h"/>
                                          </p:val>
                                        </p:tav>
                                      </p:tavLst>
                                    </p:anim>
                                    <p:animEffect transition="in" filter="fade">
                                      <p:cBhvr>
                                        <p:cTn id="15" dur="100"/>
                                        <p:tgtEl>
                                          <p:spTgt spid="31"/>
                                        </p:tgtEl>
                                      </p:cBhvr>
                                    </p:animEffect>
                                  </p:childTnLst>
                                </p:cTn>
                              </p:par>
                            </p:childTnLst>
                          </p:cTn>
                        </p:par>
                        <p:par>
                          <p:cTn id="16" fill="hold">
                            <p:stCondLst>
                              <p:cond delay="135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8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33"/>
                                        </p:tgtEl>
                                        <p:attrNameLst>
                                          <p:attrName>style.visibility</p:attrName>
                                        </p:attrNameLst>
                                      </p:cBhvr>
                                      <p:to>
                                        <p:strVal val="visible"/>
                                      </p:to>
                                    </p:set>
                                    <p:anim calcmode="lin" valueType="num">
                                      <p:cBhvr>
                                        <p:cTn id="25" dur="100" fill="hold"/>
                                        <p:tgtEl>
                                          <p:spTgt spid="33"/>
                                        </p:tgtEl>
                                        <p:attrNameLst>
                                          <p:attrName>ppt_w</p:attrName>
                                        </p:attrNameLst>
                                      </p:cBhvr>
                                      <p:tavLst>
                                        <p:tav tm="0">
                                          <p:val>
                                            <p:fltVal val="0"/>
                                          </p:val>
                                        </p:tav>
                                        <p:tav tm="100000">
                                          <p:val>
                                            <p:strVal val="#ppt_w"/>
                                          </p:val>
                                        </p:tav>
                                      </p:tavLst>
                                    </p:anim>
                                    <p:anim calcmode="lin" valueType="num">
                                      <p:cBhvr>
                                        <p:cTn id="26" dur="100" fill="hold"/>
                                        <p:tgtEl>
                                          <p:spTgt spid="33"/>
                                        </p:tgtEl>
                                        <p:attrNameLst>
                                          <p:attrName>ppt_h</p:attrName>
                                        </p:attrNameLst>
                                      </p:cBhvr>
                                      <p:tavLst>
                                        <p:tav tm="0">
                                          <p:val>
                                            <p:fltVal val="0"/>
                                          </p:val>
                                        </p:tav>
                                        <p:tav tm="100000">
                                          <p:val>
                                            <p:strVal val="#ppt_h"/>
                                          </p:val>
                                        </p:tav>
                                      </p:tavLst>
                                    </p:anim>
                                    <p:animEffect transition="in" filter="fade">
                                      <p:cBhvr>
                                        <p:cTn id="27" dur="100"/>
                                        <p:tgtEl>
                                          <p:spTgt spid="33"/>
                                        </p:tgtEl>
                                      </p:cBhvr>
                                    </p:animEffect>
                                  </p:childTnLst>
                                </p:cTn>
                              </p:par>
                            </p:childTnLst>
                          </p:cTn>
                        </p:par>
                        <p:par>
                          <p:cTn id="28" fill="hold">
                            <p:stCondLst>
                              <p:cond delay="27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50" fill="hold"/>
                                        <p:tgtEl>
                                          <p:spTgt spid="4"/>
                                        </p:tgtEl>
                                        <p:attrNameLst>
                                          <p:attrName>ppt_w</p:attrName>
                                        </p:attrNameLst>
                                      </p:cBhvr>
                                      <p:tavLst>
                                        <p:tav tm="0">
                                          <p:val>
                                            <p:fltVal val="0"/>
                                          </p:val>
                                        </p:tav>
                                        <p:tav tm="100000">
                                          <p:val>
                                            <p:strVal val="#ppt_w"/>
                                          </p:val>
                                        </p:tav>
                                      </p:tavLst>
                                    </p:anim>
                                    <p:anim calcmode="lin" valueType="num">
                                      <p:cBhvr>
                                        <p:cTn id="32" dur="250" fill="hold"/>
                                        <p:tgtEl>
                                          <p:spTgt spid="4"/>
                                        </p:tgtEl>
                                        <p:attrNameLst>
                                          <p:attrName>ppt_h</p:attrName>
                                        </p:attrNameLst>
                                      </p:cBhvr>
                                      <p:tavLst>
                                        <p:tav tm="0">
                                          <p:val>
                                            <p:fltVal val="0"/>
                                          </p:val>
                                        </p:tav>
                                        <p:tav tm="100000">
                                          <p:val>
                                            <p:strVal val="#ppt_h"/>
                                          </p:val>
                                        </p:tav>
                                      </p:tavLst>
                                    </p:anim>
                                    <p:animEffect transition="in" filter="fade">
                                      <p:cBhvr>
                                        <p:cTn id="33" dur="250"/>
                                        <p:tgtEl>
                                          <p:spTgt spid="4"/>
                                        </p:tgtEl>
                                      </p:cBhvr>
                                    </p:animEffect>
                                  </p:childTnLst>
                                </p:cTn>
                              </p:par>
                              <p:par>
                                <p:cTn id="34" presetID="6" presetClass="emph" presetSubtype="0" decel="100000" fill="hold" grpId="1" nodeType="withEffect">
                                  <p:stCondLst>
                                    <p:cond delay="200"/>
                                  </p:stCondLst>
                                  <p:childTnLst>
                                    <p:animScale>
                                      <p:cBhvr>
                                        <p:cTn id="35" dur="250" fill="hold"/>
                                        <p:tgtEl>
                                          <p:spTgt spid="4"/>
                                        </p:tgtEl>
                                      </p:cBhvr>
                                      <p:by x="110000" y="110000"/>
                                    </p:animScale>
                                  </p:childTnLst>
                                </p:cTn>
                              </p:par>
                              <p:par>
                                <p:cTn id="36" presetID="6" presetClass="emph" presetSubtype="0" decel="100000" fill="hold" grpId="2" nodeType="withEffect">
                                  <p:stCondLst>
                                    <p:cond delay="400"/>
                                  </p:stCondLst>
                                  <p:childTnLst>
                                    <p:animScale>
                                      <p:cBhvr>
                                        <p:cTn id="37" dur="250" fill="hold"/>
                                        <p:tgtEl>
                                          <p:spTgt spid="4"/>
                                        </p:tgtEl>
                                      </p:cBhvr>
                                      <p:by x="91000" y="91000"/>
                                    </p:animScale>
                                  </p:childTnLst>
                                </p:cTn>
                              </p:par>
                            </p:childTnLst>
                          </p:cTn>
                        </p:par>
                        <p:par>
                          <p:cTn id="38" fill="hold">
                            <p:stCondLst>
                              <p:cond delay="32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37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par>
                          <p:cTn id="46" fill="hold">
                            <p:stCondLst>
                              <p:cond delay="4200"/>
                            </p:stCondLst>
                            <p:childTnLst>
                              <p:par>
                                <p:cTn id="47" presetID="2" presetClass="entr" presetSubtype="2"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1+#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childTnLst>
                          </p:cTn>
                        </p:par>
                        <p:par>
                          <p:cTn id="51" fill="hold">
                            <p:stCondLst>
                              <p:cond delay="4700"/>
                            </p:stCondLst>
                            <p:childTnLst>
                              <p:par>
                                <p:cTn id="52" presetID="53" presetClass="entr" presetSubtype="16"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par>
                          <p:cTn id="57" fill="hold">
                            <p:stCondLst>
                              <p:cond delay="5200"/>
                            </p:stCondLst>
                            <p:childTnLst>
                              <p:par>
                                <p:cTn id="58" presetID="22" presetClass="entr" presetSubtype="8"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700"/>
                            </p:stCondLst>
                            <p:childTnLst>
                              <p:par>
                                <p:cTn id="62" presetID="2" presetClass="entr" presetSubtype="2"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par>
                          <p:cTn id="66" fill="hold">
                            <p:stCondLst>
                              <p:cond delay="62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childTnLst>
                          </p:cTn>
                        </p:par>
                        <p:par>
                          <p:cTn id="72" fill="hold">
                            <p:stCondLst>
                              <p:cond delay="6700"/>
                            </p:stCondLst>
                            <p:childTnLst>
                              <p:par>
                                <p:cTn id="73" presetID="22" presetClass="entr" presetSubtype="8"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par>
                          <p:cTn id="76" fill="hold">
                            <p:stCondLst>
                              <p:cond delay="7200"/>
                            </p:stCondLst>
                            <p:childTnLst>
                              <p:par>
                                <p:cTn id="77" presetID="2" presetClass="entr" presetSubtype="2"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1+#ppt_w/2"/>
                                          </p:val>
                                        </p:tav>
                                        <p:tav tm="100000">
                                          <p:val>
                                            <p:strVal val="#ppt_x"/>
                                          </p:val>
                                        </p:tav>
                                      </p:tavLst>
                                    </p:anim>
                                    <p:anim calcmode="lin" valueType="num">
                                      <p:cBhvr additive="base">
                                        <p:cTn id="80" dur="500" fill="hold"/>
                                        <p:tgtEl>
                                          <p:spTgt spid="36"/>
                                        </p:tgtEl>
                                        <p:attrNameLst>
                                          <p:attrName>ppt_y</p:attrName>
                                        </p:attrNameLst>
                                      </p:cBhvr>
                                      <p:tavLst>
                                        <p:tav tm="0">
                                          <p:val>
                                            <p:strVal val="#ppt_y"/>
                                          </p:val>
                                        </p:tav>
                                        <p:tav tm="100000">
                                          <p:val>
                                            <p:strVal val="#ppt_y"/>
                                          </p:val>
                                        </p:tav>
                                      </p:tavLst>
                                    </p:anim>
                                  </p:childTnLst>
                                </p:cTn>
                              </p:par>
                            </p:childTnLst>
                          </p:cTn>
                        </p:par>
                        <p:par>
                          <p:cTn id="81" fill="hold">
                            <p:stCondLst>
                              <p:cond delay="770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8200"/>
                            </p:stCondLst>
                            <p:childTnLst>
                              <p:par>
                                <p:cTn id="88" presetID="22" presetClass="entr" presetSubtype="8"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par>
                          <p:cTn id="91" fill="hold">
                            <p:stCondLst>
                              <p:cond delay="8700"/>
                            </p:stCondLst>
                            <p:childTnLst>
                              <p:par>
                                <p:cTn id="92" presetID="2" presetClass="entr" presetSubtype="2"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1+#ppt_w/2"/>
                                          </p:val>
                                        </p:tav>
                                        <p:tav tm="100000">
                                          <p:val>
                                            <p:strVal val="#ppt_x"/>
                                          </p:val>
                                        </p:tav>
                                      </p:tavLst>
                                    </p:anim>
                                    <p:anim calcmode="lin" valueType="num">
                                      <p:cBhvr additive="base">
                                        <p:cTn id="95" dur="500" fill="hold"/>
                                        <p:tgtEl>
                                          <p:spTgt spid="37"/>
                                        </p:tgtEl>
                                        <p:attrNameLst>
                                          <p:attrName>ppt_y</p:attrName>
                                        </p:attrNameLst>
                                      </p:cBhvr>
                                      <p:tavLst>
                                        <p:tav tm="0">
                                          <p:val>
                                            <p:strVal val="#ppt_y"/>
                                          </p:val>
                                        </p:tav>
                                        <p:tav tm="100000">
                                          <p:val>
                                            <p:strVal val="#ppt_y"/>
                                          </p:val>
                                        </p:tav>
                                      </p:tavLst>
                                    </p:anim>
                                  </p:childTnLst>
                                </p:cTn>
                              </p:par>
                            </p:childTnLst>
                          </p:cTn>
                        </p:par>
                        <p:par>
                          <p:cTn id="96" fill="hold">
                            <p:stCondLst>
                              <p:cond delay="9200"/>
                            </p:stCondLst>
                            <p:childTnLst>
                              <p:par>
                                <p:cTn id="97" presetID="53" presetClass="entr" presetSubtype="16"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p:cTn id="99" dur="500" fill="hold"/>
                                        <p:tgtEl>
                                          <p:spTgt spid="28"/>
                                        </p:tgtEl>
                                        <p:attrNameLst>
                                          <p:attrName>ppt_w</p:attrName>
                                        </p:attrNameLst>
                                      </p:cBhvr>
                                      <p:tavLst>
                                        <p:tav tm="0">
                                          <p:val>
                                            <p:fltVal val="0"/>
                                          </p:val>
                                        </p:tav>
                                        <p:tav tm="100000">
                                          <p:val>
                                            <p:strVal val="#ppt_w"/>
                                          </p:val>
                                        </p:tav>
                                      </p:tavLst>
                                    </p:anim>
                                    <p:anim calcmode="lin" valueType="num">
                                      <p:cBhvr>
                                        <p:cTn id="100" dur="500" fill="hold"/>
                                        <p:tgtEl>
                                          <p:spTgt spid="28"/>
                                        </p:tgtEl>
                                        <p:attrNameLst>
                                          <p:attrName>ppt_h</p:attrName>
                                        </p:attrNameLst>
                                      </p:cBhvr>
                                      <p:tavLst>
                                        <p:tav tm="0">
                                          <p:val>
                                            <p:fltVal val="0"/>
                                          </p:val>
                                        </p:tav>
                                        <p:tav tm="100000">
                                          <p:val>
                                            <p:strVal val="#ppt_h"/>
                                          </p:val>
                                        </p:tav>
                                      </p:tavLst>
                                    </p:anim>
                                    <p:animEffect transition="in" filter="fade">
                                      <p:cBhvr>
                                        <p:cTn id="101" dur="500"/>
                                        <p:tgtEl>
                                          <p:spTgt spid="28"/>
                                        </p:tgtEl>
                                      </p:cBhvr>
                                    </p:animEffect>
                                  </p:childTnLst>
                                </p:cTn>
                              </p:par>
                            </p:childTnLst>
                          </p:cTn>
                        </p:par>
                        <p:par>
                          <p:cTn id="102" fill="hold">
                            <p:stCondLst>
                              <p:cond delay="9700"/>
                            </p:stCondLst>
                            <p:childTnLst>
                              <p:par>
                                <p:cTn id="103" presetID="22"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par>
                          <p:cTn id="106" fill="hold">
                            <p:stCondLst>
                              <p:cond delay="10200"/>
                            </p:stCondLst>
                            <p:childTnLst>
                              <p:par>
                                <p:cTn id="107" presetID="2" presetClass="entr" presetSubtype="2"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1+#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par>
                          <p:cTn id="111" fill="hold">
                            <p:stCondLst>
                              <p:cond delay="10700"/>
                            </p:stCondLst>
                            <p:childTnLst>
                              <p:par>
                                <p:cTn id="112" presetID="53" presetClass="entr" presetSubtype="16"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p:cTn id="114" dur="500" fill="hold"/>
                                        <p:tgtEl>
                                          <p:spTgt spid="29"/>
                                        </p:tgtEl>
                                        <p:attrNameLst>
                                          <p:attrName>ppt_w</p:attrName>
                                        </p:attrNameLst>
                                      </p:cBhvr>
                                      <p:tavLst>
                                        <p:tav tm="0">
                                          <p:val>
                                            <p:fltVal val="0"/>
                                          </p:val>
                                        </p:tav>
                                        <p:tav tm="100000">
                                          <p:val>
                                            <p:strVal val="#ppt_w"/>
                                          </p:val>
                                        </p:tav>
                                      </p:tavLst>
                                    </p:anim>
                                    <p:anim calcmode="lin" valueType="num">
                                      <p:cBhvr>
                                        <p:cTn id="115" dur="500" fill="hold"/>
                                        <p:tgtEl>
                                          <p:spTgt spid="29"/>
                                        </p:tgtEl>
                                        <p:attrNameLst>
                                          <p:attrName>ppt_h</p:attrName>
                                        </p:attrNameLst>
                                      </p:cBhvr>
                                      <p:tavLst>
                                        <p:tav tm="0">
                                          <p:val>
                                            <p:fltVal val="0"/>
                                          </p:val>
                                        </p:tav>
                                        <p:tav tm="100000">
                                          <p:val>
                                            <p:strVal val="#ppt_h"/>
                                          </p:val>
                                        </p:tav>
                                      </p:tavLst>
                                    </p:anim>
                                    <p:animEffect transition="in" filter="fade">
                                      <p:cBhvr>
                                        <p:cTn id="1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691680" y="1852464"/>
            <a:ext cx="2688336" cy="1860262"/>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nvSpPr>
        <p:spPr>
          <a:xfrm>
            <a:off x="-14824" y="1276400"/>
            <a:ext cx="4081112" cy="2131468"/>
          </a:xfrm>
          <a:custGeom>
            <a:avLst/>
            <a:gdLst>
              <a:gd name="connsiteX0" fmla="*/ 0 w 2839453"/>
              <a:gd name="connsiteY0" fmla="*/ 0 h 2069431"/>
              <a:gd name="connsiteX1" fmla="*/ 2839453 w 2839453"/>
              <a:gd name="connsiteY1" fmla="*/ 9625 h 2069431"/>
              <a:gd name="connsiteX2" fmla="*/ 2319689 w 2839453"/>
              <a:gd name="connsiteY2" fmla="*/ 2059806 h 2069431"/>
              <a:gd name="connsiteX3" fmla="*/ 0 w 2839453"/>
              <a:gd name="connsiteY3" fmla="*/ 2069431 h 2069431"/>
              <a:gd name="connsiteX4" fmla="*/ 0 w 2839453"/>
              <a:gd name="connsiteY4" fmla="*/ 0 h 206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53" h="2069431">
                <a:moveTo>
                  <a:pt x="0" y="0"/>
                </a:moveTo>
                <a:lnTo>
                  <a:pt x="2839453" y="9625"/>
                </a:lnTo>
                <a:lnTo>
                  <a:pt x="2319689" y="2059806"/>
                </a:lnTo>
                <a:lnTo>
                  <a:pt x="0" y="2069431"/>
                </a:lnTo>
                <a:cubicBezTo>
                  <a:pt x="3209" y="1379621"/>
                  <a:pt x="6417" y="689810"/>
                  <a:pt x="0" y="0"/>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621628" y="196280"/>
            <a:ext cx="1886484" cy="1233518"/>
          </a:xfrm>
          <a:prstGeom prst="parallelogram">
            <a:avLst>
              <a:gd name="adj" fmla="val 338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68044" y="2438337"/>
            <a:ext cx="2808312" cy="438592"/>
          </a:xfrm>
          <a:prstGeom prst="rect">
            <a:avLst/>
          </a:prstGeom>
        </p:spPr>
        <p:txBody>
          <a:bodyPr wrap="square" lIns="68589" tIns="34295" rIns="68589" bIns="34295">
            <a:spAutoFit/>
          </a:bodyPr>
          <a:lstStyle/>
          <a:p>
            <a:pPr algn="ctr">
              <a:buFontTx/>
              <a:buNone/>
            </a:pPr>
            <a:r>
              <a:rPr lang="zh-CN" altLang="en-US" sz="2400" dirty="0">
                <a:solidFill>
                  <a:schemeClr val="accent1"/>
                </a:solidFill>
                <a:latin typeface="微软雅黑" panose="020B0503020204020204" pitchFamily="34" charset="-122"/>
                <a:ea typeface="微软雅黑" panose="020B0503020204020204" pitchFamily="34" charset="-122"/>
              </a:rPr>
              <a:t>产品运行</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5768084" y="3004239"/>
            <a:ext cx="2980380" cy="392425"/>
          </a:xfrm>
          <a:prstGeom prst="rect">
            <a:avLst/>
          </a:prstGeom>
        </p:spPr>
        <p:txBody>
          <a:bodyPr wrap="square" lIns="68589" tIns="34295" rIns="68589" bIns="34295">
            <a:spAutoFit/>
          </a:bodyPr>
          <a:lstStyle/>
          <a:p>
            <a:pPr>
              <a:lnSpc>
                <a:spcPct val="150000"/>
              </a:lnSpc>
            </a:pPr>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a:t>
            </a:r>
            <a:endPar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a:off x="4956604" y="2403031"/>
            <a:ext cx="608266" cy="558089"/>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5012" tIns="32506" rIns="65012" bIns="32506" anchor="ctr">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605"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en-US" altLang="zh-CN" sz="3200" dirty="0">
                <a:solidFill>
                  <a:schemeClr val="accent1"/>
                </a:solidFill>
                <a:ea typeface="微软雅黑" panose="020B0503020204020204" pitchFamily="34" charset="-122"/>
                <a:sym typeface="Arial" panose="020B0604020202020204" pitchFamily="34" charset="0"/>
              </a:rPr>
              <a:t>02</a:t>
            </a:r>
            <a:endParaRPr lang="en-US" altLang="zh-CN" sz="3200" dirty="0">
              <a:solidFill>
                <a:schemeClr val="accent1"/>
              </a:solidFill>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3"/>
          <p:cNvGrpSpPr/>
          <p:nvPr/>
        </p:nvGrpSpPr>
        <p:grpSpPr>
          <a:xfrm>
            <a:off x="1372744" y="2156644"/>
            <a:ext cx="908076" cy="865101"/>
            <a:chOff x="971600" y="2565539"/>
            <a:chExt cx="1210768" cy="1153112"/>
          </a:xfrm>
        </p:grpSpPr>
        <p:sp>
          <p:nvSpPr>
            <p:cNvPr id="55" name="正五边形 54"/>
            <p:cNvSpPr/>
            <p:nvPr/>
          </p:nvSpPr>
          <p:spPr>
            <a:xfrm>
              <a:off x="971600" y="2565539"/>
              <a:ext cx="1210768" cy="1153112"/>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65" name="TextBox 64"/>
            <p:cNvSpPr txBox="1"/>
            <p:nvPr/>
          </p:nvSpPr>
          <p:spPr>
            <a:xfrm>
              <a:off x="1299624" y="2956794"/>
              <a:ext cx="554720" cy="410243"/>
            </a:xfrm>
            <a:prstGeom prst="rect">
              <a:avLst/>
            </a:prstGeom>
            <a:noFill/>
          </p:spPr>
          <p:txBody>
            <a:bodyPr wrap="square" rtlCol="0">
              <a:spAutoFit/>
            </a:bodyPr>
            <a:lstStyle/>
            <a:p>
              <a:pPr algn="ctr"/>
              <a:r>
                <a:rPr lang="en-US" altLang="zh-CN" sz="1400" dirty="0">
                  <a:solidFill>
                    <a:schemeClr val="bg1"/>
                  </a:solidFill>
                  <a:latin typeface="Broadway" pitchFamily="82" charset="0"/>
                </a:rPr>
                <a:t>03</a:t>
              </a:r>
              <a:endParaRPr lang="zh-CN" altLang="en-US" sz="1400" dirty="0">
                <a:solidFill>
                  <a:schemeClr val="bg1"/>
                </a:solidFill>
                <a:latin typeface="Broadway" pitchFamily="82" charset="0"/>
              </a:endParaRPr>
            </a:p>
          </p:txBody>
        </p:sp>
      </p:grpSp>
      <p:grpSp>
        <p:nvGrpSpPr>
          <p:cNvPr id="3" name="组合 65"/>
          <p:cNvGrpSpPr/>
          <p:nvPr/>
        </p:nvGrpSpPr>
        <p:grpSpPr>
          <a:xfrm>
            <a:off x="2308848" y="2508162"/>
            <a:ext cx="908076" cy="865101"/>
            <a:chOff x="2010514" y="3034085"/>
            <a:chExt cx="1210768" cy="1153112"/>
          </a:xfrm>
          <a:solidFill>
            <a:srgbClr val="FF6F00"/>
          </a:solidFill>
        </p:grpSpPr>
        <p:sp>
          <p:nvSpPr>
            <p:cNvPr id="67" name="正五边形 66"/>
            <p:cNvSpPr/>
            <p:nvPr/>
          </p:nvSpPr>
          <p:spPr>
            <a:xfrm flipV="1">
              <a:off x="2010514" y="3034085"/>
              <a:ext cx="1210768" cy="1153112"/>
            </a:xfrm>
            <a:prstGeom prst="pen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68" name="TextBox 67"/>
            <p:cNvSpPr txBox="1"/>
            <p:nvPr/>
          </p:nvSpPr>
          <p:spPr>
            <a:xfrm>
              <a:off x="2338538" y="3307493"/>
              <a:ext cx="554720" cy="410243"/>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Broadway" pitchFamily="82" charset="0"/>
                </a:rPr>
                <a:t>05</a:t>
              </a:r>
              <a:endParaRPr lang="zh-CN" altLang="en-US" sz="1400" dirty="0">
                <a:solidFill>
                  <a:schemeClr val="tx1">
                    <a:lumMod val="65000"/>
                    <a:lumOff val="35000"/>
                  </a:schemeClr>
                </a:solidFill>
                <a:latin typeface="Broadway" pitchFamily="82" charset="0"/>
              </a:endParaRPr>
            </a:p>
          </p:txBody>
        </p:sp>
      </p:grpSp>
      <p:grpSp>
        <p:nvGrpSpPr>
          <p:cNvPr id="4" name="组合 68"/>
          <p:cNvGrpSpPr/>
          <p:nvPr/>
        </p:nvGrpSpPr>
        <p:grpSpPr>
          <a:xfrm>
            <a:off x="3220544" y="2156168"/>
            <a:ext cx="908076" cy="865101"/>
            <a:chOff x="3049428" y="2564904"/>
            <a:chExt cx="1210768" cy="1153112"/>
          </a:xfrm>
          <a:solidFill>
            <a:srgbClr val="C80000"/>
          </a:solidFill>
        </p:grpSpPr>
        <p:sp>
          <p:nvSpPr>
            <p:cNvPr id="70" name="正五边形 69"/>
            <p:cNvSpPr/>
            <p:nvPr/>
          </p:nvSpPr>
          <p:spPr>
            <a:xfrm>
              <a:off x="3049428" y="2564904"/>
              <a:ext cx="1210768" cy="1153112"/>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1" name="TextBox 70"/>
            <p:cNvSpPr txBox="1"/>
            <p:nvPr/>
          </p:nvSpPr>
          <p:spPr>
            <a:xfrm>
              <a:off x="3377452" y="2959149"/>
              <a:ext cx="554720" cy="410243"/>
            </a:xfrm>
            <a:prstGeom prst="rect">
              <a:avLst/>
            </a:prstGeom>
            <a:noFill/>
          </p:spPr>
          <p:txBody>
            <a:bodyPr wrap="square" rtlCol="0">
              <a:spAutoFit/>
            </a:bodyPr>
            <a:lstStyle/>
            <a:p>
              <a:pPr algn="ctr"/>
              <a:r>
                <a:rPr lang="en-US" altLang="zh-CN" sz="1400" dirty="0">
                  <a:solidFill>
                    <a:schemeClr val="bg1"/>
                  </a:solidFill>
                  <a:latin typeface="Broadway" pitchFamily="82" charset="0"/>
                </a:rPr>
                <a:t>07</a:t>
              </a:r>
              <a:endParaRPr lang="zh-CN" altLang="en-US" sz="1400" dirty="0">
                <a:solidFill>
                  <a:schemeClr val="bg1"/>
                </a:solidFill>
                <a:latin typeface="Broadway" pitchFamily="82" charset="0"/>
              </a:endParaRPr>
            </a:p>
          </p:txBody>
        </p:sp>
      </p:grpSp>
      <p:grpSp>
        <p:nvGrpSpPr>
          <p:cNvPr id="5" name="组合 71"/>
          <p:cNvGrpSpPr/>
          <p:nvPr/>
        </p:nvGrpSpPr>
        <p:grpSpPr>
          <a:xfrm>
            <a:off x="4163210" y="2502661"/>
            <a:ext cx="908076" cy="865101"/>
            <a:chOff x="4074952" y="3026752"/>
            <a:chExt cx="1210768" cy="1153112"/>
          </a:xfrm>
          <a:solidFill>
            <a:srgbClr val="FF6F00"/>
          </a:solidFill>
        </p:grpSpPr>
        <p:sp>
          <p:nvSpPr>
            <p:cNvPr id="73" name="正五边形 72"/>
            <p:cNvSpPr/>
            <p:nvPr/>
          </p:nvSpPr>
          <p:spPr>
            <a:xfrm flipV="1">
              <a:off x="4074952" y="3026752"/>
              <a:ext cx="1210768" cy="1153112"/>
            </a:xfrm>
            <a:prstGeom prst="pen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4" name="TextBox 73"/>
            <p:cNvSpPr txBox="1"/>
            <p:nvPr/>
          </p:nvSpPr>
          <p:spPr>
            <a:xfrm>
              <a:off x="4402976" y="3349319"/>
              <a:ext cx="554720" cy="410243"/>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Broadway" pitchFamily="82" charset="0"/>
                </a:rPr>
                <a:t>09</a:t>
              </a:r>
              <a:endParaRPr lang="zh-CN" altLang="en-US" sz="1400" dirty="0">
                <a:solidFill>
                  <a:schemeClr val="tx1">
                    <a:lumMod val="65000"/>
                    <a:lumOff val="35000"/>
                  </a:schemeClr>
                </a:solidFill>
                <a:latin typeface="Broadway" pitchFamily="82" charset="0"/>
              </a:endParaRPr>
            </a:p>
          </p:txBody>
        </p:sp>
      </p:grpSp>
      <p:grpSp>
        <p:nvGrpSpPr>
          <p:cNvPr id="6" name="组合 74"/>
          <p:cNvGrpSpPr/>
          <p:nvPr/>
        </p:nvGrpSpPr>
        <p:grpSpPr>
          <a:xfrm>
            <a:off x="5144288" y="2156644"/>
            <a:ext cx="908076" cy="865101"/>
            <a:chOff x="5099352" y="2565539"/>
            <a:chExt cx="1210768" cy="1153112"/>
          </a:xfrm>
          <a:solidFill>
            <a:srgbClr val="C80000"/>
          </a:solidFill>
        </p:grpSpPr>
        <p:sp>
          <p:nvSpPr>
            <p:cNvPr id="76" name="正五边形 75"/>
            <p:cNvSpPr/>
            <p:nvPr/>
          </p:nvSpPr>
          <p:spPr>
            <a:xfrm>
              <a:off x="5099352" y="2565539"/>
              <a:ext cx="1210768" cy="1153112"/>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7" name="TextBox 76"/>
            <p:cNvSpPr txBox="1"/>
            <p:nvPr/>
          </p:nvSpPr>
          <p:spPr>
            <a:xfrm>
              <a:off x="5427376" y="2957430"/>
              <a:ext cx="554720" cy="410243"/>
            </a:xfrm>
            <a:prstGeom prst="rect">
              <a:avLst/>
            </a:prstGeom>
            <a:noFill/>
          </p:spPr>
          <p:txBody>
            <a:bodyPr wrap="square" rtlCol="0">
              <a:spAutoFit/>
            </a:bodyPr>
            <a:lstStyle/>
            <a:p>
              <a:pPr algn="ctr"/>
              <a:r>
                <a:rPr lang="en-US" altLang="zh-CN" sz="1400" dirty="0">
                  <a:solidFill>
                    <a:schemeClr val="bg1"/>
                  </a:solidFill>
                  <a:latin typeface="Broadway" pitchFamily="82" charset="0"/>
                </a:rPr>
                <a:t>10</a:t>
              </a:r>
              <a:endParaRPr lang="zh-CN" altLang="en-US" sz="1400" dirty="0">
                <a:solidFill>
                  <a:schemeClr val="bg1"/>
                </a:solidFill>
                <a:latin typeface="Broadway" pitchFamily="82" charset="0"/>
              </a:endParaRPr>
            </a:p>
          </p:txBody>
        </p:sp>
      </p:grpSp>
      <p:grpSp>
        <p:nvGrpSpPr>
          <p:cNvPr id="7" name="组合 77"/>
          <p:cNvGrpSpPr/>
          <p:nvPr/>
        </p:nvGrpSpPr>
        <p:grpSpPr>
          <a:xfrm>
            <a:off x="6047635" y="2502661"/>
            <a:ext cx="908076" cy="865101"/>
            <a:chOff x="6138268" y="3026752"/>
            <a:chExt cx="1210768" cy="1153112"/>
          </a:xfrm>
          <a:solidFill>
            <a:srgbClr val="FF6F00"/>
          </a:solidFill>
        </p:grpSpPr>
        <p:sp>
          <p:nvSpPr>
            <p:cNvPr id="79" name="正五边形 78"/>
            <p:cNvSpPr/>
            <p:nvPr/>
          </p:nvSpPr>
          <p:spPr>
            <a:xfrm flipV="1">
              <a:off x="6138268" y="3026752"/>
              <a:ext cx="1210768" cy="1153112"/>
            </a:xfrm>
            <a:prstGeom prst="pen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0" name="TextBox 79"/>
            <p:cNvSpPr txBox="1"/>
            <p:nvPr/>
          </p:nvSpPr>
          <p:spPr>
            <a:xfrm>
              <a:off x="6466292" y="3307491"/>
              <a:ext cx="554720" cy="410243"/>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Broadway" pitchFamily="82" charset="0"/>
                </a:rPr>
                <a:t>11</a:t>
              </a:r>
              <a:endParaRPr lang="zh-CN" altLang="en-US" sz="1400" dirty="0">
                <a:solidFill>
                  <a:schemeClr val="tx1">
                    <a:lumMod val="65000"/>
                    <a:lumOff val="35000"/>
                  </a:schemeClr>
                </a:solidFill>
                <a:latin typeface="Broadway" pitchFamily="82" charset="0"/>
              </a:endParaRPr>
            </a:p>
          </p:txBody>
        </p:sp>
      </p:grpSp>
      <p:grpSp>
        <p:nvGrpSpPr>
          <p:cNvPr id="8" name="组合 80"/>
          <p:cNvGrpSpPr/>
          <p:nvPr/>
        </p:nvGrpSpPr>
        <p:grpSpPr>
          <a:xfrm>
            <a:off x="6906500" y="2156168"/>
            <a:ext cx="908076" cy="865101"/>
            <a:chOff x="7177678" y="2564904"/>
            <a:chExt cx="1210768" cy="1153112"/>
          </a:xfrm>
          <a:solidFill>
            <a:srgbClr val="C80000"/>
          </a:solidFill>
        </p:grpSpPr>
        <p:sp>
          <p:nvSpPr>
            <p:cNvPr id="82" name="正五边形 81"/>
            <p:cNvSpPr/>
            <p:nvPr/>
          </p:nvSpPr>
          <p:spPr>
            <a:xfrm>
              <a:off x="7177678" y="2564904"/>
              <a:ext cx="1210768" cy="1153112"/>
            </a:xfrm>
            <a:prstGeom prst="pent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3" name="TextBox 82"/>
            <p:cNvSpPr txBox="1"/>
            <p:nvPr/>
          </p:nvSpPr>
          <p:spPr>
            <a:xfrm>
              <a:off x="7505702" y="2982343"/>
              <a:ext cx="554720" cy="410243"/>
            </a:xfrm>
            <a:prstGeom prst="rect">
              <a:avLst/>
            </a:prstGeom>
            <a:noFill/>
          </p:spPr>
          <p:txBody>
            <a:bodyPr wrap="square" rtlCol="0">
              <a:spAutoFit/>
            </a:bodyPr>
            <a:lstStyle/>
            <a:p>
              <a:pPr algn="ctr"/>
              <a:r>
                <a:rPr lang="en-US" altLang="zh-CN" sz="1400" dirty="0">
                  <a:solidFill>
                    <a:schemeClr val="bg1"/>
                  </a:solidFill>
                  <a:latin typeface="Broadway" pitchFamily="82" charset="0"/>
                </a:rPr>
                <a:t>12</a:t>
              </a:r>
              <a:endParaRPr lang="zh-CN" altLang="en-US" sz="1400" dirty="0">
                <a:solidFill>
                  <a:schemeClr val="bg1"/>
                </a:solidFill>
                <a:latin typeface="Broadway" pitchFamily="82" charset="0"/>
              </a:endParaRPr>
            </a:p>
          </p:txBody>
        </p:sp>
      </p:grpSp>
      <p:grpSp>
        <p:nvGrpSpPr>
          <p:cNvPr id="9" name="组合 83"/>
          <p:cNvGrpSpPr/>
          <p:nvPr/>
        </p:nvGrpSpPr>
        <p:grpSpPr>
          <a:xfrm>
            <a:off x="1187625" y="3085023"/>
            <a:ext cx="1319246" cy="1291666"/>
            <a:chOff x="724774" y="3802992"/>
            <a:chExt cx="1758994" cy="1721690"/>
          </a:xfrm>
        </p:grpSpPr>
        <p:cxnSp>
          <p:nvCxnSpPr>
            <p:cNvPr id="85" name="直接连接符 84"/>
            <p:cNvCxnSpPr/>
            <p:nvPr/>
          </p:nvCxnSpPr>
          <p:spPr>
            <a:xfrm>
              <a:off x="1216652" y="3802992"/>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576984" y="3802992"/>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724774" y="4581126"/>
              <a:ext cx="1758994" cy="943556"/>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0" name="组合 87"/>
          <p:cNvGrpSpPr/>
          <p:nvPr/>
        </p:nvGrpSpPr>
        <p:grpSpPr>
          <a:xfrm>
            <a:off x="3036730" y="3085023"/>
            <a:ext cx="1319246" cy="1291666"/>
            <a:chOff x="2804343" y="3802992"/>
            <a:chExt cx="1758994" cy="1721690"/>
          </a:xfrm>
        </p:grpSpPr>
        <p:cxnSp>
          <p:nvCxnSpPr>
            <p:cNvPr id="89" name="直接连接符 88"/>
            <p:cNvCxnSpPr/>
            <p:nvPr/>
          </p:nvCxnSpPr>
          <p:spPr>
            <a:xfrm>
              <a:off x="3296221" y="3802992"/>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656553" y="3802992"/>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矩形 90"/>
            <p:cNvSpPr/>
            <p:nvPr/>
          </p:nvSpPr>
          <p:spPr>
            <a:xfrm>
              <a:off x="2804343" y="4581126"/>
              <a:ext cx="1758994" cy="943556"/>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 name="组合 91"/>
          <p:cNvGrpSpPr/>
          <p:nvPr/>
        </p:nvGrpSpPr>
        <p:grpSpPr>
          <a:xfrm>
            <a:off x="4980947" y="3085023"/>
            <a:ext cx="1319246" cy="1291666"/>
            <a:chOff x="4881563" y="3802992"/>
            <a:chExt cx="1758994" cy="1721690"/>
          </a:xfrm>
        </p:grpSpPr>
        <p:cxnSp>
          <p:nvCxnSpPr>
            <p:cNvPr id="93" name="直接连接符 92"/>
            <p:cNvCxnSpPr/>
            <p:nvPr/>
          </p:nvCxnSpPr>
          <p:spPr>
            <a:xfrm>
              <a:off x="5373441" y="3802992"/>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733773" y="3802992"/>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矩形 94"/>
            <p:cNvSpPr/>
            <p:nvPr/>
          </p:nvSpPr>
          <p:spPr>
            <a:xfrm>
              <a:off x="4881563" y="4581126"/>
              <a:ext cx="1758994" cy="943556"/>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 name="组合 95"/>
          <p:cNvGrpSpPr/>
          <p:nvPr/>
        </p:nvGrpSpPr>
        <p:grpSpPr>
          <a:xfrm>
            <a:off x="6755343" y="3091871"/>
            <a:ext cx="1319246" cy="1291666"/>
            <a:chOff x="6976135" y="3812120"/>
            <a:chExt cx="1758994" cy="1721690"/>
          </a:xfrm>
        </p:grpSpPr>
        <p:cxnSp>
          <p:nvCxnSpPr>
            <p:cNvPr id="97" name="直接连接符 96"/>
            <p:cNvCxnSpPr/>
            <p:nvPr/>
          </p:nvCxnSpPr>
          <p:spPr>
            <a:xfrm>
              <a:off x="7468013" y="3812120"/>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7828345" y="3812120"/>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6976135" y="4590254"/>
              <a:ext cx="1758994" cy="943556"/>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3" name="组合 99"/>
          <p:cNvGrpSpPr/>
          <p:nvPr/>
        </p:nvGrpSpPr>
        <p:grpSpPr>
          <a:xfrm>
            <a:off x="2100627" y="1166525"/>
            <a:ext cx="1319246" cy="1259756"/>
            <a:chOff x="1732886" y="1245788"/>
            <a:chExt cx="1758994" cy="1679156"/>
          </a:xfrm>
        </p:grpSpPr>
        <p:cxnSp>
          <p:nvCxnSpPr>
            <p:cNvPr id="101" name="直接连接符 100"/>
            <p:cNvCxnSpPr/>
            <p:nvPr/>
          </p:nvCxnSpPr>
          <p:spPr>
            <a:xfrm>
              <a:off x="2255566" y="2919975"/>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2615898" y="2204864"/>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1732886" y="1245788"/>
              <a:ext cx="1758994" cy="943557"/>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4" name="组合 103"/>
          <p:cNvGrpSpPr/>
          <p:nvPr/>
        </p:nvGrpSpPr>
        <p:grpSpPr>
          <a:xfrm>
            <a:off x="3972835" y="1166527"/>
            <a:ext cx="1319246" cy="1283651"/>
            <a:chOff x="3821118" y="1245788"/>
            <a:chExt cx="1758994" cy="1711006"/>
          </a:xfrm>
        </p:grpSpPr>
        <p:cxnSp>
          <p:nvCxnSpPr>
            <p:cNvPr id="105" name="直接连接符 104"/>
            <p:cNvCxnSpPr/>
            <p:nvPr/>
          </p:nvCxnSpPr>
          <p:spPr>
            <a:xfrm>
              <a:off x="4323331" y="2951825"/>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4683663" y="2236714"/>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a:off x="3821118" y="1245788"/>
              <a:ext cx="1758994" cy="943556"/>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07"/>
          <p:cNvGrpSpPr/>
          <p:nvPr/>
        </p:nvGrpSpPr>
        <p:grpSpPr>
          <a:xfrm>
            <a:off x="5845043" y="1166526"/>
            <a:ext cx="1319246" cy="1256028"/>
            <a:chOff x="5868144" y="1245788"/>
            <a:chExt cx="1758994" cy="1674187"/>
          </a:xfrm>
        </p:grpSpPr>
        <p:cxnSp>
          <p:nvCxnSpPr>
            <p:cNvPr id="109" name="直接连接符 108"/>
            <p:cNvCxnSpPr/>
            <p:nvPr/>
          </p:nvCxnSpPr>
          <p:spPr>
            <a:xfrm>
              <a:off x="6383320" y="2915006"/>
              <a:ext cx="7108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6743652" y="2199895"/>
              <a:ext cx="0" cy="72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5868144" y="1245788"/>
              <a:ext cx="1758994" cy="943557"/>
            </a:xfrm>
            <a:prstGeom prst="rect">
              <a:avLst/>
            </a:prstGeom>
          </p:spPr>
          <p:txBody>
            <a:bodyPr wrap="square">
              <a:spAutoFit/>
            </a:bodyPr>
            <a:lstStyle/>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3000">
        <p14:pan dir="u"/>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22" presetClass="entr" presetSubtype="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par>
                          <p:cTn id="50" fill="hold">
                            <p:stCondLst>
                              <p:cond delay="3500"/>
                            </p:stCondLst>
                            <p:childTnLst>
                              <p:par>
                                <p:cTn id="51" presetID="22" presetClass="entr" presetSubtype="1"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ISPRING_PRESENTATION_TITLE" val="蓝白风格大气商业计划书PPT模板"/>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PA" val="v3.0.0"/>
</p:tagLst>
</file>

<file path=ppt/tags/tag8.xml><?xml version="1.0" encoding="utf-8"?>
<p:tagLst xmlns:p="http://schemas.openxmlformats.org/presentationml/2006/main">
  <p:tag name="PA" val="v3.0.0"/>
</p:tagLst>
</file>

<file path=ppt/tags/tag9.xml><?xml version="1.0" encoding="utf-8"?>
<p:tagLst xmlns:p="http://schemas.openxmlformats.org/presentationml/2006/main">
  <p:tag name="PA" val="v3.0.0"/>
</p:tagLst>
</file>

<file path=ppt/theme/theme1.xml><?xml version="1.0" encoding="utf-8"?>
<a:theme xmlns:a="http://schemas.openxmlformats.org/drawingml/2006/main" name="Office 主题">
  <a:themeElements>
    <a:clrScheme name="自定义 1112">
      <a:dk1>
        <a:sysClr val="windowText" lastClr="000000"/>
      </a:dk1>
      <a:lt1>
        <a:sysClr val="window" lastClr="FFFFFF"/>
      </a:lt1>
      <a:dk2>
        <a:srgbClr val="1F497D"/>
      </a:dk2>
      <a:lt2>
        <a:srgbClr val="EEECE1"/>
      </a:lt2>
      <a:accent1>
        <a:srgbClr val="00B0F0"/>
      </a:accent1>
      <a:accent2>
        <a:srgbClr val="BFBFBF"/>
      </a:accent2>
      <a:accent3>
        <a:srgbClr val="00B0F0"/>
      </a:accent3>
      <a:accent4>
        <a:srgbClr val="BFBFBF"/>
      </a:accent4>
      <a:accent5>
        <a:srgbClr val="00B0F0"/>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3715</Words>
  <Application>WPS 演示</Application>
  <PresentationFormat>自定义</PresentationFormat>
  <Paragraphs>415</Paragraphs>
  <Slides>24</Slides>
  <Notes>24</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微软雅黑</vt:lpstr>
      <vt:lpstr>Glegoo</vt:lpstr>
      <vt:lpstr>Segoe Print</vt:lpstr>
      <vt:lpstr>Lato Light</vt:lpstr>
      <vt:lpstr>Mission Gothic Regular</vt:lpstr>
      <vt:lpstr>Calibri</vt:lpstr>
      <vt:lpstr>方正姚体</vt:lpstr>
      <vt:lpstr>Calibri</vt:lpstr>
      <vt:lpstr>Impact</vt:lpstr>
      <vt:lpstr>Times New Roman</vt:lpstr>
      <vt:lpstr>Broadway</vt:lpstr>
      <vt:lpstr>华文细黑</vt:lpstr>
      <vt:lpstr>Arial Unicode MS</vt:lpstr>
      <vt:lpstr>华文黑体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蓝白风格大气商业计划书PPT模板</dc:title>
  <dc:creator>Administrator</dc:creator>
  <cp:lastModifiedBy>南蛮姑娘</cp:lastModifiedBy>
  <cp:revision>233</cp:revision>
  <dcterms:created xsi:type="dcterms:W3CDTF">2017-03-27T01:44:00Z</dcterms:created>
  <dcterms:modified xsi:type="dcterms:W3CDTF">2021-09-17T01:57:15Z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961CF3CA2AE8494B96EEFE6962B3A371</vt:lpwstr>
  </property>
</Properties>
</file>