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drawings/drawing1.xml" ContentType="application/vnd.openxmlformats-officedocument.drawingml.chartshap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256" r:id="rId3"/>
    <p:sldId id="259" r:id="rId5"/>
    <p:sldId id="260" r:id="rId6"/>
    <p:sldId id="268" r:id="rId7"/>
    <p:sldId id="286" r:id="rId8"/>
    <p:sldId id="288" r:id="rId9"/>
    <p:sldId id="270" r:id="rId10"/>
    <p:sldId id="290" r:id="rId11"/>
    <p:sldId id="261" r:id="rId12"/>
    <p:sldId id="287" r:id="rId13"/>
    <p:sldId id="271" r:id="rId14"/>
    <p:sldId id="291" r:id="rId15"/>
    <p:sldId id="273" r:id="rId16"/>
    <p:sldId id="285" r:id="rId17"/>
    <p:sldId id="262" r:id="rId18"/>
    <p:sldId id="275" r:id="rId19"/>
    <p:sldId id="277" r:id="rId20"/>
    <p:sldId id="283" r:id="rId21"/>
    <p:sldId id="284" r:id="rId22"/>
    <p:sldId id="281" r:id="rId23"/>
    <p:sldId id="263" r:id="rId24"/>
    <p:sldId id="289" r:id="rId25"/>
    <p:sldId id="279" r:id="rId26"/>
    <p:sldId id="280" r:id="rId27"/>
    <p:sldId id="293" r:id="rId28"/>
    <p:sldId id="294" r:id="rId29"/>
    <p:sldId id="295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94B8"/>
    <a:srgbClr val="FFFFFF"/>
    <a:srgbClr val="0F5E73"/>
    <a:srgbClr val="6B47AB"/>
    <a:srgbClr val="8061B6"/>
    <a:srgbClr val="B5CBA2"/>
    <a:srgbClr val="7EBA8D"/>
    <a:srgbClr val="CACE50"/>
    <a:srgbClr val="F2F2F2"/>
    <a:srgbClr val="3E3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4" autoAdjust="0"/>
    <p:restoredTop sz="94712" autoAdjust="0"/>
  </p:normalViewPr>
  <p:slideViewPr>
    <p:cSldViewPr snapToGrid="0">
      <p:cViewPr>
        <p:scale>
          <a:sx n="90" d="100"/>
          <a:sy n="90" d="100"/>
        </p:scale>
        <p:origin x="1194" y="492"/>
      </p:cViewPr>
      <p:guideLst/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5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5" Type="http://schemas.microsoft.com/office/2011/relationships/chartColorStyle" Target="colors1.xml"/><Relationship Id="rId4" Type="http://schemas.microsoft.com/office/2011/relationships/chartStyle" Target="style1.xml"/><Relationship Id="rId3" Type="http://schemas.openxmlformats.org/officeDocument/2006/relationships/image" Target="../media/image44.png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6" Type="http://schemas.microsoft.com/office/2011/relationships/chartColorStyle" Target="colors6.xml"/><Relationship Id="rId5" Type="http://schemas.microsoft.com/office/2011/relationships/chartStyle" Target="style6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package" Target="../embeddings/Workbook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75310445580716"/>
          <c:y val="0.0566037651754917"/>
          <c:w val="0.967859751643535"/>
          <c:h val="0.93773585830695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63500" cap="rnd" cmpd="sng" algn="ctr">
              <a:solidFill>
                <a:srgbClr val="719757"/>
              </a:solidFill>
              <a:prstDash val="solid"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25400" cap="flat" cmpd="sng" algn="ctr">
                <a:noFill/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0" i="0" u="none" strike="noStrike" kern="1200" baseline="0">
                    <a:solidFill>
                      <a:schemeClr val="bg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63500" cap="rnd" cmpd="sng" algn="ctr">
              <a:solidFill>
                <a:srgbClr val="FFC617"/>
              </a:solidFill>
              <a:prstDash val="solid"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w="25400" cap="flat" cmpd="sng" algn="ctr">
                <a:noFill/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0" i="0" u="none" strike="noStrike" kern="1200" baseline="0">
                    <a:solidFill>
                      <a:schemeClr val="bg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63500" cap="rnd" cmpd="sng" algn="ctr">
              <a:solidFill>
                <a:schemeClr val="accent3"/>
              </a:solidFill>
              <a:prstDash val="solid"/>
              <a:round/>
              <a:headEnd w="lg" len="lg"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 w="25400" cap="flat" cmpd="sng" algn="ctr">
                <a:noFill/>
                <a:prstDash val="solid"/>
                <a:round/>
              </a:ln>
              <a:effectLst/>
            </c:spPr>
          </c:marker>
          <c:dPt>
            <c:idx val="3"/>
            <c:marker>
              <c:symbol val="picture"/>
              <c:spPr>
                <a:blipFill>
                  <a:blip xmlns:r="http://schemas.openxmlformats.org/officeDocument/2006/relationships" r:embed="rId4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round/>
                </a:ln>
                <a:effectLst/>
              </c:spPr>
            </c:marker>
            <c:bubble3D val="0"/>
            <c:spPr>
              <a:ln w="63500" cap="rnd" cmpd="sng" algn="ctr">
                <a:solidFill>
                  <a:schemeClr val="accent3"/>
                </a:solidFill>
                <a:prstDash val="solid"/>
                <a:round/>
                <a:headEnd w="lg" len="lg"/>
                <a:tailEnd w="lg" len="lg"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0" i="0" u="none" strike="noStrike" kern="1200" baseline="0">
                    <a:solidFill>
                      <a:schemeClr val="bg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92391128"/>
        <c:axId val="392391520"/>
      </c:lineChart>
      <c:catAx>
        <c:axId val="392391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392391520"/>
        <c:crossesAt val="1"/>
        <c:auto val="1"/>
        <c:lblAlgn val="ctr"/>
        <c:lblOffset val="100"/>
        <c:noMultiLvlLbl val="0"/>
      </c:catAx>
      <c:valAx>
        <c:axId val="392391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392391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87528297244094"/>
          <c:y val="0.17532522297458"/>
          <c:w val="0.934059670275591"/>
          <c:h val="0.7680185920264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Sheet1!$A$2:$A$12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2.3</c:v>
                </c:pt>
                <c:pt idx="1">
                  <c:v>1.5</c:v>
                </c:pt>
                <c:pt idx="2">
                  <c:v>2.5</c:v>
                </c:pt>
                <c:pt idx="3">
                  <c:v>4.5</c:v>
                </c:pt>
                <c:pt idx="4">
                  <c:v>2</c:v>
                </c:pt>
                <c:pt idx="5">
                  <c:v>3.7</c:v>
                </c:pt>
                <c:pt idx="6">
                  <c:v>5</c:v>
                </c:pt>
                <c:pt idx="7">
                  <c:v>4</c:v>
                </c:pt>
                <c:pt idx="8">
                  <c:v>1</c:v>
                </c:pt>
                <c:pt idx="9">
                  <c:v>5.5</c:v>
                </c:pt>
                <c:pt idx="10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2539439"/>
        <c:axId val="1143966608"/>
      </c:barChart>
      <c:catAx>
        <c:axId val="134253943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143966608"/>
        <c:crosses val="autoZero"/>
        <c:auto val="1"/>
        <c:lblAlgn val="ctr"/>
        <c:lblOffset val="100"/>
        <c:noMultiLvlLbl val="0"/>
      </c:catAx>
      <c:valAx>
        <c:axId val="1143966608"/>
        <c:scaling>
          <c:orientation val="minMax"/>
          <c:max val="6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defRPr>
            </a:pPr>
          </a:p>
        </c:txPr>
        <c:crossAx val="1342539439"/>
        <c:crosses val="autoZero"/>
        <c:crossBetween val="between"/>
        <c:majorUnit val="1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6B47AB">
                  <a:alpha val="8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6B47AB">
                  <a:alpha val="8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6B47AB">
                  <a:alpha val="8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A6A6A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F5E7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1794B8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7C7C7C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48356464572681"/>
          <c:y val="0.0718057185005095"/>
          <c:w val="0.967859751643535"/>
          <c:h val="0.928194281499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zh-CN" altLang="en-US" sz="14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zh-CN" altLang="en-US" sz="14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25"/>
        <c:axId val="389609664"/>
        <c:axId val="392392304"/>
      </c:barChart>
      <c:catAx>
        <c:axId val="389609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92392304"/>
        <c:crossesAt val="1"/>
        <c:auto val="1"/>
        <c:lblAlgn val="ctr"/>
        <c:lblOffset val="100"/>
        <c:noMultiLvlLbl val="0"/>
      </c:catAx>
      <c:valAx>
        <c:axId val="392392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89609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>
      <a:outerShdw dir="5400000" algn="ctr" rotWithShape="0">
        <a:srgbClr val="000000">
          <a:alpha val="46000"/>
        </a:srgbClr>
      </a:outerShdw>
    </a:effectLst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0.05222</cdr:x>
      <cdr:y>0.94021</cdr:y>
    </cdr:from>
    <cdr:to>
      <cdr:x>0.96118</cdr:x>
      <cdr:y>0.94021</cdr:y>
    </cdr:to>
    <cdr:sp>
      <cdr:nvSpPr>
        <cdr:cNvPr id="2" name="直接连接符 1"/>
        <cdr:cNvSpPr/>
      </cdr:nvSpPr>
      <cdr:spPr xmlns:a="http://schemas.openxmlformats.org/drawingml/2006/main">
        <a:xfrm xmlns:a="http://schemas.openxmlformats.org/drawingml/2006/main">
          <a:off x="427752" y="3242637"/>
          <a:ext cx="7445338" cy="0"/>
        </a:xfrm>
        <a:prstGeom xmlns:a="http://schemas.openxmlformats.org/drawingml/2006/main" prst="line">
          <a:avLst/>
        </a:prstGeom>
        <a:ln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F29DA-1038-48CC-A910-B95B501F5A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BE63-088C-4E7B-AC33-EFE1D8AA2F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 cstate="email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8F37-86F9-479D-9290-6BB5ACAE49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FE49-7055-4E16-8308-EF346C861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8F37-86F9-479D-9290-6BB5ACAE49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FE49-7055-4E16-8308-EF346C861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8F37-86F9-479D-9290-6BB5ACAE49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2FE49-7055-4E16-8308-EF346C861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28052-072C-4CD3-8DFB-BB42200F20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1359B5-CFD8-48A5-9ECA-0E684D4963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email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 cstate="email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 cstate="email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bg>
      <p:bgPr>
        <a:blipFill dpi="0" rotWithShape="1">
          <a:blip r:embed="rId2" cstate="email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1">
          <a:blip r:embed="rId2" cstate="email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8F37-86F9-479D-9290-6BB5ACAE49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2FE49-7055-4E16-8308-EF346C8615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5.jpeg"/><Relationship Id="rId1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48.jpeg"/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microsoft.com/office/2007/relationships/hdphoto" Target="../media/image52.wdp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1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853988" y="3525559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rgbClr val="FFFFFF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水彩风格专题模板</a:t>
            </a:r>
            <a:endParaRPr lang="zh-CN" altLang="en-US" sz="2000">
              <a:solidFill>
                <a:srgbClr val="FFFFFF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682838" y="1371112"/>
            <a:ext cx="284589" cy="643427"/>
            <a:chOff x="6988426" y="4703234"/>
            <a:chExt cx="491256" cy="782326"/>
          </a:xfrm>
          <a:solidFill>
            <a:srgbClr val="8D2015"/>
          </a:solidFill>
        </p:grpSpPr>
        <p:sp>
          <p:nvSpPr>
            <p:cNvPr id="23" name="任意多边形 8"/>
            <p:cNvSpPr/>
            <p:nvPr/>
          </p:nvSpPr>
          <p:spPr>
            <a:xfrm>
              <a:off x="7031484" y="4703234"/>
              <a:ext cx="448198" cy="748973"/>
            </a:xfrm>
            <a:custGeom>
              <a:avLst/>
              <a:gdLst>
                <a:gd name="connsiteX0" fmla="*/ 76200 w 609600"/>
                <a:gd name="connsiteY0" fmla="*/ 152400 h 1257300"/>
                <a:gd name="connsiteX1" fmla="*/ 247650 w 609600"/>
                <a:gd name="connsiteY1" fmla="*/ 0 h 1257300"/>
                <a:gd name="connsiteX2" fmla="*/ 457200 w 609600"/>
                <a:gd name="connsiteY2" fmla="*/ 57150 h 1257300"/>
                <a:gd name="connsiteX3" fmla="*/ 495300 w 609600"/>
                <a:gd name="connsiteY3" fmla="*/ 247650 h 1257300"/>
                <a:gd name="connsiteX4" fmla="*/ 514350 w 609600"/>
                <a:gd name="connsiteY4" fmla="*/ 514350 h 1257300"/>
                <a:gd name="connsiteX5" fmla="*/ 571500 w 609600"/>
                <a:gd name="connsiteY5" fmla="*/ 666750 h 1257300"/>
                <a:gd name="connsiteX6" fmla="*/ 609600 w 609600"/>
                <a:gd name="connsiteY6" fmla="*/ 952500 h 1257300"/>
                <a:gd name="connsiteX7" fmla="*/ 533400 w 609600"/>
                <a:gd name="connsiteY7" fmla="*/ 1200150 h 1257300"/>
                <a:gd name="connsiteX8" fmla="*/ 228600 w 609600"/>
                <a:gd name="connsiteY8" fmla="*/ 1257300 h 1257300"/>
                <a:gd name="connsiteX9" fmla="*/ 0 w 609600"/>
                <a:gd name="connsiteY9" fmla="*/ 1047750 h 1257300"/>
                <a:gd name="connsiteX10" fmla="*/ 76200 w 609600"/>
                <a:gd name="connsiteY10" fmla="*/ 590550 h 1257300"/>
                <a:gd name="connsiteX11" fmla="*/ 152400 w 609600"/>
                <a:gd name="connsiteY11" fmla="*/ 152400 h 1257300"/>
                <a:gd name="connsiteX12" fmla="*/ 152400 w 609600"/>
                <a:gd name="connsiteY12" fmla="*/ 15240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600" h="1257300">
                  <a:moveTo>
                    <a:pt x="76200" y="152400"/>
                  </a:moveTo>
                  <a:lnTo>
                    <a:pt x="247650" y="0"/>
                  </a:lnTo>
                  <a:lnTo>
                    <a:pt x="457200" y="57150"/>
                  </a:lnTo>
                  <a:lnTo>
                    <a:pt x="495300" y="247650"/>
                  </a:lnTo>
                  <a:lnTo>
                    <a:pt x="514350" y="514350"/>
                  </a:lnTo>
                  <a:lnTo>
                    <a:pt x="571500" y="666750"/>
                  </a:lnTo>
                  <a:lnTo>
                    <a:pt x="609600" y="952500"/>
                  </a:lnTo>
                  <a:lnTo>
                    <a:pt x="533400" y="1200150"/>
                  </a:lnTo>
                  <a:lnTo>
                    <a:pt x="228600" y="1257300"/>
                  </a:lnTo>
                  <a:lnTo>
                    <a:pt x="0" y="1047750"/>
                  </a:lnTo>
                  <a:lnTo>
                    <a:pt x="76200" y="590550"/>
                  </a:lnTo>
                  <a:lnTo>
                    <a:pt x="152400" y="152400"/>
                  </a:lnTo>
                  <a:lnTo>
                    <a:pt x="152400" y="152400"/>
                  </a:lnTo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叶根友唐楷简08"/>
                <a:ea typeface="叶根友唐楷简08"/>
                <a:cs typeface="+mn-cs"/>
              </a:endParaRPr>
            </a:p>
          </p:txBody>
        </p:sp>
        <p:sp>
          <p:nvSpPr>
            <p:cNvPr id="24" name="任意多边形 9"/>
            <p:cNvSpPr/>
            <p:nvPr/>
          </p:nvSpPr>
          <p:spPr>
            <a:xfrm rot="11173826">
              <a:off x="6988426" y="4754989"/>
              <a:ext cx="424873" cy="730571"/>
            </a:xfrm>
            <a:custGeom>
              <a:avLst/>
              <a:gdLst>
                <a:gd name="connsiteX0" fmla="*/ 76200 w 609600"/>
                <a:gd name="connsiteY0" fmla="*/ 152400 h 1257300"/>
                <a:gd name="connsiteX1" fmla="*/ 247650 w 609600"/>
                <a:gd name="connsiteY1" fmla="*/ 0 h 1257300"/>
                <a:gd name="connsiteX2" fmla="*/ 457200 w 609600"/>
                <a:gd name="connsiteY2" fmla="*/ 57150 h 1257300"/>
                <a:gd name="connsiteX3" fmla="*/ 495300 w 609600"/>
                <a:gd name="connsiteY3" fmla="*/ 247650 h 1257300"/>
                <a:gd name="connsiteX4" fmla="*/ 514350 w 609600"/>
                <a:gd name="connsiteY4" fmla="*/ 514350 h 1257300"/>
                <a:gd name="connsiteX5" fmla="*/ 571500 w 609600"/>
                <a:gd name="connsiteY5" fmla="*/ 666750 h 1257300"/>
                <a:gd name="connsiteX6" fmla="*/ 609600 w 609600"/>
                <a:gd name="connsiteY6" fmla="*/ 952500 h 1257300"/>
                <a:gd name="connsiteX7" fmla="*/ 533400 w 609600"/>
                <a:gd name="connsiteY7" fmla="*/ 1200150 h 1257300"/>
                <a:gd name="connsiteX8" fmla="*/ 228600 w 609600"/>
                <a:gd name="connsiteY8" fmla="*/ 1257300 h 1257300"/>
                <a:gd name="connsiteX9" fmla="*/ 0 w 609600"/>
                <a:gd name="connsiteY9" fmla="*/ 1047750 h 1257300"/>
                <a:gd name="connsiteX10" fmla="*/ 76200 w 609600"/>
                <a:gd name="connsiteY10" fmla="*/ 590550 h 1257300"/>
                <a:gd name="connsiteX11" fmla="*/ 152400 w 609600"/>
                <a:gd name="connsiteY11" fmla="*/ 152400 h 1257300"/>
                <a:gd name="connsiteX12" fmla="*/ 152400 w 609600"/>
                <a:gd name="connsiteY12" fmla="*/ 15240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600" h="1257300">
                  <a:moveTo>
                    <a:pt x="76200" y="152400"/>
                  </a:moveTo>
                  <a:lnTo>
                    <a:pt x="247650" y="0"/>
                  </a:lnTo>
                  <a:lnTo>
                    <a:pt x="457200" y="57150"/>
                  </a:lnTo>
                  <a:lnTo>
                    <a:pt x="495300" y="247650"/>
                  </a:lnTo>
                  <a:lnTo>
                    <a:pt x="514350" y="514350"/>
                  </a:lnTo>
                  <a:lnTo>
                    <a:pt x="571500" y="666750"/>
                  </a:lnTo>
                  <a:lnTo>
                    <a:pt x="609600" y="952500"/>
                  </a:lnTo>
                  <a:lnTo>
                    <a:pt x="533400" y="1200150"/>
                  </a:lnTo>
                  <a:lnTo>
                    <a:pt x="228600" y="1257300"/>
                  </a:lnTo>
                  <a:lnTo>
                    <a:pt x="0" y="1047750"/>
                  </a:lnTo>
                  <a:lnTo>
                    <a:pt x="76200" y="590550"/>
                  </a:lnTo>
                  <a:lnTo>
                    <a:pt x="152400" y="152400"/>
                  </a:lnTo>
                  <a:lnTo>
                    <a:pt x="152400" y="152400"/>
                  </a:lnTo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叶根友唐楷简08"/>
                <a:ea typeface="叶根友唐楷简08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4290" y="1133594"/>
            <a:ext cx="5523455" cy="17070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607676" y="1466733"/>
            <a:ext cx="459740" cy="10399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XXX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6105772" y="0"/>
            <a:ext cx="6086228" cy="6858000"/>
          </a:xfrm>
          <a:prstGeom prst="rect">
            <a:avLst/>
          </a:prstGeom>
        </p:spPr>
      </p:pic>
      <p:sp>
        <p:nvSpPr>
          <p:cNvPr id="3" name="出自【趣你的PPT】(微信:qunideppt)：最优质的PPT资源库"/>
          <p:cNvSpPr txBox="1"/>
          <p:nvPr/>
        </p:nvSpPr>
        <p:spPr>
          <a:xfrm>
            <a:off x="1511300" y="2376662"/>
            <a:ext cx="3587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白写毕，还有三分酒意，便将毛笔顺手一掷，那毛笔翻翻摇摇，从空中落下插入土中。他这才告辞长老而去。长老送走李白，回过头来，不禁大吃一惊，刚才李白掷下的毛笔已化成一座笔峰，笔尖化成了一棵松树，矗立在散花坞中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出自【趣你的PPT】(微信:qunideppt)：最优质的PPT资源库"/>
          <p:cNvSpPr txBox="1"/>
          <p:nvPr/>
        </p:nvSpPr>
        <p:spPr>
          <a:xfrm>
            <a:off x="6919557" y="2356731"/>
            <a:ext cx="3656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白写毕，还有三分酒意，便将毛笔顺手一掷，那毛笔翻翻摇摇，从空中落下插入土中。他这才告辞长老而去。长老送走李白，回过头来，不禁大吃一惊，刚才李白掷下的毛笔已化成一座笔峰，笔尖化成了一棵松树，矗立在散花坞中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出自【趣你的PPT】(微信:qunideppt)：最优质的PPT资源库"/>
          <p:cNvSpPr/>
          <p:nvPr/>
        </p:nvSpPr>
        <p:spPr>
          <a:xfrm>
            <a:off x="3096232" y="4392257"/>
            <a:ext cx="1879854" cy="252127"/>
          </a:xfrm>
          <a:prstGeom prst="rect">
            <a:avLst/>
          </a:prstGeom>
          <a:solidFill>
            <a:srgbClr val="A34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出自【趣你的PPT】(微信:qunideppt)：最优质的PPT资源库"/>
          <p:cNvSpPr/>
          <p:nvPr/>
        </p:nvSpPr>
        <p:spPr>
          <a:xfrm>
            <a:off x="2016316" y="4792226"/>
            <a:ext cx="2946332" cy="252127"/>
          </a:xfrm>
          <a:prstGeom prst="rect">
            <a:avLst/>
          </a:prstGeom>
          <a:solidFill>
            <a:srgbClr val="A34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出自【趣你的PPT】(微信:qunideppt)：最优质的PPT资源库"/>
          <p:cNvSpPr/>
          <p:nvPr/>
        </p:nvSpPr>
        <p:spPr>
          <a:xfrm>
            <a:off x="2576273" y="5260043"/>
            <a:ext cx="2399814" cy="252127"/>
          </a:xfrm>
          <a:prstGeom prst="rect">
            <a:avLst/>
          </a:prstGeom>
          <a:solidFill>
            <a:srgbClr val="A34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出自【趣你的PPT】(微信:qunideppt)：最优质的PPT资源库"/>
          <p:cNvSpPr/>
          <p:nvPr/>
        </p:nvSpPr>
        <p:spPr>
          <a:xfrm>
            <a:off x="7055926" y="4392257"/>
            <a:ext cx="1879854" cy="252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出自【趣你的PPT】(微信:qunideppt)：最优质的PPT资源库"/>
          <p:cNvSpPr/>
          <p:nvPr/>
        </p:nvSpPr>
        <p:spPr>
          <a:xfrm>
            <a:off x="7069364" y="4792226"/>
            <a:ext cx="2946332" cy="252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出自【趣你的PPT】(微信:qunideppt)：最优质的PPT资源库"/>
          <p:cNvSpPr/>
          <p:nvPr/>
        </p:nvSpPr>
        <p:spPr>
          <a:xfrm>
            <a:off x="7055926" y="5260043"/>
            <a:ext cx="2399814" cy="252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出自【趣你的PPT】(微信:qunideppt)：最优质的PPT资源库"/>
          <p:cNvSpPr/>
          <p:nvPr/>
        </p:nvSpPr>
        <p:spPr>
          <a:xfrm>
            <a:off x="5625153" y="3005797"/>
            <a:ext cx="941694" cy="941693"/>
          </a:xfrm>
          <a:prstGeom prst="ellipse">
            <a:avLst/>
          </a:prstGeom>
          <a:solidFill>
            <a:srgbClr val="A34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64166" y="4392257"/>
            <a:ext cx="1584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TEXT HERE</a:t>
            </a:r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264166" y="4793416"/>
            <a:ext cx="1584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TEXT HERE</a:t>
            </a:r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264166" y="5262995"/>
            <a:ext cx="1584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TEXT HERE</a:t>
            </a:r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188466" y="4392257"/>
            <a:ext cx="1584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000">
                <a:solidFill>
                  <a:srgbClr val="A341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TEXT HERE</a:t>
            </a:r>
            <a:endParaRPr lang="zh-CN" altLang="en-US" sz="1000" dirty="0">
              <a:solidFill>
                <a:srgbClr val="A341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188466" y="4793416"/>
            <a:ext cx="1584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000">
                <a:solidFill>
                  <a:srgbClr val="A341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TEXT HERE</a:t>
            </a:r>
            <a:endParaRPr lang="zh-CN" altLang="en-US" sz="1000" dirty="0">
              <a:solidFill>
                <a:srgbClr val="A341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188466" y="5262995"/>
            <a:ext cx="1584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000">
                <a:solidFill>
                  <a:srgbClr val="A3411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TEXT HERE</a:t>
            </a:r>
            <a:endParaRPr lang="zh-CN" altLang="en-US" sz="1000" dirty="0">
              <a:solidFill>
                <a:srgbClr val="A341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2461502" y="1826004"/>
            <a:ext cx="35601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2800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32" name="文本框 3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6909509" y="1826004"/>
            <a:ext cx="35601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2800" dirty="0">
              <a:solidFill>
                <a:srgbClr val="FFFFFF"/>
              </a:solidFill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5915947" y="3426747"/>
            <a:ext cx="2603500" cy="1447800"/>
          </a:xfrm>
          <a:custGeom>
            <a:avLst/>
            <a:gdLst>
              <a:gd name="connsiteX0" fmla="*/ 0 w 2603500"/>
              <a:gd name="connsiteY0" fmla="*/ 0 h 1447800"/>
              <a:gd name="connsiteX1" fmla="*/ 2603500 w 2603500"/>
              <a:gd name="connsiteY1" fmla="*/ 0 h 1447800"/>
              <a:gd name="connsiteX2" fmla="*/ 2603500 w 2603500"/>
              <a:gd name="connsiteY2" fmla="*/ 1447800 h 1447800"/>
              <a:gd name="connsiteX3" fmla="*/ 0 w 2603500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500" h="1447800">
                <a:moveTo>
                  <a:pt x="0" y="0"/>
                </a:moveTo>
                <a:lnTo>
                  <a:pt x="2603500" y="0"/>
                </a:lnTo>
                <a:lnTo>
                  <a:pt x="2603500" y="1447800"/>
                </a:lnTo>
                <a:lnTo>
                  <a:pt x="0" y="1447800"/>
                </a:lnTo>
                <a:close/>
              </a:path>
            </a:pathLst>
          </a:cu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5915947" y="1866900"/>
            <a:ext cx="2603500" cy="1447800"/>
          </a:xfrm>
          <a:custGeom>
            <a:avLst/>
            <a:gdLst>
              <a:gd name="connsiteX0" fmla="*/ 0 w 2603500"/>
              <a:gd name="connsiteY0" fmla="*/ 0 h 1447800"/>
              <a:gd name="connsiteX1" fmla="*/ 2603500 w 2603500"/>
              <a:gd name="connsiteY1" fmla="*/ 0 h 1447800"/>
              <a:gd name="connsiteX2" fmla="*/ 2603500 w 2603500"/>
              <a:gd name="connsiteY2" fmla="*/ 1447800 h 1447800"/>
              <a:gd name="connsiteX3" fmla="*/ 0 w 2603500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500" h="1447800">
                <a:moveTo>
                  <a:pt x="0" y="0"/>
                </a:moveTo>
                <a:lnTo>
                  <a:pt x="2603500" y="0"/>
                </a:lnTo>
                <a:lnTo>
                  <a:pt x="2603500" y="1447800"/>
                </a:lnTo>
                <a:lnTo>
                  <a:pt x="0" y="1447800"/>
                </a:lnTo>
                <a:close/>
              </a:path>
            </a:pathLst>
          </a:custGeom>
        </p:spPr>
      </p:pic>
      <p:sp>
        <p:nvSpPr>
          <p:cNvPr id="7" name="矩形 6"/>
          <p:cNvSpPr/>
          <p:nvPr/>
        </p:nvSpPr>
        <p:spPr>
          <a:xfrm>
            <a:off x="10160000" y="0"/>
            <a:ext cx="203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49243" y="1044370"/>
            <a:ext cx="369332" cy="4764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rgbClr val="E0B53F"/>
                </a:solidFill>
                <a:latin typeface="Felix Titling" panose="04060505060202020A04" pitchFamily="82" charset="0"/>
                <a:ea typeface="思源黑体 CN Regular" panose="020B0500000000000000" pitchFamily="34" charset="-122"/>
              </a:rPr>
              <a:t>Part three</a:t>
            </a:r>
            <a:endParaRPr lang="zh-CN" altLang="en-US" sz="1200">
              <a:solidFill>
                <a:srgbClr val="E0B53F"/>
              </a:solidFill>
              <a:latin typeface="Felix Titling" panose="04060505060202020A04" pitchFamily="82" charset="0"/>
              <a:ea typeface="思源黑体 CN Regular" panose="020B0500000000000000" pitchFamily="34" charset="-122"/>
            </a:endParaRPr>
          </a:p>
        </p:txBody>
      </p:sp>
      <p:sp>
        <p:nvSpPr>
          <p:cNvPr id="29" name="矩形 28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1161881" y="3178877"/>
            <a:ext cx="4026093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>
                <a:latin typeface="+mn-ea"/>
              </a:rPr>
              <a:t>长老送走李白，回过头来，不禁大吃一惊，刚才李白掷下的毛笔已化成一座笔峰，笔尖化成了一棵松树，矗立在散花坞中</a:t>
            </a:r>
            <a:endParaRPr lang="zh-CN" altLang="en-US" sz="1500">
              <a:latin typeface="+mn-ea"/>
            </a:endParaRPr>
          </a:p>
        </p:txBody>
      </p:sp>
      <p:sp>
        <p:nvSpPr>
          <p:cNvPr id="31" name="文本框 30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1161882" y="1765458"/>
            <a:ext cx="356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3200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33" name="矩形 3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1301582" y="2592894"/>
            <a:ext cx="621964" cy="253999"/>
          </a:xfrm>
          <a:prstGeom prst="rect">
            <a:avLst/>
          </a:prstGeom>
          <a:solidFill>
            <a:srgbClr val="E0B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4B37"/>
              </a:solidFill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8713807" y="1885950"/>
            <a:ext cx="2603500" cy="1447800"/>
          </a:xfrm>
          <a:custGeom>
            <a:avLst/>
            <a:gdLst>
              <a:gd name="connsiteX0" fmla="*/ 0 w 2603500"/>
              <a:gd name="connsiteY0" fmla="*/ 0 h 1447800"/>
              <a:gd name="connsiteX1" fmla="*/ 2603500 w 2603500"/>
              <a:gd name="connsiteY1" fmla="*/ 0 h 1447800"/>
              <a:gd name="connsiteX2" fmla="*/ 2603500 w 2603500"/>
              <a:gd name="connsiteY2" fmla="*/ 1447800 h 1447800"/>
              <a:gd name="connsiteX3" fmla="*/ 0 w 2603500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500" h="1447800">
                <a:moveTo>
                  <a:pt x="0" y="0"/>
                </a:moveTo>
                <a:lnTo>
                  <a:pt x="2603500" y="0"/>
                </a:lnTo>
                <a:lnTo>
                  <a:pt x="2603500" y="1447800"/>
                </a:lnTo>
                <a:lnTo>
                  <a:pt x="0" y="1447800"/>
                </a:lnTo>
                <a:close/>
              </a:path>
            </a:pathLst>
          </a:cu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8713808" y="3426747"/>
            <a:ext cx="2603499" cy="1447800"/>
          </a:xfrm>
          <a:custGeom>
            <a:avLst/>
            <a:gdLst>
              <a:gd name="connsiteX0" fmla="*/ 0 w 2603499"/>
              <a:gd name="connsiteY0" fmla="*/ 0 h 1447800"/>
              <a:gd name="connsiteX1" fmla="*/ 2603499 w 2603499"/>
              <a:gd name="connsiteY1" fmla="*/ 0 h 1447800"/>
              <a:gd name="connsiteX2" fmla="*/ 2603499 w 2603499"/>
              <a:gd name="connsiteY2" fmla="*/ 1447800 h 1447800"/>
              <a:gd name="connsiteX3" fmla="*/ 0 w 2603499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99" h="1447800">
                <a:moveTo>
                  <a:pt x="0" y="0"/>
                </a:moveTo>
                <a:lnTo>
                  <a:pt x="2603499" y="0"/>
                </a:lnTo>
                <a:lnTo>
                  <a:pt x="2603499" y="1447800"/>
                </a:lnTo>
                <a:lnTo>
                  <a:pt x="0" y="144780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矩形 247"/>
          <p:cNvSpPr/>
          <p:nvPr/>
        </p:nvSpPr>
        <p:spPr>
          <a:xfrm>
            <a:off x="0" y="3381876"/>
            <a:ext cx="12192000" cy="34761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Group 13出自【趣你的PPT】(微信:qunideppt)：最优质的PPT资源库"/>
          <p:cNvGrpSpPr/>
          <p:nvPr/>
        </p:nvGrpSpPr>
        <p:grpSpPr>
          <a:xfrm>
            <a:off x="4539545" y="1610768"/>
            <a:ext cx="6536615" cy="3780952"/>
            <a:chOff x="901700" y="4186238"/>
            <a:chExt cx="10383838" cy="1722437"/>
          </a:xfrm>
          <a:solidFill>
            <a:srgbClr val="3E3E3E"/>
          </a:solidFill>
          <a:effectLst>
            <a:outerShdw blurRad="863600" dist="355600" dir="1020000" sx="96000" sy="96000" algn="tl" rotWithShape="0">
              <a:prstClr val="black">
                <a:alpha val="26000"/>
              </a:prstClr>
            </a:outerShdw>
          </a:effectLst>
        </p:grpSpPr>
        <p:sp>
          <p:nvSpPr>
            <p:cNvPr id="4" name="出自【趣你的PPT】(微信:qunideppt)：最优质的PPT资源库"/>
            <p:cNvSpPr/>
            <p:nvPr/>
          </p:nvSpPr>
          <p:spPr bwMode="auto">
            <a:xfrm>
              <a:off x="7527925" y="4549775"/>
              <a:ext cx="4763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1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5" name="出自【趣你的PPT】(微信:qunideppt)：最优质的PPT资源库"/>
            <p:cNvSpPr/>
            <p:nvPr/>
          </p:nvSpPr>
          <p:spPr bwMode="auto">
            <a:xfrm>
              <a:off x="10829925" y="4321175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6" name="出自【趣你的PPT】(微信:qunideppt)：最优质的PPT资源库"/>
            <p:cNvSpPr/>
            <p:nvPr/>
          </p:nvSpPr>
          <p:spPr bwMode="auto">
            <a:xfrm>
              <a:off x="10807700" y="5810250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7" name="出自【趣你的PPT】(微信:qunideppt)：最优质的PPT资源库"/>
            <p:cNvSpPr>
              <a:spLocks noChangeArrowheads="1"/>
            </p:cNvSpPr>
            <p:nvPr/>
          </p:nvSpPr>
          <p:spPr bwMode="auto">
            <a:xfrm>
              <a:off x="6294438" y="4370388"/>
              <a:ext cx="1588" cy="15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8" name="出自【趣你的PPT】(微信:qunideppt)：最优质的PPT资源库"/>
            <p:cNvSpPr/>
            <p:nvPr/>
          </p:nvSpPr>
          <p:spPr bwMode="auto">
            <a:xfrm>
              <a:off x="4054475" y="4503738"/>
              <a:ext cx="7938" cy="0"/>
            </a:xfrm>
            <a:custGeom>
              <a:avLst/>
              <a:gdLst>
                <a:gd name="T0" fmla="*/ 3 w 3"/>
                <a:gd name="T1" fmla="*/ 1 w 3"/>
                <a:gd name="T2" fmla="*/ 0 w 3"/>
                <a:gd name="T3" fmla="*/ 0 w 3"/>
                <a:gd name="T4" fmla="*/ 0 w 3"/>
                <a:gd name="T5" fmla="*/ 2 w 3"/>
                <a:gd name="T6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9" name="出自【趣你的PPT】(微信:qunideppt)：最优质的PPT资源库"/>
            <p:cNvSpPr/>
            <p:nvPr/>
          </p:nvSpPr>
          <p:spPr bwMode="auto">
            <a:xfrm>
              <a:off x="4057650" y="4492625"/>
              <a:ext cx="4763" cy="0"/>
            </a:xfrm>
            <a:custGeom>
              <a:avLst/>
              <a:gdLst>
                <a:gd name="T0" fmla="*/ 1 w 2"/>
                <a:gd name="T1" fmla="*/ 0 w 2"/>
                <a:gd name="T2" fmla="*/ 0 w 2"/>
                <a:gd name="T3" fmla="*/ 2 w 2"/>
                <a:gd name="T4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0" name="出自【趣你的PPT】(微信:qunideppt)：最优质的PPT资源库"/>
            <p:cNvSpPr/>
            <p:nvPr/>
          </p:nvSpPr>
          <p:spPr bwMode="auto">
            <a:xfrm>
              <a:off x="4111625" y="4530725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1" name="出自【趣你的PPT】(微信:qunideppt)：最优质的PPT资源库"/>
            <p:cNvSpPr/>
            <p:nvPr/>
          </p:nvSpPr>
          <p:spPr bwMode="auto">
            <a:xfrm>
              <a:off x="3778250" y="443547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2" name="出自【趣你的PPT】(微信:qunideppt)：最优质的PPT资源库"/>
            <p:cNvSpPr/>
            <p:nvPr/>
          </p:nvSpPr>
          <p:spPr bwMode="auto">
            <a:xfrm>
              <a:off x="2701925" y="5059363"/>
              <a:ext cx="11113" cy="3175"/>
            </a:xfrm>
            <a:custGeom>
              <a:avLst/>
              <a:gdLst>
                <a:gd name="T0" fmla="*/ 4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2 w 4"/>
                <a:gd name="T7" fmla="*/ 0 h 1"/>
                <a:gd name="T8" fmla="*/ 0 w 4"/>
                <a:gd name="T9" fmla="*/ 1 h 1"/>
                <a:gd name="T10" fmla="*/ 3 w 4"/>
                <a:gd name="T11" fmla="*/ 0 h 1"/>
                <a:gd name="T12" fmla="*/ 4 w 4"/>
                <a:gd name="T13" fmla="*/ 0 h 1"/>
                <a:gd name="T14" fmla="*/ 4 w 4"/>
                <a:gd name="T15" fmla="*/ 0 h 1"/>
                <a:gd name="T16" fmla="*/ 4 w 4"/>
                <a:gd name="T17" fmla="*/ 0 h 1"/>
                <a:gd name="T18" fmla="*/ 4 w 4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3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2889250" y="5162550"/>
              <a:ext cx="42863" cy="0"/>
            </a:xfrm>
            <a:custGeom>
              <a:avLst/>
              <a:gdLst>
                <a:gd name="T0" fmla="*/ 5 w 16"/>
                <a:gd name="T1" fmla="*/ 16 w 16"/>
                <a:gd name="T2" fmla="*/ 5 w 16"/>
                <a:gd name="T3" fmla="*/ 0 w 16"/>
                <a:gd name="T4" fmla="*/ 5 w 16"/>
                <a:gd name="T5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6">
                  <a:moveTo>
                    <a:pt x="5" y="0"/>
                  </a:moveTo>
                  <a:cubicBezTo>
                    <a:pt x="9" y="0"/>
                    <a:pt x="12" y="0"/>
                    <a:pt x="16" y="0"/>
                  </a:cubicBezTo>
                  <a:cubicBezTo>
                    <a:pt x="12" y="0"/>
                    <a:pt x="9" y="0"/>
                    <a:pt x="5" y="0"/>
                  </a:cubicBezTo>
                  <a:moveTo>
                    <a:pt x="0" y="0"/>
                  </a:moveTo>
                  <a:cubicBezTo>
                    <a:pt x="0" y="0"/>
                    <a:pt x="2" y="0"/>
                    <a:pt x="5" y="0"/>
                  </a:cubicBezTo>
                  <a:cubicBezTo>
                    <a:pt x="2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4" name="出自【趣你的PPT】(微信:qunideppt)：最优质的PPT资源库"/>
            <p:cNvSpPr/>
            <p:nvPr/>
          </p:nvSpPr>
          <p:spPr bwMode="auto">
            <a:xfrm>
              <a:off x="2759075" y="517842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5" name="出自【趣你的PPT】(微信:qunideppt)：最优质的PPT资源库"/>
            <p:cNvSpPr/>
            <p:nvPr/>
          </p:nvSpPr>
          <p:spPr bwMode="auto">
            <a:xfrm>
              <a:off x="3563938" y="4926013"/>
              <a:ext cx="7938" cy="0"/>
            </a:xfrm>
            <a:custGeom>
              <a:avLst/>
              <a:gdLst>
                <a:gd name="T0" fmla="*/ 3 w 3"/>
                <a:gd name="T1" fmla="*/ 1 w 3"/>
                <a:gd name="T2" fmla="*/ 1 w 3"/>
                <a:gd name="T3" fmla="*/ 1 w 3"/>
                <a:gd name="T4" fmla="*/ 2 w 3"/>
                <a:gd name="T5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6" name="出自【趣你的PPT】(微信:qunideppt)：最优质的PPT资源库"/>
            <p:cNvSpPr/>
            <p:nvPr/>
          </p:nvSpPr>
          <p:spPr bwMode="auto">
            <a:xfrm>
              <a:off x="3892550" y="469423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7" name="出自【趣你的PPT】(微信:qunideppt)：最优质的PPT资源库"/>
            <p:cNvSpPr/>
            <p:nvPr/>
          </p:nvSpPr>
          <p:spPr bwMode="auto">
            <a:xfrm>
              <a:off x="3114675" y="4686300"/>
              <a:ext cx="4763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1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8" name="出自【趣你的PPT】(微信:qunideppt)：最优质的PPT资源库"/>
            <p:cNvSpPr/>
            <p:nvPr/>
          </p:nvSpPr>
          <p:spPr bwMode="auto">
            <a:xfrm>
              <a:off x="7359650" y="4446588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9" name="出自【趣你的PPT】(微信:qunideppt)：最优质的PPT资源库"/>
            <p:cNvSpPr/>
            <p:nvPr/>
          </p:nvSpPr>
          <p:spPr bwMode="auto">
            <a:xfrm>
              <a:off x="2319338" y="44386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1 w 2"/>
                <a:gd name="T7" fmla="*/ 1 h 1"/>
                <a:gd name="T8" fmla="*/ 1 w 2"/>
                <a:gd name="T9" fmla="*/ 0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0" name="出自【趣你的PPT】(微信:qunideppt)：最优质的PPT资源库"/>
            <p:cNvSpPr/>
            <p:nvPr/>
          </p:nvSpPr>
          <p:spPr bwMode="auto">
            <a:xfrm>
              <a:off x="8096250" y="42545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1" name="出自【趣你的PPT】(微信:qunideppt)：最优质的PPT资源库"/>
            <p:cNvSpPr/>
            <p:nvPr/>
          </p:nvSpPr>
          <p:spPr bwMode="auto">
            <a:xfrm>
              <a:off x="3444875" y="49672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1 w 1"/>
                <a:gd name="T5" fmla="*/ 0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2" name="出自【趣你的PPT】(微信:qunideppt)：最优质的PPT资源库"/>
            <p:cNvSpPr/>
            <p:nvPr/>
          </p:nvSpPr>
          <p:spPr bwMode="auto">
            <a:xfrm>
              <a:off x="3076575" y="50371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3" name="出自【趣你的PPT】(微信:qunideppt)：最优质的PPT资源库"/>
            <p:cNvSpPr/>
            <p:nvPr/>
          </p:nvSpPr>
          <p:spPr bwMode="auto">
            <a:xfrm>
              <a:off x="4287838" y="535305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4" name="出自【趣你的PPT】(微信:qunideppt)：最优质的PPT资源库"/>
            <p:cNvSpPr/>
            <p:nvPr/>
          </p:nvSpPr>
          <p:spPr bwMode="auto">
            <a:xfrm>
              <a:off x="4257675" y="5307013"/>
              <a:ext cx="7938" cy="3175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1 h 1"/>
                <a:gd name="T4" fmla="*/ 1 w 3"/>
                <a:gd name="T5" fmla="*/ 1 h 1"/>
                <a:gd name="T6" fmla="*/ 2 w 3"/>
                <a:gd name="T7" fmla="*/ 1 h 1"/>
                <a:gd name="T8" fmla="*/ 2 w 3"/>
                <a:gd name="T9" fmla="*/ 1 h 1"/>
                <a:gd name="T10" fmla="*/ 3 w 3"/>
                <a:gd name="T11" fmla="*/ 1 h 1"/>
                <a:gd name="T12" fmla="*/ 1 w 3"/>
                <a:gd name="T13" fmla="*/ 0 h 1"/>
                <a:gd name="T14" fmla="*/ 0 w 3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5" name="出自【趣你的PPT】(微信:qunideppt)：最优质的PPT资源库"/>
            <p:cNvSpPr/>
            <p:nvPr/>
          </p:nvSpPr>
          <p:spPr bwMode="auto">
            <a:xfrm>
              <a:off x="2252663" y="4435475"/>
              <a:ext cx="11113" cy="3175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0 w 4"/>
                <a:gd name="T5" fmla="*/ 0 h 1"/>
                <a:gd name="T6" fmla="*/ 3 w 4"/>
                <a:gd name="T7" fmla="*/ 1 h 1"/>
                <a:gd name="T8" fmla="*/ 4 w 4"/>
                <a:gd name="T9" fmla="*/ 1 h 1"/>
                <a:gd name="T10" fmla="*/ 0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1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6" name="出自【趣你的PPT】(微信:qunideppt)：最优质的PPT资源库"/>
            <p:cNvSpPr/>
            <p:nvPr/>
          </p:nvSpPr>
          <p:spPr bwMode="auto">
            <a:xfrm>
              <a:off x="3900488" y="4430713"/>
              <a:ext cx="103188" cy="22225"/>
            </a:xfrm>
            <a:custGeom>
              <a:avLst/>
              <a:gdLst>
                <a:gd name="T0" fmla="*/ 16 w 38"/>
                <a:gd name="T1" fmla="*/ 0 h 8"/>
                <a:gd name="T2" fmla="*/ 0 w 38"/>
                <a:gd name="T3" fmla="*/ 3 h 8"/>
                <a:gd name="T4" fmla="*/ 10 w 38"/>
                <a:gd name="T5" fmla="*/ 7 h 8"/>
                <a:gd name="T6" fmla="*/ 19 w 38"/>
                <a:gd name="T7" fmla="*/ 7 h 8"/>
                <a:gd name="T8" fmla="*/ 27 w 38"/>
                <a:gd name="T9" fmla="*/ 7 h 8"/>
                <a:gd name="T10" fmla="*/ 34 w 38"/>
                <a:gd name="T11" fmla="*/ 8 h 8"/>
                <a:gd name="T12" fmla="*/ 37 w 38"/>
                <a:gd name="T13" fmla="*/ 5 h 8"/>
                <a:gd name="T14" fmla="*/ 26 w 38"/>
                <a:gd name="T15" fmla="*/ 0 h 8"/>
                <a:gd name="T16" fmla="*/ 16 w 3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8">
                  <a:moveTo>
                    <a:pt x="16" y="0"/>
                  </a:moveTo>
                  <a:cubicBezTo>
                    <a:pt x="8" y="0"/>
                    <a:pt x="0" y="1"/>
                    <a:pt x="0" y="3"/>
                  </a:cubicBezTo>
                  <a:cubicBezTo>
                    <a:pt x="0" y="5"/>
                    <a:pt x="2" y="7"/>
                    <a:pt x="10" y="7"/>
                  </a:cubicBezTo>
                  <a:cubicBezTo>
                    <a:pt x="13" y="7"/>
                    <a:pt x="16" y="7"/>
                    <a:pt x="19" y="7"/>
                  </a:cubicBezTo>
                  <a:cubicBezTo>
                    <a:pt x="22" y="7"/>
                    <a:pt x="25" y="7"/>
                    <a:pt x="27" y="7"/>
                  </a:cubicBezTo>
                  <a:cubicBezTo>
                    <a:pt x="30" y="7"/>
                    <a:pt x="32" y="8"/>
                    <a:pt x="34" y="8"/>
                  </a:cubicBezTo>
                  <a:cubicBezTo>
                    <a:pt x="37" y="8"/>
                    <a:pt x="38" y="7"/>
                    <a:pt x="37" y="5"/>
                  </a:cubicBezTo>
                  <a:cubicBezTo>
                    <a:pt x="35" y="2"/>
                    <a:pt x="31" y="1"/>
                    <a:pt x="26" y="0"/>
                  </a:cubicBezTo>
                  <a:cubicBezTo>
                    <a:pt x="23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7" name="出自【趣你的PPT】(微信:qunideppt)：最优质的PPT资源库"/>
            <p:cNvSpPr/>
            <p:nvPr/>
          </p:nvSpPr>
          <p:spPr bwMode="auto">
            <a:xfrm>
              <a:off x="4038600" y="4483100"/>
              <a:ext cx="7938" cy="1587"/>
            </a:xfrm>
            <a:custGeom>
              <a:avLst/>
              <a:gdLst>
                <a:gd name="T0" fmla="*/ 1 w 3"/>
                <a:gd name="T1" fmla="*/ 0 h 1"/>
                <a:gd name="T2" fmla="*/ 0 w 3"/>
                <a:gd name="T3" fmla="*/ 0 h 1"/>
                <a:gd name="T4" fmla="*/ 0 w 3"/>
                <a:gd name="T5" fmla="*/ 1 h 1"/>
                <a:gd name="T6" fmla="*/ 2 w 3"/>
                <a:gd name="T7" fmla="*/ 0 h 1"/>
                <a:gd name="T8" fmla="*/ 1 w 3"/>
                <a:gd name="T9" fmla="*/ 0 h 1"/>
                <a:gd name="T10" fmla="*/ 1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8" name="出自【趣你的PPT】(微信:qunideppt)：最优质的PPT资源库"/>
            <p:cNvSpPr/>
            <p:nvPr/>
          </p:nvSpPr>
          <p:spPr bwMode="auto">
            <a:xfrm>
              <a:off x="3571875" y="4248150"/>
              <a:ext cx="144463" cy="53975"/>
            </a:xfrm>
            <a:custGeom>
              <a:avLst/>
              <a:gdLst>
                <a:gd name="T0" fmla="*/ 24 w 53"/>
                <a:gd name="T1" fmla="*/ 0 h 20"/>
                <a:gd name="T2" fmla="*/ 16 w 53"/>
                <a:gd name="T3" fmla="*/ 1 h 20"/>
                <a:gd name="T4" fmla="*/ 15 w 53"/>
                <a:gd name="T5" fmla="*/ 3 h 20"/>
                <a:gd name="T6" fmla="*/ 15 w 53"/>
                <a:gd name="T7" fmla="*/ 3 h 20"/>
                <a:gd name="T8" fmla="*/ 16 w 53"/>
                <a:gd name="T9" fmla="*/ 3 h 20"/>
                <a:gd name="T10" fmla="*/ 15 w 53"/>
                <a:gd name="T11" fmla="*/ 4 h 20"/>
                <a:gd name="T12" fmla="*/ 14 w 53"/>
                <a:gd name="T13" fmla="*/ 5 h 20"/>
                <a:gd name="T14" fmla="*/ 17 w 53"/>
                <a:gd name="T15" fmla="*/ 5 h 20"/>
                <a:gd name="T16" fmla="*/ 18 w 53"/>
                <a:gd name="T17" fmla="*/ 5 h 20"/>
                <a:gd name="T18" fmla="*/ 20 w 53"/>
                <a:gd name="T19" fmla="*/ 6 h 20"/>
                <a:gd name="T20" fmla="*/ 20 w 53"/>
                <a:gd name="T21" fmla="*/ 7 h 20"/>
                <a:gd name="T22" fmla="*/ 19 w 53"/>
                <a:gd name="T23" fmla="*/ 8 h 20"/>
                <a:gd name="T24" fmla="*/ 8 w 53"/>
                <a:gd name="T25" fmla="*/ 9 h 20"/>
                <a:gd name="T26" fmla="*/ 6 w 53"/>
                <a:gd name="T27" fmla="*/ 9 h 20"/>
                <a:gd name="T28" fmla="*/ 5 w 53"/>
                <a:gd name="T29" fmla="*/ 9 h 20"/>
                <a:gd name="T30" fmla="*/ 1 w 53"/>
                <a:gd name="T31" fmla="*/ 12 h 20"/>
                <a:gd name="T32" fmla="*/ 6 w 53"/>
                <a:gd name="T33" fmla="*/ 11 h 20"/>
                <a:gd name="T34" fmla="*/ 10 w 53"/>
                <a:gd name="T35" fmla="*/ 11 h 20"/>
                <a:gd name="T36" fmla="*/ 18 w 53"/>
                <a:gd name="T37" fmla="*/ 12 h 20"/>
                <a:gd name="T38" fmla="*/ 25 w 53"/>
                <a:gd name="T39" fmla="*/ 17 h 20"/>
                <a:gd name="T40" fmla="*/ 29 w 53"/>
                <a:gd name="T41" fmla="*/ 20 h 20"/>
                <a:gd name="T42" fmla="*/ 37 w 53"/>
                <a:gd name="T43" fmla="*/ 19 h 20"/>
                <a:gd name="T44" fmla="*/ 49 w 53"/>
                <a:gd name="T45" fmla="*/ 14 h 20"/>
                <a:gd name="T46" fmla="*/ 46 w 53"/>
                <a:gd name="T47" fmla="*/ 5 h 20"/>
                <a:gd name="T48" fmla="*/ 36 w 53"/>
                <a:gd name="T49" fmla="*/ 2 h 20"/>
                <a:gd name="T50" fmla="*/ 24 w 53"/>
                <a:gd name="T5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20">
                  <a:moveTo>
                    <a:pt x="24" y="0"/>
                  </a:moveTo>
                  <a:cubicBezTo>
                    <a:pt x="21" y="0"/>
                    <a:pt x="17" y="1"/>
                    <a:pt x="16" y="1"/>
                  </a:cubicBezTo>
                  <a:cubicBezTo>
                    <a:pt x="13" y="2"/>
                    <a:pt x="13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4"/>
                    <a:pt x="15" y="4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5" y="5"/>
                    <a:pt x="16" y="5"/>
                    <a:pt x="17" y="5"/>
                  </a:cubicBezTo>
                  <a:cubicBezTo>
                    <a:pt x="17" y="5"/>
                    <a:pt x="18" y="5"/>
                    <a:pt x="18" y="5"/>
                  </a:cubicBezTo>
                  <a:cubicBezTo>
                    <a:pt x="20" y="5"/>
                    <a:pt x="21" y="5"/>
                    <a:pt x="20" y="6"/>
                  </a:cubicBezTo>
                  <a:cubicBezTo>
                    <a:pt x="18" y="6"/>
                    <a:pt x="18" y="7"/>
                    <a:pt x="20" y="7"/>
                  </a:cubicBezTo>
                  <a:cubicBezTo>
                    <a:pt x="21" y="7"/>
                    <a:pt x="21" y="8"/>
                    <a:pt x="19" y="8"/>
                  </a:cubicBezTo>
                  <a:cubicBezTo>
                    <a:pt x="17" y="8"/>
                    <a:pt x="14" y="9"/>
                    <a:pt x="8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2" y="9"/>
                    <a:pt x="0" y="9"/>
                    <a:pt x="1" y="12"/>
                  </a:cubicBezTo>
                  <a:cubicBezTo>
                    <a:pt x="3" y="11"/>
                    <a:pt x="4" y="11"/>
                    <a:pt x="6" y="11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5" y="12"/>
                    <a:pt x="19" y="12"/>
                    <a:pt x="18" y="12"/>
                  </a:cubicBezTo>
                  <a:cubicBezTo>
                    <a:pt x="17" y="13"/>
                    <a:pt x="25" y="15"/>
                    <a:pt x="25" y="17"/>
                  </a:cubicBezTo>
                  <a:cubicBezTo>
                    <a:pt x="26" y="19"/>
                    <a:pt x="26" y="20"/>
                    <a:pt x="29" y="20"/>
                  </a:cubicBezTo>
                  <a:cubicBezTo>
                    <a:pt x="30" y="20"/>
                    <a:pt x="33" y="19"/>
                    <a:pt x="37" y="19"/>
                  </a:cubicBezTo>
                  <a:cubicBezTo>
                    <a:pt x="42" y="18"/>
                    <a:pt x="46" y="16"/>
                    <a:pt x="49" y="14"/>
                  </a:cubicBezTo>
                  <a:cubicBezTo>
                    <a:pt x="52" y="10"/>
                    <a:pt x="53" y="6"/>
                    <a:pt x="46" y="5"/>
                  </a:cubicBezTo>
                  <a:cubicBezTo>
                    <a:pt x="40" y="4"/>
                    <a:pt x="41" y="4"/>
                    <a:pt x="36" y="2"/>
                  </a:cubicBezTo>
                  <a:cubicBezTo>
                    <a:pt x="33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9" name="出自【趣你的PPT】(微信:qunideppt)：最优质的PPT资源库"/>
            <p:cNvSpPr/>
            <p:nvPr/>
          </p:nvSpPr>
          <p:spPr bwMode="auto">
            <a:xfrm>
              <a:off x="3597275" y="4281488"/>
              <a:ext cx="15875" cy="1587"/>
            </a:xfrm>
            <a:custGeom>
              <a:avLst/>
              <a:gdLst>
                <a:gd name="T0" fmla="*/ 4 w 6"/>
                <a:gd name="T1" fmla="*/ 0 h 1"/>
                <a:gd name="T2" fmla="*/ 4 w 6"/>
                <a:gd name="T3" fmla="*/ 0 h 1"/>
                <a:gd name="T4" fmla="*/ 0 w 6"/>
                <a:gd name="T5" fmla="*/ 1 h 1"/>
                <a:gd name="T6" fmla="*/ 1 w 6"/>
                <a:gd name="T7" fmla="*/ 1 h 1"/>
                <a:gd name="T8" fmla="*/ 3 w 6"/>
                <a:gd name="T9" fmla="*/ 1 h 1"/>
                <a:gd name="T10" fmla="*/ 4 w 6"/>
                <a:gd name="T11" fmla="*/ 1 h 1"/>
                <a:gd name="T12" fmla="*/ 4 w 6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3" y="1"/>
                    <a:pt x="6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30" name="出自【趣你的PPT】(微信:qunideppt)：最优质的PPT资源库"/>
            <p:cNvSpPr/>
            <p:nvPr/>
          </p:nvSpPr>
          <p:spPr bwMode="auto">
            <a:xfrm>
              <a:off x="3586163" y="4294188"/>
              <a:ext cx="26988" cy="6350"/>
            </a:xfrm>
            <a:custGeom>
              <a:avLst/>
              <a:gdLst>
                <a:gd name="T0" fmla="*/ 2 w 10"/>
                <a:gd name="T1" fmla="*/ 0 h 2"/>
                <a:gd name="T2" fmla="*/ 5 w 10"/>
                <a:gd name="T3" fmla="*/ 2 h 2"/>
                <a:gd name="T4" fmla="*/ 7 w 10"/>
                <a:gd name="T5" fmla="*/ 2 h 2"/>
                <a:gd name="T6" fmla="*/ 8 w 10"/>
                <a:gd name="T7" fmla="*/ 2 h 2"/>
                <a:gd name="T8" fmla="*/ 8 w 10"/>
                <a:gd name="T9" fmla="*/ 2 h 2"/>
                <a:gd name="T10" fmla="*/ 3 w 10"/>
                <a:gd name="T11" fmla="*/ 0 h 2"/>
                <a:gd name="T12" fmla="*/ 2 w 10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">
                  <a:moveTo>
                    <a:pt x="2" y="0"/>
                  </a:moveTo>
                  <a:cubicBezTo>
                    <a:pt x="0" y="0"/>
                    <a:pt x="0" y="0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0" y="2"/>
                    <a:pt x="10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31" name="出自【趣你的PPT】(微信:qunideppt)：最优质的PPT资源库"/>
            <p:cNvSpPr/>
            <p:nvPr/>
          </p:nvSpPr>
          <p:spPr bwMode="auto">
            <a:xfrm>
              <a:off x="3797300" y="4240213"/>
              <a:ext cx="30163" cy="11112"/>
            </a:xfrm>
            <a:custGeom>
              <a:avLst/>
              <a:gdLst>
                <a:gd name="T0" fmla="*/ 4 w 11"/>
                <a:gd name="T1" fmla="*/ 0 h 4"/>
                <a:gd name="T2" fmla="*/ 2 w 11"/>
                <a:gd name="T3" fmla="*/ 0 h 4"/>
                <a:gd name="T4" fmla="*/ 1 w 11"/>
                <a:gd name="T5" fmla="*/ 2 h 4"/>
                <a:gd name="T6" fmla="*/ 1 w 11"/>
                <a:gd name="T7" fmla="*/ 2 h 4"/>
                <a:gd name="T8" fmla="*/ 2 w 11"/>
                <a:gd name="T9" fmla="*/ 3 h 4"/>
                <a:gd name="T10" fmla="*/ 4 w 11"/>
                <a:gd name="T11" fmla="*/ 4 h 4"/>
                <a:gd name="T12" fmla="*/ 9 w 11"/>
                <a:gd name="T13" fmla="*/ 2 h 4"/>
                <a:gd name="T14" fmla="*/ 4 w 11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">
                  <a:moveTo>
                    <a:pt x="4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8" y="3"/>
                    <a:pt x="9" y="2"/>
                  </a:cubicBezTo>
                  <a:cubicBezTo>
                    <a:pt x="11" y="1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32" name="出自【趣你的PPT】(微信:qunideppt)：最优质的PPT资源库"/>
            <p:cNvSpPr/>
            <p:nvPr/>
          </p:nvSpPr>
          <p:spPr bwMode="auto">
            <a:xfrm>
              <a:off x="3702050" y="4311650"/>
              <a:ext cx="100013" cy="9525"/>
            </a:xfrm>
            <a:custGeom>
              <a:avLst/>
              <a:gdLst>
                <a:gd name="T0" fmla="*/ 12 w 37"/>
                <a:gd name="T1" fmla="*/ 0 h 4"/>
                <a:gd name="T2" fmla="*/ 9 w 37"/>
                <a:gd name="T3" fmla="*/ 3 h 4"/>
                <a:gd name="T4" fmla="*/ 23 w 37"/>
                <a:gd name="T5" fmla="*/ 4 h 4"/>
                <a:gd name="T6" fmla="*/ 25 w 37"/>
                <a:gd name="T7" fmla="*/ 1 h 4"/>
                <a:gd name="T8" fmla="*/ 12 w 3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">
                  <a:moveTo>
                    <a:pt x="12" y="0"/>
                  </a:moveTo>
                  <a:cubicBezTo>
                    <a:pt x="5" y="0"/>
                    <a:pt x="0" y="1"/>
                    <a:pt x="9" y="3"/>
                  </a:cubicBezTo>
                  <a:cubicBezTo>
                    <a:pt x="13" y="4"/>
                    <a:pt x="18" y="4"/>
                    <a:pt x="23" y="4"/>
                  </a:cubicBezTo>
                  <a:cubicBezTo>
                    <a:pt x="32" y="4"/>
                    <a:pt x="37" y="3"/>
                    <a:pt x="25" y="1"/>
                  </a:cubicBezTo>
                  <a:cubicBezTo>
                    <a:pt x="22" y="0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33" name="出自【趣你的PPT】(微信:qunideppt)：最优质的PPT资源库"/>
            <p:cNvSpPr/>
            <p:nvPr/>
          </p:nvSpPr>
          <p:spPr bwMode="auto">
            <a:xfrm>
              <a:off x="3536950" y="4324350"/>
              <a:ext cx="26988" cy="3175"/>
            </a:xfrm>
            <a:custGeom>
              <a:avLst/>
              <a:gdLst>
                <a:gd name="T0" fmla="*/ 8 w 10"/>
                <a:gd name="T1" fmla="*/ 0 h 1"/>
                <a:gd name="T2" fmla="*/ 6 w 10"/>
                <a:gd name="T3" fmla="*/ 0 h 1"/>
                <a:gd name="T4" fmla="*/ 0 w 10"/>
                <a:gd name="T5" fmla="*/ 1 h 1"/>
                <a:gd name="T6" fmla="*/ 0 w 10"/>
                <a:gd name="T7" fmla="*/ 0 h 1"/>
                <a:gd name="T8" fmla="*/ 7 w 10"/>
                <a:gd name="T9" fmla="*/ 0 h 1"/>
                <a:gd name="T10" fmla="*/ 8 w 10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">
                  <a:moveTo>
                    <a:pt x="8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9" y="0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34" name="出自【趣你的PPT】(微信:qunideppt)：最优质的PPT资源库"/>
            <p:cNvSpPr/>
            <p:nvPr/>
          </p:nvSpPr>
          <p:spPr bwMode="auto">
            <a:xfrm>
              <a:off x="4027488" y="4373563"/>
              <a:ext cx="25400" cy="7937"/>
            </a:xfrm>
            <a:custGeom>
              <a:avLst/>
              <a:gdLst>
                <a:gd name="T0" fmla="*/ 9 w 9"/>
                <a:gd name="T1" fmla="*/ 0 h 3"/>
                <a:gd name="T2" fmla="*/ 8 w 9"/>
                <a:gd name="T3" fmla="*/ 0 h 3"/>
                <a:gd name="T4" fmla="*/ 3 w 9"/>
                <a:gd name="T5" fmla="*/ 2 h 3"/>
                <a:gd name="T6" fmla="*/ 3 w 9"/>
                <a:gd name="T7" fmla="*/ 3 h 3"/>
                <a:gd name="T8" fmla="*/ 3 w 9"/>
                <a:gd name="T9" fmla="*/ 3 h 3"/>
                <a:gd name="T10" fmla="*/ 7 w 9"/>
                <a:gd name="T11" fmla="*/ 2 h 3"/>
                <a:gd name="T12" fmla="*/ 9 w 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6" y="2"/>
                    <a:pt x="7" y="2"/>
                  </a:cubicBezTo>
                  <a:cubicBezTo>
                    <a:pt x="8" y="1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35" name="出自【趣你的PPT】(微信:qunideppt)：最优质的PPT资源库"/>
            <p:cNvSpPr/>
            <p:nvPr/>
          </p:nvSpPr>
          <p:spPr bwMode="auto">
            <a:xfrm>
              <a:off x="3797300" y="4343400"/>
              <a:ext cx="15875" cy="6350"/>
            </a:xfrm>
            <a:custGeom>
              <a:avLst/>
              <a:gdLst>
                <a:gd name="T0" fmla="*/ 0 w 6"/>
                <a:gd name="T1" fmla="*/ 0 h 2"/>
                <a:gd name="T2" fmla="*/ 0 w 6"/>
                <a:gd name="T3" fmla="*/ 2 h 2"/>
                <a:gd name="T4" fmla="*/ 3 w 6"/>
                <a:gd name="T5" fmla="*/ 2 h 2"/>
                <a:gd name="T6" fmla="*/ 5 w 6"/>
                <a:gd name="T7" fmla="*/ 1 h 2"/>
                <a:gd name="T8" fmla="*/ 0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5" y="2"/>
                    <a:pt x="6" y="2"/>
                    <a:pt x="5" y="1"/>
                  </a:cubicBezTo>
                  <a:cubicBezTo>
                    <a:pt x="4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36" name="出自【趣你的PPT】(微信:qunideppt)：最优质的PPT资源库"/>
            <p:cNvSpPr/>
            <p:nvPr/>
          </p:nvSpPr>
          <p:spPr bwMode="auto">
            <a:xfrm>
              <a:off x="4248150" y="4827588"/>
              <a:ext cx="7938" cy="0"/>
            </a:xfrm>
            <a:custGeom>
              <a:avLst/>
              <a:gdLst>
                <a:gd name="T0" fmla="*/ 2 w 3"/>
                <a:gd name="T1" fmla="*/ 1 w 3"/>
                <a:gd name="T2" fmla="*/ 0 w 3"/>
                <a:gd name="T3" fmla="*/ 2 w 3"/>
                <a:gd name="T4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37" name="出自【趣你的PPT】(微信:qunideppt)：最优质的PPT资源库"/>
            <p:cNvSpPr/>
            <p:nvPr/>
          </p:nvSpPr>
          <p:spPr bwMode="auto">
            <a:xfrm>
              <a:off x="3713163" y="4281488"/>
              <a:ext cx="87313" cy="23812"/>
            </a:xfrm>
            <a:custGeom>
              <a:avLst/>
              <a:gdLst>
                <a:gd name="T0" fmla="*/ 14 w 32"/>
                <a:gd name="T1" fmla="*/ 0 h 9"/>
                <a:gd name="T2" fmla="*/ 2 w 32"/>
                <a:gd name="T3" fmla="*/ 4 h 9"/>
                <a:gd name="T4" fmla="*/ 5 w 32"/>
                <a:gd name="T5" fmla="*/ 5 h 9"/>
                <a:gd name="T6" fmla="*/ 5 w 32"/>
                <a:gd name="T7" fmla="*/ 6 h 9"/>
                <a:gd name="T8" fmla="*/ 4 w 32"/>
                <a:gd name="T9" fmla="*/ 6 h 9"/>
                <a:gd name="T10" fmla="*/ 3 w 32"/>
                <a:gd name="T11" fmla="*/ 6 h 9"/>
                <a:gd name="T12" fmla="*/ 0 w 32"/>
                <a:gd name="T13" fmla="*/ 7 h 9"/>
                <a:gd name="T14" fmla="*/ 15 w 32"/>
                <a:gd name="T15" fmla="*/ 9 h 9"/>
                <a:gd name="T16" fmla="*/ 17 w 32"/>
                <a:gd name="T17" fmla="*/ 9 h 9"/>
                <a:gd name="T18" fmla="*/ 19 w 32"/>
                <a:gd name="T19" fmla="*/ 0 h 9"/>
                <a:gd name="T20" fmla="*/ 14 w 32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9">
                  <a:moveTo>
                    <a:pt x="14" y="0"/>
                  </a:moveTo>
                  <a:cubicBezTo>
                    <a:pt x="9" y="0"/>
                    <a:pt x="4" y="1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2" y="6"/>
                    <a:pt x="0" y="7"/>
                    <a:pt x="0" y="7"/>
                  </a:cubicBezTo>
                  <a:cubicBezTo>
                    <a:pt x="1" y="8"/>
                    <a:pt x="7" y="9"/>
                    <a:pt x="15" y="9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25" y="9"/>
                    <a:pt x="32" y="3"/>
                    <a:pt x="19" y="0"/>
                  </a:cubicBezTo>
                  <a:cubicBezTo>
                    <a:pt x="17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38" name="出自【趣你的PPT】(微信:qunideppt)：最优质的PPT资源库"/>
            <p:cNvSpPr/>
            <p:nvPr/>
          </p:nvSpPr>
          <p:spPr bwMode="auto">
            <a:xfrm>
              <a:off x="1127125" y="4491038"/>
              <a:ext cx="30163" cy="4762"/>
            </a:xfrm>
            <a:custGeom>
              <a:avLst/>
              <a:gdLst>
                <a:gd name="T0" fmla="*/ 7 w 11"/>
                <a:gd name="T1" fmla="*/ 0 h 2"/>
                <a:gd name="T2" fmla="*/ 3 w 11"/>
                <a:gd name="T3" fmla="*/ 0 h 2"/>
                <a:gd name="T4" fmla="*/ 5 w 11"/>
                <a:gd name="T5" fmla="*/ 2 h 2"/>
                <a:gd name="T6" fmla="*/ 10 w 11"/>
                <a:gd name="T7" fmla="*/ 1 h 2"/>
                <a:gd name="T8" fmla="*/ 7 w 1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0" y="1"/>
                    <a:pt x="4" y="1"/>
                    <a:pt x="5" y="2"/>
                  </a:cubicBezTo>
                  <a:cubicBezTo>
                    <a:pt x="7" y="2"/>
                    <a:pt x="10" y="2"/>
                    <a:pt x="10" y="1"/>
                  </a:cubicBezTo>
                  <a:cubicBezTo>
                    <a:pt x="11" y="0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39" name="出自【趣你的PPT】(微信:qunideppt)：最优质的PPT资源库"/>
            <p:cNvSpPr/>
            <p:nvPr/>
          </p:nvSpPr>
          <p:spPr bwMode="auto">
            <a:xfrm>
              <a:off x="4260850" y="4351338"/>
              <a:ext cx="23813" cy="3175"/>
            </a:xfrm>
            <a:custGeom>
              <a:avLst/>
              <a:gdLst>
                <a:gd name="T0" fmla="*/ 3 w 9"/>
                <a:gd name="T1" fmla="*/ 0 h 1"/>
                <a:gd name="T2" fmla="*/ 3 w 9"/>
                <a:gd name="T3" fmla="*/ 1 h 1"/>
                <a:gd name="T4" fmla="*/ 7 w 9"/>
                <a:gd name="T5" fmla="*/ 1 h 1"/>
                <a:gd name="T6" fmla="*/ 9 w 9"/>
                <a:gd name="T7" fmla="*/ 1 h 1"/>
                <a:gd name="T8" fmla="*/ 4 w 9"/>
                <a:gd name="T9" fmla="*/ 1 h 1"/>
                <a:gd name="T10" fmla="*/ 3 w 9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">
                  <a:moveTo>
                    <a:pt x="3" y="0"/>
                  </a:moveTo>
                  <a:cubicBezTo>
                    <a:pt x="1" y="0"/>
                    <a:pt x="0" y="1"/>
                    <a:pt x="3" y="1"/>
                  </a:cubicBezTo>
                  <a:cubicBezTo>
                    <a:pt x="4" y="1"/>
                    <a:pt x="6" y="1"/>
                    <a:pt x="7" y="1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3" y="1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40" name="出自【趣你的PPT】(微信:qunideppt)：最优质的PPT资源库"/>
            <p:cNvSpPr/>
            <p:nvPr/>
          </p:nvSpPr>
          <p:spPr bwMode="auto">
            <a:xfrm>
              <a:off x="3794125" y="4300538"/>
              <a:ext cx="6350" cy="1587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41" name="出自【趣你的PPT】(微信:qunideppt)：最优质的PPT资源库"/>
            <p:cNvSpPr/>
            <p:nvPr/>
          </p:nvSpPr>
          <p:spPr bwMode="auto">
            <a:xfrm>
              <a:off x="3656013" y="4327525"/>
              <a:ext cx="347663" cy="80962"/>
            </a:xfrm>
            <a:custGeom>
              <a:avLst/>
              <a:gdLst>
                <a:gd name="T0" fmla="*/ 0 w 128"/>
                <a:gd name="T1" fmla="*/ 1 h 30"/>
                <a:gd name="T2" fmla="*/ 7 w 128"/>
                <a:gd name="T3" fmla="*/ 5 h 30"/>
                <a:gd name="T4" fmla="*/ 14 w 128"/>
                <a:gd name="T5" fmla="*/ 7 h 30"/>
                <a:gd name="T6" fmla="*/ 16 w 128"/>
                <a:gd name="T7" fmla="*/ 22 h 30"/>
                <a:gd name="T8" fmla="*/ 17 w 128"/>
                <a:gd name="T9" fmla="*/ 22 h 30"/>
                <a:gd name="T10" fmla="*/ 24 w 128"/>
                <a:gd name="T11" fmla="*/ 24 h 30"/>
                <a:gd name="T12" fmla="*/ 33 w 128"/>
                <a:gd name="T13" fmla="*/ 23 h 30"/>
                <a:gd name="T14" fmla="*/ 34 w 128"/>
                <a:gd name="T15" fmla="*/ 24 h 30"/>
                <a:gd name="T16" fmla="*/ 36 w 128"/>
                <a:gd name="T17" fmla="*/ 23 h 30"/>
                <a:gd name="T18" fmla="*/ 40 w 128"/>
                <a:gd name="T19" fmla="*/ 26 h 30"/>
                <a:gd name="T20" fmla="*/ 48 w 128"/>
                <a:gd name="T21" fmla="*/ 27 h 30"/>
                <a:gd name="T22" fmla="*/ 52 w 128"/>
                <a:gd name="T23" fmla="*/ 26 h 30"/>
                <a:gd name="T24" fmla="*/ 54 w 128"/>
                <a:gd name="T25" fmla="*/ 27 h 30"/>
                <a:gd name="T26" fmla="*/ 57 w 128"/>
                <a:gd name="T27" fmla="*/ 26 h 30"/>
                <a:gd name="T28" fmla="*/ 58 w 128"/>
                <a:gd name="T29" fmla="*/ 27 h 30"/>
                <a:gd name="T30" fmla="*/ 63 w 128"/>
                <a:gd name="T31" fmla="*/ 26 h 30"/>
                <a:gd name="T32" fmla="*/ 64 w 128"/>
                <a:gd name="T33" fmla="*/ 27 h 30"/>
                <a:gd name="T34" fmla="*/ 66 w 128"/>
                <a:gd name="T35" fmla="*/ 27 h 30"/>
                <a:gd name="T36" fmla="*/ 76 w 128"/>
                <a:gd name="T37" fmla="*/ 28 h 30"/>
                <a:gd name="T38" fmla="*/ 82 w 128"/>
                <a:gd name="T39" fmla="*/ 28 h 30"/>
                <a:gd name="T40" fmla="*/ 102 w 128"/>
                <a:gd name="T41" fmla="*/ 30 h 30"/>
                <a:gd name="T42" fmla="*/ 119 w 128"/>
                <a:gd name="T43" fmla="*/ 27 h 30"/>
                <a:gd name="T44" fmla="*/ 121 w 128"/>
                <a:gd name="T45" fmla="*/ 27 h 30"/>
                <a:gd name="T46" fmla="*/ 124 w 128"/>
                <a:gd name="T47" fmla="*/ 25 h 30"/>
                <a:gd name="T48" fmla="*/ 105 w 128"/>
                <a:gd name="T49" fmla="*/ 18 h 30"/>
                <a:gd name="T50" fmla="*/ 82 w 128"/>
                <a:gd name="T51" fmla="*/ 18 h 30"/>
                <a:gd name="T52" fmla="*/ 73 w 128"/>
                <a:gd name="T53" fmla="*/ 19 h 30"/>
                <a:gd name="T54" fmla="*/ 70 w 128"/>
                <a:gd name="T55" fmla="*/ 19 h 30"/>
                <a:gd name="T56" fmla="*/ 67 w 128"/>
                <a:gd name="T57" fmla="*/ 19 h 30"/>
                <a:gd name="T58" fmla="*/ 61 w 128"/>
                <a:gd name="T59" fmla="*/ 17 h 30"/>
                <a:gd name="T60" fmla="*/ 59 w 128"/>
                <a:gd name="T61" fmla="*/ 18 h 30"/>
                <a:gd name="T62" fmla="*/ 52 w 128"/>
                <a:gd name="T63" fmla="*/ 16 h 30"/>
                <a:gd name="T64" fmla="*/ 48 w 128"/>
                <a:gd name="T65" fmla="*/ 16 h 30"/>
                <a:gd name="T66" fmla="*/ 44 w 128"/>
                <a:gd name="T67" fmla="*/ 16 h 30"/>
                <a:gd name="T68" fmla="*/ 42 w 128"/>
                <a:gd name="T69" fmla="*/ 13 h 30"/>
                <a:gd name="T70" fmla="*/ 40 w 128"/>
                <a:gd name="T71" fmla="*/ 13 h 30"/>
                <a:gd name="T72" fmla="*/ 36 w 128"/>
                <a:gd name="T73" fmla="*/ 13 h 30"/>
                <a:gd name="T74" fmla="*/ 35 w 128"/>
                <a:gd name="T75" fmla="*/ 13 h 30"/>
                <a:gd name="T76" fmla="*/ 39 w 128"/>
                <a:gd name="T77" fmla="*/ 11 h 30"/>
                <a:gd name="T78" fmla="*/ 35 w 128"/>
                <a:gd name="T79" fmla="*/ 9 h 30"/>
                <a:gd name="T80" fmla="*/ 47 w 128"/>
                <a:gd name="T81" fmla="*/ 11 h 30"/>
                <a:gd name="T82" fmla="*/ 45 w 128"/>
                <a:gd name="T83" fmla="*/ 7 h 30"/>
                <a:gd name="T84" fmla="*/ 46 w 128"/>
                <a:gd name="T85" fmla="*/ 7 h 30"/>
                <a:gd name="T86" fmla="*/ 37 w 128"/>
                <a:gd name="T87" fmla="*/ 5 h 30"/>
                <a:gd name="T88" fmla="*/ 29 w 128"/>
                <a:gd name="T89" fmla="*/ 6 h 30"/>
                <a:gd name="T90" fmla="*/ 22 w 128"/>
                <a:gd name="T9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30">
                  <a:moveTo>
                    <a:pt x="12" y="0"/>
                  </a:moveTo>
                  <a:cubicBezTo>
                    <a:pt x="6" y="0"/>
                    <a:pt x="1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5" y="3"/>
                    <a:pt x="6" y="4"/>
                    <a:pt x="7" y="5"/>
                  </a:cubicBezTo>
                  <a:cubicBezTo>
                    <a:pt x="9" y="6"/>
                    <a:pt x="7" y="6"/>
                    <a:pt x="5" y="6"/>
                  </a:cubicBezTo>
                  <a:cubicBezTo>
                    <a:pt x="4" y="7"/>
                    <a:pt x="8" y="7"/>
                    <a:pt x="14" y="7"/>
                  </a:cubicBezTo>
                  <a:cubicBezTo>
                    <a:pt x="20" y="8"/>
                    <a:pt x="24" y="11"/>
                    <a:pt x="17" y="15"/>
                  </a:cubicBezTo>
                  <a:cubicBezTo>
                    <a:pt x="9" y="19"/>
                    <a:pt x="14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7" y="24"/>
                    <a:pt x="23" y="24"/>
                  </a:cubicBezTo>
                  <a:cubicBezTo>
                    <a:pt x="23" y="24"/>
                    <a:pt x="24" y="24"/>
                    <a:pt x="24" y="24"/>
                  </a:cubicBezTo>
                  <a:cubicBezTo>
                    <a:pt x="26" y="24"/>
                    <a:pt x="29" y="24"/>
                    <a:pt x="30" y="24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5" y="23"/>
                    <a:pt x="35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3"/>
                    <a:pt x="36" y="23"/>
                    <a:pt x="35" y="24"/>
                  </a:cubicBezTo>
                  <a:cubicBezTo>
                    <a:pt x="34" y="25"/>
                    <a:pt x="36" y="26"/>
                    <a:pt x="40" y="26"/>
                  </a:cubicBezTo>
                  <a:cubicBezTo>
                    <a:pt x="43" y="26"/>
                    <a:pt x="46" y="27"/>
                    <a:pt x="47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51" y="27"/>
                    <a:pt x="51" y="26"/>
                  </a:cubicBezTo>
                  <a:cubicBezTo>
                    <a:pt x="51" y="26"/>
                    <a:pt x="52" y="26"/>
                    <a:pt x="52" y="26"/>
                  </a:cubicBezTo>
                  <a:cubicBezTo>
                    <a:pt x="52" y="26"/>
                    <a:pt x="53" y="26"/>
                    <a:pt x="53" y="26"/>
                  </a:cubicBezTo>
                  <a:cubicBezTo>
                    <a:pt x="53" y="27"/>
                    <a:pt x="53" y="27"/>
                    <a:pt x="54" y="27"/>
                  </a:cubicBezTo>
                  <a:cubicBezTo>
                    <a:pt x="54" y="27"/>
                    <a:pt x="55" y="27"/>
                    <a:pt x="55" y="27"/>
                  </a:cubicBezTo>
                  <a:cubicBezTo>
                    <a:pt x="56" y="27"/>
                    <a:pt x="56" y="26"/>
                    <a:pt x="57" y="26"/>
                  </a:cubicBezTo>
                  <a:cubicBezTo>
                    <a:pt x="57" y="26"/>
                    <a:pt x="58" y="27"/>
                    <a:pt x="57" y="27"/>
                  </a:cubicBezTo>
                  <a:cubicBezTo>
                    <a:pt x="57" y="27"/>
                    <a:pt x="57" y="27"/>
                    <a:pt x="58" y="27"/>
                  </a:cubicBezTo>
                  <a:cubicBezTo>
                    <a:pt x="59" y="27"/>
                    <a:pt x="59" y="27"/>
                    <a:pt x="60" y="27"/>
                  </a:cubicBezTo>
                  <a:cubicBezTo>
                    <a:pt x="61" y="27"/>
                    <a:pt x="62" y="26"/>
                    <a:pt x="63" y="26"/>
                  </a:cubicBezTo>
                  <a:cubicBezTo>
                    <a:pt x="63" y="26"/>
                    <a:pt x="63" y="27"/>
                    <a:pt x="63" y="27"/>
                  </a:cubicBezTo>
                  <a:cubicBezTo>
                    <a:pt x="63" y="27"/>
                    <a:pt x="63" y="27"/>
                    <a:pt x="64" y="27"/>
                  </a:cubicBezTo>
                  <a:cubicBezTo>
                    <a:pt x="64" y="27"/>
                    <a:pt x="65" y="27"/>
                    <a:pt x="65" y="27"/>
                  </a:cubicBezTo>
                  <a:cubicBezTo>
                    <a:pt x="65" y="27"/>
                    <a:pt x="66" y="27"/>
                    <a:pt x="66" y="27"/>
                  </a:cubicBezTo>
                  <a:cubicBezTo>
                    <a:pt x="66" y="27"/>
                    <a:pt x="68" y="27"/>
                    <a:pt x="69" y="27"/>
                  </a:cubicBezTo>
                  <a:cubicBezTo>
                    <a:pt x="71" y="28"/>
                    <a:pt x="73" y="28"/>
                    <a:pt x="76" y="28"/>
                  </a:cubicBezTo>
                  <a:cubicBezTo>
                    <a:pt x="77" y="28"/>
                    <a:pt x="78" y="28"/>
                    <a:pt x="78" y="28"/>
                  </a:cubicBezTo>
                  <a:cubicBezTo>
                    <a:pt x="80" y="28"/>
                    <a:pt x="81" y="28"/>
                    <a:pt x="82" y="28"/>
                  </a:cubicBezTo>
                  <a:cubicBezTo>
                    <a:pt x="86" y="28"/>
                    <a:pt x="87" y="29"/>
                    <a:pt x="98" y="30"/>
                  </a:cubicBezTo>
                  <a:cubicBezTo>
                    <a:pt x="100" y="30"/>
                    <a:pt x="101" y="30"/>
                    <a:pt x="102" y="30"/>
                  </a:cubicBezTo>
                  <a:cubicBezTo>
                    <a:pt x="107" y="30"/>
                    <a:pt x="110" y="29"/>
                    <a:pt x="113" y="28"/>
                  </a:cubicBezTo>
                  <a:cubicBezTo>
                    <a:pt x="116" y="28"/>
                    <a:pt x="117" y="27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20" y="27"/>
                    <a:pt x="120" y="27"/>
                    <a:pt x="121" y="27"/>
                  </a:cubicBezTo>
                  <a:cubicBezTo>
                    <a:pt x="121" y="27"/>
                    <a:pt x="121" y="27"/>
                    <a:pt x="120" y="26"/>
                  </a:cubicBezTo>
                  <a:cubicBezTo>
                    <a:pt x="118" y="26"/>
                    <a:pt x="120" y="26"/>
                    <a:pt x="124" y="25"/>
                  </a:cubicBezTo>
                  <a:cubicBezTo>
                    <a:pt x="127" y="24"/>
                    <a:pt x="128" y="22"/>
                    <a:pt x="126" y="22"/>
                  </a:cubicBezTo>
                  <a:cubicBezTo>
                    <a:pt x="125" y="22"/>
                    <a:pt x="119" y="19"/>
                    <a:pt x="105" y="18"/>
                  </a:cubicBezTo>
                  <a:cubicBezTo>
                    <a:pt x="101" y="18"/>
                    <a:pt x="98" y="18"/>
                    <a:pt x="95" y="18"/>
                  </a:cubicBezTo>
                  <a:cubicBezTo>
                    <a:pt x="90" y="18"/>
                    <a:pt x="85" y="18"/>
                    <a:pt x="82" y="18"/>
                  </a:cubicBezTo>
                  <a:cubicBezTo>
                    <a:pt x="78" y="18"/>
                    <a:pt x="75" y="19"/>
                    <a:pt x="74" y="19"/>
                  </a:cubicBezTo>
                  <a:cubicBezTo>
                    <a:pt x="74" y="19"/>
                    <a:pt x="74" y="19"/>
                    <a:pt x="73" y="19"/>
                  </a:cubicBezTo>
                  <a:cubicBezTo>
                    <a:pt x="73" y="19"/>
                    <a:pt x="72" y="19"/>
                    <a:pt x="72" y="19"/>
                  </a:cubicBezTo>
                  <a:cubicBezTo>
                    <a:pt x="70" y="19"/>
                    <a:pt x="69" y="19"/>
                    <a:pt x="70" y="19"/>
                  </a:cubicBezTo>
                  <a:cubicBezTo>
                    <a:pt x="71" y="19"/>
                    <a:pt x="71" y="19"/>
                    <a:pt x="70" y="19"/>
                  </a:cubicBezTo>
                  <a:cubicBezTo>
                    <a:pt x="69" y="19"/>
                    <a:pt x="69" y="19"/>
                    <a:pt x="67" y="19"/>
                  </a:cubicBezTo>
                  <a:cubicBezTo>
                    <a:pt x="64" y="19"/>
                    <a:pt x="63" y="19"/>
                    <a:pt x="63" y="18"/>
                  </a:cubicBezTo>
                  <a:cubicBezTo>
                    <a:pt x="62" y="17"/>
                    <a:pt x="61" y="17"/>
                    <a:pt x="61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8"/>
                    <a:pt x="59" y="18"/>
                    <a:pt x="59" y="18"/>
                  </a:cubicBezTo>
                  <a:cubicBezTo>
                    <a:pt x="58" y="18"/>
                    <a:pt x="57" y="17"/>
                    <a:pt x="56" y="17"/>
                  </a:cubicBezTo>
                  <a:cubicBezTo>
                    <a:pt x="54" y="17"/>
                    <a:pt x="52" y="17"/>
                    <a:pt x="52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50" y="16"/>
                    <a:pt x="49" y="16"/>
                    <a:pt x="48" y="16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6"/>
                    <a:pt x="44" y="16"/>
                  </a:cubicBezTo>
                  <a:cubicBezTo>
                    <a:pt x="43" y="15"/>
                    <a:pt x="43" y="14"/>
                    <a:pt x="44" y="14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2" y="13"/>
                    <a:pt x="41" y="13"/>
                    <a:pt x="41" y="13"/>
                  </a:cubicBezTo>
                  <a:cubicBezTo>
                    <a:pt x="41" y="13"/>
                    <a:pt x="40" y="13"/>
                    <a:pt x="40" y="13"/>
                  </a:cubicBezTo>
                  <a:cubicBezTo>
                    <a:pt x="39" y="13"/>
                    <a:pt x="38" y="13"/>
                    <a:pt x="38" y="13"/>
                  </a:cubicBezTo>
                  <a:cubicBezTo>
                    <a:pt x="37" y="13"/>
                    <a:pt x="36" y="13"/>
                    <a:pt x="36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13"/>
                    <a:pt x="34" y="13"/>
                    <a:pt x="37" y="12"/>
                  </a:cubicBezTo>
                  <a:cubicBezTo>
                    <a:pt x="40" y="12"/>
                    <a:pt x="41" y="11"/>
                    <a:pt x="39" y="11"/>
                  </a:cubicBezTo>
                  <a:cubicBezTo>
                    <a:pt x="36" y="10"/>
                    <a:pt x="34" y="10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6" y="9"/>
                    <a:pt x="39" y="10"/>
                    <a:pt x="44" y="11"/>
                  </a:cubicBezTo>
                  <a:cubicBezTo>
                    <a:pt x="45" y="11"/>
                    <a:pt x="46" y="11"/>
                    <a:pt x="47" y="11"/>
                  </a:cubicBezTo>
                  <a:cubicBezTo>
                    <a:pt x="50" y="11"/>
                    <a:pt x="51" y="10"/>
                    <a:pt x="48" y="9"/>
                  </a:cubicBezTo>
                  <a:cubicBezTo>
                    <a:pt x="46" y="8"/>
                    <a:pt x="44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7"/>
                    <a:pt x="46" y="7"/>
                    <a:pt x="45" y="6"/>
                  </a:cubicBezTo>
                  <a:cubicBezTo>
                    <a:pt x="44" y="6"/>
                    <a:pt x="41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5"/>
                    <a:pt x="30" y="6"/>
                    <a:pt x="29" y="6"/>
                  </a:cubicBezTo>
                  <a:cubicBezTo>
                    <a:pt x="28" y="6"/>
                    <a:pt x="28" y="5"/>
                    <a:pt x="29" y="4"/>
                  </a:cubicBezTo>
                  <a:cubicBezTo>
                    <a:pt x="30" y="3"/>
                    <a:pt x="27" y="2"/>
                    <a:pt x="22" y="1"/>
                  </a:cubicBezTo>
                  <a:cubicBezTo>
                    <a:pt x="19" y="0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42" name="出自【趣你的PPT】(微信:qunideppt)：最优质的PPT资源库"/>
            <p:cNvSpPr/>
            <p:nvPr/>
          </p:nvSpPr>
          <p:spPr bwMode="auto">
            <a:xfrm>
              <a:off x="3490913" y="4294188"/>
              <a:ext cx="23813" cy="14287"/>
            </a:xfrm>
            <a:custGeom>
              <a:avLst/>
              <a:gdLst>
                <a:gd name="T0" fmla="*/ 6 w 9"/>
                <a:gd name="T1" fmla="*/ 0 h 5"/>
                <a:gd name="T2" fmla="*/ 1 w 9"/>
                <a:gd name="T3" fmla="*/ 1 h 5"/>
                <a:gd name="T4" fmla="*/ 3 w 9"/>
                <a:gd name="T5" fmla="*/ 5 h 5"/>
                <a:gd name="T6" fmla="*/ 8 w 9"/>
                <a:gd name="T7" fmla="*/ 2 h 5"/>
                <a:gd name="T8" fmla="*/ 6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6" y="0"/>
                  </a:moveTo>
                  <a:cubicBezTo>
                    <a:pt x="4" y="0"/>
                    <a:pt x="2" y="1"/>
                    <a:pt x="1" y="1"/>
                  </a:cubicBezTo>
                  <a:cubicBezTo>
                    <a:pt x="0" y="3"/>
                    <a:pt x="0" y="4"/>
                    <a:pt x="3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9" y="1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43" name="出自【趣你的PPT】(微信:qunideppt)：最优质的PPT资源库"/>
            <p:cNvSpPr/>
            <p:nvPr/>
          </p:nvSpPr>
          <p:spPr bwMode="auto">
            <a:xfrm>
              <a:off x="2279650" y="4419600"/>
              <a:ext cx="49213" cy="11112"/>
            </a:xfrm>
            <a:custGeom>
              <a:avLst/>
              <a:gdLst>
                <a:gd name="T0" fmla="*/ 16 w 18"/>
                <a:gd name="T1" fmla="*/ 0 h 4"/>
                <a:gd name="T2" fmla="*/ 12 w 18"/>
                <a:gd name="T3" fmla="*/ 1 h 4"/>
                <a:gd name="T4" fmla="*/ 8 w 18"/>
                <a:gd name="T5" fmla="*/ 1 h 4"/>
                <a:gd name="T6" fmla="*/ 7 w 18"/>
                <a:gd name="T7" fmla="*/ 1 h 4"/>
                <a:gd name="T8" fmla="*/ 6 w 18"/>
                <a:gd name="T9" fmla="*/ 1 h 4"/>
                <a:gd name="T10" fmla="*/ 1 w 18"/>
                <a:gd name="T11" fmla="*/ 2 h 4"/>
                <a:gd name="T12" fmla="*/ 0 w 18"/>
                <a:gd name="T13" fmla="*/ 4 h 4"/>
                <a:gd name="T14" fmla="*/ 11 w 18"/>
                <a:gd name="T15" fmla="*/ 3 h 4"/>
                <a:gd name="T16" fmla="*/ 18 w 18"/>
                <a:gd name="T17" fmla="*/ 0 h 4"/>
                <a:gd name="T18" fmla="*/ 16 w 18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5" y="0"/>
                    <a:pt x="13" y="0"/>
                    <a:pt x="12" y="1"/>
                  </a:cubicBezTo>
                  <a:cubicBezTo>
                    <a:pt x="10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2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4" y="4"/>
                    <a:pt x="7" y="3"/>
                    <a:pt x="11" y="3"/>
                  </a:cubicBezTo>
                  <a:cubicBezTo>
                    <a:pt x="17" y="2"/>
                    <a:pt x="18" y="1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44" name="出自【趣你的PPT】(微信:qunideppt)：最优质的PPT资源库"/>
            <p:cNvSpPr/>
            <p:nvPr/>
          </p:nvSpPr>
          <p:spPr bwMode="auto">
            <a:xfrm>
              <a:off x="2263775" y="4425950"/>
              <a:ext cx="9525" cy="4762"/>
            </a:xfrm>
            <a:custGeom>
              <a:avLst/>
              <a:gdLst>
                <a:gd name="T0" fmla="*/ 1 w 4"/>
                <a:gd name="T1" fmla="*/ 0 h 2"/>
                <a:gd name="T2" fmla="*/ 0 w 4"/>
                <a:gd name="T3" fmla="*/ 0 h 2"/>
                <a:gd name="T4" fmla="*/ 0 w 4"/>
                <a:gd name="T5" fmla="*/ 2 h 2"/>
                <a:gd name="T6" fmla="*/ 4 w 4"/>
                <a:gd name="T7" fmla="*/ 1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2"/>
                    <a:pt x="4" y="2"/>
                    <a:pt x="4" y="1"/>
                  </a:cubicBezTo>
                  <a:cubicBezTo>
                    <a:pt x="4" y="0"/>
                    <a:pt x="3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45" name="出自【趣你的PPT】(微信:qunideppt)：最优质的PPT资源库"/>
            <p:cNvSpPr/>
            <p:nvPr/>
          </p:nvSpPr>
          <p:spPr bwMode="auto">
            <a:xfrm>
              <a:off x="2686050" y="4340225"/>
              <a:ext cx="338138" cy="68262"/>
            </a:xfrm>
            <a:custGeom>
              <a:avLst/>
              <a:gdLst>
                <a:gd name="T0" fmla="*/ 72 w 125"/>
                <a:gd name="T1" fmla="*/ 0 h 25"/>
                <a:gd name="T2" fmla="*/ 54 w 125"/>
                <a:gd name="T3" fmla="*/ 1 h 25"/>
                <a:gd name="T4" fmla="*/ 45 w 125"/>
                <a:gd name="T5" fmla="*/ 7 h 25"/>
                <a:gd name="T6" fmla="*/ 34 w 125"/>
                <a:gd name="T7" fmla="*/ 9 h 25"/>
                <a:gd name="T8" fmla="*/ 26 w 125"/>
                <a:gd name="T9" fmla="*/ 11 h 25"/>
                <a:gd name="T10" fmla="*/ 26 w 125"/>
                <a:gd name="T11" fmla="*/ 11 h 25"/>
                <a:gd name="T12" fmla="*/ 26 w 125"/>
                <a:gd name="T13" fmla="*/ 11 h 25"/>
                <a:gd name="T14" fmla="*/ 11 w 125"/>
                <a:gd name="T15" fmla="*/ 14 h 25"/>
                <a:gd name="T16" fmla="*/ 2 w 125"/>
                <a:gd name="T17" fmla="*/ 18 h 25"/>
                <a:gd name="T18" fmla="*/ 7 w 125"/>
                <a:gd name="T19" fmla="*/ 21 h 25"/>
                <a:gd name="T20" fmla="*/ 13 w 125"/>
                <a:gd name="T21" fmla="*/ 25 h 25"/>
                <a:gd name="T22" fmla="*/ 16 w 125"/>
                <a:gd name="T23" fmla="*/ 25 h 25"/>
                <a:gd name="T24" fmla="*/ 25 w 125"/>
                <a:gd name="T25" fmla="*/ 24 h 25"/>
                <a:gd name="T26" fmla="*/ 26 w 125"/>
                <a:gd name="T27" fmla="*/ 24 h 25"/>
                <a:gd name="T28" fmla="*/ 29 w 125"/>
                <a:gd name="T29" fmla="*/ 24 h 25"/>
                <a:gd name="T30" fmla="*/ 42 w 125"/>
                <a:gd name="T31" fmla="*/ 23 h 25"/>
                <a:gd name="T32" fmla="*/ 80 w 125"/>
                <a:gd name="T33" fmla="*/ 16 h 25"/>
                <a:gd name="T34" fmla="*/ 105 w 125"/>
                <a:gd name="T35" fmla="*/ 14 h 25"/>
                <a:gd name="T36" fmla="*/ 107 w 125"/>
                <a:gd name="T37" fmla="*/ 14 h 25"/>
                <a:gd name="T38" fmla="*/ 109 w 125"/>
                <a:gd name="T39" fmla="*/ 14 h 25"/>
                <a:gd name="T40" fmla="*/ 123 w 125"/>
                <a:gd name="T41" fmla="*/ 8 h 25"/>
                <a:gd name="T42" fmla="*/ 109 w 125"/>
                <a:gd name="T43" fmla="*/ 5 h 25"/>
                <a:gd name="T44" fmla="*/ 106 w 125"/>
                <a:gd name="T45" fmla="*/ 5 h 25"/>
                <a:gd name="T46" fmla="*/ 104 w 125"/>
                <a:gd name="T47" fmla="*/ 5 h 25"/>
                <a:gd name="T48" fmla="*/ 103 w 125"/>
                <a:gd name="T49" fmla="*/ 5 h 25"/>
                <a:gd name="T50" fmla="*/ 102 w 125"/>
                <a:gd name="T51" fmla="*/ 4 h 25"/>
                <a:gd name="T52" fmla="*/ 79 w 125"/>
                <a:gd name="T53" fmla="*/ 0 h 25"/>
                <a:gd name="T54" fmla="*/ 72 w 125"/>
                <a:gd name="T5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5" h="25">
                  <a:moveTo>
                    <a:pt x="72" y="0"/>
                  </a:moveTo>
                  <a:cubicBezTo>
                    <a:pt x="65" y="0"/>
                    <a:pt x="58" y="0"/>
                    <a:pt x="54" y="1"/>
                  </a:cubicBezTo>
                  <a:cubicBezTo>
                    <a:pt x="51" y="2"/>
                    <a:pt x="47" y="6"/>
                    <a:pt x="45" y="7"/>
                  </a:cubicBezTo>
                  <a:cubicBezTo>
                    <a:pt x="42" y="8"/>
                    <a:pt x="38" y="8"/>
                    <a:pt x="34" y="9"/>
                  </a:cubicBezTo>
                  <a:cubicBezTo>
                    <a:pt x="28" y="10"/>
                    <a:pt x="28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1"/>
                    <a:pt x="18" y="13"/>
                    <a:pt x="11" y="14"/>
                  </a:cubicBezTo>
                  <a:cubicBezTo>
                    <a:pt x="5" y="16"/>
                    <a:pt x="0" y="17"/>
                    <a:pt x="2" y="18"/>
                  </a:cubicBezTo>
                  <a:cubicBezTo>
                    <a:pt x="5" y="18"/>
                    <a:pt x="7" y="19"/>
                    <a:pt x="7" y="21"/>
                  </a:cubicBezTo>
                  <a:cubicBezTo>
                    <a:pt x="7" y="23"/>
                    <a:pt x="9" y="25"/>
                    <a:pt x="13" y="25"/>
                  </a:cubicBezTo>
                  <a:cubicBezTo>
                    <a:pt x="14" y="25"/>
                    <a:pt x="15" y="25"/>
                    <a:pt x="16" y="25"/>
                  </a:cubicBezTo>
                  <a:cubicBezTo>
                    <a:pt x="20" y="24"/>
                    <a:pt x="23" y="24"/>
                    <a:pt x="25" y="24"/>
                  </a:cubicBezTo>
                  <a:cubicBezTo>
                    <a:pt x="25" y="24"/>
                    <a:pt x="26" y="24"/>
                    <a:pt x="26" y="24"/>
                  </a:cubicBezTo>
                  <a:cubicBezTo>
                    <a:pt x="26" y="24"/>
                    <a:pt x="27" y="24"/>
                    <a:pt x="29" y="24"/>
                  </a:cubicBezTo>
                  <a:cubicBezTo>
                    <a:pt x="33" y="24"/>
                    <a:pt x="38" y="24"/>
                    <a:pt x="42" y="23"/>
                  </a:cubicBezTo>
                  <a:cubicBezTo>
                    <a:pt x="49" y="21"/>
                    <a:pt x="65" y="18"/>
                    <a:pt x="80" y="16"/>
                  </a:cubicBezTo>
                  <a:cubicBezTo>
                    <a:pt x="88" y="15"/>
                    <a:pt x="96" y="14"/>
                    <a:pt x="105" y="14"/>
                  </a:cubicBezTo>
                  <a:cubicBezTo>
                    <a:pt x="106" y="14"/>
                    <a:pt x="107" y="14"/>
                    <a:pt x="107" y="14"/>
                  </a:cubicBezTo>
                  <a:cubicBezTo>
                    <a:pt x="108" y="14"/>
                    <a:pt x="109" y="14"/>
                    <a:pt x="109" y="14"/>
                  </a:cubicBezTo>
                  <a:cubicBezTo>
                    <a:pt x="122" y="14"/>
                    <a:pt x="125" y="11"/>
                    <a:pt x="123" y="8"/>
                  </a:cubicBezTo>
                  <a:cubicBezTo>
                    <a:pt x="121" y="5"/>
                    <a:pt x="114" y="5"/>
                    <a:pt x="109" y="5"/>
                  </a:cubicBezTo>
                  <a:cubicBezTo>
                    <a:pt x="108" y="5"/>
                    <a:pt x="107" y="5"/>
                    <a:pt x="106" y="5"/>
                  </a:cubicBezTo>
                  <a:cubicBezTo>
                    <a:pt x="105" y="5"/>
                    <a:pt x="104" y="5"/>
                    <a:pt x="104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4" y="4"/>
                    <a:pt x="104" y="4"/>
                    <a:pt x="102" y="4"/>
                  </a:cubicBezTo>
                  <a:cubicBezTo>
                    <a:pt x="100" y="4"/>
                    <a:pt x="93" y="1"/>
                    <a:pt x="79" y="0"/>
                  </a:cubicBezTo>
                  <a:cubicBezTo>
                    <a:pt x="77" y="0"/>
                    <a:pt x="74" y="0"/>
                    <a:pt x="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46" name="出自【趣你的PPT】(微信:qunideppt)：最优质的PPT资源库"/>
            <p:cNvSpPr/>
            <p:nvPr/>
          </p:nvSpPr>
          <p:spPr bwMode="auto">
            <a:xfrm>
              <a:off x="2246313" y="4427538"/>
              <a:ext cx="11113" cy="3175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3 w 4"/>
                <a:gd name="T5" fmla="*/ 1 h 1"/>
                <a:gd name="T6" fmla="*/ 4 w 4"/>
                <a:gd name="T7" fmla="*/ 0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3" y="0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47" name="出自【趣你的PPT】(微信:qunideppt)：最优质的PPT资源库"/>
            <p:cNvSpPr/>
            <p:nvPr/>
          </p:nvSpPr>
          <p:spPr bwMode="auto">
            <a:xfrm>
              <a:off x="2192338" y="4408488"/>
              <a:ext cx="14288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0 h 1"/>
                <a:gd name="T4" fmla="*/ 2 w 5"/>
                <a:gd name="T5" fmla="*/ 0 h 1"/>
                <a:gd name="T6" fmla="*/ 3 w 5"/>
                <a:gd name="T7" fmla="*/ 0 h 1"/>
                <a:gd name="T8" fmla="*/ 4 w 5"/>
                <a:gd name="T9" fmla="*/ 1 h 1"/>
                <a:gd name="T10" fmla="*/ 4 w 5"/>
                <a:gd name="T11" fmla="*/ 0 h 1"/>
                <a:gd name="T12" fmla="*/ 2 w 5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48" name="出自【趣你的PPT】(微信:qunideppt)：最优质的PPT资源库"/>
            <p:cNvSpPr/>
            <p:nvPr/>
          </p:nvSpPr>
          <p:spPr bwMode="auto">
            <a:xfrm>
              <a:off x="2992438" y="4273550"/>
              <a:ext cx="260350" cy="31750"/>
            </a:xfrm>
            <a:custGeom>
              <a:avLst/>
              <a:gdLst>
                <a:gd name="T0" fmla="*/ 91 w 96"/>
                <a:gd name="T1" fmla="*/ 0 h 12"/>
                <a:gd name="T2" fmla="*/ 90 w 96"/>
                <a:gd name="T3" fmla="*/ 0 h 12"/>
                <a:gd name="T4" fmla="*/ 85 w 96"/>
                <a:gd name="T5" fmla="*/ 1 h 12"/>
                <a:gd name="T6" fmla="*/ 85 w 96"/>
                <a:gd name="T7" fmla="*/ 1 h 12"/>
                <a:gd name="T8" fmla="*/ 80 w 96"/>
                <a:gd name="T9" fmla="*/ 1 h 12"/>
                <a:gd name="T10" fmla="*/ 69 w 96"/>
                <a:gd name="T11" fmla="*/ 1 h 12"/>
                <a:gd name="T12" fmla="*/ 53 w 96"/>
                <a:gd name="T13" fmla="*/ 1 h 12"/>
                <a:gd name="T14" fmla="*/ 4 w 96"/>
                <a:gd name="T15" fmla="*/ 8 h 12"/>
                <a:gd name="T16" fmla="*/ 1 w 96"/>
                <a:gd name="T17" fmla="*/ 9 h 12"/>
                <a:gd name="T18" fmla="*/ 6 w 96"/>
                <a:gd name="T19" fmla="*/ 11 h 12"/>
                <a:gd name="T20" fmla="*/ 11 w 96"/>
                <a:gd name="T21" fmla="*/ 11 h 12"/>
                <a:gd name="T22" fmla="*/ 17 w 96"/>
                <a:gd name="T23" fmla="*/ 10 h 12"/>
                <a:gd name="T24" fmla="*/ 19 w 96"/>
                <a:gd name="T25" fmla="*/ 10 h 12"/>
                <a:gd name="T26" fmla="*/ 19 w 96"/>
                <a:gd name="T27" fmla="*/ 11 h 12"/>
                <a:gd name="T28" fmla="*/ 23 w 96"/>
                <a:gd name="T29" fmla="*/ 12 h 12"/>
                <a:gd name="T30" fmla="*/ 28 w 96"/>
                <a:gd name="T31" fmla="*/ 12 h 12"/>
                <a:gd name="T32" fmla="*/ 34 w 96"/>
                <a:gd name="T33" fmla="*/ 10 h 12"/>
                <a:gd name="T34" fmla="*/ 35 w 96"/>
                <a:gd name="T35" fmla="*/ 10 h 12"/>
                <a:gd name="T36" fmla="*/ 36 w 96"/>
                <a:gd name="T37" fmla="*/ 11 h 12"/>
                <a:gd name="T38" fmla="*/ 41 w 96"/>
                <a:gd name="T39" fmla="*/ 9 h 12"/>
                <a:gd name="T40" fmla="*/ 53 w 96"/>
                <a:gd name="T41" fmla="*/ 6 h 12"/>
                <a:gd name="T42" fmla="*/ 54 w 96"/>
                <a:gd name="T43" fmla="*/ 6 h 12"/>
                <a:gd name="T44" fmla="*/ 52 w 96"/>
                <a:gd name="T45" fmla="*/ 9 h 12"/>
                <a:gd name="T46" fmla="*/ 56 w 96"/>
                <a:gd name="T47" fmla="*/ 11 h 12"/>
                <a:gd name="T48" fmla="*/ 60 w 96"/>
                <a:gd name="T49" fmla="*/ 11 h 12"/>
                <a:gd name="T50" fmla="*/ 81 w 96"/>
                <a:gd name="T51" fmla="*/ 6 h 12"/>
                <a:gd name="T52" fmla="*/ 81 w 96"/>
                <a:gd name="T53" fmla="*/ 6 h 12"/>
                <a:gd name="T54" fmla="*/ 81 w 96"/>
                <a:gd name="T55" fmla="*/ 6 h 12"/>
                <a:gd name="T56" fmla="*/ 92 w 96"/>
                <a:gd name="T57" fmla="*/ 3 h 12"/>
                <a:gd name="T58" fmla="*/ 91 w 96"/>
                <a:gd name="T5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6" h="12">
                  <a:moveTo>
                    <a:pt x="91" y="0"/>
                  </a:moveTo>
                  <a:cubicBezTo>
                    <a:pt x="91" y="0"/>
                    <a:pt x="90" y="0"/>
                    <a:pt x="90" y="0"/>
                  </a:cubicBezTo>
                  <a:cubicBezTo>
                    <a:pt x="89" y="1"/>
                    <a:pt x="87" y="1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4" y="1"/>
                    <a:pt x="82" y="1"/>
                    <a:pt x="80" y="1"/>
                  </a:cubicBezTo>
                  <a:cubicBezTo>
                    <a:pt x="77" y="1"/>
                    <a:pt x="73" y="1"/>
                    <a:pt x="69" y="1"/>
                  </a:cubicBezTo>
                  <a:cubicBezTo>
                    <a:pt x="64" y="1"/>
                    <a:pt x="59" y="1"/>
                    <a:pt x="53" y="1"/>
                  </a:cubicBezTo>
                  <a:cubicBezTo>
                    <a:pt x="30" y="3"/>
                    <a:pt x="3" y="8"/>
                    <a:pt x="4" y="8"/>
                  </a:cubicBezTo>
                  <a:cubicBezTo>
                    <a:pt x="2" y="8"/>
                    <a:pt x="2" y="9"/>
                    <a:pt x="1" y="9"/>
                  </a:cubicBezTo>
                  <a:cubicBezTo>
                    <a:pt x="0" y="10"/>
                    <a:pt x="2" y="10"/>
                    <a:pt x="6" y="11"/>
                  </a:cubicBezTo>
                  <a:cubicBezTo>
                    <a:pt x="8" y="11"/>
                    <a:pt x="9" y="11"/>
                    <a:pt x="11" y="11"/>
                  </a:cubicBezTo>
                  <a:cubicBezTo>
                    <a:pt x="13" y="11"/>
                    <a:pt x="16" y="11"/>
                    <a:pt x="17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20" y="10"/>
                    <a:pt x="20" y="10"/>
                    <a:pt x="19" y="11"/>
                  </a:cubicBezTo>
                  <a:cubicBezTo>
                    <a:pt x="18" y="12"/>
                    <a:pt x="20" y="12"/>
                    <a:pt x="23" y="12"/>
                  </a:cubicBezTo>
                  <a:cubicBezTo>
                    <a:pt x="25" y="12"/>
                    <a:pt x="27" y="12"/>
                    <a:pt x="28" y="12"/>
                  </a:cubicBezTo>
                  <a:cubicBezTo>
                    <a:pt x="32" y="11"/>
                    <a:pt x="34" y="10"/>
                    <a:pt x="34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1"/>
                    <a:pt x="36" y="11"/>
                    <a:pt x="36" y="11"/>
                  </a:cubicBezTo>
                  <a:cubicBezTo>
                    <a:pt x="37" y="11"/>
                    <a:pt x="39" y="10"/>
                    <a:pt x="41" y="9"/>
                  </a:cubicBezTo>
                  <a:cubicBezTo>
                    <a:pt x="44" y="8"/>
                    <a:pt x="49" y="6"/>
                    <a:pt x="53" y="6"/>
                  </a:cubicBezTo>
                  <a:cubicBezTo>
                    <a:pt x="53" y="6"/>
                    <a:pt x="54" y="6"/>
                    <a:pt x="54" y="6"/>
                  </a:cubicBezTo>
                  <a:cubicBezTo>
                    <a:pt x="55" y="6"/>
                    <a:pt x="53" y="7"/>
                    <a:pt x="52" y="9"/>
                  </a:cubicBezTo>
                  <a:cubicBezTo>
                    <a:pt x="51" y="10"/>
                    <a:pt x="51" y="11"/>
                    <a:pt x="56" y="11"/>
                  </a:cubicBezTo>
                  <a:cubicBezTo>
                    <a:pt x="57" y="11"/>
                    <a:pt x="58" y="11"/>
                    <a:pt x="60" y="11"/>
                  </a:cubicBezTo>
                  <a:cubicBezTo>
                    <a:pt x="75" y="10"/>
                    <a:pt x="79" y="6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3" y="6"/>
                    <a:pt x="87" y="5"/>
                    <a:pt x="92" y="3"/>
                  </a:cubicBezTo>
                  <a:cubicBezTo>
                    <a:pt x="96" y="1"/>
                    <a:pt x="93" y="0"/>
                    <a:pt x="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49" name="出自【趣你的PPT】(微信:qunideppt)：最优质的PPT资源库"/>
            <p:cNvSpPr/>
            <p:nvPr/>
          </p:nvSpPr>
          <p:spPr bwMode="auto">
            <a:xfrm>
              <a:off x="3303588" y="4264025"/>
              <a:ext cx="26988" cy="9525"/>
            </a:xfrm>
            <a:custGeom>
              <a:avLst/>
              <a:gdLst>
                <a:gd name="T0" fmla="*/ 3 w 10"/>
                <a:gd name="T1" fmla="*/ 0 h 3"/>
                <a:gd name="T2" fmla="*/ 1 w 10"/>
                <a:gd name="T3" fmla="*/ 1 h 3"/>
                <a:gd name="T4" fmla="*/ 1 w 10"/>
                <a:gd name="T5" fmla="*/ 3 h 3"/>
                <a:gd name="T6" fmla="*/ 8 w 10"/>
                <a:gd name="T7" fmla="*/ 2 h 3"/>
                <a:gd name="T8" fmla="*/ 3 w 10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3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4" y="3"/>
                    <a:pt x="6" y="3"/>
                    <a:pt x="8" y="2"/>
                  </a:cubicBezTo>
                  <a:cubicBezTo>
                    <a:pt x="10" y="1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50" name="出自【趣你的PPT】(微信:qunideppt)：最优质的PPT资源库"/>
            <p:cNvSpPr/>
            <p:nvPr/>
          </p:nvSpPr>
          <p:spPr bwMode="auto">
            <a:xfrm>
              <a:off x="3314700" y="4270375"/>
              <a:ext cx="107950" cy="19050"/>
            </a:xfrm>
            <a:custGeom>
              <a:avLst/>
              <a:gdLst>
                <a:gd name="T0" fmla="*/ 20 w 40"/>
                <a:gd name="T1" fmla="*/ 0 h 7"/>
                <a:gd name="T2" fmla="*/ 3 w 40"/>
                <a:gd name="T3" fmla="*/ 3 h 7"/>
                <a:gd name="T4" fmla="*/ 13 w 40"/>
                <a:gd name="T5" fmla="*/ 7 h 7"/>
                <a:gd name="T6" fmla="*/ 16 w 40"/>
                <a:gd name="T7" fmla="*/ 7 h 7"/>
                <a:gd name="T8" fmla="*/ 29 w 40"/>
                <a:gd name="T9" fmla="*/ 4 h 7"/>
                <a:gd name="T10" fmla="*/ 36 w 40"/>
                <a:gd name="T11" fmla="*/ 3 h 7"/>
                <a:gd name="T12" fmla="*/ 22 w 40"/>
                <a:gd name="T13" fmla="*/ 0 h 7"/>
                <a:gd name="T14" fmla="*/ 20 w 40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7">
                  <a:moveTo>
                    <a:pt x="20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5"/>
                    <a:pt x="6" y="7"/>
                    <a:pt x="13" y="7"/>
                  </a:cubicBezTo>
                  <a:cubicBezTo>
                    <a:pt x="14" y="7"/>
                    <a:pt x="15" y="7"/>
                    <a:pt x="16" y="7"/>
                  </a:cubicBezTo>
                  <a:cubicBezTo>
                    <a:pt x="27" y="7"/>
                    <a:pt x="30" y="5"/>
                    <a:pt x="29" y="4"/>
                  </a:cubicBezTo>
                  <a:cubicBezTo>
                    <a:pt x="28" y="4"/>
                    <a:pt x="31" y="4"/>
                    <a:pt x="36" y="3"/>
                  </a:cubicBezTo>
                  <a:cubicBezTo>
                    <a:pt x="40" y="2"/>
                    <a:pt x="34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51" name="出自【趣你的PPT】(微信:qunideppt)：最优质的PPT资源库"/>
            <p:cNvSpPr/>
            <p:nvPr/>
          </p:nvSpPr>
          <p:spPr bwMode="auto">
            <a:xfrm>
              <a:off x="3236913" y="4294188"/>
              <a:ext cx="23813" cy="3175"/>
            </a:xfrm>
            <a:custGeom>
              <a:avLst/>
              <a:gdLst>
                <a:gd name="T0" fmla="*/ 0 w 9"/>
                <a:gd name="T1" fmla="*/ 0 h 1"/>
                <a:gd name="T2" fmla="*/ 4 w 9"/>
                <a:gd name="T3" fmla="*/ 1 h 1"/>
                <a:gd name="T4" fmla="*/ 5 w 9"/>
                <a:gd name="T5" fmla="*/ 1 h 1"/>
                <a:gd name="T6" fmla="*/ 6 w 9"/>
                <a:gd name="T7" fmla="*/ 0 h 1"/>
                <a:gd name="T8" fmla="*/ 0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cubicBezTo>
                    <a:pt x="2" y="0"/>
                    <a:pt x="2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1"/>
                    <a:pt x="9" y="0"/>
                    <a:pt x="6" y="0"/>
                  </a:cubicBezTo>
                  <a:cubicBezTo>
                    <a:pt x="4" y="0"/>
                    <a:pt x="3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52" name="出自【趣你的PPT】(微信:qunideppt)：最优质的PPT资源库"/>
            <p:cNvSpPr/>
            <p:nvPr/>
          </p:nvSpPr>
          <p:spPr bwMode="auto">
            <a:xfrm>
              <a:off x="3379788" y="4254500"/>
              <a:ext cx="106363" cy="15875"/>
            </a:xfrm>
            <a:custGeom>
              <a:avLst/>
              <a:gdLst>
                <a:gd name="T0" fmla="*/ 28 w 39"/>
                <a:gd name="T1" fmla="*/ 0 h 6"/>
                <a:gd name="T2" fmla="*/ 0 w 39"/>
                <a:gd name="T3" fmla="*/ 3 h 6"/>
                <a:gd name="T4" fmla="*/ 8 w 39"/>
                <a:gd name="T5" fmla="*/ 3 h 6"/>
                <a:gd name="T6" fmla="*/ 14 w 39"/>
                <a:gd name="T7" fmla="*/ 4 h 6"/>
                <a:gd name="T8" fmla="*/ 14 w 39"/>
                <a:gd name="T9" fmla="*/ 4 h 6"/>
                <a:gd name="T10" fmla="*/ 14 w 39"/>
                <a:gd name="T11" fmla="*/ 4 h 6"/>
                <a:gd name="T12" fmla="*/ 18 w 39"/>
                <a:gd name="T13" fmla="*/ 5 h 6"/>
                <a:gd name="T14" fmla="*/ 25 w 39"/>
                <a:gd name="T15" fmla="*/ 6 h 6"/>
                <a:gd name="T16" fmla="*/ 31 w 39"/>
                <a:gd name="T17" fmla="*/ 5 h 6"/>
                <a:gd name="T18" fmla="*/ 34 w 39"/>
                <a:gd name="T19" fmla="*/ 0 h 6"/>
                <a:gd name="T20" fmla="*/ 28 w 3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6">
                  <a:moveTo>
                    <a:pt x="28" y="0"/>
                  </a:moveTo>
                  <a:cubicBezTo>
                    <a:pt x="18" y="0"/>
                    <a:pt x="0" y="2"/>
                    <a:pt x="0" y="3"/>
                  </a:cubicBezTo>
                  <a:cubicBezTo>
                    <a:pt x="4" y="3"/>
                    <a:pt x="7" y="3"/>
                    <a:pt x="8" y="3"/>
                  </a:cubicBezTo>
                  <a:cubicBezTo>
                    <a:pt x="12" y="3"/>
                    <a:pt x="13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6" y="4"/>
                    <a:pt x="18" y="5"/>
                  </a:cubicBezTo>
                  <a:cubicBezTo>
                    <a:pt x="19" y="5"/>
                    <a:pt x="22" y="6"/>
                    <a:pt x="25" y="6"/>
                  </a:cubicBezTo>
                  <a:cubicBezTo>
                    <a:pt x="27" y="6"/>
                    <a:pt x="29" y="6"/>
                    <a:pt x="31" y="5"/>
                  </a:cubicBezTo>
                  <a:cubicBezTo>
                    <a:pt x="36" y="4"/>
                    <a:pt x="39" y="2"/>
                    <a:pt x="34" y="0"/>
                  </a:cubicBezTo>
                  <a:cubicBezTo>
                    <a:pt x="33" y="0"/>
                    <a:pt x="31" y="0"/>
                    <a:pt x="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53" name="出自【趣你的PPT】(微信:qunideppt)：最优质的PPT资源库"/>
            <p:cNvSpPr/>
            <p:nvPr/>
          </p:nvSpPr>
          <p:spPr bwMode="auto">
            <a:xfrm>
              <a:off x="3460750" y="4327525"/>
              <a:ext cx="160338" cy="41275"/>
            </a:xfrm>
            <a:custGeom>
              <a:avLst/>
              <a:gdLst>
                <a:gd name="T0" fmla="*/ 39 w 59"/>
                <a:gd name="T1" fmla="*/ 0 h 15"/>
                <a:gd name="T2" fmla="*/ 36 w 59"/>
                <a:gd name="T3" fmla="*/ 0 h 15"/>
                <a:gd name="T4" fmla="*/ 30 w 59"/>
                <a:gd name="T5" fmla="*/ 4 h 15"/>
                <a:gd name="T6" fmla="*/ 30 w 59"/>
                <a:gd name="T7" fmla="*/ 4 h 15"/>
                <a:gd name="T8" fmla="*/ 29 w 59"/>
                <a:gd name="T9" fmla="*/ 4 h 15"/>
                <a:gd name="T10" fmla="*/ 29 w 59"/>
                <a:gd name="T11" fmla="*/ 5 h 15"/>
                <a:gd name="T12" fmla="*/ 29 w 59"/>
                <a:gd name="T13" fmla="*/ 6 h 15"/>
                <a:gd name="T14" fmla="*/ 25 w 59"/>
                <a:gd name="T15" fmla="*/ 4 h 15"/>
                <a:gd name="T16" fmla="*/ 18 w 59"/>
                <a:gd name="T17" fmla="*/ 2 h 15"/>
                <a:gd name="T18" fmla="*/ 16 w 59"/>
                <a:gd name="T19" fmla="*/ 3 h 15"/>
                <a:gd name="T20" fmla="*/ 13 w 59"/>
                <a:gd name="T21" fmla="*/ 5 h 15"/>
                <a:gd name="T22" fmla="*/ 10 w 59"/>
                <a:gd name="T23" fmla="*/ 7 h 15"/>
                <a:gd name="T24" fmla="*/ 10 w 59"/>
                <a:gd name="T25" fmla="*/ 7 h 15"/>
                <a:gd name="T26" fmla="*/ 7 w 59"/>
                <a:gd name="T27" fmla="*/ 6 h 15"/>
                <a:gd name="T28" fmla="*/ 3 w 59"/>
                <a:gd name="T29" fmla="*/ 7 h 15"/>
                <a:gd name="T30" fmla="*/ 13 w 59"/>
                <a:gd name="T31" fmla="*/ 9 h 15"/>
                <a:gd name="T32" fmla="*/ 22 w 59"/>
                <a:gd name="T33" fmla="*/ 10 h 15"/>
                <a:gd name="T34" fmla="*/ 17 w 59"/>
                <a:gd name="T35" fmla="*/ 10 h 15"/>
                <a:gd name="T36" fmla="*/ 13 w 59"/>
                <a:gd name="T37" fmla="*/ 11 h 15"/>
                <a:gd name="T38" fmla="*/ 9 w 59"/>
                <a:gd name="T39" fmla="*/ 12 h 15"/>
                <a:gd name="T40" fmla="*/ 9 w 59"/>
                <a:gd name="T41" fmla="*/ 14 h 15"/>
                <a:gd name="T42" fmla="*/ 21 w 59"/>
                <a:gd name="T43" fmla="*/ 15 h 15"/>
                <a:gd name="T44" fmla="*/ 23 w 59"/>
                <a:gd name="T45" fmla="*/ 15 h 15"/>
                <a:gd name="T46" fmla="*/ 29 w 59"/>
                <a:gd name="T47" fmla="*/ 14 h 15"/>
                <a:gd name="T48" fmla="*/ 30 w 59"/>
                <a:gd name="T49" fmla="*/ 14 h 15"/>
                <a:gd name="T50" fmla="*/ 30 w 59"/>
                <a:gd name="T51" fmla="*/ 15 h 15"/>
                <a:gd name="T52" fmla="*/ 32 w 59"/>
                <a:gd name="T53" fmla="*/ 14 h 15"/>
                <a:gd name="T54" fmla="*/ 35 w 59"/>
                <a:gd name="T55" fmla="*/ 12 h 15"/>
                <a:gd name="T56" fmla="*/ 41 w 59"/>
                <a:gd name="T57" fmla="*/ 11 h 15"/>
                <a:gd name="T58" fmla="*/ 54 w 59"/>
                <a:gd name="T59" fmla="*/ 6 h 15"/>
                <a:gd name="T60" fmla="*/ 51 w 59"/>
                <a:gd name="T61" fmla="*/ 2 h 15"/>
                <a:gd name="T62" fmla="*/ 49 w 59"/>
                <a:gd name="T63" fmla="*/ 2 h 15"/>
                <a:gd name="T64" fmla="*/ 48 w 59"/>
                <a:gd name="T65" fmla="*/ 2 h 15"/>
                <a:gd name="T66" fmla="*/ 45 w 59"/>
                <a:gd name="T67" fmla="*/ 1 h 15"/>
                <a:gd name="T68" fmla="*/ 39 w 59"/>
                <a:gd name="T6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15">
                  <a:moveTo>
                    <a:pt x="39" y="0"/>
                  </a:moveTo>
                  <a:cubicBezTo>
                    <a:pt x="38" y="0"/>
                    <a:pt x="37" y="0"/>
                    <a:pt x="36" y="0"/>
                  </a:cubicBezTo>
                  <a:cubicBezTo>
                    <a:pt x="27" y="1"/>
                    <a:pt x="31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9" y="4"/>
                    <a:pt x="29" y="4"/>
                  </a:cubicBezTo>
                  <a:cubicBezTo>
                    <a:pt x="28" y="4"/>
                    <a:pt x="29" y="5"/>
                    <a:pt x="29" y="5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5"/>
                    <a:pt x="25" y="4"/>
                  </a:cubicBezTo>
                  <a:cubicBezTo>
                    <a:pt x="23" y="3"/>
                    <a:pt x="20" y="2"/>
                    <a:pt x="18" y="2"/>
                  </a:cubicBezTo>
                  <a:cubicBezTo>
                    <a:pt x="17" y="2"/>
                    <a:pt x="16" y="2"/>
                    <a:pt x="16" y="3"/>
                  </a:cubicBezTo>
                  <a:cubicBezTo>
                    <a:pt x="14" y="3"/>
                    <a:pt x="16" y="4"/>
                    <a:pt x="13" y="5"/>
                  </a:cubicBezTo>
                  <a:cubicBezTo>
                    <a:pt x="11" y="6"/>
                    <a:pt x="11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8" y="6"/>
                    <a:pt x="7" y="6"/>
                  </a:cubicBezTo>
                  <a:cubicBezTo>
                    <a:pt x="6" y="6"/>
                    <a:pt x="4" y="6"/>
                    <a:pt x="3" y="7"/>
                  </a:cubicBezTo>
                  <a:cubicBezTo>
                    <a:pt x="0" y="7"/>
                    <a:pt x="4" y="8"/>
                    <a:pt x="13" y="9"/>
                  </a:cubicBezTo>
                  <a:cubicBezTo>
                    <a:pt x="23" y="9"/>
                    <a:pt x="27" y="10"/>
                    <a:pt x="22" y="10"/>
                  </a:cubicBezTo>
                  <a:cubicBezTo>
                    <a:pt x="18" y="10"/>
                    <a:pt x="16" y="10"/>
                    <a:pt x="17" y="10"/>
                  </a:cubicBezTo>
                  <a:cubicBezTo>
                    <a:pt x="18" y="10"/>
                    <a:pt x="16" y="11"/>
                    <a:pt x="13" y="11"/>
                  </a:cubicBezTo>
                  <a:cubicBezTo>
                    <a:pt x="10" y="11"/>
                    <a:pt x="7" y="11"/>
                    <a:pt x="9" y="12"/>
                  </a:cubicBezTo>
                  <a:cubicBezTo>
                    <a:pt x="10" y="12"/>
                    <a:pt x="5" y="14"/>
                    <a:pt x="9" y="14"/>
                  </a:cubicBezTo>
                  <a:cubicBezTo>
                    <a:pt x="13" y="14"/>
                    <a:pt x="17" y="15"/>
                    <a:pt x="21" y="15"/>
                  </a:cubicBezTo>
                  <a:cubicBezTo>
                    <a:pt x="21" y="15"/>
                    <a:pt x="22" y="15"/>
                    <a:pt x="23" y="15"/>
                  </a:cubicBezTo>
                  <a:cubicBezTo>
                    <a:pt x="26" y="15"/>
                    <a:pt x="28" y="14"/>
                    <a:pt x="29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1" y="15"/>
                    <a:pt x="31" y="14"/>
                    <a:pt x="32" y="14"/>
                  </a:cubicBezTo>
                  <a:cubicBezTo>
                    <a:pt x="33" y="14"/>
                    <a:pt x="33" y="13"/>
                    <a:pt x="35" y="12"/>
                  </a:cubicBezTo>
                  <a:cubicBezTo>
                    <a:pt x="37" y="12"/>
                    <a:pt x="39" y="12"/>
                    <a:pt x="41" y="11"/>
                  </a:cubicBezTo>
                  <a:cubicBezTo>
                    <a:pt x="43" y="10"/>
                    <a:pt x="49" y="8"/>
                    <a:pt x="54" y="6"/>
                  </a:cubicBezTo>
                  <a:cubicBezTo>
                    <a:pt x="59" y="3"/>
                    <a:pt x="54" y="2"/>
                    <a:pt x="51" y="2"/>
                  </a:cubicBezTo>
                  <a:cubicBezTo>
                    <a:pt x="50" y="2"/>
                    <a:pt x="50" y="2"/>
                    <a:pt x="49" y="2"/>
                  </a:cubicBezTo>
                  <a:cubicBezTo>
                    <a:pt x="49" y="2"/>
                    <a:pt x="49" y="2"/>
                    <a:pt x="48" y="2"/>
                  </a:cubicBezTo>
                  <a:cubicBezTo>
                    <a:pt x="47" y="2"/>
                    <a:pt x="46" y="1"/>
                    <a:pt x="45" y="1"/>
                  </a:cubicBezTo>
                  <a:cubicBezTo>
                    <a:pt x="44" y="0"/>
                    <a:pt x="42" y="0"/>
                    <a:pt x="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54" name="出自【趣你的PPT】(微信:qunideppt)：最优质的PPT资源库"/>
            <p:cNvSpPr/>
            <p:nvPr/>
          </p:nvSpPr>
          <p:spPr bwMode="auto">
            <a:xfrm>
              <a:off x="3060700" y="4302125"/>
              <a:ext cx="330200" cy="57150"/>
            </a:xfrm>
            <a:custGeom>
              <a:avLst/>
              <a:gdLst>
                <a:gd name="T0" fmla="*/ 51 w 122"/>
                <a:gd name="T1" fmla="*/ 0 h 21"/>
                <a:gd name="T2" fmla="*/ 44 w 122"/>
                <a:gd name="T3" fmla="*/ 2 h 21"/>
                <a:gd name="T4" fmla="*/ 44 w 122"/>
                <a:gd name="T5" fmla="*/ 2 h 21"/>
                <a:gd name="T6" fmla="*/ 42 w 122"/>
                <a:gd name="T7" fmla="*/ 2 h 21"/>
                <a:gd name="T8" fmla="*/ 39 w 122"/>
                <a:gd name="T9" fmla="*/ 2 h 21"/>
                <a:gd name="T10" fmla="*/ 35 w 122"/>
                <a:gd name="T11" fmla="*/ 2 h 21"/>
                <a:gd name="T12" fmla="*/ 33 w 122"/>
                <a:gd name="T13" fmla="*/ 5 h 21"/>
                <a:gd name="T14" fmla="*/ 26 w 122"/>
                <a:gd name="T15" fmla="*/ 5 h 21"/>
                <a:gd name="T16" fmla="*/ 22 w 122"/>
                <a:gd name="T17" fmla="*/ 8 h 21"/>
                <a:gd name="T18" fmla="*/ 11 w 122"/>
                <a:gd name="T19" fmla="*/ 10 h 21"/>
                <a:gd name="T20" fmla="*/ 13 w 122"/>
                <a:gd name="T21" fmla="*/ 13 h 21"/>
                <a:gd name="T22" fmla="*/ 16 w 122"/>
                <a:gd name="T23" fmla="*/ 14 h 21"/>
                <a:gd name="T24" fmla="*/ 17 w 122"/>
                <a:gd name="T25" fmla="*/ 14 h 21"/>
                <a:gd name="T26" fmla="*/ 18 w 122"/>
                <a:gd name="T27" fmla="*/ 13 h 21"/>
                <a:gd name="T28" fmla="*/ 19 w 122"/>
                <a:gd name="T29" fmla="*/ 13 h 21"/>
                <a:gd name="T30" fmla="*/ 26 w 122"/>
                <a:gd name="T31" fmla="*/ 14 h 21"/>
                <a:gd name="T32" fmla="*/ 29 w 122"/>
                <a:gd name="T33" fmla="*/ 14 h 21"/>
                <a:gd name="T34" fmla="*/ 35 w 122"/>
                <a:gd name="T35" fmla="*/ 13 h 21"/>
                <a:gd name="T36" fmla="*/ 35 w 122"/>
                <a:gd name="T37" fmla="*/ 14 h 21"/>
                <a:gd name="T38" fmla="*/ 46 w 122"/>
                <a:gd name="T39" fmla="*/ 15 h 21"/>
                <a:gd name="T40" fmla="*/ 32 w 122"/>
                <a:gd name="T41" fmla="*/ 16 h 21"/>
                <a:gd name="T42" fmla="*/ 26 w 122"/>
                <a:gd name="T43" fmla="*/ 20 h 21"/>
                <a:gd name="T44" fmla="*/ 37 w 122"/>
                <a:gd name="T45" fmla="*/ 21 h 21"/>
                <a:gd name="T46" fmla="*/ 52 w 122"/>
                <a:gd name="T47" fmla="*/ 20 h 21"/>
                <a:gd name="T48" fmla="*/ 78 w 122"/>
                <a:gd name="T49" fmla="*/ 18 h 21"/>
                <a:gd name="T50" fmla="*/ 79 w 122"/>
                <a:gd name="T51" fmla="*/ 18 h 21"/>
                <a:gd name="T52" fmla="*/ 81 w 122"/>
                <a:gd name="T53" fmla="*/ 19 h 21"/>
                <a:gd name="T54" fmla="*/ 83 w 122"/>
                <a:gd name="T55" fmla="*/ 18 h 21"/>
                <a:gd name="T56" fmla="*/ 84 w 122"/>
                <a:gd name="T57" fmla="*/ 18 h 21"/>
                <a:gd name="T58" fmla="*/ 89 w 122"/>
                <a:gd name="T59" fmla="*/ 19 h 21"/>
                <a:gd name="T60" fmla="*/ 97 w 122"/>
                <a:gd name="T61" fmla="*/ 19 h 21"/>
                <a:gd name="T62" fmla="*/ 102 w 122"/>
                <a:gd name="T63" fmla="*/ 19 h 21"/>
                <a:gd name="T64" fmla="*/ 115 w 122"/>
                <a:gd name="T65" fmla="*/ 16 h 21"/>
                <a:gd name="T66" fmla="*/ 122 w 122"/>
                <a:gd name="T67" fmla="*/ 11 h 21"/>
                <a:gd name="T68" fmla="*/ 119 w 122"/>
                <a:gd name="T69" fmla="*/ 10 h 21"/>
                <a:gd name="T70" fmla="*/ 113 w 122"/>
                <a:gd name="T71" fmla="*/ 11 h 21"/>
                <a:gd name="T72" fmla="*/ 110 w 122"/>
                <a:gd name="T73" fmla="*/ 12 h 21"/>
                <a:gd name="T74" fmla="*/ 110 w 122"/>
                <a:gd name="T75" fmla="*/ 12 h 21"/>
                <a:gd name="T76" fmla="*/ 107 w 122"/>
                <a:gd name="T77" fmla="*/ 11 h 21"/>
                <a:gd name="T78" fmla="*/ 105 w 122"/>
                <a:gd name="T79" fmla="*/ 12 h 21"/>
                <a:gd name="T80" fmla="*/ 103 w 122"/>
                <a:gd name="T81" fmla="*/ 12 h 21"/>
                <a:gd name="T82" fmla="*/ 103 w 122"/>
                <a:gd name="T83" fmla="*/ 11 h 21"/>
                <a:gd name="T84" fmla="*/ 104 w 122"/>
                <a:gd name="T85" fmla="*/ 9 h 21"/>
                <a:gd name="T86" fmla="*/ 111 w 122"/>
                <a:gd name="T87" fmla="*/ 4 h 21"/>
                <a:gd name="T88" fmla="*/ 109 w 122"/>
                <a:gd name="T89" fmla="*/ 2 h 21"/>
                <a:gd name="T90" fmla="*/ 98 w 122"/>
                <a:gd name="T91" fmla="*/ 4 h 21"/>
                <a:gd name="T92" fmla="*/ 88 w 122"/>
                <a:gd name="T93" fmla="*/ 8 h 21"/>
                <a:gd name="T94" fmla="*/ 80 w 122"/>
                <a:gd name="T95" fmla="*/ 13 h 21"/>
                <a:gd name="T96" fmla="*/ 79 w 122"/>
                <a:gd name="T97" fmla="*/ 13 h 21"/>
                <a:gd name="T98" fmla="*/ 72 w 122"/>
                <a:gd name="T99" fmla="*/ 12 h 21"/>
                <a:gd name="T100" fmla="*/ 71 w 122"/>
                <a:gd name="T101" fmla="*/ 12 h 21"/>
                <a:gd name="T102" fmla="*/ 69 w 122"/>
                <a:gd name="T103" fmla="*/ 12 h 21"/>
                <a:gd name="T104" fmla="*/ 69 w 122"/>
                <a:gd name="T105" fmla="*/ 12 h 21"/>
                <a:gd name="T106" fmla="*/ 67 w 122"/>
                <a:gd name="T107" fmla="*/ 10 h 21"/>
                <a:gd name="T108" fmla="*/ 65 w 122"/>
                <a:gd name="T109" fmla="*/ 9 h 21"/>
                <a:gd name="T110" fmla="*/ 67 w 122"/>
                <a:gd name="T111" fmla="*/ 5 h 21"/>
                <a:gd name="T112" fmla="*/ 54 w 122"/>
                <a:gd name="T113" fmla="*/ 1 h 21"/>
                <a:gd name="T114" fmla="*/ 51 w 122"/>
                <a:gd name="T1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2" h="21">
                  <a:moveTo>
                    <a:pt x="51" y="0"/>
                  </a:moveTo>
                  <a:cubicBezTo>
                    <a:pt x="45" y="0"/>
                    <a:pt x="42" y="2"/>
                    <a:pt x="44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8" y="2"/>
                    <a:pt x="37" y="2"/>
                    <a:pt x="35" y="2"/>
                  </a:cubicBezTo>
                  <a:cubicBezTo>
                    <a:pt x="29" y="3"/>
                    <a:pt x="29" y="4"/>
                    <a:pt x="33" y="5"/>
                  </a:cubicBezTo>
                  <a:cubicBezTo>
                    <a:pt x="36" y="5"/>
                    <a:pt x="33" y="5"/>
                    <a:pt x="26" y="5"/>
                  </a:cubicBezTo>
                  <a:cubicBezTo>
                    <a:pt x="18" y="6"/>
                    <a:pt x="18" y="7"/>
                    <a:pt x="22" y="8"/>
                  </a:cubicBezTo>
                  <a:cubicBezTo>
                    <a:pt x="27" y="8"/>
                    <a:pt x="21" y="9"/>
                    <a:pt x="11" y="10"/>
                  </a:cubicBezTo>
                  <a:cubicBezTo>
                    <a:pt x="0" y="11"/>
                    <a:pt x="12" y="13"/>
                    <a:pt x="13" y="13"/>
                  </a:cubicBezTo>
                  <a:cubicBezTo>
                    <a:pt x="14" y="14"/>
                    <a:pt x="15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3" y="14"/>
                    <a:pt x="26" y="14"/>
                  </a:cubicBezTo>
                  <a:cubicBezTo>
                    <a:pt x="27" y="14"/>
                    <a:pt x="28" y="14"/>
                    <a:pt x="29" y="14"/>
                  </a:cubicBezTo>
                  <a:cubicBezTo>
                    <a:pt x="32" y="13"/>
                    <a:pt x="34" y="13"/>
                    <a:pt x="35" y="13"/>
                  </a:cubicBezTo>
                  <a:cubicBezTo>
                    <a:pt x="36" y="13"/>
                    <a:pt x="36" y="13"/>
                    <a:pt x="35" y="14"/>
                  </a:cubicBezTo>
                  <a:cubicBezTo>
                    <a:pt x="33" y="14"/>
                    <a:pt x="39" y="14"/>
                    <a:pt x="46" y="15"/>
                  </a:cubicBezTo>
                  <a:cubicBezTo>
                    <a:pt x="54" y="15"/>
                    <a:pt x="48" y="15"/>
                    <a:pt x="32" y="16"/>
                  </a:cubicBezTo>
                  <a:cubicBezTo>
                    <a:pt x="20" y="17"/>
                    <a:pt x="11" y="18"/>
                    <a:pt x="26" y="20"/>
                  </a:cubicBezTo>
                  <a:cubicBezTo>
                    <a:pt x="29" y="20"/>
                    <a:pt x="33" y="21"/>
                    <a:pt x="37" y="21"/>
                  </a:cubicBezTo>
                  <a:cubicBezTo>
                    <a:pt x="42" y="21"/>
                    <a:pt x="47" y="20"/>
                    <a:pt x="52" y="20"/>
                  </a:cubicBezTo>
                  <a:cubicBezTo>
                    <a:pt x="64" y="19"/>
                    <a:pt x="75" y="18"/>
                    <a:pt x="78" y="18"/>
                  </a:cubicBezTo>
                  <a:cubicBezTo>
                    <a:pt x="78" y="18"/>
                    <a:pt x="79" y="18"/>
                    <a:pt x="79" y="18"/>
                  </a:cubicBezTo>
                  <a:cubicBezTo>
                    <a:pt x="78" y="18"/>
                    <a:pt x="79" y="19"/>
                    <a:pt x="81" y="19"/>
                  </a:cubicBezTo>
                  <a:cubicBezTo>
                    <a:pt x="82" y="19"/>
                    <a:pt x="82" y="18"/>
                    <a:pt x="83" y="18"/>
                  </a:cubicBezTo>
                  <a:cubicBezTo>
                    <a:pt x="83" y="18"/>
                    <a:pt x="83" y="18"/>
                    <a:pt x="84" y="18"/>
                  </a:cubicBezTo>
                  <a:cubicBezTo>
                    <a:pt x="85" y="18"/>
                    <a:pt x="86" y="19"/>
                    <a:pt x="89" y="19"/>
                  </a:cubicBezTo>
                  <a:cubicBezTo>
                    <a:pt x="91" y="19"/>
                    <a:pt x="94" y="19"/>
                    <a:pt x="97" y="19"/>
                  </a:cubicBezTo>
                  <a:cubicBezTo>
                    <a:pt x="98" y="19"/>
                    <a:pt x="100" y="19"/>
                    <a:pt x="102" y="19"/>
                  </a:cubicBezTo>
                  <a:cubicBezTo>
                    <a:pt x="107" y="18"/>
                    <a:pt x="112" y="17"/>
                    <a:pt x="115" y="16"/>
                  </a:cubicBezTo>
                  <a:cubicBezTo>
                    <a:pt x="121" y="14"/>
                    <a:pt x="122" y="12"/>
                    <a:pt x="122" y="11"/>
                  </a:cubicBezTo>
                  <a:cubicBezTo>
                    <a:pt x="121" y="11"/>
                    <a:pt x="120" y="10"/>
                    <a:pt x="119" y="10"/>
                  </a:cubicBezTo>
                  <a:cubicBezTo>
                    <a:pt x="117" y="10"/>
                    <a:pt x="115" y="11"/>
                    <a:pt x="113" y="11"/>
                  </a:cubicBezTo>
                  <a:cubicBezTo>
                    <a:pt x="112" y="12"/>
                    <a:pt x="110" y="12"/>
                    <a:pt x="11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12"/>
                    <a:pt x="109" y="11"/>
                    <a:pt x="107" y="11"/>
                  </a:cubicBezTo>
                  <a:cubicBezTo>
                    <a:pt x="107" y="11"/>
                    <a:pt x="106" y="11"/>
                    <a:pt x="105" y="12"/>
                  </a:cubicBezTo>
                  <a:cubicBezTo>
                    <a:pt x="104" y="12"/>
                    <a:pt x="103" y="12"/>
                    <a:pt x="103" y="12"/>
                  </a:cubicBezTo>
                  <a:cubicBezTo>
                    <a:pt x="101" y="12"/>
                    <a:pt x="101" y="11"/>
                    <a:pt x="103" y="11"/>
                  </a:cubicBezTo>
                  <a:cubicBezTo>
                    <a:pt x="106" y="10"/>
                    <a:pt x="106" y="9"/>
                    <a:pt x="104" y="9"/>
                  </a:cubicBezTo>
                  <a:cubicBezTo>
                    <a:pt x="102" y="9"/>
                    <a:pt x="108" y="7"/>
                    <a:pt x="111" y="4"/>
                  </a:cubicBezTo>
                  <a:cubicBezTo>
                    <a:pt x="112" y="3"/>
                    <a:pt x="111" y="2"/>
                    <a:pt x="109" y="2"/>
                  </a:cubicBezTo>
                  <a:cubicBezTo>
                    <a:pt x="107" y="2"/>
                    <a:pt x="103" y="2"/>
                    <a:pt x="98" y="4"/>
                  </a:cubicBezTo>
                  <a:cubicBezTo>
                    <a:pt x="95" y="5"/>
                    <a:pt x="91" y="6"/>
                    <a:pt x="88" y="8"/>
                  </a:cubicBezTo>
                  <a:cubicBezTo>
                    <a:pt x="84" y="11"/>
                    <a:pt x="83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6" y="12"/>
                    <a:pt x="74" y="12"/>
                    <a:pt x="72" y="12"/>
                  </a:cubicBezTo>
                  <a:cubicBezTo>
                    <a:pt x="72" y="12"/>
                    <a:pt x="72" y="12"/>
                    <a:pt x="71" y="12"/>
                  </a:cubicBezTo>
                  <a:cubicBezTo>
                    <a:pt x="71" y="12"/>
                    <a:pt x="70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7" y="12"/>
                    <a:pt x="66" y="11"/>
                    <a:pt x="67" y="10"/>
                  </a:cubicBezTo>
                  <a:cubicBezTo>
                    <a:pt x="68" y="10"/>
                    <a:pt x="68" y="9"/>
                    <a:pt x="65" y="9"/>
                  </a:cubicBezTo>
                  <a:cubicBezTo>
                    <a:pt x="63" y="9"/>
                    <a:pt x="69" y="7"/>
                    <a:pt x="67" y="5"/>
                  </a:cubicBezTo>
                  <a:cubicBezTo>
                    <a:pt x="65" y="3"/>
                    <a:pt x="61" y="1"/>
                    <a:pt x="54" y="1"/>
                  </a:cubicBezTo>
                  <a:cubicBezTo>
                    <a:pt x="53" y="0"/>
                    <a:pt x="52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55" name="出自【趣你的PPT】(微信:qunideppt)：最优质的PPT资源库"/>
            <p:cNvSpPr/>
            <p:nvPr/>
          </p:nvSpPr>
          <p:spPr bwMode="auto">
            <a:xfrm>
              <a:off x="3781425" y="5872163"/>
              <a:ext cx="188913" cy="36512"/>
            </a:xfrm>
            <a:custGeom>
              <a:avLst/>
              <a:gdLst>
                <a:gd name="T0" fmla="*/ 21 w 70"/>
                <a:gd name="T1" fmla="*/ 0 h 13"/>
                <a:gd name="T2" fmla="*/ 20 w 70"/>
                <a:gd name="T3" fmla="*/ 0 h 13"/>
                <a:gd name="T4" fmla="*/ 9 w 70"/>
                <a:gd name="T5" fmla="*/ 4 h 13"/>
                <a:gd name="T6" fmla="*/ 22 w 70"/>
                <a:gd name="T7" fmla="*/ 9 h 13"/>
                <a:gd name="T8" fmla="*/ 32 w 70"/>
                <a:gd name="T9" fmla="*/ 10 h 13"/>
                <a:gd name="T10" fmla="*/ 26 w 70"/>
                <a:gd name="T11" fmla="*/ 9 h 13"/>
                <a:gd name="T12" fmla="*/ 10 w 70"/>
                <a:gd name="T13" fmla="*/ 9 h 13"/>
                <a:gd name="T14" fmla="*/ 10 w 70"/>
                <a:gd name="T15" fmla="*/ 9 h 13"/>
                <a:gd name="T16" fmla="*/ 4 w 70"/>
                <a:gd name="T17" fmla="*/ 10 h 13"/>
                <a:gd name="T18" fmla="*/ 8 w 70"/>
                <a:gd name="T19" fmla="*/ 11 h 13"/>
                <a:gd name="T20" fmla="*/ 13 w 70"/>
                <a:gd name="T21" fmla="*/ 13 h 13"/>
                <a:gd name="T22" fmla="*/ 13 w 70"/>
                <a:gd name="T23" fmla="*/ 12 h 13"/>
                <a:gd name="T24" fmla="*/ 14 w 70"/>
                <a:gd name="T25" fmla="*/ 12 h 13"/>
                <a:gd name="T26" fmla="*/ 15 w 70"/>
                <a:gd name="T27" fmla="*/ 12 h 13"/>
                <a:gd name="T28" fmla="*/ 28 w 70"/>
                <a:gd name="T29" fmla="*/ 12 h 13"/>
                <a:gd name="T30" fmla="*/ 38 w 70"/>
                <a:gd name="T31" fmla="*/ 11 h 13"/>
                <a:gd name="T32" fmla="*/ 42 w 70"/>
                <a:gd name="T33" fmla="*/ 11 h 13"/>
                <a:gd name="T34" fmla="*/ 45 w 70"/>
                <a:gd name="T35" fmla="*/ 11 h 13"/>
                <a:gd name="T36" fmla="*/ 70 w 70"/>
                <a:gd name="T37" fmla="*/ 9 h 13"/>
                <a:gd name="T38" fmla="*/ 47 w 70"/>
                <a:gd name="T39" fmla="*/ 7 h 13"/>
                <a:gd name="T40" fmla="*/ 28 w 70"/>
                <a:gd name="T41" fmla="*/ 3 h 13"/>
                <a:gd name="T42" fmla="*/ 21 w 70"/>
                <a:gd name="T4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13">
                  <a:moveTo>
                    <a:pt x="21" y="0"/>
                  </a:moveTo>
                  <a:cubicBezTo>
                    <a:pt x="21" y="0"/>
                    <a:pt x="20" y="0"/>
                    <a:pt x="20" y="0"/>
                  </a:cubicBezTo>
                  <a:cubicBezTo>
                    <a:pt x="11" y="0"/>
                    <a:pt x="4" y="4"/>
                    <a:pt x="9" y="4"/>
                  </a:cubicBezTo>
                  <a:cubicBezTo>
                    <a:pt x="15" y="5"/>
                    <a:pt x="11" y="7"/>
                    <a:pt x="22" y="9"/>
                  </a:cubicBezTo>
                  <a:cubicBezTo>
                    <a:pt x="29" y="9"/>
                    <a:pt x="33" y="10"/>
                    <a:pt x="32" y="10"/>
                  </a:cubicBezTo>
                  <a:cubicBezTo>
                    <a:pt x="32" y="10"/>
                    <a:pt x="30" y="10"/>
                    <a:pt x="26" y="9"/>
                  </a:cubicBezTo>
                  <a:cubicBezTo>
                    <a:pt x="18" y="9"/>
                    <a:pt x="12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2" y="9"/>
                    <a:pt x="9" y="9"/>
                    <a:pt x="4" y="10"/>
                  </a:cubicBezTo>
                  <a:cubicBezTo>
                    <a:pt x="0" y="10"/>
                    <a:pt x="2" y="10"/>
                    <a:pt x="8" y="11"/>
                  </a:cubicBezTo>
                  <a:cubicBezTo>
                    <a:pt x="10" y="12"/>
                    <a:pt x="12" y="12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5" y="12"/>
                  </a:cubicBezTo>
                  <a:cubicBezTo>
                    <a:pt x="17" y="12"/>
                    <a:pt x="22" y="12"/>
                    <a:pt x="28" y="12"/>
                  </a:cubicBezTo>
                  <a:cubicBezTo>
                    <a:pt x="31" y="12"/>
                    <a:pt x="34" y="11"/>
                    <a:pt x="38" y="11"/>
                  </a:cubicBezTo>
                  <a:cubicBezTo>
                    <a:pt x="39" y="11"/>
                    <a:pt x="41" y="11"/>
                    <a:pt x="42" y="11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58" y="11"/>
                    <a:pt x="70" y="10"/>
                    <a:pt x="70" y="9"/>
                  </a:cubicBezTo>
                  <a:cubicBezTo>
                    <a:pt x="61" y="9"/>
                    <a:pt x="54" y="8"/>
                    <a:pt x="47" y="7"/>
                  </a:cubicBezTo>
                  <a:cubicBezTo>
                    <a:pt x="35" y="5"/>
                    <a:pt x="27" y="3"/>
                    <a:pt x="28" y="3"/>
                  </a:cubicBezTo>
                  <a:cubicBezTo>
                    <a:pt x="29" y="3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56" name="出自【趣你的PPT】(微信:qunideppt)：最优质的PPT资源库"/>
            <p:cNvSpPr/>
            <p:nvPr/>
          </p:nvSpPr>
          <p:spPr bwMode="auto">
            <a:xfrm>
              <a:off x="3643313" y="4354513"/>
              <a:ext cx="11113" cy="4762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1 h 2"/>
                <a:gd name="T4" fmla="*/ 1 w 4"/>
                <a:gd name="T5" fmla="*/ 2 h 2"/>
                <a:gd name="T6" fmla="*/ 3 w 4"/>
                <a:gd name="T7" fmla="*/ 1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4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57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7939088" y="4259263"/>
              <a:ext cx="68263" cy="7937"/>
            </a:xfrm>
            <a:custGeom>
              <a:avLst/>
              <a:gdLst>
                <a:gd name="T0" fmla="*/ 12 w 25"/>
                <a:gd name="T1" fmla="*/ 3 h 3"/>
                <a:gd name="T2" fmla="*/ 12 w 25"/>
                <a:gd name="T3" fmla="*/ 3 h 3"/>
                <a:gd name="T4" fmla="*/ 12 w 25"/>
                <a:gd name="T5" fmla="*/ 3 h 3"/>
                <a:gd name="T6" fmla="*/ 12 w 25"/>
                <a:gd name="T7" fmla="*/ 3 h 3"/>
                <a:gd name="T8" fmla="*/ 12 w 25"/>
                <a:gd name="T9" fmla="*/ 3 h 3"/>
                <a:gd name="T10" fmla="*/ 12 w 25"/>
                <a:gd name="T11" fmla="*/ 3 h 3"/>
                <a:gd name="T12" fmla="*/ 10 w 25"/>
                <a:gd name="T13" fmla="*/ 0 h 3"/>
                <a:gd name="T14" fmla="*/ 3 w 25"/>
                <a:gd name="T15" fmla="*/ 2 h 3"/>
                <a:gd name="T16" fmla="*/ 10 w 25"/>
                <a:gd name="T17" fmla="*/ 3 h 3"/>
                <a:gd name="T18" fmla="*/ 10 w 25"/>
                <a:gd name="T19" fmla="*/ 3 h 3"/>
                <a:gd name="T20" fmla="*/ 13 w 25"/>
                <a:gd name="T21" fmla="*/ 3 h 3"/>
                <a:gd name="T22" fmla="*/ 13 w 25"/>
                <a:gd name="T23" fmla="*/ 3 h 3"/>
                <a:gd name="T24" fmla="*/ 12 w 25"/>
                <a:gd name="T25" fmla="*/ 3 h 3"/>
                <a:gd name="T26" fmla="*/ 17 w 25"/>
                <a:gd name="T27" fmla="*/ 0 h 3"/>
                <a:gd name="T28" fmla="*/ 10 w 25"/>
                <a:gd name="T2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3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0" y="0"/>
                  </a:moveTo>
                  <a:cubicBezTo>
                    <a:pt x="4" y="0"/>
                    <a:pt x="0" y="1"/>
                    <a:pt x="3" y="2"/>
                  </a:cubicBezTo>
                  <a:cubicBezTo>
                    <a:pt x="5" y="2"/>
                    <a:pt x="7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3"/>
                    <a:pt x="12" y="3"/>
                  </a:cubicBezTo>
                  <a:cubicBezTo>
                    <a:pt x="15" y="3"/>
                    <a:pt x="25" y="2"/>
                    <a:pt x="17" y="0"/>
                  </a:cubicBezTo>
                  <a:cubicBezTo>
                    <a:pt x="15" y="0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58" name="出自【趣你的PPT】(微信:qunideppt)：最优质的PPT资源库"/>
            <p:cNvSpPr/>
            <p:nvPr/>
          </p:nvSpPr>
          <p:spPr bwMode="auto">
            <a:xfrm>
              <a:off x="6394450" y="4313238"/>
              <a:ext cx="22225" cy="3175"/>
            </a:xfrm>
            <a:custGeom>
              <a:avLst/>
              <a:gdLst>
                <a:gd name="T0" fmla="*/ 2 w 8"/>
                <a:gd name="T1" fmla="*/ 0 h 1"/>
                <a:gd name="T2" fmla="*/ 1 w 8"/>
                <a:gd name="T3" fmla="*/ 0 h 1"/>
                <a:gd name="T4" fmla="*/ 4 w 8"/>
                <a:gd name="T5" fmla="*/ 1 h 1"/>
                <a:gd name="T6" fmla="*/ 4 w 8"/>
                <a:gd name="T7" fmla="*/ 0 h 1"/>
                <a:gd name="T8" fmla="*/ 2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2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1"/>
                    <a:pt x="8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59" name="出自【趣你的PPT】(微信:qunideppt)：最优质的PPT资源库"/>
            <p:cNvSpPr/>
            <p:nvPr/>
          </p:nvSpPr>
          <p:spPr bwMode="auto">
            <a:xfrm>
              <a:off x="6353175" y="4327525"/>
              <a:ext cx="11113" cy="3175"/>
            </a:xfrm>
            <a:custGeom>
              <a:avLst/>
              <a:gdLst>
                <a:gd name="T0" fmla="*/ 3 w 4"/>
                <a:gd name="T1" fmla="*/ 0 h 1"/>
                <a:gd name="T2" fmla="*/ 0 w 4"/>
                <a:gd name="T3" fmla="*/ 0 h 1"/>
                <a:gd name="T4" fmla="*/ 3 w 4"/>
                <a:gd name="T5" fmla="*/ 1 h 1"/>
                <a:gd name="T6" fmla="*/ 4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60" name="出自【趣你的PPT】(微信:qunideppt)：最优质的PPT资源库"/>
            <p:cNvSpPr/>
            <p:nvPr/>
          </p:nvSpPr>
          <p:spPr bwMode="auto">
            <a:xfrm>
              <a:off x="6348413" y="4321175"/>
              <a:ext cx="206375" cy="33337"/>
            </a:xfrm>
            <a:custGeom>
              <a:avLst/>
              <a:gdLst>
                <a:gd name="T0" fmla="*/ 37 w 76"/>
                <a:gd name="T1" fmla="*/ 0 h 12"/>
                <a:gd name="T2" fmla="*/ 37 w 76"/>
                <a:gd name="T3" fmla="*/ 0 h 12"/>
                <a:gd name="T4" fmla="*/ 37 w 76"/>
                <a:gd name="T5" fmla="*/ 0 h 12"/>
                <a:gd name="T6" fmla="*/ 36 w 76"/>
                <a:gd name="T7" fmla="*/ 0 h 12"/>
                <a:gd name="T8" fmla="*/ 36 w 76"/>
                <a:gd name="T9" fmla="*/ 0 h 12"/>
                <a:gd name="T10" fmla="*/ 36 w 76"/>
                <a:gd name="T11" fmla="*/ 2 h 12"/>
                <a:gd name="T12" fmla="*/ 35 w 76"/>
                <a:gd name="T13" fmla="*/ 4 h 12"/>
                <a:gd name="T14" fmla="*/ 33 w 76"/>
                <a:gd name="T15" fmla="*/ 3 h 12"/>
                <a:gd name="T16" fmla="*/ 19 w 76"/>
                <a:gd name="T17" fmla="*/ 2 h 12"/>
                <a:gd name="T18" fmla="*/ 13 w 76"/>
                <a:gd name="T19" fmla="*/ 0 h 12"/>
                <a:gd name="T20" fmla="*/ 12 w 76"/>
                <a:gd name="T21" fmla="*/ 1 h 12"/>
                <a:gd name="T22" fmla="*/ 11 w 76"/>
                <a:gd name="T23" fmla="*/ 3 h 12"/>
                <a:gd name="T24" fmla="*/ 11 w 76"/>
                <a:gd name="T25" fmla="*/ 2 h 12"/>
                <a:gd name="T26" fmla="*/ 10 w 76"/>
                <a:gd name="T27" fmla="*/ 2 h 12"/>
                <a:gd name="T28" fmla="*/ 10 w 76"/>
                <a:gd name="T29" fmla="*/ 3 h 12"/>
                <a:gd name="T30" fmla="*/ 7 w 76"/>
                <a:gd name="T31" fmla="*/ 4 h 12"/>
                <a:gd name="T32" fmla="*/ 5 w 76"/>
                <a:gd name="T33" fmla="*/ 4 h 12"/>
                <a:gd name="T34" fmla="*/ 2 w 76"/>
                <a:gd name="T35" fmla="*/ 3 h 12"/>
                <a:gd name="T36" fmla="*/ 3 w 76"/>
                <a:gd name="T37" fmla="*/ 4 h 12"/>
                <a:gd name="T38" fmla="*/ 4 w 76"/>
                <a:gd name="T39" fmla="*/ 5 h 12"/>
                <a:gd name="T40" fmla="*/ 16 w 76"/>
                <a:gd name="T41" fmla="*/ 8 h 12"/>
                <a:gd name="T42" fmla="*/ 17 w 76"/>
                <a:gd name="T43" fmla="*/ 8 h 12"/>
                <a:gd name="T44" fmla="*/ 29 w 76"/>
                <a:gd name="T45" fmla="*/ 7 h 12"/>
                <a:gd name="T46" fmla="*/ 29 w 76"/>
                <a:gd name="T47" fmla="*/ 7 h 12"/>
                <a:gd name="T48" fmla="*/ 26 w 76"/>
                <a:gd name="T49" fmla="*/ 8 h 12"/>
                <a:gd name="T50" fmla="*/ 23 w 76"/>
                <a:gd name="T51" fmla="*/ 9 h 12"/>
                <a:gd name="T52" fmla="*/ 22 w 76"/>
                <a:gd name="T53" fmla="*/ 9 h 12"/>
                <a:gd name="T54" fmla="*/ 21 w 76"/>
                <a:gd name="T55" fmla="*/ 9 h 12"/>
                <a:gd name="T56" fmla="*/ 28 w 76"/>
                <a:gd name="T57" fmla="*/ 11 h 12"/>
                <a:gd name="T58" fmla="*/ 49 w 76"/>
                <a:gd name="T59" fmla="*/ 12 h 12"/>
                <a:gd name="T60" fmla="*/ 60 w 76"/>
                <a:gd name="T61" fmla="*/ 11 h 12"/>
                <a:gd name="T62" fmla="*/ 72 w 76"/>
                <a:gd name="T63" fmla="*/ 7 h 12"/>
                <a:gd name="T64" fmla="*/ 69 w 76"/>
                <a:gd name="T65" fmla="*/ 2 h 12"/>
                <a:gd name="T66" fmla="*/ 52 w 76"/>
                <a:gd name="T67" fmla="*/ 1 h 12"/>
                <a:gd name="T68" fmla="*/ 51 w 76"/>
                <a:gd name="T69" fmla="*/ 1 h 12"/>
                <a:gd name="T70" fmla="*/ 47 w 76"/>
                <a:gd name="T71" fmla="*/ 2 h 12"/>
                <a:gd name="T72" fmla="*/ 44 w 76"/>
                <a:gd name="T73" fmla="*/ 2 h 12"/>
                <a:gd name="T74" fmla="*/ 43 w 76"/>
                <a:gd name="T75" fmla="*/ 2 h 12"/>
                <a:gd name="T76" fmla="*/ 40 w 76"/>
                <a:gd name="T77" fmla="*/ 1 h 12"/>
                <a:gd name="T78" fmla="*/ 37 w 76"/>
                <a:gd name="T7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" h="12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8" y="0"/>
                    <a:pt x="37" y="0"/>
                  </a:cubicBezTo>
                  <a:cubicBezTo>
                    <a:pt x="37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1"/>
                    <a:pt x="36" y="2"/>
                  </a:cubicBezTo>
                  <a:cubicBezTo>
                    <a:pt x="36" y="3"/>
                    <a:pt x="36" y="4"/>
                    <a:pt x="35" y="4"/>
                  </a:cubicBezTo>
                  <a:cubicBezTo>
                    <a:pt x="34" y="4"/>
                    <a:pt x="34" y="4"/>
                    <a:pt x="33" y="3"/>
                  </a:cubicBezTo>
                  <a:cubicBezTo>
                    <a:pt x="32" y="3"/>
                    <a:pt x="25" y="3"/>
                    <a:pt x="19" y="2"/>
                  </a:cubicBezTo>
                  <a:cubicBezTo>
                    <a:pt x="15" y="1"/>
                    <a:pt x="13" y="0"/>
                    <a:pt x="13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2"/>
                    <a:pt x="12" y="3"/>
                    <a:pt x="11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9" y="4"/>
                    <a:pt x="7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0" y="3"/>
                    <a:pt x="0" y="4"/>
                    <a:pt x="3" y="4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5" y="5"/>
                    <a:pt x="7" y="8"/>
                    <a:pt x="16" y="8"/>
                  </a:cubicBezTo>
                  <a:cubicBezTo>
                    <a:pt x="16" y="8"/>
                    <a:pt x="17" y="8"/>
                    <a:pt x="17" y="8"/>
                  </a:cubicBezTo>
                  <a:cubicBezTo>
                    <a:pt x="24" y="7"/>
                    <a:pt x="28" y="7"/>
                    <a:pt x="29" y="7"/>
                  </a:cubicBezTo>
                  <a:cubicBezTo>
                    <a:pt x="30" y="7"/>
                    <a:pt x="29" y="7"/>
                    <a:pt x="29" y="7"/>
                  </a:cubicBezTo>
                  <a:cubicBezTo>
                    <a:pt x="25" y="8"/>
                    <a:pt x="24" y="8"/>
                    <a:pt x="26" y="8"/>
                  </a:cubicBezTo>
                  <a:cubicBezTo>
                    <a:pt x="28" y="8"/>
                    <a:pt x="26" y="9"/>
                    <a:pt x="23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1" y="9"/>
                  </a:cubicBezTo>
                  <a:cubicBezTo>
                    <a:pt x="18" y="9"/>
                    <a:pt x="19" y="10"/>
                    <a:pt x="28" y="11"/>
                  </a:cubicBezTo>
                  <a:cubicBezTo>
                    <a:pt x="33" y="11"/>
                    <a:pt x="42" y="12"/>
                    <a:pt x="49" y="12"/>
                  </a:cubicBezTo>
                  <a:cubicBezTo>
                    <a:pt x="53" y="12"/>
                    <a:pt x="57" y="12"/>
                    <a:pt x="60" y="11"/>
                  </a:cubicBezTo>
                  <a:cubicBezTo>
                    <a:pt x="65" y="10"/>
                    <a:pt x="70" y="8"/>
                    <a:pt x="72" y="7"/>
                  </a:cubicBezTo>
                  <a:cubicBezTo>
                    <a:pt x="76" y="4"/>
                    <a:pt x="74" y="3"/>
                    <a:pt x="69" y="2"/>
                  </a:cubicBezTo>
                  <a:cubicBezTo>
                    <a:pt x="61" y="2"/>
                    <a:pt x="54" y="1"/>
                    <a:pt x="52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48" y="1"/>
                    <a:pt x="47" y="2"/>
                  </a:cubicBezTo>
                  <a:cubicBezTo>
                    <a:pt x="46" y="2"/>
                    <a:pt x="45" y="2"/>
                    <a:pt x="44" y="2"/>
                  </a:cubicBezTo>
                  <a:cubicBezTo>
                    <a:pt x="44" y="2"/>
                    <a:pt x="44" y="2"/>
                    <a:pt x="43" y="2"/>
                  </a:cubicBezTo>
                  <a:cubicBezTo>
                    <a:pt x="42" y="2"/>
                    <a:pt x="42" y="2"/>
                    <a:pt x="40" y="1"/>
                  </a:cubicBezTo>
                  <a:cubicBezTo>
                    <a:pt x="39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61" name="出自【趣你的PPT】(微信:qunideppt)：最优质的PPT资源库"/>
            <p:cNvSpPr/>
            <p:nvPr/>
          </p:nvSpPr>
          <p:spPr bwMode="auto">
            <a:xfrm>
              <a:off x="6448425" y="4378325"/>
              <a:ext cx="79375" cy="22225"/>
            </a:xfrm>
            <a:custGeom>
              <a:avLst/>
              <a:gdLst>
                <a:gd name="T0" fmla="*/ 7 w 29"/>
                <a:gd name="T1" fmla="*/ 0 h 8"/>
                <a:gd name="T2" fmla="*/ 5 w 29"/>
                <a:gd name="T3" fmla="*/ 0 h 8"/>
                <a:gd name="T4" fmla="*/ 2 w 29"/>
                <a:gd name="T5" fmla="*/ 5 h 8"/>
                <a:gd name="T6" fmla="*/ 4 w 29"/>
                <a:gd name="T7" fmla="*/ 7 h 8"/>
                <a:gd name="T8" fmla="*/ 7 w 29"/>
                <a:gd name="T9" fmla="*/ 7 h 8"/>
                <a:gd name="T10" fmla="*/ 11 w 29"/>
                <a:gd name="T11" fmla="*/ 6 h 8"/>
                <a:gd name="T12" fmla="*/ 14 w 29"/>
                <a:gd name="T13" fmla="*/ 7 h 8"/>
                <a:gd name="T14" fmla="*/ 17 w 29"/>
                <a:gd name="T15" fmla="*/ 8 h 8"/>
                <a:gd name="T16" fmla="*/ 21 w 29"/>
                <a:gd name="T17" fmla="*/ 7 h 8"/>
                <a:gd name="T18" fmla="*/ 25 w 29"/>
                <a:gd name="T19" fmla="*/ 5 h 8"/>
                <a:gd name="T20" fmla="*/ 28 w 29"/>
                <a:gd name="T21" fmla="*/ 4 h 8"/>
                <a:gd name="T22" fmla="*/ 18 w 29"/>
                <a:gd name="T23" fmla="*/ 2 h 8"/>
                <a:gd name="T24" fmla="*/ 7 w 29"/>
                <a:gd name="T2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0" y="1"/>
                    <a:pt x="2" y="3"/>
                    <a:pt x="2" y="5"/>
                  </a:cubicBezTo>
                  <a:cubicBezTo>
                    <a:pt x="2" y="6"/>
                    <a:pt x="2" y="7"/>
                    <a:pt x="4" y="7"/>
                  </a:cubicBezTo>
                  <a:cubicBezTo>
                    <a:pt x="5" y="7"/>
                    <a:pt x="6" y="7"/>
                    <a:pt x="7" y="7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3" y="6"/>
                    <a:pt x="15" y="6"/>
                    <a:pt x="14" y="7"/>
                  </a:cubicBezTo>
                  <a:cubicBezTo>
                    <a:pt x="14" y="8"/>
                    <a:pt x="15" y="8"/>
                    <a:pt x="17" y="8"/>
                  </a:cubicBezTo>
                  <a:cubicBezTo>
                    <a:pt x="18" y="8"/>
                    <a:pt x="19" y="8"/>
                    <a:pt x="21" y="7"/>
                  </a:cubicBezTo>
                  <a:cubicBezTo>
                    <a:pt x="22" y="6"/>
                    <a:pt x="24" y="6"/>
                    <a:pt x="25" y="5"/>
                  </a:cubicBezTo>
                  <a:cubicBezTo>
                    <a:pt x="26" y="5"/>
                    <a:pt x="27" y="4"/>
                    <a:pt x="28" y="4"/>
                  </a:cubicBezTo>
                  <a:cubicBezTo>
                    <a:pt x="29" y="4"/>
                    <a:pt x="23" y="4"/>
                    <a:pt x="18" y="2"/>
                  </a:cubicBezTo>
                  <a:cubicBezTo>
                    <a:pt x="13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62" name="出自【趣你的PPT】(微信:qunideppt)：最优质的PPT资源库"/>
            <p:cNvSpPr/>
            <p:nvPr/>
          </p:nvSpPr>
          <p:spPr bwMode="auto">
            <a:xfrm>
              <a:off x="6592888" y="4359275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63" name="出自【趣你的PPT】(微信:qunideppt)：最优质的PPT资源库"/>
            <p:cNvSpPr/>
            <p:nvPr/>
          </p:nvSpPr>
          <p:spPr bwMode="auto">
            <a:xfrm>
              <a:off x="6556375" y="4365625"/>
              <a:ext cx="11113" cy="3175"/>
            </a:xfrm>
            <a:custGeom>
              <a:avLst/>
              <a:gdLst>
                <a:gd name="T0" fmla="*/ 2 w 4"/>
                <a:gd name="T1" fmla="*/ 0 h 1"/>
                <a:gd name="T2" fmla="*/ 1 w 4"/>
                <a:gd name="T3" fmla="*/ 0 h 1"/>
                <a:gd name="T4" fmla="*/ 2 w 4"/>
                <a:gd name="T5" fmla="*/ 1 h 1"/>
                <a:gd name="T6" fmla="*/ 4 w 4"/>
                <a:gd name="T7" fmla="*/ 0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4" y="1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64" name="出自【趣你的PPT】(微信:qunideppt)：最优质的PPT资源库"/>
            <p:cNvSpPr/>
            <p:nvPr/>
          </p:nvSpPr>
          <p:spPr bwMode="auto">
            <a:xfrm>
              <a:off x="6600825" y="4359275"/>
              <a:ext cx="12700" cy="0"/>
            </a:xfrm>
            <a:custGeom>
              <a:avLst/>
              <a:gdLst>
                <a:gd name="T0" fmla="*/ 4 w 5"/>
                <a:gd name="T1" fmla="*/ 2 w 5"/>
                <a:gd name="T2" fmla="*/ 0 w 5"/>
                <a:gd name="T3" fmla="*/ 4 w 5"/>
                <a:gd name="T4" fmla="*/ 4 w 5"/>
                <a:gd name="T5" fmla="*/ 5 w 5"/>
                <a:gd name="T6" fmla="*/ 4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5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65" name="出自【趣你的PPT】(微信:qunideppt)：最优质的PPT资源库"/>
            <p:cNvSpPr/>
            <p:nvPr/>
          </p:nvSpPr>
          <p:spPr bwMode="auto">
            <a:xfrm>
              <a:off x="6408738" y="4357688"/>
              <a:ext cx="15875" cy="1587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4 w 6"/>
                <a:gd name="T7" fmla="*/ 0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1"/>
                    <a:pt x="6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66" name="出自【趣你的PPT】(微信:qunideppt)：最优质的PPT资源库"/>
            <p:cNvSpPr/>
            <p:nvPr/>
          </p:nvSpPr>
          <p:spPr bwMode="auto">
            <a:xfrm>
              <a:off x="6651625" y="4321175"/>
              <a:ext cx="22225" cy="6350"/>
            </a:xfrm>
            <a:custGeom>
              <a:avLst/>
              <a:gdLst>
                <a:gd name="T0" fmla="*/ 7 w 8"/>
                <a:gd name="T1" fmla="*/ 0 h 2"/>
                <a:gd name="T2" fmla="*/ 5 w 8"/>
                <a:gd name="T3" fmla="*/ 0 h 2"/>
                <a:gd name="T4" fmla="*/ 0 w 8"/>
                <a:gd name="T5" fmla="*/ 2 h 2"/>
                <a:gd name="T6" fmla="*/ 6 w 8"/>
                <a:gd name="T7" fmla="*/ 1 h 2"/>
                <a:gd name="T8" fmla="*/ 7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67" name="出自【趣你的PPT】(微信:qunideppt)：最优质的PPT资源库"/>
            <p:cNvSpPr/>
            <p:nvPr/>
          </p:nvSpPr>
          <p:spPr bwMode="auto">
            <a:xfrm>
              <a:off x="6196013" y="4338638"/>
              <a:ext cx="225425" cy="77787"/>
            </a:xfrm>
            <a:custGeom>
              <a:avLst/>
              <a:gdLst>
                <a:gd name="T0" fmla="*/ 40 w 83"/>
                <a:gd name="T1" fmla="*/ 4 h 29"/>
                <a:gd name="T2" fmla="*/ 41 w 83"/>
                <a:gd name="T3" fmla="*/ 8 h 29"/>
                <a:gd name="T4" fmla="*/ 32 w 83"/>
                <a:gd name="T5" fmla="*/ 3 h 29"/>
                <a:gd name="T6" fmla="*/ 26 w 83"/>
                <a:gd name="T7" fmla="*/ 6 h 29"/>
                <a:gd name="T8" fmla="*/ 21 w 83"/>
                <a:gd name="T9" fmla="*/ 4 h 29"/>
                <a:gd name="T10" fmla="*/ 19 w 83"/>
                <a:gd name="T11" fmla="*/ 3 h 29"/>
                <a:gd name="T12" fmla="*/ 21 w 83"/>
                <a:gd name="T13" fmla="*/ 1 h 29"/>
                <a:gd name="T14" fmla="*/ 9 w 83"/>
                <a:gd name="T15" fmla="*/ 2 h 29"/>
                <a:gd name="T16" fmla="*/ 7 w 83"/>
                <a:gd name="T17" fmla="*/ 2 h 29"/>
                <a:gd name="T18" fmla="*/ 1 w 83"/>
                <a:gd name="T19" fmla="*/ 4 h 29"/>
                <a:gd name="T20" fmla="*/ 0 w 83"/>
                <a:gd name="T21" fmla="*/ 6 h 29"/>
                <a:gd name="T22" fmla="*/ 3 w 83"/>
                <a:gd name="T23" fmla="*/ 7 h 29"/>
                <a:gd name="T24" fmla="*/ 8 w 83"/>
                <a:gd name="T25" fmla="*/ 6 h 29"/>
                <a:gd name="T26" fmla="*/ 12 w 83"/>
                <a:gd name="T27" fmla="*/ 8 h 29"/>
                <a:gd name="T28" fmla="*/ 12 w 83"/>
                <a:gd name="T29" fmla="*/ 10 h 29"/>
                <a:gd name="T30" fmla="*/ 7 w 83"/>
                <a:gd name="T31" fmla="*/ 10 h 29"/>
                <a:gd name="T32" fmla="*/ 18 w 83"/>
                <a:gd name="T33" fmla="*/ 13 h 29"/>
                <a:gd name="T34" fmla="*/ 30 w 83"/>
                <a:gd name="T35" fmla="*/ 16 h 29"/>
                <a:gd name="T36" fmla="*/ 36 w 83"/>
                <a:gd name="T37" fmla="*/ 12 h 29"/>
                <a:gd name="T38" fmla="*/ 36 w 83"/>
                <a:gd name="T39" fmla="*/ 12 h 29"/>
                <a:gd name="T40" fmla="*/ 37 w 83"/>
                <a:gd name="T41" fmla="*/ 12 h 29"/>
                <a:gd name="T42" fmla="*/ 39 w 83"/>
                <a:gd name="T43" fmla="*/ 11 h 29"/>
                <a:gd name="T44" fmla="*/ 43 w 83"/>
                <a:gd name="T45" fmla="*/ 13 h 29"/>
                <a:gd name="T46" fmla="*/ 49 w 83"/>
                <a:gd name="T47" fmla="*/ 12 h 29"/>
                <a:gd name="T48" fmla="*/ 53 w 83"/>
                <a:gd name="T49" fmla="*/ 13 h 29"/>
                <a:gd name="T50" fmla="*/ 53 w 83"/>
                <a:gd name="T51" fmla="*/ 13 h 29"/>
                <a:gd name="T52" fmla="*/ 38 w 83"/>
                <a:gd name="T53" fmla="*/ 20 h 29"/>
                <a:gd name="T54" fmla="*/ 55 w 83"/>
                <a:gd name="T55" fmla="*/ 19 h 29"/>
                <a:gd name="T56" fmla="*/ 47 w 83"/>
                <a:gd name="T57" fmla="*/ 20 h 29"/>
                <a:gd name="T58" fmla="*/ 34 w 83"/>
                <a:gd name="T59" fmla="*/ 24 h 29"/>
                <a:gd name="T60" fmla="*/ 57 w 83"/>
                <a:gd name="T61" fmla="*/ 29 h 29"/>
                <a:gd name="T62" fmla="*/ 72 w 83"/>
                <a:gd name="T63" fmla="*/ 16 h 29"/>
                <a:gd name="T64" fmla="*/ 59 w 83"/>
                <a:gd name="T65" fmla="*/ 4 h 29"/>
                <a:gd name="T66" fmla="*/ 58 w 83"/>
                <a:gd name="T67" fmla="*/ 4 h 29"/>
                <a:gd name="T68" fmla="*/ 50 w 83"/>
                <a:gd name="T6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" h="29">
                  <a:moveTo>
                    <a:pt x="50" y="0"/>
                  </a:moveTo>
                  <a:cubicBezTo>
                    <a:pt x="45" y="0"/>
                    <a:pt x="40" y="2"/>
                    <a:pt x="40" y="4"/>
                  </a:cubicBezTo>
                  <a:cubicBezTo>
                    <a:pt x="41" y="7"/>
                    <a:pt x="43" y="9"/>
                    <a:pt x="42" y="9"/>
                  </a:cubicBezTo>
                  <a:cubicBezTo>
                    <a:pt x="42" y="9"/>
                    <a:pt x="42" y="8"/>
                    <a:pt x="41" y="8"/>
                  </a:cubicBezTo>
                  <a:cubicBezTo>
                    <a:pt x="38" y="8"/>
                    <a:pt x="39" y="6"/>
                    <a:pt x="37" y="4"/>
                  </a:cubicBezTo>
                  <a:cubicBezTo>
                    <a:pt x="36" y="3"/>
                    <a:pt x="34" y="3"/>
                    <a:pt x="32" y="3"/>
                  </a:cubicBezTo>
                  <a:cubicBezTo>
                    <a:pt x="30" y="3"/>
                    <a:pt x="28" y="3"/>
                    <a:pt x="27" y="4"/>
                  </a:cubicBezTo>
                  <a:cubicBezTo>
                    <a:pt x="26" y="5"/>
                    <a:pt x="26" y="6"/>
                    <a:pt x="26" y="6"/>
                  </a:cubicBezTo>
                  <a:cubicBezTo>
                    <a:pt x="25" y="6"/>
                    <a:pt x="25" y="6"/>
                    <a:pt x="24" y="5"/>
                  </a:cubicBezTo>
                  <a:cubicBezTo>
                    <a:pt x="22" y="5"/>
                    <a:pt x="20" y="4"/>
                    <a:pt x="21" y="4"/>
                  </a:cubicBezTo>
                  <a:cubicBezTo>
                    <a:pt x="22" y="4"/>
                    <a:pt x="21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3"/>
                    <a:pt x="27" y="2"/>
                    <a:pt x="21" y="1"/>
                  </a:cubicBezTo>
                  <a:cubicBezTo>
                    <a:pt x="20" y="1"/>
                    <a:pt x="18" y="1"/>
                    <a:pt x="17" y="1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10" y="2"/>
                    <a:pt x="10" y="3"/>
                    <a:pt x="9" y="3"/>
                  </a:cubicBezTo>
                  <a:cubicBezTo>
                    <a:pt x="9" y="3"/>
                    <a:pt x="8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4" y="2"/>
                    <a:pt x="2" y="3"/>
                    <a:pt x="1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6" y="7"/>
                    <a:pt x="6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1" y="7"/>
                    <a:pt x="12" y="8"/>
                  </a:cubicBezTo>
                  <a:cubicBezTo>
                    <a:pt x="12" y="9"/>
                    <a:pt x="13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9" y="10"/>
                    <a:pt x="8" y="10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10"/>
                    <a:pt x="8" y="10"/>
                    <a:pt x="12" y="11"/>
                  </a:cubicBezTo>
                  <a:cubicBezTo>
                    <a:pt x="15" y="12"/>
                    <a:pt x="19" y="13"/>
                    <a:pt x="18" y="13"/>
                  </a:cubicBezTo>
                  <a:cubicBezTo>
                    <a:pt x="17" y="13"/>
                    <a:pt x="19" y="16"/>
                    <a:pt x="27" y="16"/>
                  </a:cubicBezTo>
                  <a:cubicBezTo>
                    <a:pt x="28" y="16"/>
                    <a:pt x="29" y="16"/>
                    <a:pt x="30" y="16"/>
                  </a:cubicBezTo>
                  <a:cubicBezTo>
                    <a:pt x="39" y="15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7" y="12"/>
                  </a:cubicBezTo>
                  <a:cubicBezTo>
                    <a:pt x="37" y="12"/>
                    <a:pt x="37" y="12"/>
                    <a:pt x="38" y="11"/>
                  </a:cubicBezTo>
                  <a:cubicBezTo>
                    <a:pt x="38" y="11"/>
                    <a:pt x="38" y="11"/>
                    <a:pt x="39" y="11"/>
                  </a:cubicBezTo>
                  <a:cubicBezTo>
                    <a:pt x="39" y="11"/>
                    <a:pt x="40" y="11"/>
                    <a:pt x="40" y="12"/>
                  </a:cubicBezTo>
                  <a:cubicBezTo>
                    <a:pt x="41" y="13"/>
                    <a:pt x="41" y="13"/>
                    <a:pt x="43" y="13"/>
                  </a:cubicBezTo>
                  <a:cubicBezTo>
                    <a:pt x="43" y="13"/>
                    <a:pt x="44" y="13"/>
                    <a:pt x="45" y="13"/>
                  </a:cubicBezTo>
                  <a:cubicBezTo>
                    <a:pt x="47" y="12"/>
                    <a:pt x="48" y="12"/>
                    <a:pt x="49" y="12"/>
                  </a:cubicBezTo>
                  <a:cubicBezTo>
                    <a:pt x="50" y="12"/>
                    <a:pt x="51" y="12"/>
                    <a:pt x="50" y="12"/>
                  </a:cubicBezTo>
                  <a:cubicBezTo>
                    <a:pt x="50" y="13"/>
                    <a:pt x="51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5" y="13"/>
                    <a:pt x="50" y="14"/>
                    <a:pt x="42" y="15"/>
                  </a:cubicBezTo>
                  <a:cubicBezTo>
                    <a:pt x="35" y="17"/>
                    <a:pt x="32" y="20"/>
                    <a:pt x="38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7" y="19"/>
                    <a:pt x="53" y="19"/>
                    <a:pt x="55" y="19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5" y="19"/>
                    <a:pt x="51" y="19"/>
                    <a:pt x="47" y="20"/>
                  </a:cubicBezTo>
                  <a:cubicBezTo>
                    <a:pt x="42" y="20"/>
                    <a:pt x="41" y="21"/>
                    <a:pt x="44" y="21"/>
                  </a:cubicBezTo>
                  <a:cubicBezTo>
                    <a:pt x="46" y="21"/>
                    <a:pt x="28" y="21"/>
                    <a:pt x="34" y="24"/>
                  </a:cubicBezTo>
                  <a:cubicBezTo>
                    <a:pt x="41" y="27"/>
                    <a:pt x="50" y="28"/>
                    <a:pt x="52" y="29"/>
                  </a:cubicBezTo>
                  <a:cubicBezTo>
                    <a:pt x="53" y="29"/>
                    <a:pt x="55" y="29"/>
                    <a:pt x="57" y="29"/>
                  </a:cubicBezTo>
                  <a:cubicBezTo>
                    <a:pt x="60" y="29"/>
                    <a:pt x="64" y="29"/>
                    <a:pt x="64" y="27"/>
                  </a:cubicBezTo>
                  <a:cubicBezTo>
                    <a:pt x="66" y="25"/>
                    <a:pt x="69" y="19"/>
                    <a:pt x="72" y="16"/>
                  </a:cubicBezTo>
                  <a:cubicBezTo>
                    <a:pt x="76" y="12"/>
                    <a:pt x="83" y="9"/>
                    <a:pt x="74" y="7"/>
                  </a:cubicBezTo>
                  <a:cubicBezTo>
                    <a:pt x="66" y="5"/>
                    <a:pt x="61" y="4"/>
                    <a:pt x="59" y="4"/>
                  </a:cubicBezTo>
                  <a:cubicBezTo>
                    <a:pt x="59" y="4"/>
                    <a:pt x="58" y="4"/>
                    <a:pt x="58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4"/>
                    <a:pt x="58" y="3"/>
                    <a:pt x="55" y="1"/>
                  </a:cubicBezTo>
                  <a:cubicBezTo>
                    <a:pt x="54" y="1"/>
                    <a:pt x="52" y="0"/>
                    <a:pt x="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68" name="出自【趣你的PPT】(微信:qunideppt)：最优质的PPT资源库"/>
            <p:cNvSpPr/>
            <p:nvPr/>
          </p:nvSpPr>
          <p:spPr bwMode="auto">
            <a:xfrm>
              <a:off x="6202363" y="4370388"/>
              <a:ext cx="31750" cy="7937"/>
            </a:xfrm>
            <a:custGeom>
              <a:avLst/>
              <a:gdLst>
                <a:gd name="T0" fmla="*/ 2 w 12"/>
                <a:gd name="T1" fmla="*/ 0 h 3"/>
                <a:gd name="T2" fmla="*/ 1 w 12"/>
                <a:gd name="T3" fmla="*/ 1 h 3"/>
                <a:gd name="T4" fmla="*/ 8 w 12"/>
                <a:gd name="T5" fmla="*/ 3 h 3"/>
                <a:gd name="T6" fmla="*/ 10 w 12"/>
                <a:gd name="T7" fmla="*/ 3 h 3"/>
                <a:gd name="T8" fmla="*/ 7 w 12"/>
                <a:gd name="T9" fmla="*/ 1 h 3"/>
                <a:gd name="T10" fmla="*/ 2 w 1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3">
                  <a:moveTo>
                    <a:pt x="2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3" y="2"/>
                    <a:pt x="5" y="2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3"/>
                    <a:pt x="10" y="2"/>
                    <a:pt x="7" y="1"/>
                  </a:cubicBezTo>
                  <a:cubicBezTo>
                    <a:pt x="5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69" name="出自【趣你的PPT】(微信:qunideppt)：最优质的PPT资源库"/>
            <p:cNvSpPr/>
            <p:nvPr/>
          </p:nvSpPr>
          <p:spPr bwMode="auto">
            <a:xfrm>
              <a:off x="6424613" y="4368800"/>
              <a:ext cx="46038" cy="9525"/>
            </a:xfrm>
            <a:custGeom>
              <a:avLst/>
              <a:gdLst>
                <a:gd name="T0" fmla="*/ 9 w 17"/>
                <a:gd name="T1" fmla="*/ 0 h 4"/>
                <a:gd name="T2" fmla="*/ 8 w 17"/>
                <a:gd name="T3" fmla="*/ 1 h 4"/>
                <a:gd name="T4" fmla="*/ 1 w 17"/>
                <a:gd name="T5" fmla="*/ 3 h 4"/>
                <a:gd name="T6" fmla="*/ 8 w 17"/>
                <a:gd name="T7" fmla="*/ 4 h 4"/>
                <a:gd name="T8" fmla="*/ 12 w 17"/>
                <a:gd name="T9" fmla="*/ 4 h 4"/>
                <a:gd name="T10" fmla="*/ 17 w 17"/>
                <a:gd name="T11" fmla="*/ 2 h 4"/>
                <a:gd name="T12" fmla="*/ 9 w 1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9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2" y="1"/>
                    <a:pt x="0" y="3"/>
                    <a:pt x="1" y="3"/>
                  </a:cubicBezTo>
                  <a:cubicBezTo>
                    <a:pt x="3" y="4"/>
                    <a:pt x="5" y="4"/>
                    <a:pt x="8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4" y="3"/>
                    <a:pt x="15" y="3"/>
                    <a:pt x="17" y="2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70" name="出自【趣你的PPT】(微信:qunideppt)：最优质的PPT资源库"/>
            <p:cNvSpPr/>
            <p:nvPr/>
          </p:nvSpPr>
          <p:spPr bwMode="auto">
            <a:xfrm>
              <a:off x="8216900" y="4259263"/>
              <a:ext cx="123825" cy="38100"/>
            </a:xfrm>
            <a:custGeom>
              <a:avLst/>
              <a:gdLst>
                <a:gd name="T0" fmla="*/ 4 w 46"/>
                <a:gd name="T1" fmla="*/ 0 h 14"/>
                <a:gd name="T2" fmla="*/ 4 w 46"/>
                <a:gd name="T3" fmla="*/ 0 h 14"/>
                <a:gd name="T4" fmla="*/ 2 w 46"/>
                <a:gd name="T5" fmla="*/ 1 h 14"/>
                <a:gd name="T6" fmla="*/ 1 w 46"/>
                <a:gd name="T7" fmla="*/ 1 h 14"/>
                <a:gd name="T8" fmla="*/ 1 w 46"/>
                <a:gd name="T9" fmla="*/ 1 h 14"/>
                <a:gd name="T10" fmla="*/ 0 w 46"/>
                <a:gd name="T11" fmla="*/ 1 h 14"/>
                <a:gd name="T12" fmla="*/ 4 w 46"/>
                <a:gd name="T13" fmla="*/ 4 h 14"/>
                <a:gd name="T14" fmla="*/ 6 w 46"/>
                <a:gd name="T15" fmla="*/ 10 h 14"/>
                <a:gd name="T16" fmla="*/ 11 w 46"/>
                <a:gd name="T17" fmla="*/ 14 h 14"/>
                <a:gd name="T18" fmla="*/ 15 w 46"/>
                <a:gd name="T19" fmla="*/ 14 h 14"/>
                <a:gd name="T20" fmla="*/ 37 w 46"/>
                <a:gd name="T21" fmla="*/ 10 h 14"/>
                <a:gd name="T22" fmla="*/ 40 w 46"/>
                <a:gd name="T23" fmla="*/ 4 h 14"/>
                <a:gd name="T24" fmla="*/ 18 w 46"/>
                <a:gd name="T25" fmla="*/ 1 h 14"/>
                <a:gd name="T26" fmla="*/ 15 w 46"/>
                <a:gd name="T27" fmla="*/ 1 h 14"/>
                <a:gd name="T28" fmla="*/ 15 w 46"/>
                <a:gd name="T29" fmla="*/ 1 h 14"/>
                <a:gd name="T30" fmla="*/ 10 w 46"/>
                <a:gd name="T31" fmla="*/ 0 h 14"/>
                <a:gd name="T32" fmla="*/ 4 w 46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14">
                  <a:moveTo>
                    <a:pt x="4" y="0"/>
                  </a:moveTo>
                  <a:cubicBezTo>
                    <a:pt x="3" y="0"/>
                    <a:pt x="3" y="0"/>
                    <a:pt x="4" y="0"/>
                  </a:cubicBezTo>
                  <a:cubicBezTo>
                    <a:pt x="5" y="0"/>
                    <a:pt x="4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2" y="3"/>
                    <a:pt x="4" y="4"/>
                  </a:cubicBezTo>
                  <a:cubicBezTo>
                    <a:pt x="6" y="5"/>
                    <a:pt x="6" y="8"/>
                    <a:pt x="6" y="10"/>
                  </a:cubicBezTo>
                  <a:cubicBezTo>
                    <a:pt x="6" y="11"/>
                    <a:pt x="8" y="13"/>
                    <a:pt x="11" y="14"/>
                  </a:cubicBezTo>
                  <a:cubicBezTo>
                    <a:pt x="12" y="14"/>
                    <a:pt x="13" y="14"/>
                    <a:pt x="15" y="14"/>
                  </a:cubicBezTo>
                  <a:cubicBezTo>
                    <a:pt x="21" y="14"/>
                    <a:pt x="33" y="12"/>
                    <a:pt x="37" y="10"/>
                  </a:cubicBezTo>
                  <a:cubicBezTo>
                    <a:pt x="46" y="7"/>
                    <a:pt x="45" y="5"/>
                    <a:pt x="40" y="4"/>
                  </a:cubicBezTo>
                  <a:cubicBezTo>
                    <a:pt x="32" y="2"/>
                    <a:pt x="23" y="1"/>
                    <a:pt x="18" y="1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0" y="0"/>
                  </a:cubicBezTo>
                  <a:cubicBezTo>
                    <a:pt x="7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71" name="出自【趣你的PPT】(微信:qunideppt)：最优质的PPT资源库"/>
            <p:cNvSpPr/>
            <p:nvPr/>
          </p:nvSpPr>
          <p:spPr bwMode="auto">
            <a:xfrm>
              <a:off x="8383588" y="4278313"/>
              <a:ext cx="11113" cy="3175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0 h 1"/>
                <a:gd name="T4" fmla="*/ 2 w 4"/>
                <a:gd name="T5" fmla="*/ 1 h 1"/>
                <a:gd name="T6" fmla="*/ 4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72" name="出自【趣你的PPT】(微信:qunideppt)：最优质的PPT资源库"/>
            <p:cNvSpPr/>
            <p:nvPr/>
          </p:nvSpPr>
          <p:spPr bwMode="auto">
            <a:xfrm>
              <a:off x="8401050" y="4278313"/>
              <a:ext cx="20638" cy="3175"/>
            </a:xfrm>
            <a:custGeom>
              <a:avLst/>
              <a:gdLst>
                <a:gd name="T0" fmla="*/ 6 w 8"/>
                <a:gd name="T1" fmla="*/ 0 h 1"/>
                <a:gd name="T2" fmla="*/ 5 w 8"/>
                <a:gd name="T3" fmla="*/ 0 h 1"/>
                <a:gd name="T4" fmla="*/ 0 w 8"/>
                <a:gd name="T5" fmla="*/ 1 h 1"/>
                <a:gd name="T6" fmla="*/ 6 w 8"/>
                <a:gd name="T7" fmla="*/ 1 h 1"/>
                <a:gd name="T8" fmla="*/ 6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8" y="1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73" name="出自【趣你的PPT】(微信:qunideppt)：最优质的PPT资源库"/>
            <p:cNvSpPr/>
            <p:nvPr/>
          </p:nvSpPr>
          <p:spPr bwMode="auto">
            <a:xfrm>
              <a:off x="8267700" y="4346575"/>
              <a:ext cx="30163" cy="3175"/>
            </a:xfrm>
            <a:custGeom>
              <a:avLst/>
              <a:gdLst>
                <a:gd name="T0" fmla="*/ 5 w 11"/>
                <a:gd name="T1" fmla="*/ 0 h 1"/>
                <a:gd name="T2" fmla="*/ 4 w 11"/>
                <a:gd name="T3" fmla="*/ 1 h 1"/>
                <a:gd name="T4" fmla="*/ 0 w 11"/>
                <a:gd name="T5" fmla="*/ 1 h 1"/>
                <a:gd name="T6" fmla="*/ 1 w 11"/>
                <a:gd name="T7" fmla="*/ 1 h 1"/>
                <a:gd name="T8" fmla="*/ 4 w 11"/>
                <a:gd name="T9" fmla="*/ 1 h 1"/>
                <a:gd name="T10" fmla="*/ 6 w 11"/>
                <a:gd name="T11" fmla="*/ 1 h 1"/>
                <a:gd name="T12" fmla="*/ 7 w 11"/>
                <a:gd name="T13" fmla="*/ 1 h 1"/>
                <a:gd name="T14" fmla="*/ 5 w 1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">
                  <a:moveTo>
                    <a:pt x="5" y="0"/>
                  </a:moveTo>
                  <a:cubicBezTo>
                    <a:pt x="5" y="0"/>
                    <a:pt x="4" y="0"/>
                    <a:pt x="4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1" y="1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74" name="出自【趣你的PPT】(微信:qunideppt)：最优质的PPT资源库"/>
            <p:cNvSpPr/>
            <p:nvPr/>
          </p:nvSpPr>
          <p:spPr bwMode="auto">
            <a:xfrm>
              <a:off x="8102600" y="4392613"/>
              <a:ext cx="19050" cy="3175"/>
            </a:xfrm>
            <a:custGeom>
              <a:avLst/>
              <a:gdLst>
                <a:gd name="T0" fmla="*/ 2 w 7"/>
                <a:gd name="T1" fmla="*/ 0 h 1"/>
                <a:gd name="T2" fmla="*/ 3 w 7"/>
                <a:gd name="T3" fmla="*/ 1 h 1"/>
                <a:gd name="T4" fmla="*/ 3 w 7"/>
                <a:gd name="T5" fmla="*/ 1 h 1"/>
                <a:gd name="T6" fmla="*/ 7 w 7"/>
                <a:gd name="T7" fmla="*/ 0 h 1"/>
                <a:gd name="T8" fmla="*/ 6 w 7"/>
                <a:gd name="T9" fmla="*/ 0 h 1"/>
                <a:gd name="T10" fmla="*/ 2 w 7"/>
                <a:gd name="T11" fmla="*/ 0 h 1"/>
                <a:gd name="T12" fmla="*/ 2 w 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">
                  <a:moveTo>
                    <a:pt x="2" y="0"/>
                  </a:moveTo>
                  <a:cubicBezTo>
                    <a:pt x="0" y="0"/>
                    <a:pt x="0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75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8010525" y="4244975"/>
              <a:ext cx="195263" cy="33337"/>
            </a:xfrm>
            <a:custGeom>
              <a:avLst/>
              <a:gdLst>
                <a:gd name="T0" fmla="*/ 32 w 72"/>
                <a:gd name="T1" fmla="*/ 3 h 12"/>
                <a:gd name="T2" fmla="*/ 32 w 72"/>
                <a:gd name="T3" fmla="*/ 3 h 12"/>
                <a:gd name="T4" fmla="*/ 32 w 72"/>
                <a:gd name="T5" fmla="*/ 3 h 12"/>
                <a:gd name="T6" fmla="*/ 32 w 72"/>
                <a:gd name="T7" fmla="*/ 3 h 12"/>
                <a:gd name="T8" fmla="*/ 32 w 72"/>
                <a:gd name="T9" fmla="*/ 3 h 12"/>
                <a:gd name="T10" fmla="*/ 32 w 72"/>
                <a:gd name="T11" fmla="*/ 3 h 12"/>
                <a:gd name="T12" fmla="*/ 20 w 72"/>
                <a:gd name="T13" fmla="*/ 0 h 12"/>
                <a:gd name="T14" fmla="*/ 8 w 72"/>
                <a:gd name="T15" fmla="*/ 1 h 12"/>
                <a:gd name="T16" fmla="*/ 3 w 72"/>
                <a:gd name="T17" fmla="*/ 5 h 12"/>
                <a:gd name="T18" fmla="*/ 1 w 72"/>
                <a:gd name="T19" fmla="*/ 9 h 12"/>
                <a:gd name="T20" fmla="*/ 24 w 72"/>
                <a:gd name="T21" fmla="*/ 11 h 12"/>
                <a:gd name="T22" fmla="*/ 44 w 72"/>
                <a:gd name="T23" fmla="*/ 12 h 12"/>
                <a:gd name="T24" fmla="*/ 46 w 72"/>
                <a:gd name="T25" fmla="*/ 12 h 12"/>
                <a:gd name="T26" fmla="*/ 65 w 72"/>
                <a:gd name="T27" fmla="*/ 11 h 12"/>
                <a:gd name="T28" fmla="*/ 57 w 72"/>
                <a:gd name="T29" fmla="*/ 7 h 12"/>
                <a:gd name="T30" fmla="*/ 57 w 72"/>
                <a:gd name="T31" fmla="*/ 7 h 12"/>
                <a:gd name="T32" fmla="*/ 50 w 72"/>
                <a:gd name="T33" fmla="*/ 2 h 12"/>
                <a:gd name="T34" fmla="*/ 40 w 72"/>
                <a:gd name="T35" fmla="*/ 1 h 12"/>
                <a:gd name="T36" fmla="*/ 32 w 72"/>
                <a:gd name="T37" fmla="*/ 3 h 12"/>
                <a:gd name="T38" fmla="*/ 32 w 72"/>
                <a:gd name="T39" fmla="*/ 3 h 12"/>
                <a:gd name="T40" fmla="*/ 26 w 72"/>
                <a:gd name="T41" fmla="*/ 0 h 12"/>
                <a:gd name="T42" fmla="*/ 20 w 72"/>
                <a:gd name="T4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12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moveTo>
                    <a:pt x="20" y="0"/>
                  </a:moveTo>
                  <a:cubicBezTo>
                    <a:pt x="16" y="0"/>
                    <a:pt x="12" y="0"/>
                    <a:pt x="8" y="1"/>
                  </a:cubicBezTo>
                  <a:cubicBezTo>
                    <a:pt x="2" y="3"/>
                    <a:pt x="3" y="4"/>
                    <a:pt x="3" y="5"/>
                  </a:cubicBezTo>
                  <a:cubicBezTo>
                    <a:pt x="4" y="7"/>
                    <a:pt x="0" y="9"/>
                    <a:pt x="1" y="9"/>
                  </a:cubicBezTo>
                  <a:cubicBezTo>
                    <a:pt x="2" y="10"/>
                    <a:pt x="12" y="10"/>
                    <a:pt x="24" y="11"/>
                  </a:cubicBezTo>
                  <a:cubicBezTo>
                    <a:pt x="30" y="12"/>
                    <a:pt x="37" y="12"/>
                    <a:pt x="44" y="12"/>
                  </a:cubicBezTo>
                  <a:cubicBezTo>
                    <a:pt x="44" y="12"/>
                    <a:pt x="45" y="12"/>
                    <a:pt x="46" y="12"/>
                  </a:cubicBezTo>
                  <a:cubicBezTo>
                    <a:pt x="54" y="12"/>
                    <a:pt x="62" y="12"/>
                    <a:pt x="65" y="11"/>
                  </a:cubicBezTo>
                  <a:cubicBezTo>
                    <a:pt x="72" y="9"/>
                    <a:pt x="58" y="7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7"/>
                    <a:pt x="57" y="5"/>
                    <a:pt x="50" y="2"/>
                  </a:cubicBezTo>
                  <a:cubicBezTo>
                    <a:pt x="47" y="1"/>
                    <a:pt x="43" y="1"/>
                    <a:pt x="40" y="1"/>
                  </a:cubicBezTo>
                  <a:cubicBezTo>
                    <a:pt x="36" y="1"/>
                    <a:pt x="32" y="2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2"/>
                    <a:pt x="30" y="1"/>
                    <a:pt x="26" y="0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76" name="出自【趣你的PPT】(微信:qunideppt)：最优质的PPT资源库"/>
            <p:cNvSpPr/>
            <p:nvPr/>
          </p:nvSpPr>
          <p:spPr bwMode="auto">
            <a:xfrm>
              <a:off x="8470900" y="4297363"/>
              <a:ext cx="11113" cy="4762"/>
            </a:xfrm>
            <a:custGeom>
              <a:avLst/>
              <a:gdLst>
                <a:gd name="T0" fmla="*/ 2 w 4"/>
                <a:gd name="T1" fmla="*/ 0 h 2"/>
                <a:gd name="T2" fmla="*/ 0 w 4"/>
                <a:gd name="T3" fmla="*/ 1 h 2"/>
                <a:gd name="T4" fmla="*/ 1 w 4"/>
                <a:gd name="T5" fmla="*/ 2 h 2"/>
                <a:gd name="T6" fmla="*/ 3 w 4"/>
                <a:gd name="T7" fmla="*/ 1 h 2"/>
                <a:gd name="T8" fmla="*/ 2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4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77" name="出自【趣你的PPT】(微信:qunideppt)：最优质的PPT资源库"/>
            <p:cNvSpPr/>
            <p:nvPr/>
          </p:nvSpPr>
          <p:spPr bwMode="auto">
            <a:xfrm>
              <a:off x="10309225" y="4357688"/>
              <a:ext cx="11113" cy="1587"/>
            </a:xfrm>
            <a:custGeom>
              <a:avLst/>
              <a:gdLst>
                <a:gd name="T0" fmla="*/ 2 w 4"/>
                <a:gd name="T1" fmla="*/ 0 h 1"/>
                <a:gd name="T2" fmla="*/ 0 w 4"/>
                <a:gd name="T3" fmla="*/ 1 h 1"/>
                <a:gd name="T4" fmla="*/ 3 w 4"/>
                <a:gd name="T5" fmla="*/ 1 h 1"/>
                <a:gd name="T6" fmla="*/ 4 w 4"/>
                <a:gd name="T7" fmla="*/ 1 h 1"/>
                <a:gd name="T8" fmla="*/ 2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78" name="出自【趣你的PPT】(微信:qunideppt)：最优质的PPT资源库"/>
            <p:cNvSpPr/>
            <p:nvPr/>
          </p:nvSpPr>
          <p:spPr bwMode="auto">
            <a:xfrm>
              <a:off x="9569450" y="4370388"/>
              <a:ext cx="20638" cy="6350"/>
            </a:xfrm>
            <a:custGeom>
              <a:avLst/>
              <a:gdLst>
                <a:gd name="T0" fmla="*/ 3 w 8"/>
                <a:gd name="T1" fmla="*/ 0 h 2"/>
                <a:gd name="T2" fmla="*/ 1 w 8"/>
                <a:gd name="T3" fmla="*/ 0 h 2"/>
                <a:gd name="T4" fmla="*/ 3 w 8"/>
                <a:gd name="T5" fmla="*/ 2 h 2"/>
                <a:gd name="T6" fmla="*/ 6 w 8"/>
                <a:gd name="T7" fmla="*/ 1 h 2"/>
                <a:gd name="T8" fmla="*/ 3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3" y="1"/>
                    <a:pt x="5" y="1"/>
                    <a:pt x="6" y="1"/>
                  </a:cubicBezTo>
                  <a:cubicBezTo>
                    <a:pt x="8" y="1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79" name="出自【趣你的PPT】(微信:qunideppt)：最优质的PPT资源库"/>
            <p:cNvSpPr/>
            <p:nvPr/>
          </p:nvSpPr>
          <p:spPr bwMode="auto">
            <a:xfrm>
              <a:off x="8755063" y="4354513"/>
              <a:ext cx="60325" cy="11112"/>
            </a:xfrm>
            <a:custGeom>
              <a:avLst/>
              <a:gdLst>
                <a:gd name="T0" fmla="*/ 10 w 22"/>
                <a:gd name="T1" fmla="*/ 0 h 4"/>
                <a:gd name="T2" fmla="*/ 5 w 22"/>
                <a:gd name="T3" fmla="*/ 4 h 4"/>
                <a:gd name="T4" fmla="*/ 10 w 22"/>
                <a:gd name="T5" fmla="*/ 4 h 4"/>
                <a:gd name="T6" fmla="*/ 15 w 22"/>
                <a:gd name="T7" fmla="*/ 0 h 4"/>
                <a:gd name="T8" fmla="*/ 10 w 2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">
                  <a:moveTo>
                    <a:pt x="10" y="0"/>
                  </a:moveTo>
                  <a:cubicBezTo>
                    <a:pt x="0" y="0"/>
                    <a:pt x="2" y="3"/>
                    <a:pt x="5" y="4"/>
                  </a:cubicBezTo>
                  <a:cubicBezTo>
                    <a:pt x="7" y="4"/>
                    <a:pt x="9" y="4"/>
                    <a:pt x="10" y="4"/>
                  </a:cubicBezTo>
                  <a:cubicBezTo>
                    <a:pt x="21" y="4"/>
                    <a:pt x="22" y="1"/>
                    <a:pt x="15" y="0"/>
                  </a:cubicBezTo>
                  <a:cubicBezTo>
                    <a:pt x="13" y="0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80" name="出自【趣你的PPT】(微信:qunideppt)：最优质的PPT资源库"/>
            <p:cNvSpPr/>
            <p:nvPr/>
          </p:nvSpPr>
          <p:spPr bwMode="auto">
            <a:xfrm>
              <a:off x="8072438" y="4406900"/>
              <a:ext cx="11113" cy="1587"/>
            </a:xfrm>
            <a:custGeom>
              <a:avLst/>
              <a:gdLst>
                <a:gd name="T0" fmla="*/ 3 w 4"/>
                <a:gd name="T1" fmla="*/ 0 h 1"/>
                <a:gd name="T2" fmla="*/ 1 w 4"/>
                <a:gd name="T3" fmla="*/ 0 h 1"/>
                <a:gd name="T4" fmla="*/ 2 w 4"/>
                <a:gd name="T5" fmla="*/ 1 h 1"/>
                <a:gd name="T6" fmla="*/ 2 w 4"/>
                <a:gd name="T7" fmla="*/ 1 h 1"/>
                <a:gd name="T8" fmla="*/ 4 w 4"/>
                <a:gd name="T9" fmla="*/ 0 h 1"/>
                <a:gd name="T10" fmla="*/ 3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81" name="出自【趣你的PPT】(微信:qunideppt)：最优质的PPT资源库"/>
            <p:cNvSpPr/>
            <p:nvPr/>
          </p:nvSpPr>
          <p:spPr bwMode="auto">
            <a:xfrm>
              <a:off x="9498013" y="4308475"/>
              <a:ext cx="90488" cy="15875"/>
            </a:xfrm>
            <a:custGeom>
              <a:avLst/>
              <a:gdLst>
                <a:gd name="T0" fmla="*/ 19 w 33"/>
                <a:gd name="T1" fmla="*/ 0 h 6"/>
                <a:gd name="T2" fmla="*/ 17 w 33"/>
                <a:gd name="T3" fmla="*/ 0 h 6"/>
                <a:gd name="T4" fmla="*/ 6 w 33"/>
                <a:gd name="T5" fmla="*/ 6 h 6"/>
                <a:gd name="T6" fmla="*/ 23 w 33"/>
                <a:gd name="T7" fmla="*/ 5 h 6"/>
                <a:gd name="T8" fmla="*/ 19 w 3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7" y="1"/>
                    <a:pt x="0" y="3"/>
                    <a:pt x="6" y="6"/>
                  </a:cubicBezTo>
                  <a:cubicBezTo>
                    <a:pt x="11" y="5"/>
                    <a:pt x="17" y="5"/>
                    <a:pt x="23" y="5"/>
                  </a:cubicBezTo>
                  <a:cubicBezTo>
                    <a:pt x="33" y="4"/>
                    <a:pt x="33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82" name="出自【趣你的PPT】(微信:qunideppt)：最优质的PPT资源库"/>
            <p:cNvSpPr/>
            <p:nvPr/>
          </p:nvSpPr>
          <p:spPr bwMode="auto">
            <a:xfrm>
              <a:off x="9102725" y="4349750"/>
              <a:ext cx="14288" cy="1587"/>
            </a:xfrm>
            <a:custGeom>
              <a:avLst/>
              <a:gdLst>
                <a:gd name="T0" fmla="*/ 3 w 5"/>
                <a:gd name="T1" fmla="*/ 0 h 1"/>
                <a:gd name="T2" fmla="*/ 2 w 5"/>
                <a:gd name="T3" fmla="*/ 0 h 1"/>
                <a:gd name="T4" fmla="*/ 3 w 5"/>
                <a:gd name="T5" fmla="*/ 1 h 1"/>
                <a:gd name="T6" fmla="*/ 3 w 5"/>
                <a:gd name="T7" fmla="*/ 1 h 1"/>
                <a:gd name="T8" fmla="*/ 5 w 5"/>
                <a:gd name="T9" fmla="*/ 0 h 1"/>
                <a:gd name="T10" fmla="*/ 3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83" name="出自【趣你的PPT】(微信:qunideppt)：最优质的PPT资源库"/>
            <p:cNvSpPr/>
            <p:nvPr/>
          </p:nvSpPr>
          <p:spPr bwMode="auto">
            <a:xfrm>
              <a:off x="9023350" y="4373563"/>
              <a:ext cx="14288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1 w 5"/>
                <a:gd name="T5" fmla="*/ 1 h 1"/>
                <a:gd name="T6" fmla="*/ 1 w 5"/>
                <a:gd name="T7" fmla="*/ 1 h 1"/>
                <a:gd name="T8" fmla="*/ 3 w 5"/>
                <a:gd name="T9" fmla="*/ 1 h 1"/>
                <a:gd name="T10" fmla="*/ 3 w 5"/>
                <a:gd name="T11" fmla="*/ 1 h 1"/>
                <a:gd name="T12" fmla="*/ 3 w 5"/>
                <a:gd name="T13" fmla="*/ 0 h 1"/>
                <a:gd name="T14" fmla="*/ 2 w 5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5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84" name="出自【趣你的PPT】(微信:qunideppt)：最优质的PPT资源库"/>
            <p:cNvSpPr/>
            <p:nvPr/>
          </p:nvSpPr>
          <p:spPr bwMode="auto">
            <a:xfrm>
              <a:off x="7915275" y="4224338"/>
              <a:ext cx="134938" cy="30162"/>
            </a:xfrm>
            <a:custGeom>
              <a:avLst/>
              <a:gdLst>
                <a:gd name="T0" fmla="*/ 15 w 50"/>
                <a:gd name="T1" fmla="*/ 0 h 11"/>
                <a:gd name="T2" fmla="*/ 2 w 50"/>
                <a:gd name="T3" fmla="*/ 2 h 11"/>
                <a:gd name="T4" fmla="*/ 2 w 50"/>
                <a:gd name="T5" fmla="*/ 6 h 11"/>
                <a:gd name="T6" fmla="*/ 3 w 50"/>
                <a:gd name="T7" fmla="*/ 9 h 11"/>
                <a:gd name="T8" fmla="*/ 25 w 50"/>
                <a:gd name="T9" fmla="*/ 11 h 11"/>
                <a:gd name="T10" fmla="*/ 28 w 50"/>
                <a:gd name="T11" fmla="*/ 11 h 11"/>
                <a:gd name="T12" fmla="*/ 47 w 50"/>
                <a:gd name="T13" fmla="*/ 8 h 11"/>
                <a:gd name="T14" fmla="*/ 33 w 50"/>
                <a:gd name="T15" fmla="*/ 2 h 11"/>
                <a:gd name="T16" fmla="*/ 15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15" y="0"/>
                  </a:moveTo>
                  <a:cubicBezTo>
                    <a:pt x="9" y="0"/>
                    <a:pt x="4" y="1"/>
                    <a:pt x="2" y="2"/>
                  </a:cubicBezTo>
                  <a:cubicBezTo>
                    <a:pt x="0" y="3"/>
                    <a:pt x="0" y="5"/>
                    <a:pt x="2" y="6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13" y="11"/>
                    <a:pt x="25" y="11"/>
                  </a:cubicBezTo>
                  <a:cubicBezTo>
                    <a:pt x="26" y="11"/>
                    <a:pt x="27" y="11"/>
                    <a:pt x="28" y="11"/>
                  </a:cubicBezTo>
                  <a:cubicBezTo>
                    <a:pt x="36" y="11"/>
                    <a:pt x="43" y="10"/>
                    <a:pt x="47" y="8"/>
                  </a:cubicBezTo>
                  <a:cubicBezTo>
                    <a:pt x="50" y="5"/>
                    <a:pt x="42" y="3"/>
                    <a:pt x="33" y="2"/>
                  </a:cubicBezTo>
                  <a:cubicBezTo>
                    <a:pt x="27" y="0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85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7321550" y="4370388"/>
              <a:ext cx="290513" cy="95250"/>
            </a:xfrm>
            <a:custGeom>
              <a:avLst/>
              <a:gdLst>
                <a:gd name="T0" fmla="*/ 15 w 107"/>
                <a:gd name="T1" fmla="*/ 29 h 35"/>
                <a:gd name="T2" fmla="*/ 14 w 107"/>
                <a:gd name="T3" fmla="*/ 28 h 35"/>
                <a:gd name="T4" fmla="*/ 14 w 107"/>
                <a:gd name="T5" fmla="*/ 28 h 35"/>
                <a:gd name="T6" fmla="*/ 15 w 107"/>
                <a:gd name="T7" fmla="*/ 29 h 35"/>
                <a:gd name="T8" fmla="*/ 95 w 107"/>
                <a:gd name="T9" fmla="*/ 0 h 35"/>
                <a:gd name="T10" fmla="*/ 79 w 107"/>
                <a:gd name="T11" fmla="*/ 3 h 35"/>
                <a:gd name="T12" fmla="*/ 53 w 107"/>
                <a:gd name="T13" fmla="*/ 9 h 35"/>
                <a:gd name="T14" fmla="*/ 53 w 107"/>
                <a:gd name="T15" fmla="*/ 9 h 35"/>
                <a:gd name="T16" fmla="*/ 50 w 107"/>
                <a:gd name="T17" fmla="*/ 9 h 35"/>
                <a:gd name="T18" fmla="*/ 47 w 107"/>
                <a:gd name="T19" fmla="*/ 9 h 35"/>
                <a:gd name="T20" fmla="*/ 42 w 107"/>
                <a:gd name="T21" fmla="*/ 9 h 35"/>
                <a:gd name="T22" fmla="*/ 37 w 107"/>
                <a:gd name="T23" fmla="*/ 11 h 35"/>
                <a:gd name="T24" fmla="*/ 37 w 107"/>
                <a:gd name="T25" fmla="*/ 11 h 35"/>
                <a:gd name="T26" fmla="*/ 37 w 107"/>
                <a:gd name="T27" fmla="*/ 11 h 35"/>
                <a:gd name="T28" fmla="*/ 30 w 107"/>
                <a:gd name="T29" fmla="*/ 13 h 35"/>
                <a:gd name="T30" fmla="*/ 17 w 107"/>
                <a:gd name="T31" fmla="*/ 19 h 35"/>
                <a:gd name="T32" fmla="*/ 7 w 107"/>
                <a:gd name="T33" fmla="*/ 23 h 35"/>
                <a:gd name="T34" fmla="*/ 13 w 107"/>
                <a:gd name="T35" fmla="*/ 24 h 35"/>
                <a:gd name="T36" fmla="*/ 11 w 107"/>
                <a:gd name="T37" fmla="*/ 25 h 35"/>
                <a:gd name="T38" fmla="*/ 11 w 107"/>
                <a:gd name="T39" fmla="*/ 26 h 35"/>
                <a:gd name="T40" fmla="*/ 10 w 107"/>
                <a:gd name="T41" fmla="*/ 27 h 35"/>
                <a:gd name="T42" fmla="*/ 10 w 107"/>
                <a:gd name="T43" fmla="*/ 27 h 35"/>
                <a:gd name="T44" fmla="*/ 10 w 107"/>
                <a:gd name="T45" fmla="*/ 27 h 35"/>
                <a:gd name="T46" fmla="*/ 11 w 107"/>
                <a:gd name="T47" fmla="*/ 27 h 35"/>
                <a:gd name="T48" fmla="*/ 14 w 107"/>
                <a:gd name="T49" fmla="*/ 28 h 35"/>
                <a:gd name="T50" fmla="*/ 13 w 107"/>
                <a:gd name="T51" fmla="*/ 28 h 35"/>
                <a:gd name="T52" fmla="*/ 10 w 107"/>
                <a:gd name="T53" fmla="*/ 29 h 35"/>
                <a:gd name="T54" fmla="*/ 5 w 107"/>
                <a:gd name="T55" fmla="*/ 30 h 35"/>
                <a:gd name="T56" fmla="*/ 5 w 107"/>
                <a:gd name="T57" fmla="*/ 33 h 35"/>
                <a:gd name="T58" fmla="*/ 6 w 107"/>
                <a:gd name="T59" fmla="*/ 33 h 35"/>
                <a:gd name="T60" fmla="*/ 9 w 107"/>
                <a:gd name="T61" fmla="*/ 33 h 35"/>
                <a:gd name="T62" fmla="*/ 11 w 107"/>
                <a:gd name="T63" fmla="*/ 33 h 35"/>
                <a:gd name="T64" fmla="*/ 10 w 107"/>
                <a:gd name="T65" fmla="*/ 33 h 35"/>
                <a:gd name="T66" fmla="*/ 14 w 107"/>
                <a:gd name="T67" fmla="*/ 35 h 35"/>
                <a:gd name="T68" fmla="*/ 16 w 107"/>
                <a:gd name="T69" fmla="*/ 35 h 35"/>
                <a:gd name="T70" fmla="*/ 18 w 107"/>
                <a:gd name="T71" fmla="*/ 35 h 35"/>
                <a:gd name="T72" fmla="*/ 21 w 107"/>
                <a:gd name="T73" fmla="*/ 35 h 35"/>
                <a:gd name="T74" fmla="*/ 25 w 107"/>
                <a:gd name="T75" fmla="*/ 35 h 35"/>
                <a:gd name="T76" fmla="*/ 36 w 107"/>
                <a:gd name="T77" fmla="*/ 33 h 35"/>
                <a:gd name="T78" fmla="*/ 34 w 107"/>
                <a:gd name="T79" fmla="*/ 30 h 35"/>
                <a:gd name="T80" fmla="*/ 34 w 107"/>
                <a:gd name="T81" fmla="*/ 30 h 35"/>
                <a:gd name="T82" fmla="*/ 35 w 107"/>
                <a:gd name="T83" fmla="*/ 30 h 35"/>
                <a:gd name="T84" fmla="*/ 36 w 107"/>
                <a:gd name="T85" fmla="*/ 29 h 35"/>
                <a:gd name="T86" fmla="*/ 36 w 107"/>
                <a:gd name="T87" fmla="*/ 28 h 35"/>
                <a:gd name="T88" fmla="*/ 37 w 107"/>
                <a:gd name="T89" fmla="*/ 28 h 35"/>
                <a:gd name="T90" fmla="*/ 38 w 107"/>
                <a:gd name="T91" fmla="*/ 28 h 35"/>
                <a:gd name="T92" fmla="*/ 39 w 107"/>
                <a:gd name="T93" fmla="*/ 26 h 35"/>
                <a:gd name="T94" fmla="*/ 39 w 107"/>
                <a:gd name="T95" fmla="*/ 25 h 35"/>
                <a:gd name="T96" fmla="*/ 39 w 107"/>
                <a:gd name="T97" fmla="*/ 25 h 35"/>
                <a:gd name="T98" fmla="*/ 40 w 107"/>
                <a:gd name="T99" fmla="*/ 25 h 35"/>
                <a:gd name="T100" fmla="*/ 41 w 107"/>
                <a:gd name="T101" fmla="*/ 24 h 35"/>
                <a:gd name="T102" fmla="*/ 43 w 107"/>
                <a:gd name="T103" fmla="*/ 23 h 35"/>
                <a:gd name="T104" fmla="*/ 44 w 107"/>
                <a:gd name="T105" fmla="*/ 23 h 35"/>
                <a:gd name="T106" fmla="*/ 46 w 107"/>
                <a:gd name="T107" fmla="*/ 23 h 35"/>
                <a:gd name="T108" fmla="*/ 48 w 107"/>
                <a:gd name="T109" fmla="*/ 23 h 35"/>
                <a:gd name="T110" fmla="*/ 53 w 107"/>
                <a:gd name="T111" fmla="*/ 21 h 35"/>
                <a:gd name="T112" fmla="*/ 79 w 107"/>
                <a:gd name="T113" fmla="*/ 13 h 35"/>
                <a:gd name="T114" fmla="*/ 104 w 107"/>
                <a:gd name="T115" fmla="*/ 3 h 35"/>
                <a:gd name="T116" fmla="*/ 95 w 107"/>
                <a:gd name="T1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" h="35">
                  <a:moveTo>
                    <a:pt x="15" y="29"/>
                  </a:moveTo>
                  <a:cubicBezTo>
                    <a:pt x="15" y="29"/>
                    <a:pt x="15" y="29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6" y="29"/>
                    <a:pt x="15" y="29"/>
                  </a:cubicBezTo>
                  <a:moveTo>
                    <a:pt x="95" y="0"/>
                  </a:moveTo>
                  <a:cubicBezTo>
                    <a:pt x="90" y="0"/>
                    <a:pt x="84" y="2"/>
                    <a:pt x="79" y="3"/>
                  </a:cubicBezTo>
                  <a:cubicBezTo>
                    <a:pt x="67" y="7"/>
                    <a:pt x="53" y="8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1" y="9"/>
                    <a:pt x="50" y="9"/>
                  </a:cubicBezTo>
                  <a:cubicBezTo>
                    <a:pt x="49" y="9"/>
                    <a:pt x="48" y="9"/>
                    <a:pt x="47" y="9"/>
                  </a:cubicBezTo>
                  <a:cubicBezTo>
                    <a:pt x="45" y="9"/>
                    <a:pt x="44" y="9"/>
                    <a:pt x="42" y="9"/>
                  </a:cubicBezTo>
                  <a:cubicBezTo>
                    <a:pt x="38" y="10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6" y="11"/>
                    <a:pt x="34" y="12"/>
                    <a:pt x="30" y="13"/>
                  </a:cubicBezTo>
                  <a:cubicBezTo>
                    <a:pt x="27" y="14"/>
                    <a:pt x="23" y="17"/>
                    <a:pt x="17" y="19"/>
                  </a:cubicBezTo>
                  <a:cubicBezTo>
                    <a:pt x="12" y="20"/>
                    <a:pt x="3" y="22"/>
                    <a:pt x="7" y="23"/>
                  </a:cubicBezTo>
                  <a:cubicBezTo>
                    <a:pt x="11" y="24"/>
                    <a:pt x="16" y="24"/>
                    <a:pt x="13" y="24"/>
                  </a:cubicBezTo>
                  <a:cubicBezTo>
                    <a:pt x="10" y="24"/>
                    <a:pt x="9" y="25"/>
                    <a:pt x="11" y="25"/>
                  </a:cubicBezTo>
                  <a:cubicBezTo>
                    <a:pt x="13" y="25"/>
                    <a:pt x="13" y="26"/>
                    <a:pt x="11" y="26"/>
                  </a:cubicBezTo>
                  <a:cubicBezTo>
                    <a:pt x="9" y="26"/>
                    <a:pt x="8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2" y="27"/>
                    <a:pt x="12" y="27"/>
                    <a:pt x="11" y="27"/>
                  </a:cubicBezTo>
                  <a:cubicBezTo>
                    <a:pt x="10" y="28"/>
                    <a:pt x="12" y="28"/>
                    <a:pt x="14" y="28"/>
                  </a:cubicBezTo>
                  <a:cubicBezTo>
                    <a:pt x="14" y="28"/>
                    <a:pt x="13" y="28"/>
                    <a:pt x="13" y="28"/>
                  </a:cubicBezTo>
                  <a:cubicBezTo>
                    <a:pt x="12" y="28"/>
                    <a:pt x="11" y="28"/>
                    <a:pt x="10" y="29"/>
                  </a:cubicBezTo>
                  <a:cubicBezTo>
                    <a:pt x="8" y="29"/>
                    <a:pt x="8" y="30"/>
                    <a:pt x="5" y="30"/>
                  </a:cubicBezTo>
                  <a:cubicBezTo>
                    <a:pt x="0" y="32"/>
                    <a:pt x="1" y="33"/>
                    <a:pt x="5" y="33"/>
                  </a:cubicBezTo>
                  <a:cubicBezTo>
                    <a:pt x="5" y="33"/>
                    <a:pt x="5" y="33"/>
                    <a:pt x="6" y="33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3"/>
                    <a:pt x="10" y="33"/>
                    <a:pt x="11" y="33"/>
                  </a:cubicBezTo>
                  <a:cubicBezTo>
                    <a:pt x="12" y="33"/>
                    <a:pt x="11" y="33"/>
                    <a:pt x="10" y="33"/>
                  </a:cubicBezTo>
                  <a:cubicBezTo>
                    <a:pt x="8" y="34"/>
                    <a:pt x="10" y="35"/>
                    <a:pt x="14" y="35"/>
                  </a:cubicBezTo>
                  <a:cubicBezTo>
                    <a:pt x="14" y="35"/>
                    <a:pt x="15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2" y="35"/>
                    <a:pt x="23" y="35"/>
                    <a:pt x="25" y="35"/>
                  </a:cubicBezTo>
                  <a:cubicBezTo>
                    <a:pt x="30" y="35"/>
                    <a:pt x="36" y="34"/>
                    <a:pt x="36" y="33"/>
                  </a:cubicBezTo>
                  <a:cubicBezTo>
                    <a:pt x="38" y="31"/>
                    <a:pt x="33" y="30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7" y="30"/>
                    <a:pt x="36" y="30"/>
                    <a:pt x="36" y="29"/>
                  </a:cubicBezTo>
                  <a:cubicBezTo>
                    <a:pt x="35" y="28"/>
                    <a:pt x="35" y="28"/>
                    <a:pt x="36" y="28"/>
                  </a:cubicBezTo>
                  <a:cubicBezTo>
                    <a:pt x="36" y="28"/>
                    <a:pt x="36" y="28"/>
                    <a:pt x="37" y="28"/>
                  </a:cubicBezTo>
                  <a:cubicBezTo>
                    <a:pt x="37" y="28"/>
                    <a:pt x="37" y="28"/>
                    <a:pt x="38" y="28"/>
                  </a:cubicBezTo>
                  <a:cubicBezTo>
                    <a:pt x="39" y="28"/>
                    <a:pt x="39" y="27"/>
                    <a:pt x="39" y="26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5"/>
                    <a:pt x="40" y="25"/>
                    <a:pt x="40" y="25"/>
                  </a:cubicBezTo>
                  <a:cubicBezTo>
                    <a:pt x="41" y="25"/>
                    <a:pt x="42" y="24"/>
                    <a:pt x="41" y="24"/>
                  </a:cubicBezTo>
                  <a:cubicBezTo>
                    <a:pt x="41" y="23"/>
                    <a:pt x="42" y="23"/>
                    <a:pt x="43" y="23"/>
                  </a:cubicBezTo>
                  <a:cubicBezTo>
                    <a:pt x="43" y="23"/>
                    <a:pt x="44" y="23"/>
                    <a:pt x="44" y="23"/>
                  </a:cubicBezTo>
                  <a:cubicBezTo>
                    <a:pt x="45" y="23"/>
                    <a:pt x="45" y="23"/>
                    <a:pt x="46" y="23"/>
                  </a:cubicBezTo>
                  <a:cubicBezTo>
                    <a:pt x="47" y="23"/>
                    <a:pt x="49" y="23"/>
                    <a:pt x="48" y="23"/>
                  </a:cubicBezTo>
                  <a:cubicBezTo>
                    <a:pt x="47" y="23"/>
                    <a:pt x="51" y="22"/>
                    <a:pt x="53" y="21"/>
                  </a:cubicBezTo>
                  <a:cubicBezTo>
                    <a:pt x="55" y="20"/>
                    <a:pt x="66" y="17"/>
                    <a:pt x="79" y="13"/>
                  </a:cubicBezTo>
                  <a:cubicBezTo>
                    <a:pt x="93" y="10"/>
                    <a:pt x="107" y="5"/>
                    <a:pt x="104" y="3"/>
                  </a:cubicBezTo>
                  <a:cubicBezTo>
                    <a:pt x="101" y="1"/>
                    <a:pt x="98" y="0"/>
                    <a:pt x="9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86" name="出自【趣你的PPT】(微信:qunideppt)：最优质的PPT资源库"/>
            <p:cNvSpPr/>
            <p:nvPr/>
          </p:nvSpPr>
          <p:spPr bwMode="auto">
            <a:xfrm>
              <a:off x="7381875" y="4406900"/>
              <a:ext cx="9525" cy="1587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0 h 1"/>
                <a:gd name="T4" fmla="*/ 1 w 4"/>
                <a:gd name="T5" fmla="*/ 1 h 1"/>
                <a:gd name="T6" fmla="*/ 3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87" name="出自【趣你的PPT】(微信:qunideppt)：最优质的PPT资源库"/>
            <p:cNvSpPr/>
            <p:nvPr/>
          </p:nvSpPr>
          <p:spPr bwMode="auto">
            <a:xfrm>
              <a:off x="7527925" y="4521200"/>
              <a:ext cx="61913" cy="12700"/>
            </a:xfrm>
            <a:custGeom>
              <a:avLst/>
              <a:gdLst>
                <a:gd name="T0" fmla="*/ 7 w 23"/>
                <a:gd name="T1" fmla="*/ 0 h 5"/>
                <a:gd name="T2" fmla="*/ 3 w 23"/>
                <a:gd name="T3" fmla="*/ 1 h 5"/>
                <a:gd name="T4" fmla="*/ 1 w 23"/>
                <a:gd name="T5" fmla="*/ 1 h 5"/>
                <a:gd name="T6" fmla="*/ 1 w 23"/>
                <a:gd name="T7" fmla="*/ 1 h 5"/>
                <a:gd name="T8" fmla="*/ 9 w 23"/>
                <a:gd name="T9" fmla="*/ 3 h 5"/>
                <a:gd name="T10" fmla="*/ 23 w 23"/>
                <a:gd name="T11" fmla="*/ 5 h 5"/>
                <a:gd name="T12" fmla="*/ 13 w 23"/>
                <a:gd name="T13" fmla="*/ 1 h 5"/>
                <a:gd name="T14" fmla="*/ 7 w 2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5">
                  <a:moveTo>
                    <a:pt x="7" y="0"/>
                  </a:move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2" y="2"/>
                    <a:pt x="9" y="3"/>
                  </a:cubicBezTo>
                  <a:cubicBezTo>
                    <a:pt x="13" y="4"/>
                    <a:pt x="17" y="4"/>
                    <a:pt x="23" y="5"/>
                  </a:cubicBezTo>
                  <a:cubicBezTo>
                    <a:pt x="23" y="4"/>
                    <a:pt x="18" y="2"/>
                    <a:pt x="13" y="1"/>
                  </a:cubicBezTo>
                  <a:cubicBezTo>
                    <a:pt x="11" y="0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88" name="出自【趣你的PPT】(微信:qunideppt)：最优质的PPT资源库"/>
            <p:cNvSpPr/>
            <p:nvPr/>
          </p:nvSpPr>
          <p:spPr bwMode="auto">
            <a:xfrm>
              <a:off x="7351713" y="4506913"/>
              <a:ext cx="19050" cy="4762"/>
            </a:xfrm>
            <a:custGeom>
              <a:avLst/>
              <a:gdLst>
                <a:gd name="T0" fmla="*/ 2 w 7"/>
                <a:gd name="T1" fmla="*/ 0 h 2"/>
                <a:gd name="T2" fmla="*/ 2 w 7"/>
                <a:gd name="T3" fmla="*/ 2 h 2"/>
                <a:gd name="T4" fmla="*/ 6 w 7"/>
                <a:gd name="T5" fmla="*/ 2 h 2"/>
                <a:gd name="T6" fmla="*/ 7 w 7"/>
                <a:gd name="T7" fmla="*/ 2 h 2"/>
                <a:gd name="T8" fmla="*/ 7 w 7"/>
                <a:gd name="T9" fmla="*/ 1 h 2"/>
                <a:gd name="T10" fmla="*/ 2 w 7"/>
                <a:gd name="T11" fmla="*/ 0 h 2"/>
                <a:gd name="T12" fmla="*/ 2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2" y="0"/>
                  </a:moveTo>
                  <a:cubicBezTo>
                    <a:pt x="0" y="0"/>
                    <a:pt x="0" y="1"/>
                    <a:pt x="2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5" y="1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89" name="出自【趣你的PPT】(微信:qunideppt)：最优质的PPT资源库"/>
            <p:cNvSpPr/>
            <p:nvPr/>
          </p:nvSpPr>
          <p:spPr bwMode="auto">
            <a:xfrm>
              <a:off x="7842250" y="4225925"/>
              <a:ext cx="23813" cy="6350"/>
            </a:xfrm>
            <a:custGeom>
              <a:avLst/>
              <a:gdLst>
                <a:gd name="T0" fmla="*/ 5 w 9"/>
                <a:gd name="T1" fmla="*/ 0 h 2"/>
                <a:gd name="T2" fmla="*/ 3 w 9"/>
                <a:gd name="T3" fmla="*/ 0 h 2"/>
                <a:gd name="T4" fmla="*/ 3 w 9"/>
                <a:gd name="T5" fmla="*/ 2 h 2"/>
                <a:gd name="T6" fmla="*/ 7 w 9"/>
                <a:gd name="T7" fmla="*/ 1 h 2"/>
                <a:gd name="T8" fmla="*/ 5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5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1"/>
                    <a:pt x="4" y="2"/>
                    <a:pt x="3" y="2"/>
                  </a:cubicBezTo>
                  <a:cubicBezTo>
                    <a:pt x="4" y="2"/>
                    <a:pt x="5" y="2"/>
                    <a:pt x="7" y="1"/>
                  </a:cubicBezTo>
                  <a:cubicBezTo>
                    <a:pt x="9" y="1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90" name="出自【趣你的PPT】(微信:qunideppt)：最优质的PPT资源库"/>
            <p:cNvSpPr/>
            <p:nvPr/>
          </p:nvSpPr>
          <p:spPr bwMode="auto">
            <a:xfrm>
              <a:off x="7558088" y="4537075"/>
              <a:ext cx="12700" cy="3175"/>
            </a:xfrm>
            <a:custGeom>
              <a:avLst/>
              <a:gdLst>
                <a:gd name="T0" fmla="*/ 0 w 5"/>
                <a:gd name="T1" fmla="*/ 0 h 1"/>
                <a:gd name="T2" fmla="*/ 2 w 5"/>
                <a:gd name="T3" fmla="*/ 1 h 1"/>
                <a:gd name="T4" fmla="*/ 4 w 5"/>
                <a:gd name="T5" fmla="*/ 1 h 1"/>
                <a:gd name="T6" fmla="*/ 3 w 5"/>
                <a:gd name="T7" fmla="*/ 1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91" name="出自【趣你的PPT】(微信:qunideppt)：最优质的PPT资源库"/>
            <p:cNvSpPr/>
            <p:nvPr/>
          </p:nvSpPr>
          <p:spPr bwMode="auto">
            <a:xfrm>
              <a:off x="7294563" y="4465638"/>
              <a:ext cx="200025" cy="55562"/>
            </a:xfrm>
            <a:custGeom>
              <a:avLst/>
              <a:gdLst>
                <a:gd name="T0" fmla="*/ 27 w 74"/>
                <a:gd name="T1" fmla="*/ 0 h 20"/>
                <a:gd name="T2" fmla="*/ 22 w 74"/>
                <a:gd name="T3" fmla="*/ 0 h 20"/>
                <a:gd name="T4" fmla="*/ 10 w 74"/>
                <a:gd name="T5" fmla="*/ 5 h 20"/>
                <a:gd name="T6" fmla="*/ 10 w 74"/>
                <a:gd name="T7" fmla="*/ 6 h 20"/>
                <a:gd name="T8" fmla="*/ 10 w 74"/>
                <a:gd name="T9" fmla="*/ 6 h 20"/>
                <a:gd name="T10" fmla="*/ 12 w 74"/>
                <a:gd name="T11" fmla="*/ 6 h 20"/>
                <a:gd name="T12" fmla="*/ 12 w 74"/>
                <a:gd name="T13" fmla="*/ 6 h 20"/>
                <a:gd name="T14" fmla="*/ 12 w 74"/>
                <a:gd name="T15" fmla="*/ 7 h 20"/>
                <a:gd name="T16" fmla="*/ 13 w 74"/>
                <a:gd name="T17" fmla="*/ 6 h 20"/>
                <a:gd name="T18" fmla="*/ 14 w 74"/>
                <a:gd name="T19" fmla="*/ 6 h 20"/>
                <a:gd name="T20" fmla="*/ 16 w 74"/>
                <a:gd name="T21" fmla="*/ 7 h 20"/>
                <a:gd name="T22" fmla="*/ 15 w 74"/>
                <a:gd name="T23" fmla="*/ 9 h 20"/>
                <a:gd name="T24" fmla="*/ 7 w 74"/>
                <a:gd name="T25" fmla="*/ 14 h 20"/>
                <a:gd name="T26" fmla="*/ 13 w 74"/>
                <a:gd name="T27" fmla="*/ 15 h 20"/>
                <a:gd name="T28" fmla="*/ 18 w 74"/>
                <a:gd name="T29" fmla="*/ 14 h 20"/>
                <a:gd name="T30" fmla="*/ 22 w 74"/>
                <a:gd name="T31" fmla="*/ 13 h 20"/>
                <a:gd name="T32" fmla="*/ 22 w 74"/>
                <a:gd name="T33" fmla="*/ 13 h 20"/>
                <a:gd name="T34" fmla="*/ 24 w 74"/>
                <a:gd name="T35" fmla="*/ 14 h 20"/>
                <a:gd name="T36" fmla="*/ 25 w 74"/>
                <a:gd name="T37" fmla="*/ 14 h 20"/>
                <a:gd name="T38" fmla="*/ 26 w 74"/>
                <a:gd name="T39" fmla="*/ 14 h 20"/>
                <a:gd name="T40" fmla="*/ 31 w 74"/>
                <a:gd name="T41" fmla="*/ 15 h 20"/>
                <a:gd name="T42" fmla="*/ 34 w 74"/>
                <a:gd name="T43" fmla="*/ 17 h 20"/>
                <a:gd name="T44" fmla="*/ 43 w 74"/>
                <a:gd name="T45" fmla="*/ 19 h 20"/>
                <a:gd name="T46" fmla="*/ 51 w 74"/>
                <a:gd name="T47" fmla="*/ 20 h 20"/>
                <a:gd name="T48" fmla="*/ 51 w 74"/>
                <a:gd name="T49" fmla="*/ 20 h 20"/>
                <a:gd name="T50" fmla="*/ 51 w 74"/>
                <a:gd name="T51" fmla="*/ 19 h 20"/>
                <a:gd name="T52" fmla="*/ 56 w 74"/>
                <a:gd name="T53" fmla="*/ 20 h 20"/>
                <a:gd name="T54" fmla="*/ 63 w 74"/>
                <a:gd name="T55" fmla="*/ 20 h 20"/>
                <a:gd name="T56" fmla="*/ 64 w 74"/>
                <a:gd name="T57" fmla="*/ 20 h 20"/>
                <a:gd name="T58" fmla="*/ 64 w 74"/>
                <a:gd name="T59" fmla="*/ 20 h 20"/>
                <a:gd name="T60" fmla="*/ 67 w 74"/>
                <a:gd name="T61" fmla="*/ 20 h 20"/>
                <a:gd name="T62" fmla="*/ 70 w 74"/>
                <a:gd name="T63" fmla="*/ 20 h 20"/>
                <a:gd name="T64" fmla="*/ 71 w 74"/>
                <a:gd name="T65" fmla="*/ 20 h 20"/>
                <a:gd name="T66" fmla="*/ 70 w 74"/>
                <a:gd name="T67" fmla="*/ 19 h 20"/>
                <a:gd name="T68" fmla="*/ 49 w 74"/>
                <a:gd name="T69" fmla="*/ 13 h 20"/>
                <a:gd name="T70" fmla="*/ 42 w 74"/>
                <a:gd name="T71" fmla="*/ 8 h 20"/>
                <a:gd name="T72" fmla="*/ 39 w 74"/>
                <a:gd name="T73" fmla="*/ 3 h 20"/>
                <a:gd name="T74" fmla="*/ 39 w 74"/>
                <a:gd name="T75" fmla="*/ 1 h 20"/>
                <a:gd name="T76" fmla="*/ 27 w 74"/>
                <a:gd name="T7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4" h="20">
                  <a:moveTo>
                    <a:pt x="27" y="0"/>
                  </a:moveTo>
                  <a:cubicBezTo>
                    <a:pt x="25" y="0"/>
                    <a:pt x="24" y="0"/>
                    <a:pt x="22" y="0"/>
                  </a:cubicBezTo>
                  <a:cubicBezTo>
                    <a:pt x="12" y="0"/>
                    <a:pt x="12" y="4"/>
                    <a:pt x="10" y="5"/>
                  </a:cubicBezTo>
                  <a:cubicBezTo>
                    <a:pt x="8" y="5"/>
                    <a:pt x="9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6"/>
                  </a:cubicBezTo>
                  <a:cubicBezTo>
                    <a:pt x="12" y="6"/>
                    <a:pt x="13" y="6"/>
                    <a:pt x="12" y="6"/>
                  </a:cubicBezTo>
                  <a:cubicBezTo>
                    <a:pt x="11" y="6"/>
                    <a:pt x="11" y="7"/>
                    <a:pt x="12" y="7"/>
                  </a:cubicBezTo>
                  <a:cubicBezTo>
                    <a:pt x="12" y="7"/>
                    <a:pt x="13" y="7"/>
                    <a:pt x="13" y="6"/>
                  </a:cubicBezTo>
                  <a:cubicBezTo>
                    <a:pt x="13" y="6"/>
                    <a:pt x="14" y="6"/>
                    <a:pt x="14" y="6"/>
                  </a:cubicBezTo>
                  <a:cubicBezTo>
                    <a:pt x="15" y="6"/>
                    <a:pt x="16" y="7"/>
                    <a:pt x="16" y="7"/>
                  </a:cubicBezTo>
                  <a:cubicBezTo>
                    <a:pt x="17" y="8"/>
                    <a:pt x="15" y="8"/>
                    <a:pt x="15" y="9"/>
                  </a:cubicBezTo>
                  <a:cubicBezTo>
                    <a:pt x="14" y="9"/>
                    <a:pt x="0" y="11"/>
                    <a:pt x="7" y="14"/>
                  </a:cubicBezTo>
                  <a:cubicBezTo>
                    <a:pt x="9" y="14"/>
                    <a:pt x="11" y="15"/>
                    <a:pt x="13" y="15"/>
                  </a:cubicBezTo>
                  <a:cubicBezTo>
                    <a:pt x="15" y="15"/>
                    <a:pt x="17" y="14"/>
                    <a:pt x="18" y="14"/>
                  </a:cubicBezTo>
                  <a:cubicBezTo>
                    <a:pt x="20" y="14"/>
                    <a:pt x="21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4"/>
                    <a:pt x="23" y="14"/>
                    <a:pt x="24" y="14"/>
                  </a:cubicBezTo>
                  <a:cubicBezTo>
                    <a:pt x="24" y="14"/>
                    <a:pt x="25" y="14"/>
                    <a:pt x="25" y="14"/>
                  </a:cubicBezTo>
                  <a:cubicBezTo>
                    <a:pt x="25" y="14"/>
                    <a:pt x="25" y="14"/>
                    <a:pt x="26" y="14"/>
                  </a:cubicBezTo>
                  <a:cubicBezTo>
                    <a:pt x="27" y="14"/>
                    <a:pt x="29" y="14"/>
                    <a:pt x="31" y="15"/>
                  </a:cubicBezTo>
                  <a:cubicBezTo>
                    <a:pt x="34" y="15"/>
                    <a:pt x="35" y="16"/>
                    <a:pt x="34" y="17"/>
                  </a:cubicBezTo>
                  <a:cubicBezTo>
                    <a:pt x="33" y="17"/>
                    <a:pt x="37" y="18"/>
                    <a:pt x="43" y="19"/>
                  </a:cubicBezTo>
                  <a:cubicBezTo>
                    <a:pt x="47" y="19"/>
                    <a:pt x="50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19"/>
                    <a:pt x="51" y="19"/>
                    <a:pt x="51" y="19"/>
                  </a:cubicBezTo>
                  <a:cubicBezTo>
                    <a:pt x="52" y="19"/>
                    <a:pt x="54" y="19"/>
                    <a:pt x="56" y="20"/>
                  </a:cubicBezTo>
                  <a:cubicBezTo>
                    <a:pt x="59" y="20"/>
                    <a:pt x="61" y="20"/>
                    <a:pt x="63" y="20"/>
                  </a:cubicBezTo>
                  <a:cubicBezTo>
                    <a:pt x="64" y="20"/>
                    <a:pt x="65" y="20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5" y="20"/>
                    <a:pt x="66" y="20"/>
                    <a:pt x="67" y="20"/>
                  </a:cubicBezTo>
                  <a:cubicBezTo>
                    <a:pt x="68" y="20"/>
                    <a:pt x="69" y="20"/>
                    <a:pt x="70" y="2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4" y="17"/>
                    <a:pt x="57" y="15"/>
                    <a:pt x="49" y="13"/>
                  </a:cubicBezTo>
                  <a:cubicBezTo>
                    <a:pt x="45" y="11"/>
                    <a:pt x="43" y="10"/>
                    <a:pt x="42" y="8"/>
                  </a:cubicBezTo>
                  <a:cubicBezTo>
                    <a:pt x="40" y="5"/>
                    <a:pt x="37" y="3"/>
                    <a:pt x="39" y="3"/>
                  </a:cubicBezTo>
                  <a:cubicBezTo>
                    <a:pt x="42" y="2"/>
                    <a:pt x="38" y="1"/>
                    <a:pt x="39" y="1"/>
                  </a:cubicBezTo>
                  <a:cubicBezTo>
                    <a:pt x="41" y="1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92" name="出自【趣你的PPT】(微信:qunideppt)：最优质的PPT资源库"/>
            <p:cNvSpPr/>
            <p:nvPr/>
          </p:nvSpPr>
          <p:spPr bwMode="auto">
            <a:xfrm>
              <a:off x="7964488" y="4457700"/>
              <a:ext cx="20638" cy="6350"/>
            </a:xfrm>
            <a:custGeom>
              <a:avLst/>
              <a:gdLst>
                <a:gd name="T0" fmla="*/ 4 w 8"/>
                <a:gd name="T1" fmla="*/ 0 h 2"/>
                <a:gd name="T2" fmla="*/ 2 w 8"/>
                <a:gd name="T3" fmla="*/ 0 h 2"/>
                <a:gd name="T4" fmla="*/ 0 w 8"/>
                <a:gd name="T5" fmla="*/ 2 h 2"/>
                <a:gd name="T6" fmla="*/ 6 w 8"/>
                <a:gd name="T7" fmla="*/ 1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8" y="0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93" name="出自【趣你的PPT】(微信:qunideppt)：最优质的PPT资源库"/>
            <p:cNvSpPr/>
            <p:nvPr/>
          </p:nvSpPr>
          <p:spPr bwMode="auto">
            <a:xfrm>
              <a:off x="7969250" y="42672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94" name="出自【趣你的PPT】(微信:qunideppt)：最优质的PPT资源库"/>
            <p:cNvSpPr/>
            <p:nvPr/>
          </p:nvSpPr>
          <p:spPr bwMode="auto">
            <a:xfrm>
              <a:off x="7278688" y="4545013"/>
              <a:ext cx="47625" cy="11112"/>
            </a:xfrm>
            <a:custGeom>
              <a:avLst/>
              <a:gdLst>
                <a:gd name="T0" fmla="*/ 6 w 18"/>
                <a:gd name="T1" fmla="*/ 0 h 4"/>
                <a:gd name="T2" fmla="*/ 1 w 18"/>
                <a:gd name="T3" fmla="*/ 3 h 4"/>
                <a:gd name="T4" fmla="*/ 4 w 18"/>
                <a:gd name="T5" fmla="*/ 4 h 4"/>
                <a:gd name="T6" fmla="*/ 11 w 18"/>
                <a:gd name="T7" fmla="*/ 4 h 4"/>
                <a:gd name="T8" fmla="*/ 16 w 18"/>
                <a:gd name="T9" fmla="*/ 3 h 4"/>
                <a:gd name="T10" fmla="*/ 16 w 18"/>
                <a:gd name="T11" fmla="*/ 3 h 4"/>
                <a:gd name="T12" fmla="*/ 17 w 18"/>
                <a:gd name="T13" fmla="*/ 3 h 4"/>
                <a:gd name="T14" fmla="*/ 17 w 18"/>
                <a:gd name="T15" fmla="*/ 2 h 4"/>
                <a:gd name="T16" fmla="*/ 6 w 1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4">
                  <a:moveTo>
                    <a:pt x="6" y="0"/>
                  </a:moveTo>
                  <a:cubicBezTo>
                    <a:pt x="2" y="0"/>
                    <a:pt x="0" y="1"/>
                    <a:pt x="1" y="3"/>
                  </a:cubicBezTo>
                  <a:cubicBezTo>
                    <a:pt x="1" y="4"/>
                    <a:pt x="2" y="4"/>
                    <a:pt x="4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3" y="3"/>
                    <a:pt x="15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7" y="3"/>
                  </a:cubicBezTo>
                  <a:cubicBezTo>
                    <a:pt x="17" y="3"/>
                    <a:pt x="18" y="3"/>
                    <a:pt x="17" y="2"/>
                  </a:cubicBezTo>
                  <a:cubicBezTo>
                    <a:pt x="12" y="0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95" name="出自【趣你的PPT】(微信:qunideppt)：最优质的PPT资源库"/>
            <p:cNvSpPr/>
            <p:nvPr/>
          </p:nvSpPr>
          <p:spPr bwMode="auto">
            <a:xfrm>
              <a:off x="7864475" y="4449763"/>
              <a:ext cx="15875" cy="4762"/>
            </a:xfrm>
            <a:custGeom>
              <a:avLst/>
              <a:gdLst>
                <a:gd name="T0" fmla="*/ 6 w 6"/>
                <a:gd name="T1" fmla="*/ 0 h 2"/>
                <a:gd name="T2" fmla="*/ 2 w 6"/>
                <a:gd name="T3" fmla="*/ 1 h 2"/>
                <a:gd name="T4" fmla="*/ 4 w 6"/>
                <a:gd name="T5" fmla="*/ 2 h 2"/>
                <a:gd name="T6" fmla="*/ 5 w 6"/>
                <a:gd name="T7" fmla="*/ 1 h 2"/>
                <a:gd name="T8" fmla="*/ 6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5" y="1"/>
                    <a:pt x="0" y="1"/>
                    <a:pt x="2" y="1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96" name="出自【趣你的PPT】(微信:qunideppt)：最优质的PPT资源库"/>
            <p:cNvSpPr/>
            <p:nvPr/>
          </p:nvSpPr>
          <p:spPr bwMode="auto">
            <a:xfrm>
              <a:off x="7872413" y="4438650"/>
              <a:ext cx="12700" cy="3175"/>
            </a:xfrm>
            <a:custGeom>
              <a:avLst/>
              <a:gdLst>
                <a:gd name="T0" fmla="*/ 5 w 5"/>
                <a:gd name="T1" fmla="*/ 0 h 1"/>
                <a:gd name="T2" fmla="*/ 2 w 5"/>
                <a:gd name="T3" fmla="*/ 0 h 1"/>
                <a:gd name="T4" fmla="*/ 1 w 5"/>
                <a:gd name="T5" fmla="*/ 1 h 1"/>
                <a:gd name="T6" fmla="*/ 2 w 5"/>
                <a:gd name="T7" fmla="*/ 1 h 1"/>
                <a:gd name="T8" fmla="*/ 5 w 5"/>
                <a:gd name="T9" fmla="*/ 0 h 1"/>
                <a:gd name="T10" fmla="*/ 5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3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97" name="出自【趣你的PPT】(微信:qunideppt)：最优质的PPT资源库"/>
            <p:cNvSpPr/>
            <p:nvPr/>
          </p:nvSpPr>
          <p:spPr bwMode="auto">
            <a:xfrm>
              <a:off x="7900988" y="4445000"/>
              <a:ext cx="17463" cy="1587"/>
            </a:xfrm>
            <a:custGeom>
              <a:avLst/>
              <a:gdLst>
                <a:gd name="T0" fmla="*/ 3 w 6"/>
                <a:gd name="T1" fmla="*/ 0 h 1"/>
                <a:gd name="T2" fmla="*/ 2 w 6"/>
                <a:gd name="T3" fmla="*/ 1 h 1"/>
                <a:gd name="T4" fmla="*/ 5 w 6"/>
                <a:gd name="T5" fmla="*/ 1 h 1"/>
                <a:gd name="T6" fmla="*/ 6 w 6"/>
                <a:gd name="T7" fmla="*/ 1 h 1"/>
                <a:gd name="T8" fmla="*/ 4 w 6"/>
                <a:gd name="T9" fmla="*/ 0 h 1"/>
                <a:gd name="T10" fmla="*/ 3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3" y="0"/>
                  </a:moveTo>
                  <a:cubicBezTo>
                    <a:pt x="2" y="0"/>
                    <a:pt x="0" y="1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98" name="出自【趣你的PPT】(微信:qunideppt)：最优质的PPT资源库"/>
            <p:cNvSpPr/>
            <p:nvPr/>
          </p:nvSpPr>
          <p:spPr bwMode="auto">
            <a:xfrm>
              <a:off x="3046413" y="4311650"/>
              <a:ext cx="57150" cy="7937"/>
            </a:xfrm>
            <a:custGeom>
              <a:avLst/>
              <a:gdLst>
                <a:gd name="T0" fmla="*/ 16 w 21"/>
                <a:gd name="T1" fmla="*/ 0 h 3"/>
                <a:gd name="T2" fmla="*/ 11 w 21"/>
                <a:gd name="T3" fmla="*/ 0 h 3"/>
                <a:gd name="T4" fmla="*/ 2 w 21"/>
                <a:gd name="T5" fmla="*/ 3 h 3"/>
                <a:gd name="T6" fmla="*/ 4 w 21"/>
                <a:gd name="T7" fmla="*/ 3 h 3"/>
                <a:gd name="T8" fmla="*/ 16 w 21"/>
                <a:gd name="T9" fmla="*/ 1 h 3"/>
                <a:gd name="T10" fmla="*/ 16 w 2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">
                  <a:moveTo>
                    <a:pt x="16" y="0"/>
                  </a:moveTo>
                  <a:cubicBezTo>
                    <a:pt x="15" y="0"/>
                    <a:pt x="13" y="0"/>
                    <a:pt x="11" y="0"/>
                  </a:cubicBezTo>
                  <a:cubicBezTo>
                    <a:pt x="4" y="1"/>
                    <a:pt x="0" y="2"/>
                    <a:pt x="2" y="3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7" y="3"/>
                    <a:pt x="12" y="2"/>
                    <a:pt x="16" y="1"/>
                  </a:cubicBezTo>
                  <a:cubicBezTo>
                    <a:pt x="21" y="0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99" name="出自【趣你的PPT】(微信:qunideppt)：最优质的PPT资源库"/>
            <p:cNvSpPr/>
            <p:nvPr/>
          </p:nvSpPr>
          <p:spPr bwMode="auto">
            <a:xfrm>
              <a:off x="3475038" y="4397375"/>
              <a:ext cx="180975" cy="44450"/>
            </a:xfrm>
            <a:custGeom>
              <a:avLst/>
              <a:gdLst>
                <a:gd name="T0" fmla="*/ 41 w 67"/>
                <a:gd name="T1" fmla="*/ 0 h 16"/>
                <a:gd name="T2" fmla="*/ 31 w 67"/>
                <a:gd name="T3" fmla="*/ 1 h 16"/>
                <a:gd name="T4" fmla="*/ 27 w 67"/>
                <a:gd name="T5" fmla="*/ 2 h 16"/>
                <a:gd name="T6" fmla="*/ 26 w 67"/>
                <a:gd name="T7" fmla="*/ 2 h 16"/>
                <a:gd name="T8" fmla="*/ 26 w 67"/>
                <a:gd name="T9" fmla="*/ 2 h 16"/>
                <a:gd name="T10" fmla="*/ 11 w 67"/>
                <a:gd name="T11" fmla="*/ 8 h 16"/>
                <a:gd name="T12" fmla="*/ 2 w 67"/>
                <a:gd name="T13" fmla="*/ 15 h 16"/>
                <a:gd name="T14" fmla="*/ 4 w 67"/>
                <a:gd name="T15" fmla="*/ 16 h 16"/>
                <a:gd name="T16" fmla="*/ 5 w 67"/>
                <a:gd name="T17" fmla="*/ 16 h 16"/>
                <a:gd name="T18" fmla="*/ 19 w 67"/>
                <a:gd name="T19" fmla="*/ 14 h 16"/>
                <a:gd name="T20" fmla="*/ 22 w 67"/>
                <a:gd name="T21" fmla="*/ 11 h 16"/>
                <a:gd name="T22" fmla="*/ 22 w 67"/>
                <a:gd name="T23" fmla="*/ 11 h 16"/>
                <a:gd name="T24" fmla="*/ 30 w 67"/>
                <a:gd name="T25" fmla="*/ 11 h 16"/>
                <a:gd name="T26" fmla="*/ 41 w 67"/>
                <a:gd name="T27" fmla="*/ 12 h 16"/>
                <a:gd name="T28" fmla="*/ 58 w 67"/>
                <a:gd name="T29" fmla="*/ 8 h 16"/>
                <a:gd name="T30" fmla="*/ 48 w 67"/>
                <a:gd name="T31" fmla="*/ 0 h 16"/>
                <a:gd name="T32" fmla="*/ 41 w 6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6">
                  <a:moveTo>
                    <a:pt x="41" y="0"/>
                  </a:moveTo>
                  <a:cubicBezTo>
                    <a:pt x="36" y="0"/>
                    <a:pt x="33" y="1"/>
                    <a:pt x="31" y="1"/>
                  </a:cubicBezTo>
                  <a:cubicBezTo>
                    <a:pt x="29" y="2"/>
                    <a:pt x="27" y="2"/>
                    <a:pt x="27" y="2"/>
                  </a:cubicBezTo>
                  <a:cubicBezTo>
                    <a:pt x="27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3" y="2"/>
                    <a:pt x="17" y="5"/>
                    <a:pt x="11" y="8"/>
                  </a:cubicBezTo>
                  <a:cubicBezTo>
                    <a:pt x="5" y="12"/>
                    <a:pt x="4" y="15"/>
                    <a:pt x="2" y="15"/>
                  </a:cubicBezTo>
                  <a:cubicBezTo>
                    <a:pt x="0" y="16"/>
                    <a:pt x="1" y="16"/>
                    <a:pt x="4" y="16"/>
                  </a:cubicBezTo>
                  <a:cubicBezTo>
                    <a:pt x="4" y="16"/>
                    <a:pt x="5" y="16"/>
                    <a:pt x="5" y="16"/>
                  </a:cubicBezTo>
                  <a:cubicBezTo>
                    <a:pt x="9" y="16"/>
                    <a:pt x="15" y="16"/>
                    <a:pt x="19" y="14"/>
                  </a:cubicBezTo>
                  <a:cubicBezTo>
                    <a:pt x="24" y="13"/>
                    <a:pt x="23" y="11"/>
                    <a:pt x="22" y="11"/>
                  </a:cubicBezTo>
                  <a:cubicBezTo>
                    <a:pt x="21" y="11"/>
                    <a:pt x="21" y="11"/>
                    <a:pt x="22" y="11"/>
                  </a:cubicBezTo>
                  <a:cubicBezTo>
                    <a:pt x="23" y="11"/>
                    <a:pt x="26" y="11"/>
                    <a:pt x="30" y="11"/>
                  </a:cubicBezTo>
                  <a:cubicBezTo>
                    <a:pt x="34" y="11"/>
                    <a:pt x="38" y="12"/>
                    <a:pt x="41" y="12"/>
                  </a:cubicBezTo>
                  <a:cubicBezTo>
                    <a:pt x="47" y="11"/>
                    <a:pt x="53" y="9"/>
                    <a:pt x="58" y="8"/>
                  </a:cubicBezTo>
                  <a:cubicBezTo>
                    <a:pt x="67" y="6"/>
                    <a:pt x="64" y="2"/>
                    <a:pt x="48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00" name="出自【趣你的PPT】(微信:qunideppt)：最优质的PPT资源库"/>
            <p:cNvSpPr/>
            <p:nvPr/>
          </p:nvSpPr>
          <p:spPr bwMode="auto">
            <a:xfrm>
              <a:off x="3616325" y="4491038"/>
              <a:ext cx="20638" cy="4762"/>
            </a:xfrm>
            <a:custGeom>
              <a:avLst/>
              <a:gdLst>
                <a:gd name="T0" fmla="*/ 4 w 8"/>
                <a:gd name="T1" fmla="*/ 0 h 2"/>
                <a:gd name="T2" fmla="*/ 2 w 8"/>
                <a:gd name="T3" fmla="*/ 2 h 2"/>
                <a:gd name="T4" fmla="*/ 4 w 8"/>
                <a:gd name="T5" fmla="*/ 2 h 2"/>
                <a:gd name="T6" fmla="*/ 7 w 8"/>
                <a:gd name="T7" fmla="*/ 1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4" y="1"/>
                    <a:pt x="0" y="1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6" y="2"/>
                    <a:pt x="8" y="1"/>
                    <a:pt x="7" y="1"/>
                  </a:cubicBezTo>
                  <a:cubicBezTo>
                    <a:pt x="5" y="1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01" name="出自【趣你的PPT】(微信:qunideppt)：最优质的PPT资源库"/>
            <p:cNvSpPr/>
            <p:nvPr/>
          </p:nvSpPr>
          <p:spPr bwMode="auto">
            <a:xfrm>
              <a:off x="3563938" y="4529138"/>
              <a:ext cx="15875" cy="4762"/>
            </a:xfrm>
            <a:custGeom>
              <a:avLst/>
              <a:gdLst>
                <a:gd name="T0" fmla="*/ 2 w 6"/>
                <a:gd name="T1" fmla="*/ 0 h 2"/>
                <a:gd name="T2" fmla="*/ 1 w 6"/>
                <a:gd name="T3" fmla="*/ 0 h 2"/>
                <a:gd name="T4" fmla="*/ 2 w 6"/>
                <a:gd name="T5" fmla="*/ 2 h 2"/>
                <a:gd name="T6" fmla="*/ 3 w 6"/>
                <a:gd name="T7" fmla="*/ 2 h 2"/>
                <a:gd name="T8" fmla="*/ 4 w 6"/>
                <a:gd name="T9" fmla="*/ 1 h 2"/>
                <a:gd name="T10" fmla="*/ 2 w 6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0" y="1"/>
                    <a:pt x="0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"/>
                    <a:pt x="6" y="1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02" name="出自【趣你的PPT】(微信:qunideppt)：最优质的PPT资源库"/>
            <p:cNvSpPr/>
            <p:nvPr/>
          </p:nvSpPr>
          <p:spPr bwMode="auto">
            <a:xfrm>
              <a:off x="3908425" y="4635500"/>
              <a:ext cx="19050" cy="4762"/>
            </a:xfrm>
            <a:custGeom>
              <a:avLst/>
              <a:gdLst>
                <a:gd name="T0" fmla="*/ 0 w 7"/>
                <a:gd name="T1" fmla="*/ 0 h 2"/>
                <a:gd name="T2" fmla="*/ 1 w 7"/>
                <a:gd name="T3" fmla="*/ 1 h 2"/>
                <a:gd name="T4" fmla="*/ 1 w 7"/>
                <a:gd name="T5" fmla="*/ 2 h 2"/>
                <a:gd name="T6" fmla="*/ 3 w 7"/>
                <a:gd name="T7" fmla="*/ 1 h 2"/>
                <a:gd name="T8" fmla="*/ 0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2" y="1"/>
                    <a:pt x="7" y="1"/>
                    <a:pt x="3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03" name="出自【趣你的PPT】(微信:qunideppt)：最优质的PPT资源库"/>
            <p:cNvSpPr/>
            <p:nvPr/>
          </p:nvSpPr>
          <p:spPr bwMode="auto">
            <a:xfrm>
              <a:off x="3311525" y="4392613"/>
              <a:ext cx="185738" cy="57150"/>
            </a:xfrm>
            <a:custGeom>
              <a:avLst/>
              <a:gdLst>
                <a:gd name="T0" fmla="*/ 38 w 68"/>
                <a:gd name="T1" fmla="*/ 0 h 21"/>
                <a:gd name="T2" fmla="*/ 32 w 68"/>
                <a:gd name="T3" fmla="*/ 1 h 21"/>
                <a:gd name="T4" fmla="*/ 30 w 68"/>
                <a:gd name="T5" fmla="*/ 3 h 21"/>
                <a:gd name="T6" fmla="*/ 30 w 68"/>
                <a:gd name="T7" fmla="*/ 3 h 21"/>
                <a:gd name="T8" fmla="*/ 28 w 68"/>
                <a:gd name="T9" fmla="*/ 3 h 21"/>
                <a:gd name="T10" fmla="*/ 25 w 68"/>
                <a:gd name="T11" fmla="*/ 4 h 21"/>
                <a:gd name="T12" fmla="*/ 34 w 68"/>
                <a:gd name="T13" fmla="*/ 6 h 21"/>
                <a:gd name="T14" fmla="*/ 26 w 68"/>
                <a:gd name="T15" fmla="*/ 7 h 21"/>
                <a:gd name="T16" fmla="*/ 25 w 68"/>
                <a:gd name="T17" fmla="*/ 8 h 21"/>
                <a:gd name="T18" fmla="*/ 19 w 68"/>
                <a:gd name="T19" fmla="*/ 7 h 21"/>
                <a:gd name="T20" fmla="*/ 11 w 68"/>
                <a:gd name="T21" fmla="*/ 6 h 21"/>
                <a:gd name="T22" fmla="*/ 6 w 68"/>
                <a:gd name="T23" fmla="*/ 7 h 21"/>
                <a:gd name="T24" fmla="*/ 3 w 68"/>
                <a:gd name="T25" fmla="*/ 12 h 21"/>
                <a:gd name="T26" fmla="*/ 14 w 68"/>
                <a:gd name="T27" fmla="*/ 19 h 21"/>
                <a:gd name="T28" fmla="*/ 23 w 68"/>
                <a:gd name="T29" fmla="*/ 21 h 21"/>
                <a:gd name="T30" fmla="*/ 38 w 68"/>
                <a:gd name="T31" fmla="*/ 19 h 21"/>
                <a:gd name="T32" fmla="*/ 51 w 68"/>
                <a:gd name="T33" fmla="*/ 16 h 21"/>
                <a:gd name="T34" fmla="*/ 54 w 68"/>
                <a:gd name="T35" fmla="*/ 15 h 21"/>
                <a:gd name="T36" fmla="*/ 59 w 68"/>
                <a:gd name="T37" fmla="*/ 13 h 21"/>
                <a:gd name="T38" fmla="*/ 58 w 68"/>
                <a:gd name="T39" fmla="*/ 12 h 21"/>
                <a:gd name="T40" fmla="*/ 57 w 68"/>
                <a:gd name="T41" fmla="*/ 12 h 21"/>
                <a:gd name="T42" fmla="*/ 57 w 68"/>
                <a:gd name="T43" fmla="*/ 12 h 21"/>
                <a:gd name="T44" fmla="*/ 55 w 68"/>
                <a:gd name="T45" fmla="*/ 9 h 21"/>
                <a:gd name="T46" fmla="*/ 55 w 68"/>
                <a:gd name="T47" fmla="*/ 7 h 21"/>
                <a:gd name="T48" fmla="*/ 63 w 68"/>
                <a:gd name="T49" fmla="*/ 4 h 21"/>
                <a:gd name="T50" fmla="*/ 58 w 68"/>
                <a:gd name="T51" fmla="*/ 1 h 21"/>
                <a:gd name="T52" fmla="*/ 42 w 68"/>
                <a:gd name="T53" fmla="*/ 0 h 21"/>
                <a:gd name="T54" fmla="*/ 42 w 68"/>
                <a:gd name="T55" fmla="*/ 0 h 21"/>
                <a:gd name="T56" fmla="*/ 42 w 68"/>
                <a:gd name="T57" fmla="*/ 0 h 21"/>
                <a:gd name="T58" fmla="*/ 41 w 68"/>
                <a:gd name="T59" fmla="*/ 0 h 21"/>
                <a:gd name="T60" fmla="*/ 38 w 68"/>
                <a:gd name="T6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21">
                  <a:moveTo>
                    <a:pt x="38" y="0"/>
                  </a:moveTo>
                  <a:cubicBezTo>
                    <a:pt x="36" y="0"/>
                    <a:pt x="33" y="0"/>
                    <a:pt x="32" y="1"/>
                  </a:cubicBezTo>
                  <a:cubicBezTo>
                    <a:pt x="30" y="2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9" y="3"/>
                    <a:pt x="28" y="3"/>
                  </a:cubicBezTo>
                  <a:cubicBezTo>
                    <a:pt x="26" y="3"/>
                    <a:pt x="24" y="3"/>
                    <a:pt x="25" y="4"/>
                  </a:cubicBezTo>
                  <a:cubicBezTo>
                    <a:pt x="27" y="5"/>
                    <a:pt x="33" y="5"/>
                    <a:pt x="34" y="6"/>
                  </a:cubicBezTo>
                  <a:cubicBezTo>
                    <a:pt x="34" y="6"/>
                    <a:pt x="29" y="6"/>
                    <a:pt x="26" y="7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3" y="8"/>
                    <a:pt x="22" y="7"/>
                    <a:pt x="19" y="7"/>
                  </a:cubicBezTo>
                  <a:cubicBezTo>
                    <a:pt x="17" y="7"/>
                    <a:pt x="14" y="6"/>
                    <a:pt x="11" y="6"/>
                  </a:cubicBezTo>
                  <a:cubicBezTo>
                    <a:pt x="9" y="6"/>
                    <a:pt x="8" y="6"/>
                    <a:pt x="6" y="7"/>
                  </a:cubicBezTo>
                  <a:cubicBezTo>
                    <a:pt x="1" y="7"/>
                    <a:pt x="0" y="9"/>
                    <a:pt x="3" y="12"/>
                  </a:cubicBezTo>
                  <a:cubicBezTo>
                    <a:pt x="5" y="14"/>
                    <a:pt x="9" y="17"/>
                    <a:pt x="14" y="19"/>
                  </a:cubicBezTo>
                  <a:cubicBezTo>
                    <a:pt x="17" y="21"/>
                    <a:pt x="20" y="21"/>
                    <a:pt x="23" y="21"/>
                  </a:cubicBezTo>
                  <a:cubicBezTo>
                    <a:pt x="28" y="21"/>
                    <a:pt x="32" y="20"/>
                    <a:pt x="38" y="19"/>
                  </a:cubicBezTo>
                  <a:cubicBezTo>
                    <a:pt x="47" y="19"/>
                    <a:pt x="49" y="16"/>
                    <a:pt x="51" y="16"/>
                  </a:cubicBezTo>
                  <a:cubicBezTo>
                    <a:pt x="52" y="15"/>
                    <a:pt x="53" y="15"/>
                    <a:pt x="54" y="15"/>
                  </a:cubicBezTo>
                  <a:cubicBezTo>
                    <a:pt x="56" y="14"/>
                    <a:pt x="57" y="14"/>
                    <a:pt x="59" y="13"/>
                  </a:cubicBezTo>
                  <a:cubicBezTo>
                    <a:pt x="60" y="12"/>
                    <a:pt x="60" y="12"/>
                    <a:pt x="58" y="12"/>
                  </a:cubicBezTo>
                  <a:cubicBezTo>
                    <a:pt x="58" y="12"/>
                    <a:pt x="58" y="12"/>
                    <a:pt x="57" y="1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6" y="12"/>
                    <a:pt x="58" y="11"/>
                    <a:pt x="55" y="9"/>
                  </a:cubicBezTo>
                  <a:cubicBezTo>
                    <a:pt x="52" y="8"/>
                    <a:pt x="49" y="8"/>
                    <a:pt x="55" y="7"/>
                  </a:cubicBezTo>
                  <a:cubicBezTo>
                    <a:pt x="62" y="6"/>
                    <a:pt x="62" y="4"/>
                    <a:pt x="63" y="4"/>
                  </a:cubicBezTo>
                  <a:cubicBezTo>
                    <a:pt x="63" y="4"/>
                    <a:pt x="68" y="2"/>
                    <a:pt x="58" y="1"/>
                  </a:cubicBezTo>
                  <a:cubicBezTo>
                    <a:pt x="50" y="1"/>
                    <a:pt x="44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04" name="出自【趣你的PPT】(微信:qunideppt)：最优质的PPT资源库"/>
            <p:cNvSpPr/>
            <p:nvPr/>
          </p:nvSpPr>
          <p:spPr bwMode="auto">
            <a:xfrm>
              <a:off x="3208338" y="4495800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2 w 5"/>
                <a:gd name="T3" fmla="*/ 0 h 1"/>
                <a:gd name="T4" fmla="*/ 0 w 5"/>
                <a:gd name="T5" fmla="*/ 1 h 1"/>
                <a:gd name="T6" fmla="*/ 5 w 5"/>
                <a:gd name="T7" fmla="*/ 0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4" y="1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05" name="出自【趣你的PPT】(微信:qunideppt)：最优质的PPT资源库"/>
            <p:cNvSpPr/>
            <p:nvPr/>
          </p:nvSpPr>
          <p:spPr bwMode="auto">
            <a:xfrm>
              <a:off x="3360738" y="4492625"/>
              <a:ext cx="15875" cy="3175"/>
            </a:xfrm>
            <a:custGeom>
              <a:avLst/>
              <a:gdLst>
                <a:gd name="T0" fmla="*/ 4 w 6"/>
                <a:gd name="T1" fmla="*/ 0 h 1"/>
                <a:gd name="T2" fmla="*/ 2 w 6"/>
                <a:gd name="T3" fmla="*/ 0 h 1"/>
                <a:gd name="T4" fmla="*/ 2 w 6"/>
                <a:gd name="T5" fmla="*/ 1 h 1"/>
                <a:gd name="T6" fmla="*/ 4 w 6"/>
                <a:gd name="T7" fmla="*/ 1 h 1"/>
                <a:gd name="T8" fmla="*/ 5 w 6"/>
                <a:gd name="T9" fmla="*/ 0 h 1"/>
                <a:gd name="T10" fmla="*/ 4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1"/>
                    <a:pt x="5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06" name="出自【趣你的PPT】(微信:qunideppt)：最优质的PPT资源库"/>
            <p:cNvSpPr/>
            <p:nvPr/>
          </p:nvSpPr>
          <p:spPr bwMode="auto">
            <a:xfrm>
              <a:off x="3843338" y="4511675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2 w 5"/>
                <a:gd name="T3" fmla="*/ 0 h 1"/>
                <a:gd name="T4" fmla="*/ 1 w 5"/>
                <a:gd name="T5" fmla="*/ 1 h 1"/>
                <a:gd name="T6" fmla="*/ 3 w 5"/>
                <a:gd name="T7" fmla="*/ 1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07" name="出自【趣你的PPT】(微信:qunideppt)：最优质的PPT资源库"/>
            <p:cNvSpPr/>
            <p:nvPr/>
          </p:nvSpPr>
          <p:spPr bwMode="auto">
            <a:xfrm>
              <a:off x="3211513" y="4483100"/>
              <a:ext cx="11113" cy="1587"/>
            </a:xfrm>
            <a:custGeom>
              <a:avLst/>
              <a:gdLst>
                <a:gd name="T0" fmla="*/ 3 w 4"/>
                <a:gd name="T1" fmla="*/ 0 h 1"/>
                <a:gd name="T2" fmla="*/ 2 w 4"/>
                <a:gd name="T3" fmla="*/ 1 h 1"/>
                <a:gd name="T4" fmla="*/ 0 w 4"/>
                <a:gd name="T5" fmla="*/ 1 h 1"/>
                <a:gd name="T6" fmla="*/ 4 w 4"/>
                <a:gd name="T7" fmla="*/ 1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08" name="出自【趣你的PPT】(微信:qunideppt)：最优质的PPT资源库"/>
            <p:cNvSpPr/>
            <p:nvPr/>
          </p:nvSpPr>
          <p:spPr bwMode="auto">
            <a:xfrm>
              <a:off x="3870325" y="4521200"/>
              <a:ext cx="15875" cy="4762"/>
            </a:xfrm>
            <a:custGeom>
              <a:avLst/>
              <a:gdLst>
                <a:gd name="T0" fmla="*/ 2 w 6"/>
                <a:gd name="T1" fmla="*/ 0 h 2"/>
                <a:gd name="T2" fmla="*/ 0 w 6"/>
                <a:gd name="T3" fmla="*/ 0 h 2"/>
                <a:gd name="T4" fmla="*/ 2 w 6"/>
                <a:gd name="T5" fmla="*/ 2 h 2"/>
                <a:gd name="T6" fmla="*/ 5 w 6"/>
                <a:gd name="T7" fmla="*/ 1 h 2"/>
                <a:gd name="T8" fmla="*/ 2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1"/>
                    <a:pt x="2" y="2"/>
                  </a:cubicBezTo>
                  <a:cubicBezTo>
                    <a:pt x="2" y="1"/>
                    <a:pt x="4" y="1"/>
                    <a:pt x="5" y="1"/>
                  </a:cubicBezTo>
                  <a:cubicBezTo>
                    <a:pt x="6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09" name="出自【趣你的PPT】(微信:qunideppt)：最优质的PPT资源库"/>
            <p:cNvSpPr/>
            <p:nvPr/>
          </p:nvSpPr>
          <p:spPr bwMode="auto">
            <a:xfrm>
              <a:off x="3813175" y="4540250"/>
              <a:ext cx="98425" cy="19050"/>
            </a:xfrm>
            <a:custGeom>
              <a:avLst/>
              <a:gdLst>
                <a:gd name="T0" fmla="*/ 22 w 36"/>
                <a:gd name="T1" fmla="*/ 0 h 7"/>
                <a:gd name="T2" fmla="*/ 18 w 36"/>
                <a:gd name="T3" fmla="*/ 0 h 7"/>
                <a:gd name="T4" fmla="*/ 10 w 36"/>
                <a:gd name="T5" fmla="*/ 7 h 7"/>
                <a:gd name="T6" fmla="*/ 18 w 36"/>
                <a:gd name="T7" fmla="*/ 6 h 7"/>
                <a:gd name="T8" fmla="*/ 22 w 3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7">
                  <a:moveTo>
                    <a:pt x="22" y="0"/>
                  </a:moveTo>
                  <a:cubicBezTo>
                    <a:pt x="21" y="0"/>
                    <a:pt x="19" y="0"/>
                    <a:pt x="18" y="0"/>
                  </a:cubicBezTo>
                  <a:cubicBezTo>
                    <a:pt x="9" y="1"/>
                    <a:pt x="0" y="7"/>
                    <a:pt x="10" y="7"/>
                  </a:cubicBezTo>
                  <a:cubicBezTo>
                    <a:pt x="12" y="7"/>
                    <a:pt x="15" y="6"/>
                    <a:pt x="18" y="6"/>
                  </a:cubicBezTo>
                  <a:cubicBezTo>
                    <a:pt x="31" y="4"/>
                    <a:pt x="36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10" name="出自【趣你的PPT】(微信:qunideppt)：最优质的PPT资源库"/>
            <p:cNvSpPr/>
            <p:nvPr/>
          </p:nvSpPr>
          <p:spPr bwMode="auto">
            <a:xfrm>
              <a:off x="3792538" y="4506913"/>
              <a:ext cx="20638" cy="3175"/>
            </a:xfrm>
            <a:custGeom>
              <a:avLst/>
              <a:gdLst>
                <a:gd name="T0" fmla="*/ 3 w 8"/>
                <a:gd name="T1" fmla="*/ 0 h 1"/>
                <a:gd name="T2" fmla="*/ 2 w 8"/>
                <a:gd name="T3" fmla="*/ 0 h 1"/>
                <a:gd name="T4" fmla="*/ 1 w 8"/>
                <a:gd name="T5" fmla="*/ 1 h 1"/>
                <a:gd name="T6" fmla="*/ 4 w 8"/>
                <a:gd name="T7" fmla="*/ 1 h 1"/>
                <a:gd name="T8" fmla="*/ 6 w 8"/>
                <a:gd name="T9" fmla="*/ 1 h 1"/>
                <a:gd name="T10" fmla="*/ 5 w 8"/>
                <a:gd name="T11" fmla="*/ 0 h 1"/>
                <a:gd name="T12" fmla="*/ 3 w 8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8" y="1"/>
                    <a:pt x="5" y="1"/>
                    <a:pt x="5" y="0"/>
                  </a:cubicBezTo>
                  <a:cubicBezTo>
                    <a:pt x="6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11" name="出自【趣你的PPT】(微信:qunideppt)：最优质的PPT资源库"/>
            <p:cNvSpPr/>
            <p:nvPr/>
          </p:nvSpPr>
          <p:spPr bwMode="auto">
            <a:xfrm>
              <a:off x="3908425" y="4545013"/>
              <a:ext cx="26988" cy="4762"/>
            </a:xfrm>
            <a:custGeom>
              <a:avLst/>
              <a:gdLst>
                <a:gd name="T0" fmla="*/ 2 w 10"/>
                <a:gd name="T1" fmla="*/ 0 h 2"/>
                <a:gd name="T2" fmla="*/ 3 w 10"/>
                <a:gd name="T3" fmla="*/ 2 h 2"/>
                <a:gd name="T4" fmla="*/ 5 w 10"/>
                <a:gd name="T5" fmla="*/ 2 h 2"/>
                <a:gd name="T6" fmla="*/ 8 w 10"/>
                <a:gd name="T7" fmla="*/ 1 h 2"/>
                <a:gd name="T8" fmla="*/ 2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2" y="0"/>
                  </a:moveTo>
                  <a:cubicBezTo>
                    <a:pt x="3" y="1"/>
                    <a:pt x="0" y="1"/>
                    <a:pt x="3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8" y="2"/>
                    <a:pt x="10" y="1"/>
                    <a:pt x="8" y="1"/>
                  </a:cubicBezTo>
                  <a:cubicBezTo>
                    <a:pt x="6" y="0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12" name="出自【趣你的PPT】(微信:qunideppt)：最优质的PPT资源库"/>
            <p:cNvSpPr/>
            <p:nvPr/>
          </p:nvSpPr>
          <p:spPr bwMode="auto">
            <a:xfrm>
              <a:off x="3805238" y="4518025"/>
              <a:ext cx="41275" cy="4762"/>
            </a:xfrm>
            <a:custGeom>
              <a:avLst/>
              <a:gdLst>
                <a:gd name="T0" fmla="*/ 13 w 15"/>
                <a:gd name="T1" fmla="*/ 0 h 2"/>
                <a:gd name="T2" fmla="*/ 11 w 15"/>
                <a:gd name="T3" fmla="*/ 0 h 2"/>
                <a:gd name="T4" fmla="*/ 11 w 15"/>
                <a:gd name="T5" fmla="*/ 0 h 2"/>
                <a:gd name="T6" fmla="*/ 3 w 15"/>
                <a:gd name="T7" fmla="*/ 1 h 2"/>
                <a:gd name="T8" fmla="*/ 4 w 15"/>
                <a:gd name="T9" fmla="*/ 2 h 2"/>
                <a:gd name="T10" fmla="*/ 7 w 15"/>
                <a:gd name="T11" fmla="*/ 2 h 2"/>
                <a:gd name="T12" fmla="*/ 13 w 1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">
                  <a:moveTo>
                    <a:pt x="13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1"/>
                    <a:pt x="5" y="1"/>
                    <a:pt x="3" y="1"/>
                  </a:cubicBezTo>
                  <a:cubicBezTo>
                    <a:pt x="0" y="2"/>
                    <a:pt x="1" y="2"/>
                    <a:pt x="4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12" y="1"/>
                    <a:pt x="15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13" name="出自【趣你的PPT】(微信:qunideppt)：最优质的PPT资源库"/>
            <p:cNvSpPr/>
            <p:nvPr/>
          </p:nvSpPr>
          <p:spPr bwMode="auto">
            <a:xfrm>
              <a:off x="3905250" y="4530725"/>
              <a:ext cx="7938" cy="9525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2 h 3"/>
                <a:gd name="T4" fmla="*/ 2 w 3"/>
                <a:gd name="T5" fmla="*/ 3 h 3"/>
                <a:gd name="T6" fmla="*/ 2 w 3"/>
                <a:gd name="T7" fmla="*/ 3 h 3"/>
                <a:gd name="T8" fmla="*/ 3 w 3"/>
                <a:gd name="T9" fmla="*/ 2 h 3"/>
                <a:gd name="T10" fmla="*/ 2 w 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14" name="出自【趣你的PPT】(微信:qunideppt)：最优质的PPT资源库"/>
            <p:cNvSpPr/>
            <p:nvPr/>
          </p:nvSpPr>
          <p:spPr bwMode="auto">
            <a:xfrm>
              <a:off x="3440113" y="4340225"/>
              <a:ext cx="34925" cy="3175"/>
            </a:xfrm>
            <a:custGeom>
              <a:avLst/>
              <a:gdLst>
                <a:gd name="T0" fmla="*/ 10 w 13"/>
                <a:gd name="T1" fmla="*/ 0 h 1"/>
                <a:gd name="T2" fmla="*/ 8 w 13"/>
                <a:gd name="T3" fmla="*/ 0 h 1"/>
                <a:gd name="T4" fmla="*/ 0 w 13"/>
                <a:gd name="T5" fmla="*/ 1 h 1"/>
                <a:gd name="T6" fmla="*/ 9 w 13"/>
                <a:gd name="T7" fmla="*/ 1 h 1"/>
                <a:gd name="T8" fmla="*/ 10 w 1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">
                  <a:moveTo>
                    <a:pt x="10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13" y="1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15" name="出自【趣你的PPT】(微信:qunideppt)：最优质的PPT资源库"/>
            <p:cNvSpPr/>
            <p:nvPr/>
          </p:nvSpPr>
          <p:spPr bwMode="auto">
            <a:xfrm>
              <a:off x="3379788" y="4351338"/>
              <a:ext cx="26988" cy="6350"/>
            </a:xfrm>
            <a:custGeom>
              <a:avLst/>
              <a:gdLst>
                <a:gd name="T0" fmla="*/ 5 w 10"/>
                <a:gd name="T1" fmla="*/ 0 h 2"/>
                <a:gd name="T2" fmla="*/ 3 w 10"/>
                <a:gd name="T3" fmla="*/ 0 h 2"/>
                <a:gd name="T4" fmla="*/ 0 w 10"/>
                <a:gd name="T5" fmla="*/ 2 h 2"/>
                <a:gd name="T6" fmla="*/ 8 w 10"/>
                <a:gd name="T7" fmla="*/ 1 h 2"/>
                <a:gd name="T8" fmla="*/ 5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5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4" y="1"/>
                    <a:pt x="7" y="2"/>
                    <a:pt x="8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16" name="出自【趣你的PPT】(微信:qunideppt)：最优质的PPT资源库"/>
            <p:cNvSpPr/>
            <p:nvPr/>
          </p:nvSpPr>
          <p:spPr bwMode="auto">
            <a:xfrm>
              <a:off x="3441700" y="4338638"/>
              <a:ext cx="30163" cy="0"/>
            </a:xfrm>
            <a:custGeom>
              <a:avLst/>
              <a:gdLst>
                <a:gd name="T0" fmla="*/ 9 w 11"/>
                <a:gd name="T1" fmla="*/ 8 w 11"/>
                <a:gd name="T2" fmla="*/ 0 w 11"/>
                <a:gd name="T3" fmla="*/ 8 w 11"/>
                <a:gd name="T4" fmla="*/ 9 w 11"/>
                <a:gd name="T5" fmla="*/ 11 w 11"/>
                <a:gd name="T6" fmla="*/ 9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4" y="0"/>
                    <a:pt x="6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17" name="出自【趣你的PPT】(微信:qunideppt)：最优质的PPT资源库"/>
            <p:cNvSpPr/>
            <p:nvPr/>
          </p:nvSpPr>
          <p:spPr bwMode="auto">
            <a:xfrm>
              <a:off x="3506788" y="4378325"/>
              <a:ext cx="22225" cy="3175"/>
            </a:xfrm>
            <a:custGeom>
              <a:avLst/>
              <a:gdLst>
                <a:gd name="T0" fmla="*/ 6 w 8"/>
                <a:gd name="T1" fmla="*/ 0 h 1"/>
                <a:gd name="T2" fmla="*/ 2 w 8"/>
                <a:gd name="T3" fmla="*/ 1 h 1"/>
                <a:gd name="T4" fmla="*/ 1 w 8"/>
                <a:gd name="T5" fmla="*/ 1 h 1"/>
                <a:gd name="T6" fmla="*/ 1 w 8"/>
                <a:gd name="T7" fmla="*/ 1 h 1"/>
                <a:gd name="T8" fmla="*/ 4 w 8"/>
                <a:gd name="T9" fmla="*/ 1 h 1"/>
                <a:gd name="T10" fmla="*/ 5 w 8"/>
                <a:gd name="T11" fmla="*/ 1 h 1"/>
                <a:gd name="T12" fmla="*/ 6 w 8"/>
                <a:gd name="T13" fmla="*/ 0 h 1"/>
                <a:gd name="T14" fmla="*/ 6 w 8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">
                  <a:moveTo>
                    <a:pt x="6" y="0"/>
                  </a:moveTo>
                  <a:cubicBezTo>
                    <a:pt x="5" y="0"/>
                    <a:pt x="3" y="1"/>
                    <a:pt x="2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18" name="出自【趣你的PPT】(微信:qunideppt)：最优质的PPT资源库"/>
            <p:cNvSpPr/>
            <p:nvPr/>
          </p:nvSpPr>
          <p:spPr bwMode="auto">
            <a:xfrm>
              <a:off x="3448050" y="4389438"/>
              <a:ext cx="49213" cy="6350"/>
            </a:xfrm>
            <a:custGeom>
              <a:avLst/>
              <a:gdLst>
                <a:gd name="T0" fmla="*/ 9 w 18"/>
                <a:gd name="T1" fmla="*/ 0 h 2"/>
                <a:gd name="T2" fmla="*/ 5 w 18"/>
                <a:gd name="T3" fmla="*/ 0 h 2"/>
                <a:gd name="T4" fmla="*/ 2 w 18"/>
                <a:gd name="T5" fmla="*/ 1 h 2"/>
                <a:gd name="T6" fmla="*/ 10 w 18"/>
                <a:gd name="T7" fmla="*/ 2 h 2"/>
                <a:gd name="T8" fmla="*/ 10 w 18"/>
                <a:gd name="T9" fmla="*/ 2 h 2"/>
                <a:gd name="T10" fmla="*/ 14 w 18"/>
                <a:gd name="T11" fmla="*/ 0 h 2"/>
                <a:gd name="T12" fmla="*/ 9 w 18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">
                  <a:moveTo>
                    <a:pt x="9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0" y="1"/>
                    <a:pt x="3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6" y="2"/>
                    <a:pt x="18" y="1"/>
                    <a:pt x="14" y="0"/>
                  </a:cubicBezTo>
                  <a:cubicBezTo>
                    <a:pt x="12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19" name="出自【趣你的PPT】(微信:qunideppt)：最优质的PPT资源库"/>
            <p:cNvSpPr/>
            <p:nvPr/>
          </p:nvSpPr>
          <p:spPr bwMode="auto">
            <a:xfrm>
              <a:off x="3257550" y="4483100"/>
              <a:ext cx="106363" cy="26987"/>
            </a:xfrm>
            <a:custGeom>
              <a:avLst/>
              <a:gdLst>
                <a:gd name="T0" fmla="*/ 25 w 39"/>
                <a:gd name="T1" fmla="*/ 0 h 10"/>
                <a:gd name="T2" fmla="*/ 22 w 39"/>
                <a:gd name="T3" fmla="*/ 1 h 10"/>
                <a:gd name="T4" fmla="*/ 18 w 39"/>
                <a:gd name="T5" fmla="*/ 2 h 10"/>
                <a:gd name="T6" fmla="*/ 17 w 39"/>
                <a:gd name="T7" fmla="*/ 2 h 10"/>
                <a:gd name="T8" fmla="*/ 17 w 39"/>
                <a:gd name="T9" fmla="*/ 2 h 10"/>
                <a:gd name="T10" fmla="*/ 6 w 39"/>
                <a:gd name="T11" fmla="*/ 4 h 10"/>
                <a:gd name="T12" fmla="*/ 1 w 39"/>
                <a:gd name="T13" fmla="*/ 6 h 10"/>
                <a:gd name="T14" fmla="*/ 1 w 39"/>
                <a:gd name="T15" fmla="*/ 6 h 10"/>
                <a:gd name="T16" fmla="*/ 2 w 39"/>
                <a:gd name="T17" fmla="*/ 6 h 10"/>
                <a:gd name="T18" fmla="*/ 7 w 39"/>
                <a:gd name="T19" fmla="*/ 7 h 10"/>
                <a:gd name="T20" fmla="*/ 10 w 39"/>
                <a:gd name="T21" fmla="*/ 9 h 10"/>
                <a:gd name="T22" fmla="*/ 24 w 39"/>
                <a:gd name="T23" fmla="*/ 10 h 10"/>
                <a:gd name="T24" fmla="*/ 25 w 39"/>
                <a:gd name="T25" fmla="*/ 10 h 10"/>
                <a:gd name="T26" fmla="*/ 37 w 39"/>
                <a:gd name="T27" fmla="*/ 7 h 10"/>
                <a:gd name="T28" fmla="*/ 37 w 39"/>
                <a:gd name="T29" fmla="*/ 7 h 10"/>
                <a:gd name="T30" fmla="*/ 35 w 39"/>
                <a:gd name="T31" fmla="*/ 7 h 10"/>
                <a:gd name="T32" fmla="*/ 35 w 39"/>
                <a:gd name="T33" fmla="*/ 7 h 10"/>
                <a:gd name="T34" fmla="*/ 34 w 39"/>
                <a:gd name="T35" fmla="*/ 4 h 10"/>
                <a:gd name="T36" fmla="*/ 26 w 39"/>
                <a:gd name="T37" fmla="*/ 1 h 10"/>
                <a:gd name="T38" fmla="*/ 25 w 39"/>
                <a:gd name="T3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10"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2"/>
                    <a:pt x="12" y="3"/>
                    <a:pt x="6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3" y="6"/>
                    <a:pt x="4" y="6"/>
                    <a:pt x="7" y="7"/>
                  </a:cubicBezTo>
                  <a:cubicBezTo>
                    <a:pt x="8" y="7"/>
                    <a:pt x="9" y="8"/>
                    <a:pt x="10" y="9"/>
                  </a:cubicBezTo>
                  <a:cubicBezTo>
                    <a:pt x="13" y="10"/>
                    <a:pt x="18" y="10"/>
                    <a:pt x="24" y="10"/>
                  </a:cubicBezTo>
                  <a:cubicBezTo>
                    <a:pt x="24" y="10"/>
                    <a:pt x="24" y="10"/>
                    <a:pt x="25" y="10"/>
                  </a:cubicBezTo>
                  <a:cubicBezTo>
                    <a:pt x="34" y="10"/>
                    <a:pt x="35" y="8"/>
                    <a:pt x="37" y="7"/>
                  </a:cubicBezTo>
                  <a:cubicBezTo>
                    <a:pt x="39" y="7"/>
                    <a:pt x="38" y="7"/>
                    <a:pt x="37" y="7"/>
                  </a:cubicBezTo>
                  <a:cubicBezTo>
                    <a:pt x="36" y="7"/>
                    <a:pt x="36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5" y="6"/>
                    <a:pt x="34" y="4"/>
                  </a:cubicBezTo>
                  <a:cubicBezTo>
                    <a:pt x="33" y="3"/>
                    <a:pt x="26" y="2"/>
                    <a:pt x="26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20" name="出自【趣你的PPT】(微信:qunideppt)：最优质的PPT资源库"/>
            <p:cNvSpPr/>
            <p:nvPr/>
          </p:nvSpPr>
          <p:spPr bwMode="auto">
            <a:xfrm>
              <a:off x="3471863" y="4414838"/>
              <a:ext cx="11113" cy="1587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1 w 4"/>
                <a:gd name="T5" fmla="*/ 1 h 1"/>
                <a:gd name="T6" fmla="*/ 2 w 4"/>
                <a:gd name="T7" fmla="*/ 1 h 1"/>
                <a:gd name="T8" fmla="*/ 4 w 4"/>
                <a:gd name="T9" fmla="*/ 1 h 1"/>
                <a:gd name="T10" fmla="*/ 4 w 4"/>
                <a:gd name="T11" fmla="*/ 1 h 1"/>
                <a:gd name="T12" fmla="*/ 4 w 4"/>
                <a:gd name="T13" fmla="*/ 0 h 1"/>
                <a:gd name="T14" fmla="*/ 4 w 4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21" name="出自【趣你的PPT】(微信:qunideppt)：最优质的PPT资源库"/>
            <p:cNvSpPr/>
            <p:nvPr/>
          </p:nvSpPr>
          <p:spPr bwMode="auto">
            <a:xfrm>
              <a:off x="3152775" y="4495800"/>
              <a:ext cx="7938" cy="635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1 h 2"/>
                <a:gd name="T4" fmla="*/ 2 w 3"/>
                <a:gd name="T5" fmla="*/ 2 h 2"/>
                <a:gd name="T6" fmla="*/ 2 w 3"/>
                <a:gd name="T7" fmla="*/ 1 h 2"/>
                <a:gd name="T8" fmla="*/ 3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2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22" name="出自【趣你的PPT】(微信:qunideppt)：最优质的PPT资源库"/>
            <p:cNvSpPr/>
            <p:nvPr/>
          </p:nvSpPr>
          <p:spPr bwMode="auto">
            <a:xfrm>
              <a:off x="2946400" y="4510088"/>
              <a:ext cx="7938" cy="0"/>
            </a:xfrm>
            <a:custGeom>
              <a:avLst/>
              <a:gdLst>
                <a:gd name="T0" fmla="*/ 2 w 3"/>
                <a:gd name="T1" fmla="*/ 2 w 3"/>
                <a:gd name="T2" fmla="*/ 0 w 3"/>
                <a:gd name="T3" fmla="*/ 1 w 3"/>
                <a:gd name="T4" fmla="*/ 3 w 3"/>
                <a:gd name="T5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23" name="出自【趣你的PPT】(微信:qunideppt)：最优质的PPT资源库"/>
            <p:cNvSpPr/>
            <p:nvPr/>
          </p:nvSpPr>
          <p:spPr bwMode="auto">
            <a:xfrm>
              <a:off x="3273425" y="4460875"/>
              <a:ext cx="9525" cy="3175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1 h 1"/>
                <a:gd name="T4" fmla="*/ 2 w 3"/>
                <a:gd name="T5" fmla="*/ 1 h 1"/>
                <a:gd name="T6" fmla="*/ 3 w 3"/>
                <a:gd name="T7" fmla="*/ 1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24" name="出自【趣你的PPT】(微信:qunideppt)：最优质的PPT资源库"/>
            <p:cNvSpPr/>
            <p:nvPr/>
          </p:nvSpPr>
          <p:spPr bwMode="auto">
            <a:xfrm>
              <a:off x="2789238" y="4378325"/>
              <a:ext cx="455613" cy="114300"/>
            </a:xfrm>
            <a:custGeom>
              <a:avLst/>
              <a:gdLst>
                <a:gd name="T0" fmla="*/ 81 w 168"/>
                <a:gd name="T1" fmla="*/ 0 h 42"/>
                <a:gd name="T2" fmla="*/ 18 w 168"/>
                <a:gd name="T3" fmla="*/ 9 h 42"/>
                <a:gd name="T4" fmla="*/ 33 w 168"/>
                <a:gd name="T5" fmla="*/ 13 h 42"/>
                <a:gd name="T6" fmla="*/ 44 w 168"/>
                <a:gd name="T7" fmla="*/ 14 h 42"/>
                <a:gd name="T8" fmla="*/ 40 w 168"/>
                <a:gd name="T9" fmla="*/ 14 h 42"/>
                <a:gd name="T10" fmla="*/ 39 w 168"/>
                <a:gd name="T11" fmla="*/ 14 h 42"/>
                <a:gd name="T12" fmla="*/ 17 w 168"/>
                <a:gd name="T13" fmla="*/ 15 h 42"/>
                <a:gd name="T14" fmla="*/ 49 w 168"/>
                <a:gd name="T15" fmla="*/ 22 h 42"/>
                <a:gd name="T16" fmla="*/ 36 w 168"/>
                <a:gd name="T17" fmla="*/ 24 h 42"/>
                <a:gd name="T18" fmla="*/ 1 w 168"/>
                <a:gd name="T19" fmla="*/ 27 h 42"/>
                <a:gd name="T20" fmla="*/ 22 w 168"/>
                <a:gd name="T21" fmla="*/ 35 h 42"/>
                <a:gd name="T22" fmla="*/ 52 w 168"/>
                <a:gd name="T23" fmla="*/ 40 h 42"/>
                <a:gd name="T24" fmla="*/ 101 w 168"/>
                <a:gd name="T25" fmla="*/ 35 h 42"/>
                <a:gd name="T26" fmla="*/ 101 w 168"/>
                <a:gd name="T27" fmla="*/ 36 h 42"/>
                <a:gd name="T28" fmla="*/ 109 w 168"/>
                <a:gd name="T29" fmla="*/ 40 h 42"/>
                <a:gd name="T30" fmla="*/ 112 w 168"/>
                <a:gd name="T31" fmla="*/ 40 h 42"/>
                <a:gd name="T32" fmla="*/ 119 w 168"/>
                <a:gd name="T33" fmla="*/ 41 h 42"/>
                <a:gd name="T34" fmla="*/ 136 w 168"/>
                <a:gd name="T35" fmla="*/ 42 h 42"/>
                <a:gd name="T36" fmla="*/ 140 w 168"/>
                <a:gd name="T37" fmla="*/ 38 h 42"/>
                <a:gd name="T38" fmla="*/ 134 w 168"/>
                <a:gd name="T39" fmla="*/ 38 h 42"/>
                <a:gd name="T40" fmla="*/ 138 w 168"/>
                <a:gd name="T41" fmla="*/ 36 h 42"/>
                <a:gd name="T42" fmla="*/ 143 w 168"/>
                <a:gd name="T43" fmla="*/ 37 h 42"/>
                <a:gd name="T44" fmla="*/ 152 w 168"/>
                <a:gd name="T45" fmla="*/ 35 h 42"/>
                <a:gd name="T46" fmla="*/ 154 w 168"/>
                <a:gd name="T47" fmla="*/ 36 h 42"/>
                <a:gd name="T48" fmla="*/ 157 w 168"/>
                <a:gd name="T49" fmla="*/ 36 h 42"/>
                <a:gd name="T50" fmla="*/ 160 w 168"/>
                <a:gd name="T51" fmla="*/ 36 h 42"/>
                <a:gd name="T52" fmla="*/ 161 w 168"/>
                <a:gd name="T53" fmla="*/ 37 h 42"/>
                <a:gd name="T54" fmla="*/ 168 w 168"/>
                <a:gd name="T55" fmla="*/ 33 h 42"/>
                <a:gd name="T56" fmla="*/ 156 w 168"/>
                <a:gd name="T57" fmla="*/ 28 h 42"/>
                <a:gd name="T58" fmla="*/ 156 w 168"/>
                <a:gd name="T59" fmla="*/ 28 h 42"/>
                <a:gd name="T60" fmla="*/ 158 w 168"/>
                <a:gd name="T61" fmla="*/ 16 h 42"/>
                <a:gd name="T62" fmla="*/ 154 w 168"/>
                <a:gd name="T63" fmla="*/ 5 h 42"/>
                <a:gd name="T64" fmla="*/ 138 w 168"/>
                <a:gd name="T65" fmla="*/ 11 h 42"/>
                <a:gd name="T66" fmla="*/ 127 w 168"/>
                <a:gd name="T67" fmla="*/ 19 h 42"/>
                <a:gd name="T68" fmla="*/ 126 w 168"/>
                <a:gd name="T69" fmla="*/ 12 h 42"/>
                <a:gd name="T70" fmla="*/ 121 w 168"/>
                <a:gd name="T71" fmla="*/ 8 h 42"/>
                <a:gd name="T72" fmla="*/ 120 w 168"/>
                <a:gd name="T73" fmla="*/ 9 h 42"/>
                <a:gd name="T74" fmla="*/ 119 w 168"/>
                <a:gd name="T75" fmla="*/ 10 h 42"/>
                <a:gd name="T76" fmla="*/ 114 w 168"/>
                <a:gd name="T77" fmla="*/ 11 h 42"/>
                <a:gd name="T78" fmla="*/ 102 w 168"/>
                <a:gd name="T79" fmla="*/ 10 h 42"/>
                <a:gd name="T80" fmla="*/ 98 w 168"/>
                <a:gd name="T81" fmla="*/ 4 h 42"/>
                <a:gd name="T82" fmla="*/ 86 w 168"/>
                <a:gd name="T83" fmla="*/ 5 h 42"/>
                <a:gd name="T84" fmla="*/ 87 w 168"/>
                <a:gd name="T85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8" h="42">
                  <a:moveTo>
                    <a:pt x="85" y="0"/>
                  </a:moveTo>
                  <a:cubicBezTo>
                    <a:pt x="84" y="0"/>
                    <a:pt x="83" y="0"/>
                    <a:pt x="81" y="0"/>
                  </a:cubicBezTo>
                  <a:cubicBezTo>
                    <a:pt x="76" y="1"/>
                    <a:pt x="65" y="1"/>
                    <a:pt x="54" y="2"/>
                  </a:cubicBezTo>
                  <a:cubicBezTo>
                    <a:pt x="40" y="4"/>
                    <a:pt x="25" y="7"/>
                    <a:pt x="18" y="9"/>
                  </a:cubicBezTo>
                  <a:cubicBezTo>
                    <a:pt x="12" y="11"/>
                    <a:pt x="24" y="12"/>
                    <a:pt x="21" y="12"/>
                  </a:cubicBezTo>
                  <a:cubicBezTo>
                    <a:pt x="19" y="12"/>
                    <a:pt x="24" y="13"/>
                    <a:pt x="33" y="13"/>
                  </a:cubicBezTo>
                  <a:cubicBezTo>
                    <a:pt x="42" y="14"/>
                    <a:pt x="47" y="14"/>
                    <a:pt x="44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2" y="14"/>
                    <a:pt x="41" y="14"/>
                    <a:pt x="40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4"/>
                    <a:pt x="38" y="14"/>
                  </a:cubicBezTo>
                  <a:cubicBezTo>
                    <a:pt x="34" y="14"/>
                    <a:pt x="25" y="14"/>
                    <a:pt x="17" y="15"/>
                  </a:cubicBezTo>
                  <a:cubicBezTo>
                    <a:pt x="9" y="16"/>
                    <a:pt x="9" y="18"/>
                    <a:pt x="23" y="20"/>
                  </a:cubicBezTo>
                  <a:cubicBezTo>
                    <a:pt x="32" y="21"/>
                    <a:pt x="41" y="21"/>
                    <a:pt x="49" y="22"/>
                  </a:cubicBezTo>
                  <a:cubicBezTo>
                    <a:pt x="60" y="23"/>
                    <a:pt x="56" y="25"/>
                    <a:pt x="45" y="25"/>
                  </a:cubicBezTo>
                  <a:cubicBezTo>
                    <a:pt x="42" y="25"/>
                    <a:pt x="39" y="25"/>
                    <a:pt x="36" y="24"/>
                  </a:cubicBezTo>
                  <a:cubicBezTo>
                    <a:pt x="28" y="24"/>
                    <a:pt x="21" y="23"/>
                    <a:pt x="15" y="23"/>
                  </a:cubicBezTo>
                  <a:cubicBezTo>
                    <a:pt x="6" y="23"/>
                    <a:pt x="0" y="24"/>
                    <a:pt x="1" y="27"/>
                  </a:cubicBezTo>
                  <a:cubicBezTo>
                    <a:pt x="4" y="31"/>
                    <a:pt x="17" y="30"/>
                    <a:pt x="20" y="32"/>
                  </a:cubicBezTo>
                  <a:cubicBezTo>
                    <a:pt x="23" y="33"/>
                    <a:pt x="23" y="34"/>
                    <a:pt x="22" y="35"/>
                  </a:cubicBezTo>
                  <a:cubicBezTo>
                    <a:pt x="20" y="37"/>
                    <a:pt x="34" y="40"/>
                    <a:pt x="51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9" y="40"/>
                    <a:pt x="66" y="39"/>
                    <a:pt x="72" y="39"/>
                  </a:cubicBezTo>
                  <a:cubicBezTo>
                    <a:pt x="90" y="38"/>
                    <a:pt x="100" y="35"/>
                    <a:pt x="101" y="35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1" y="35"/>
                    <a:pt x="101" y="36"/>
                    <a:pt x="101" y="36"/>
                  </a:cubicBezTo>
                  <a:cubicBezTo>
                    <a:pt x="100" y="37"/>
                    <a:pt x="102" y="38"/>
                    <a:pt x="106" y="38"/>
                  </a:cubicBezTo>
                  <a:cubicBezTo>
                    <a:pt x="109" y="39"/>
                    <a:pt x="111" y="39"/>
                    <a:pt x="109" y="40"/>
                  </a:cubicBezTo>
                  <a:cubicBezTo>
                    <a:pt x="108" y="40"/>
                    <a:pt x="109" y="40"/>
                    <a:pt x="111" y="40"/>
                  </a:cubicBezTo>
                  <a:cubicBezTo>
                    <a:pt x="111" y="40"/>
                    <a:pt x="112" y="40"/>
                    <a:pt x="11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3" y="40"/>
                    <a:pt x="116" y="41"/>
                    <a:pt x="119" y="41"/>
                  </a:cubicBezTo>
                  <a:cubicBezTo>
                    <a:pt x="123" y="42"/>
                    <a:pt x="127" y="42"/>
                    <a:pt x="133" y="42"/>
                  </a:cubicBezTo>
                  <a:cubicBezTo>
                    <a:pt x="134" y="42"/>
                    <a:pt x="135" y="42"/>
                    <a:pt x="136" y="42"/>
                  </a:cubicBezTo>
                  <a:cubicBezTo>
                    <a:pt x="148" y="42"/>
                    <a:pt x="144" y="38"/>
                    <a:pt x="140" y="38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37" y="38"/>
                    <a:pt x="136" y="39"/>
                    <a:pt x="135" y="39"/>
                  </a:cubicBezTo>
                  <a:cubicBezTo>
                    <a:pt x="134" y="39"/>
                    <a:pt x="134" y="38"/>
                    <a:pt x="134" y="38"/>
                  </a:cubicBezTo>
                  <a:cubicBezTo>
                    <a:pt x="136" y="38"/>
                    <a:pt x="136" y="37"/>
                    <a:pt x="137" y="36"/>
                  </a:cubicBezTo>
                  <a:cubicBezTo>
                    <a:pt x="137" y="36"/>
                    <a:pt x="137" y="36"/>
                    <a:pt x="138" y="36"/>
                  </a:cubicBezTo>
                  <a:cubicBezTo>
                    <a:pt x="139" y="36"/>
                    <a:pt x="140" y="36"/>
                    <a:pt x="142" y="37"/>
                  </a:cubicBezTo>
                  <a:cubicBezTo>
                    <a:pt x="142" y="37"/>
                    <a:pt x="142" y="37"/>
                    <a:pt x="143" y="37"/>
                  </a:cubicBezTo>
                  <a:cubicBezTo>
                    <a:pt x="144" y="37"/>
                    <a:pt x="146" y="36"/>
                    <a:pt x="148" y="35"/>
                  </a:cubicBezTo>
                  <a:cubicBezTo>
                    <a:pt x="150" y="35"/>
                    <a:pt x="151" y="35"/>
                    <a:pt x="152" y="35"/>
                  </a:cubicBezTo>
                  <a:cubicBezTo>
                    <a:pt x="152" y="35"/>
                    <a:pt x="153" y="35"/>
                    <a:pt x="153" y="35"/>
                  </a:cubicBezTo>
                  <a:cubicBezTo>
                    <a:pt x="154" y="35"/>
                    <a:pt x="154" y="35"/>
                    <a:pt x="154" y="36"/>
                  </a:cubicBezTo>
                  <a:cubicBezTo>
                    <a:pt x="154" y="36"/>
                    <a:pt x="154" y="36"/>
                    <a:pt x="155" y="36"/>
                  </a:cubicBezTo>
                  <a:cubicBezTo>
                    <a:pt x="156" y="36"/>
                    <a:pt x="156" y="36"/>
                    <a:pt x="157" y="36"/>
                  </a:cubicBezTo>
                  <a:cubicBezTo>
                    <a:pt x="158" y="36"/>
                    <a:pt x="159" y="36"/>
                    <a:pt x="160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59" y="37"/>
                    <a:pt x="160" y="37"/>
                    <a:pt x="161" y="37"/>
                  </a:cubicBezTo>
                  <a:cubicBezTo>
                    <a:pt x="161" y="37"/>
                    <a:pt x="161" y="37"/>
                    <a:pt x="161" y="37"/>
                  </a:cubicBezTo>
                  <a:cubicBezTo>
                    <a:pt x="162" y="37"/>
                    <a:pt x="166" y="37"/>
                    <a:pt x="167" y="36"/>
                  </a:cubicBezTo>
                  <a:cubicBezTo>
                    <a:pt x="167" y="35"/>
                    <a:pt x="168" y="34"/>
                    <a:pt x="168" y="33"/>
                  </a:cubicBezTo>
                  <a:cubicBezTo>
                    <a:pt x="164" y="33"/>
                    <a:pt x="162" y="32"/>
                    <a:pt x="160" y="31"/>
                  </a:cubicBezTo>
                  <a:cubicBezTo>
                    <a:pt x="158" y="30"/>
                    <a:pt x="157" y="28"/>
                    <a:pt x="156" y="28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4" y="28"/>
                    <a:pt x="148" y="26"/>
                    <a:pt x="149" y="23"/>
                  </a:cubicBezTo>
                  <a:cubicBezTo>
                    <a:pt x="150" y="20"/>
                    <a:pt x="153" y="18"/>
                    <a:pt x="158" y="16"/>
                  </a:cubicBezTo>
                  <a:cubicBezTo>
                    <a:pt x="162" y="15"/>
                    <a:pt x="164" y="13"/>
                    <a:pt x="165" y="10"/>
                  </a:cubicBezTo>
                  <a:cubicBezTo>
                    <a:pt x="166" y="7"/>
                    <a:pt x="155" y="6"/>
                    <a:pt x="154" y="5"/>
                  </a:cubicBezTo>
                  <a:cubicBezTo>
                    <a:pt x="153" y="5"/>
                    <a:pt x="153" y="5"/>
                    <a:pt x="153" y="5"/>
                  </a:cubicBezTo>
                  <a:cubicBezTo>
                    <a:pt x="150" y="5"/>
                    <a:pt x="142" y="7"/>
                    <a:pt x="138" y="11"/>
                  </a:cubicBezTo>
                  <a:cubicBezTo>
                    <a:pt x="132" y="14"/>
                    <a:pt x="129" y="18"/>
                    <a:pt x="130" y="18"/>
                  </a:cubicBezTo>
                  <a:cubicBezTo>
                    <a:pt x="131" y="18"/>
                    <a:pt x="129" y="19"/>
                    <a:pt x="127" y="19"/>
                  </a:cubicBezTo>
                  <a:cubicBezTo>
                    <a:pt x="127" y="19"/>
                    <a:pt x="127" y="19"/>
                    <a:pt x="126" y="19"/>
                  </a:cubicBezTo>
                  <a:cubicBezTo>
                    <a:pt x="124" y="19"/>
                    <a:pt x="122" y="16"/>
                    <a:pt x="126" y="12"/>
                  </a:cubicBezTo>
                  <a:cubicBezTo>
                    <a:pt x="130" y="9"/>
                    <a:pt x="123" y="7"/>
                    <a:pt x="121" y="7"/>
                  </a:cubicBezTo>
                  <a:cubicBezTo>
                    <a:pt x="121" y="7"/>
                    <a:pt x="121" y="7"/>
                    <a:pt x="121" y="8"/>
                  </a:cubicBezTo>
                  <a:cubicBezTo>
                    <a:pt x="122" y="8"/>
                    <a:pt x="121" y="9"/>
                    <a:pt x="121" y="9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20" y="9"/>
                    <a:pt x="120" y="8"/>
                    <a:pt x="120" y="8"/>
                  </a:cubicBezTo>
                  <a:cubicBezTo>
                    <a:pt x="119" y="8"/>
                    <a:pt x="119" y="9"/>
                    <a:pt x="119" y="10"/>
                  </a:cubicBezTo>
                  <a:cubicBezTo>
                    <a:pt x="119" y="10"/>
                    <a:pt x="117" y="10"/>
                    <a:pt x="11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2" y="11"/>
                    <a:pt x="110" y="10"/>
                    <a:pt x="111" y="10"/>
                  </a:cubicBezTo>
                  <a:cubicBezTo>
                    <a:pt x="111" y="10"/>
                    <a:pt x="107" y="10"/>
                    <a:pt x="102" y="10"/>
                  </a:cubicBezTo>
                  <a:cubicBezTo>
                    <a:pt x="97" y="10"/>
                    <a:pt x="104" y="10"/>
                    <a:pt x="107" y="7"/>
                  </a:cubicBezTo>
                  <a:cubicBezTo>
                    <a:pt x="109" y="6"/>
                    <a:pt x="106" y="5"/>
                    <a:pt x="98" y="4"/>
                  </a:cubicBezTo>
                  <a:cubicBezTo>
                    <a:pt x="97" y="4"/>
                    <a:pt x="97" y="4"/>
                    <a:pt x="96" y="4"/>
                  </a:cubicBezTo>
                  <a:cubicBezTo>
                    <a:pt x="93" y="4"/>
                    <a:pt x="90" y="5"/>
                    <a:pt x="86" y="5"/>
                  </a:cubicBezTo>
                  <a:cubicBezTo>
                    <a:pt x="85" y="5"/>
                    <a:pt x="84" y="6"/>
                    <a:pt x="83" y="6"/>
                  </a:cubicBezTo>
                  <a:cubicBezTo>
                    <a:pt x="81" y="6"/>
                    <a:pt x="82" y="4"/>
                    <a:pt x="87" y="3"/>
                  </a:cubicBezTo>
                  <a:cubicBezTo>
                    <a:pt x="90" y="1"/>
                    <a:pt x="91" y="0"/>
                    <a:pt x="8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25" name="出自【趣你的PPT】(微信:qunideppt)：最优质的PPT资源库"/>
            <p:cNvSpPr/>
            <p:nvPr/>
          </p:nvSpPr>
          <p:spPr bwMode="auto">
            <a:xfrm>
              <a:off x="3233738" y="4381500"/>
              <a:ext cx="95250" cy="25400"/>
            </a:xfrm>
            <a:custGeom>
              <a:avLst/>
              <a:gdLst>
                <a:gd name="T0" fmla="*/ 10 w 35"/>
                <a:gd name="T1" fmla="*/ 0 h 9"/>
                <a:gd name="T2" fmla="*/ 7 w 35"/>
                <a:gd name="T3" fmla="*/ 9 h 9"/>
                <a:gd name="T4" fmla="*/ 22 w 35"/>
                <a:gd name="T5" fmla="*/ 2 h 9"/>
                <a:gd name="T6" fmla="*/ 10 w 3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9">
                  <a:moveTo>
                    <a:pt x="10" y="0"/>
                  </a:moveTo>
                  <a:cubicBezTo>
                    <a:pt x="0" y="0"/>
                    <a:pt x="5" y="7"/>
                    <a:pt x="7" y="9"/>
                  </a:cubicBezTo>
                  <a:cubicBezTo>
                    <a:pt x="15" y="7"/>
                    <a:pt x="35" y="4"/>
                    <a:pt x="22" y="2"/>
                  </a:cubicBezTo>
                  <a:cubicBezTo>
                    <a:pt x="17" y="1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26" name="出自【趣你的PPT】(微信:qunideppt)：最优质的PPT资源库"/>
            <p:cNvSpPr/>
            <p:nvPr/>
          </p:nvSpPr>
          <p:spPr bwMode="auto">
            <a:xfrm>
              <a:off x="3571875" y="4365625"/>
              <a:ext cx="68263" cy="15875"/>
            </a:xfrm>
            <a:custGeom>
              <a:avLst/>
              <a:gdLst>
                <a:gd name="T0" fmla="*/ 11 w 25"/>
                <a:gd name="T1" fmla="*/ 0 h 6"/>
                <a:gd name="T2" fmla="*/ 10 w 25"/>
                <a:gd name="T3" fmla="*/ 1 h 6"/>
                <a:gd name="T4" fmla="*/ 4 w 25"/>
                <a:gd name="T5" fmla="*/ 2 h 6"/>
                <a:gd name="T6" fmla="*/ 0 w 25"/>
                <a:gd name="T7" fmla="*/ 3 h 6"/>
                <a:gd name="T8" fmla="*/ 9 w 25"/>
                <a:gd name="T9" fmla="*/ 6 h 6"/>
                <a:gd name="T10" fmla="*/ 13 w 25"/>
                <a:gd name="T11" fmla="*/ 6 h 6"/>
                <a:gd name="T12" fmla="*/ 25 w 25"/>
                <a:gd name="T13" fmla="*/ 2 h 6"/>
                <a:gd name="T14" fmla="*/ 17 w 25"/>
                <a:gd name="T15" fmla="*/ 0 h 6"/>
                <a:gd name="T16" fmla="*/ 14 w 25"/>
                <a:gd name="T17" fmla="*/ 0 h 6"/>
                <a:gd name="T18" fmla="*/ 13 w 25"/>
                <a:gd name="T19" fmla="*/ 0 h 6"/>
                <a:gd name="T20" fmla="*/ 12 w 25"/>
                <a:gd name="T21" fmla="*/ 0 h 6"/>
                <a:gd name="T22" fmla="*/ 11 w 2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6">
                  <a:moveTo>
                    <a:pt x="11" y="0"/>
                  </a:moveTo>
                  <a:cubicBezTo>
                    <a:pt x="10" y="0"/>
                    <a:pt x="10" y="0"/>
                    <a:pt x="10" y="1"/>
                  </a:cubicBezTo>
                  <a:cubicBezTo>
                    <a:pt x="9" y="1"/>
                    <a:pt x="6" y="1"/>
                    <a:pt x="4" y="2"/>
                  </a:cubicBezTo>
                  <a:cubicBezTo>
                    <a:pt x="3" y="2"/>
                    <a:pt x="2" y="2"/>
                    <a:pt x="0" y="3"/>
                  </a:cubicBezTo>
                  <a:cubicBezTo>
                    <a:pt x="2" y="4"/>
                    <a:pt x="4" y="5"/>
                    <a:pt x="9" y="6"/>
                  </a:cubicBezTo>
                  <a:cubicBezTo>
                    <a:pt x="10" y="6"/>
                    <a:pt x="12" y="6"/>
                    <a:pt x="13" y="6"/>
                  </a:cubicBezTo>
                  <a:cubicBezTo>
                    <a:pt x="19" y="6"/>
                    <a:pt x="25" y="4"/>
                    <a:pt x="25" y="2"/>
                  </a:cubicBezTo>
                  <a:cubicBezTo>
                    <a:pt x="24" y="0"/>
                    <a:pt x="20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27" name="出自【趣你的PPT】(微信:qunideppt)：最优质的PPT资源库"/>
            <p:cNvSpPr/>
            <p:nvPr/>
          </p:nvSpPr>
          <p:spPr bwMode="auto">
            <a:xfrm>
              <a:off x="2935288" y="4514850"/>
              <a:ext cx="7938" cy="3175"/>
            </a:xfrm>
            <a:custGeom>
              <a:avLst/>
              <a:gdLst>
                <a:gd name="T0" fmla="*/ 3 w 3"/>
                <a:gd name="T1" fmla="*/ 0 h 1"/>
                <a:gd name="T2" fmla="*/ 1 w 3"/>
                <a:gd name="T3" fmla="*/ 0 h 1"/>
                <a:gd name="T4" fmla="*/ 2 w 3"/>
                <a:gd name="T5" fmla="*/ 1 h 1"/>
                <a:gd name="T6" fmla="*/ 2 w 3"/>
                <a:gd name="T7" fmla="*/ 1 h 1"/>
                <a:gd name="T8" fmla="*/ 2 w 3"/>
                <a:gd name="T9" fmla="*/ 0 h 1"/>
                <a:gd name="T10" fmla="*/ 3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28" name="出自【趣你的PPT】(微信:qunideppt)：最优质的PPT资源库"/>
            <p:cNvSpPr/>
            <p:nvPr/>
          </p:nvSpPr>
          <p:spPr bwMode="auto">
            <a:xfrm>
              <a:off x="3943350" y="4673600"/>
              <a:ext cx="19050" cy="1587"/>
            </a:xfrm>
            <a:custGeom>
              <a:avLst/>
              <a:gdLst>
                <a:gd name="T0" fmla="*/ 7 w 7"/>
                <a:gd name="T1" fmla="*/ 0 h 1"/>
                <a:gd name="T2" fmla="*/ 2 w 7"/>
                <a:gd name="T3" fmla="*/ 1 h 1"/>
                <a:gd name="T4" fmla="*/ 4 w 7"/>
                <a:gd name="T5" fmla="*/ 1 h 1"/>
                <a:gd name="T6" fmla="*/ 5 w 7"/>
                <a:gd name="T7" fmla="*/ 1 h 1"/>
                <a:gd name="T8" fmla="*/ 7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7" y="0"/>
                  </a:moveTo>
                  <a:cubicBezTo>
                    <a:pt x="6" y="0"/>
                    <a:pt x="4" y="0"/>
                    <a:pt x="2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6" y="1"/>
                    <a:pt x="6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29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5789613" y="4730750"/>
              <a:ext cx="241300" cy="104775"/>
            </a:xfrm>
            <a:custGeom>
              <a:avLst/>
              <a:gdLst>
                <a:gd name="T0" fmla="*/ 51 w 89"/>
                <a:gd name="T1" fmla="*/ 36 h 39"/>
                <a:gd name="T2" fmla="*/ 55 w 89"/>
                <a:gd name="T3" fmla="*/ 36 h 39"/>
                <a:gd name="T4" fmla="*/ 21 w 89"/>
                <a:gd name="T5" fmla="*/ 0 h 39"/>
                <a:gd name="T6" fmla="*/ 9 w 89"/>
                <a:gd name="T7" fmla="*/ 1 h 39"/>
                <a:gd name="T8" fmla="*/ 6 w 89"/>
                <a:gd name="T9" fmla="*/ 3 h 39"/>
                <a:gd name="T10" fmla="*/ 4 w 89"/>
                <a:gd name="T11" fmla="*/ 4 h 39"/>
                <a:gd name="T12" fmla="*/ 2 w 89"/>
                <a:gd name="T13" fmla="*/ 5 h 39"/>
                <a:gd name="T14" fmla="*/ 3 w 89"/>
                <a:gd name="T15" fmla="*/ 5 h 39"/>
                <a:gd name="T16" fmla="*/ 3 w 89"/>
                <a:gd name="T17" fmla="*/ 6 h 39"/>
                <a:gd name="T18" fmla="*/ 4 w 89"/>
                <a:gd name="T19" fmla="*/ 6 h 39"/>
                <a:gd name="T20" fmla="*/ 5 w 89"/>
                <a:gd name="T21" fmla="*/ 6 h 39"/>
                <a:gd name="T22" fmla="*/ 2 w 89"/>
                <a:gd name="T23" fmla="*/ 8 h 39"/>
                <a:gd name="T24" fmla="*/ 4 w 89"/>
                <a:gd name="T25" fmla="*/ 8 h 39"/>
                <a:gd name="T26" fmla="*/ 4 w 89"/>
                <a:gd name="T27" fmla="*/ 13 h 39"/>
                <a:gd name="T28" fmla="*/ 9 w 89"/>
                <a:gd name="T29" fmla="*/ 11 h 39"/>
                <a:gd name="T30" fmla="*/ 8 w 89"/>
                <a:gd name="T31" fmla="*/ 12 h 39"/>
                <a:gd name="T32" fmla="*/ 10 w 89"/>
                <a:gd name="T33" fmla="*/ 11 h 39"/>
                <a:gd name="T34" fmla="*/ 11 w 89"/>
                <a:gd name="T35" fmla="*/ 11 h 39"/>
                <a:gd name="T36" fmla="*/ 11 w 89"/>
                <a:gd name="T37" fmla="*/ 11 h 39"/>
                <a:gd name="T38" fmla="*/ 12 w 89"/>
                <a:gd name="T39" fmla="*/ 15 h 39"/>
                <a:gd name="T40" fmla="*/ 14 w 89"/>
                <a:gd name="T41" fmla="*/ 18 h 39"/>
                <a:gd name="T42" fmla="*/ 23 w 89"/>
                <a:gd name="T43" fmla="*/ 16 h 39"/>
                <a:gd name="T44" fmla="*/ 27 w 89"/>
                <a:gd name="T45" fmla="*/ 18 h 39"/>
                <a:gd name="T46" fmla="*/ 33 w 89"/>
                <a:gd name="T47" fmla="*/ 24 h 39"/>
                <a:gd name="T48" fmla="*/ 33 w 89"/>
                <a:gd name="T49" fmla="*/ 24 h 39"/>
                <a:gd name="T50" fmla="*/ 30 w 89"/>
                <a:gd name="T51" fmla="*/ 24 h 39"/>
                <a:gd name="T52" fmla="*/ 29 w 89"/>
                <a:gd name="T53" fmla="*/ 24 h 39"/>
                <a:gd name="T54" fmla="*/ 16 w 89"/>
                <a:gd name="T55" fmla="*/ 26 h 39"/>
                <a:gd name="T56" fmla="*/ 17 w 89"/>
                <a:gd name="T57" fmla="*/ 26 h 39"/>
                <a:gd name="T58" fmla="*/ 8 w 89"/>
                <a:gd name="T59" fmla="*/ 31 h 39"/>
                <a:gd name="T60" fmla="*/ 19 w 89"/>
                <a:gd name="T61" fmla="*/ 32 h 39"/>
                <a:gd name="T62" fmla="*/ 29 w 89"/>
                <a:gd name="T63" fmla="*/ 32 h 39"/>
                <a:gd name="T64" fmla="*/ 21 w 89"/>
                <a:gd name="T65" fmla="*/ 35 h 39"/>
                <a:gd name="T66" fmla="*/ 5 w 89"/>
                <a:gd name="T67" fmla="*/ 39 h 39"/>
                <a:gd name="T68" fmla="*/ 58 w 89"/>
                <a:gd name="T69" fmla="*/ 36 h 39"/>
                <a:gd name="T70" fmla="*/ 80 w 89"/>
                <a:gd name="T71" fmla="*/ 32 h 39"/>
                <a:gd name="T72" fmla="*/ 77 w 89"/>
                <a:gd name="T73" fmla="*/ 32 h 39"/>
                <a:gd name="T74" fmla="*/ 75 w 89"/>
                <a:gd name="T75" fmla="*/ 32 h 39"/>
                <a:gd name="T76" fmla="*/ 76 w 89"/>
                <a:gd name="T77" fmla="*/ 32 h 39"/>
                <a:gd name="T78" fmla="*/ 79 w 89"/>
                <a:gd name="T79" fmla="*/ 30 h 39"/>
                <a:gd name="T80" fmla="*/ 84 w 89"/>
                <a:gd name="T81" fmla="*/ 26 h 39"/>
                <a:gd name="T82" fmla="*/ 72 w 89"/>
                <a:gd name="T83" fmla="*/ 25 h 39"/>
                <a:gd name="T84" fmla="*/ 69 w 89"/>
                <a:gd name="T85" fmla="*/ 26 h 39"/>
                <a:gd name="T86" fmla="*/ 61 w 89"/>
                <a:gd name="T87" fmla="*/ 22 h 39"/>
                <a:gd name="T88" fmla="*/ 62 w 89"/>
                <a:gd name="T89" fmla="*/ 22 h 39"/>
                <a:gd name="T90" fmla="*/ 29 w 89"/>
                <a:gd name="T91" fmla="*/ 11 h 39"/>
                <a:gd name="T92" fmla="*/ 40 w 89"/>
                <a:gd name="T93" fmla="*/ 5 h 39"/>
                <a:gd name="T94" fmla="*/ 24 w 89"/>
                <a:gd name="T95" fmla="*/ 4 h 39"/>
                <a:gd name="T96" fmla="*/ 21 w 89"/>
                <a:gd name="T97" fmla="*/ 4 h 39"/>
                <a:gd name="T98" fmla="*/ 21 w 89"/>
                <a:gd name="T99" fmla="*/ 3 h 39"/>
                <a:gd name="T100" fmla="*/ 21 w 89"/>
                <a:gd name="T10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" h="39">
                  <a:moveTo>
                    <a:pt x="53" y="36"/>
                  </a:moveTo>
                  <a:cubicBezTo>
                    <a:pt x="51" y="36"/>
                    <a:pt x="50" y="36"/>
                    <a:pt x="51" y="36"/>
                  </a:cubicBezTo>
                  <a:cubicBezTo>
                    <a:pt x="51" y="36"/>
                    <a:pt x="53" y="36"/>
                    <a:pt x="53" y="36"/>
                  </a:cubicBezTo>
                  <a:cubicBezTo>
                    <a:pt x="53" y="36"/>
                    <a:pt x="55" y="36"/>
                    <a:pt x="55" y="36"/>
                  </a:cubicBezTo>
                  <a:cubicBezTo>
                    <a:pt x="56" y="36"/>
                    <a:pt x="54" y="36"/>
                    <a:pt x="53" y="36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15" y="0"/>
                    <a:pt x="10" y="0"/>
                    <a:pt x="9" y="1"/>
                  </a:cubicBezTo>
                  <a:cubicBezTo>
                    <a:pt x="7" y="2"/>
                    <a:pt x="8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4" y="6"/>
                    <a:pt x="2" y="7"/>
                  </a:cubicBezTo>
                  <a:cubicBezTo>
                    <a:pt x="0" y="8"/>
                    <a:pt x="0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6" y="8"/>
                    <a:pt x="6" y="9"/>
                    <a:pt x="4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4" y="13"/>
                    <a:pt x="5" y="13"/>
                    <a:pt x="6" y="12"/>
                  </a:cubicBezTo>
                  <a:cubicBezTo>
                    <a:pt x="7" y="12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9" y="11"/>
                  </a:cubicBezTo>
                  <a:cubicBezTo>
                    <a:pt x="9" y="11"/>
                    <a:pt x="9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2" y="11"/>
                    <a:pt x="12" y="11"/>
                  </a:cubicBezTo>
                  <a:cubicBezTo>
                    <a:pt x="13" y="12"/>
                    <a:pt x="13" y="13"/>
                    <a:pt x="12" y="15"/>
                  </a:cubicBezTo>
                  <a:cubicBezTo>
                    <a:pt x="11" y="16"/>
                    <a:pt x="12" y="17"/>
                    <a:pt x="13" y="17"/>
                  </a:cubicBezTo>
                  <a:cubicBezTo>
                    <a:pt x="13" y="18"/>
                    <a:pt x="13" y="18"/>
                    <a:pt x="14" y="18"/>
                  </a:cubicBezTo>
                  <a:cubicBezTo>
                    <a:pt x="15" y="18"/>
                    <a:pt x="17" y="17"/>
                    <a:pt x="17" y="17"/>
                  </a:cubicBezTo>
                  <a:cubicBezTo>
                    <a:pt x="16" y="17"/>
                    <a:pt x="19" y="16"/>
                    <a:pt x="23" y="16"/>
                  </a:cubicBezTo>
                  <a:cubicBezTo>
                    <a:pt x="23" y="16"/>
                    <a:pt x="23" y="16"/>
                    <a:pt x="24" y="16"/>
                  </a:cubicBezTo>
                  <a:cubicBezTo>
                    <a:pt x="28" y="16"/>
                    <a:pt x="27" y="17"/>
                    <a:pt x="27" y="18"/>
                  </a:cubicBezTo>
                  <a:cubicBezTo>
                    <a:pt x="26" y="20"/>
                    <a:pt x="34" y="21"/>
                    <a:pt x="34" y="22"/>
                  </a:cubicBezTo>
                  <a:cubicBezTo>
                    <a:pt x="34" y="23"/>
                    <a:pt x="35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1" y="24"/>
                    <a:pt x="30" y="24"/>
                    <a:pt x="31" y="24"/>
                  </a:cubicBezTo>
                  <a:cubicBezTo>
                    <a:pt x="31" y="24"/>
                    <a:pt x="31" y="24"/>
                    <a:pt x="30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30" y="24"/>
                    <a:pt x="29" y="24"/>
                  </a:cubicBezTo>
                  <a:cubicBezTo>
                    <a:pt x="27" y="24"/>
                    <a:pt x="25" y="24"/>
                    <a:pt x="22" y="25"/>
                  </a:cubicBezTo>
                  <a:cubicBezTo>
                    <a:pt x="17" y="25"/>
                    <a:pt x="15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7" y="26"/>
                  </a:cubicBezTo>
                  <a:cubicBezTo>
                    <a:pt x="19" y="26"/>
                    <a:pt x="22" y="28"/>
                    <a:pt x="17" y="29"/>
                  </a:cubicBezTo>
                  <a:cubicBezTo>
                    <a:pt x="12" y="30"/>
                    <a:pt x="7" y="31"/>
                    <a:pt x="8" y="31"/>
                  </a:cubicBezTo>
                  <a:cubicBezTo>
                    <a:pt x="10" y="31"/>
                    <a:pt x="10" y="31"/>
                    <a:pt x="14" y="31"/>
                  </a:cubicBezTo>
                  <a:cubicBezTo>
                    <a:pt x="17" y="32"/>
                    <a:pt x="19" y="31"/>
                    <a:pt x="19" y="32"/>
                  </a:cubicBezTo>
                  <a:cubicBezTo>
                    <a:pt x="18" y="32"/>
                    <a:pt x="22" y="32"/>
                    <a:pt x="28" y="32"/>
                  </a:cubicBezTo>
                  <a:cubicBezTo>
                    <a:pt x="28" y="32"/>
                    <a:pt x="29" y="32"/>
                    <a:pt x="29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5" y="32"/>
                    <a:pt x="32" y="34"/>
                    <a:pt x="21" y="35"/>
                  </a:cubicBezTo>
                  <a:cubicBezTo>
                    <a:pt x="10" y="37"/>
                    <a:pt x="2" y="39"/>
                    <a:pt x="4" y="39"/>
                  </a:cubicBezTo>
                  <a:cubicBezTo>
                    <a:pt x="4" y="39"/>
                    <a:pt x="4" y="39"/>
                    <a:pt x="5" y="39"/>
                  </a:cubicBezTo>
                  <a:cubicBezTo>
                    <a:pt x="7" y="39"/>
                    <a:pt x="21" y="38"/>
                    <a:pt x="38" y="37"/>
                  </a:cubicBezTo>
                  <a:cubicBezTo>
                    <a:pt x="44" y="37"/>
                    <a:pt x="51" y="36"/>
                    <a:pt x="58" y="36"/>
                  </a:cubicBezTo>
                  <a:cubicBezTo>
                    <a:pt x="75" y="35"/>
                    <a:pt x="83" y="32"/>
                    <a:pt x="80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8" y="32"/>
                    <a:pt x="77" y="32"/>
                  </a:cubicBezTo>
                  <a:cubicBezTo>
                    <a:pt x="76" y="32"/>
                    <a:pt x="76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4" y="32"/>
                    <a:pt x="74" y="32"/>
                    <a:pt x="76" y="32"/>
                  </a:cubicBezTo>
                  <a:cubicBezTo>
                    <a:pt x="77" y="31"/>
                    <a:pt x="79" y="31"/>
                    <a:pt x="78" y="31"/>
                  </a:cubicBezTo>
                  <a:cubicBezTo>
                    <a:pt x="77" y="31"/>
                    <a:pt x="78" y="31"/>
                    <a:pt x="79" y="30"/>
                  </a:cubicBezTo>
                  <a:cubicBezTo>
                    <a:pt x="81" y="30"/>
                    <a:pt x="82" y="30"/>
                    <a:pt x="81" y="30"/>
                  </a:cubicBezTo>
                  <a:cubicBezTo>
                    <a:pt x="81" y="29"/>
                    <a:pt x="89" y="28"/>
                    <a:pt x="84" y="26"/>
                  </a:cubicBezTo>
                  <a:cubicBezTo>
                    <a:pt x="82" y="25"/>
                    <a:pt x="80" y="25"/>
                    <a:pt x="77" y="25"/>
                  </a:cubicBezTo>
                  <a:cubicBezTo>
                    <a:pt x="76" y="25"/>
                    <a:pt x="74" y="25"/>
                    <a:pt x="72" y="25"/>
                  </a:cubicBezTo>
                  <a:cubicBezTo>
                    <a:pt x="71" y="26"/>
                    <a:pt x="70" y="26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25"/>
                    <a:pt x="68" y="24"/>
                    <a:pt x="66" y="23"/>
                  </a:cubicBezTo>
                  <a:cubicBezTo>
                    <a:pt x="64" y="22"/>
                    <a:pt x="61" y="22"/>
                    <a:pt x="61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5" y="22"/>
                    <a:pt x="62" y="19"/>
                    <a:pt x="50" y="15"/>
                  </a:cubicBezTo>
                  <a:cubicBezTo>
                    <a:pt x="38" y="12"/>
                    <a:pt x="26" y="11"/>
                    <a:pt x="29" y="11"/>
                  </a:cubicBezTo>
                  <a:cubicBezTo>
                    <a:pt x="33" y="10"/>
                    <a:pt x="34" y="10"/>
                    <a:pt x="32" y="10"/>
                  </a:cubicBezTo>
                  <a:cubicBezTo>
                    <a:pt x="30" y="10"/>
                    <a:pt x="46" y="8"/>
                    <a:pt x="40" y="5"/>
                  </a:cubicBezTo>
                  <a:cubicBezTo>
                    <a:pt x="38" y="4"/>
                    <a:pt x="34" y="3"/>
                    <a:pt x="30" y="3"/>
                  </a:cubicBezTo>
                  <a:cubicBezTo>
                    <a:pt x="28" y="3"/>
                    <a:pt x="26" y="3"/>
                    <a:pt x="24" y="4"/>
                  </a:cubicBezTo>
                  <a:cubicBezTo>
                    <a:pt x="22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3" y="2"/>
                    <a:pt x="25" y="1"/>
                  </a:cubicBezTo>
                  <a:cubicBezTo>
                    <a:pt x="28" y="0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30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4111625" y="4629150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0 h 1"/>
                <a:gd name="T12" fmla="*/ 1 w 1"/>
                <a:gd name="T13" fmla="*/ 0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31" name="出自【趣你的PPT】(微信:qunideppt)：最优质的PPT资源库"/>
            <p:cNvSpPr/>
            <p:nvPr/>
          </p:nvSpPr>
          <p:spPr bwMode="auto">
            <a:xfrm>
              <a:off x="4054475" y="4492625"/>
              <a:ext cx="17463" cy="3175"/>
            </a:xfrm>
            <a:custGeom>
              <a:avLst/>
              <a:gdLst>
                <a:gd name="T0" fmla="*/ 6 w 6"/>
                <a:gd name="T1" fmla="*/ 0 h 1"/>
                <a:gd name="T2" fmla="*/ 5 w 6"/>
                <a:gd name="T3" fmla="*/ 0 h 1"/>
                <a:gd name="T4" fmla="*/ 5 w 6"/>
                <a:gd name="T5" fmla="*/ 0 h 1"/>
                <a:gd name="T6" fmla="*/ 3 w 6"/>
                <a:gd name="T7" fmla="*/ 0 h 1"/>
                <a:gd name="T8" fmla="*/ 1 w 6"/>
                <a:gd name="T9" fmla="*/ 0 h 1"/>
                <a:gd name="T10" fmla="*/ 3 w 6"/>
                <a:gd name="T11" fmla="*/ 1 h 1"/>
                <a:gd name="T12" fmla="*/ 5 w 6"/>
                <a:gd name="T13" fmla="*/ 1 h 1"/>
                <a:gd name="T14" fmla="*/ 6 w 6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1"/>
                    <a:pt x="3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32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3571875" y="4416425"/>
              <a:ext cx="681038" cy="231775"/>
            </a:xfrm>
            <a:custGeom>
              <a:avLst/>
              <a:gdLst>
                <a:gd name="T0" fmla="*/ 74 w 251"/>
                <a:gd name="T1" fmla="*/ 0 h 85"/>
                <a:gd name="T2" fmla="*/ 11 w 251"/>
                <a:gd name="T3" fmla="*/ 21 h 85"/>
                <a:gd name="T4" fmla="*/ 20 w 251"/>
                <a:gd name="T5" fmla="*/ 26 h 85"/>
                <a:gd name="T6" fmla="*/ 35 w 251"/>
                <a:gd name="T7" fmla="*/ 28 h 85"/>
                <a:gd name="T8" fmla="*/ 70 w 251"/>
                <a:gd name="T9" fmla="*/ 31 h 85"/>
                <a:gd name="T10" fmla="*/ 101 w 251"/>
                <a:gd name="T11" fmla="*/ 30 h 85"/>
                <a:gd name="T12" fmla="*/ 121 w 251"/>
                <a:gd name="T13" fmla="*/ 39 h 85"/>
                <a:gd name="T14" fmla="*/ 134 w 251"/>
                <a:gd name="T15" fmla="*/ 44 h 85"/>
                <a:gd name="T16" fmla="*/ 144 w 251"/>
                <a:gd name="T17" fmla="*/ 49 h 85"/>
                <a:gd name="T18" fmla="*/ 106 w 251"/>
                <a:gd name="T19" fmla="*/ 64 h 85"/>
                <a:gd name="T20" fmla="*/ 86 w 251"/>
                <a:gd name="T21" fmla="*/ 64 h 85"/>
                <a:gd name="T22" fmla="*/ 101 w 251"/>
                <a:gd name="T23" fmla="*/ 69 h 85"/>
                <a:gd name="T24" fmla="*/ 108 w 251"/>
                <a:gd name="T25" fmla="*/ 70 h 85"/>
                <a:gd name="T26" fmla="*/ 122 w 251"/>
                <a:gd name="T27" fmla="*/ 75 h 85"/>
                <a:gd name="T28" fmla="*/ 157 w 251"/>
                <a:gd name="T29" fmla="*/ 77 h 85"/>
                <a:gd name="T30" fmla="*/ 173 w 251"/>
                <a:gd name="T31" fmla="*/ 79 h 85"/>
                <a:gd name="T32" fmla="*/ 180 w 251"/>
                <a:gd name="T33" fmla="*/ 81 h 85"/>
                <a:gd name="T34" fmla="*/ 190 w 251"/>
                <a:gd name="T35" fmla="*/ 81 h 85"/>
                <a:gd name="T36" fmla="*/ 195 w 251"/>
                <a:gd name="T37" fmla="*/ 73 h 85"/>
                <a:gd name="T38" fmla="*/ 185 w 251"/>
                <a:gd name="T39" fmla="*/ 69 h 85"/>
                <a:gd name="T40" fmla="*/ 176 w 251"/>
                <a:gd name="T41" fmla="*/ 65 h 85"/>
                <a:gd name="T42" fmla="*/ 184 w 251"/>
                <a:gd name="T43" fmla="*/ 60 h 85"/>
                <a:gd name="T44" fmla="*/ 199 w 251"/>
                <a:gd name="T45" fmla="*/ 62 h 85"/>
                <a:gd name="T46" fmla="*/ 208 w 251"/>
                <a:gd name="T47" fmla="*/ 63 h 85"/>
                <a:gd name="T48" fmla="*/ 205 w 251"/>
                <a:gd name="T49" fmla="*/ 65 h 85"/>
                <a:gd name="T50" fmla="*/ 207 w 251"/>
                <a:gd name="T51" fmla="*/ 68 h 85"/>
                <a:gd name="T52" fmla="*/ 216 w 251"/>
                <a:gd name="T53" fmla="*/ 70 h 85"/>
                <a:gd name="T54" fmla="*/ 231 w 251"/>
                <a:gd name="T55" fmla="*/ 65 h 85"/>
                <a:gd name="T56" fmla="*/ 236 w 251"/>
                <a:gd name="T57" fmla="*/ 63 h 85"/>
                <a:gd name="T58" fmla="*/ 243 w 251"/>
                <a:gd name="T59" fmla="*/ 62 h 85"/>
                <a:gd name="T60" fmla="*/ 245 w 251"/>
                <a:gd name="T61" fmla="*/ 62 h 85"/>
                <a:gd name="T62" fmla="*/ 244 w 251"/>
                <a:gd name="T63" fmla="*/ 58 h 85"/>
                <a:gd name="T64" fmla="*/ 235 w 251"/>
                <a:gd name="T65" fmla="*/ 58 h 85"/>
                <a:gd name="T66" fmla="*/ 230 w 251"/>
                <a:gd name="T67" fmla="*/ 57 h 85"/>
                <a:gd name="T68" fmla="*/ 226 w 251"/>
                <a:gd name="T69" fmla="*/ 54 h 85"/>
                <a:gd name="T70" fmla="*/ 216 w 251"/>
                <a:gd name="T71" fmla="*/ 53 h 85"/>
                <a:gd name="T72" fmla="*/ 209 w 251"/>
                <a:gd name="T73" fmla="*/ 51 h 85"/>
                <a:gd name="T74" fmla="*/ 202 w 251"/>
                <a:gd name="T75" fmla="*/ 49 h 85"/>
                <a:gd name="T76" fmla="*/ 192 w 251"/>
                <a:gd name="T77" fmla="*/ 46 h 85"/>
                <a:gd name="T78" fmla="*/ 200 w 251"/>
                <a:gd name="T79" fmla="*/ 44 h 85"/>
                <a:gd name="T80" fmla="*/ 199 w 251"/>
                <a:gd name="T81" fmla="*/ 42 h 85"/>
                <a:gd name="T82" fmla="*/ 212 w 251"/>
                <a:gd name="T83" fmla="*/ 35 h 85"/>
                <a:gd name="T84" fmla="*/ 186 w 251"/>
                <a:gd name="T85" fmla="*/ 36 h 85"/>
                <a:gd name="T86" fmla="*/ 204 w 251"/>
                <a:gd name="T87" fmla="*/ 31 h 85"/>
                <a:gd name="T88" fmla="*/ 180 w 251"/>
                <a:gd name="T89" fmla="*/ 33 h 85"/>
                <a:gd name="T90" fmla="*/ 178 w 251"/>
                <a:gd name="T91" fmla="*/ 32 h 85"/>
                <a:gd name="T92" fmla="*/ 178 w 251"/>
                <a:gd name="T93" fmla="*/ 30 h 85"/>
                <a:gd name="T94" fmla="*/ 181 w 251"/>
                <a:gd name="T95" fmla="*/ 28 h 85"/>
                <a:gd name="T96" fmla="*/ 170 w 251"/>
                <a:gd name="T97" fmla="*/ 25 h 85"/>
                <a:gd name="T98" fmla="*/ 166 w 251"/>
                <a:gd name="T99" fmla="*/ 23 h 85"/>
                <a:gd name="T100" fmla="*/ 157 w 251"/>
                <a:gd name="T101" fmla="*/ 22 h 85"/>
                <a:gd name="T102" fmla="*/ 151 w 251"/>
                <a:gd name="T103" fmla="*/ 21 h 85"/>
                <a:gd name="T104" fmla="*/ 147 w 251"/>
                <a:gd name="T105" fmla="*/ 14 h 85"/>
                <a:gd name="T106" fmla="*/ 126 w 251"/>
                <a:gd name="T107" fmla="*/ 16 h 85"/>
                <a:gd name="T108" fmla="*/ 121 w 251"/>
                <a:gd name="T109" fmla="*/ 16 h 85"/>
                <a:gd name="T110" fmla="*/ 113 w 251"/>
                <a:gd name="T111" fmla="*/ 16 h 85"/>
                <a:gd name="T112" fmla="*/ 110 w 251"/>
                <a:gd name="T113" fmla="*/ 13 h 85"/>
                <a:gd name="T114" fmla="*/ 94 w 251"/>
                <a:gd name="T115" fmla="*/ 4 h 85"/>
                <a:gd name="T116" fmla="*/ 77 w 251"/>
                <a:gd name="T117" fmla="*/ 6 h 85"/>
                <a:gd name="T118" fmla="*/ 70 w 251"/>
                <a:gd name="T119" fmla="*/ 13 h 85"/>
                <a:gd name="T120" fmla="*/ 50 w 251"/>
                <a:gd name="T121" fmla="*/ 2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" h="85">
                  <a:moveTo>
                    <a:pt x="76" y="7"/>
                  </a:moveTo>
                  <a:cubicBezTo>
                    <a:pt x="76" y="7"/>
                    <a:pt x="77" y="7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8"/>
                    <a:pt x="76" y="8"/>
                  </a:cubicBezTo>
                  <a:cubicBezTo>
                    <a:pt x="76" y="7"/>
                    <a:pt x="76" y="7"/>
                    <a:pt x="76" y="7"/>
                  </a:cubicBezTo>
                  <a:moveTo>
                    <a:pt x="74" y="0"/>
                  </a:moveTo>
                  <a:cubicBezTo>
                    <a:pt x="69" y="0"/>
                    <a:pt x="64" y="0"/>
                    <a:pt x="59" y="0"/>
                  </a:cubicBezTo>
                  <a:cubicBezTo>
                    <a:pt x="49" y="1"/>
                    <a:pt x="41" y="3"/>
                    <a:pt x="37" y="4"/>
                  </a:cubicBezTo>
                  <a:cubicBezTo>
                    <a:pt x="33" y="5"/>
                    <a:pt x="27" y="7"/>
                    <a:pt x="24" y="8"/>
                  </a:cubicBezTo>
                  <a:cubicBezTo>
                    <a:pt x="20" y="9"/>
                    <a:pt x="0" y="13"/>
                    <a:pt x="9" y="16"/>
                  </a:cubicBezTo>
                  <a:cubicBezTo>
                    <a:pt x="17" y="19"/>
                    <a:pt x="22" y="21"/>
                    <a:pt x="18" y="21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5" y="21"/>
                    <a:pt x="13" y="21"/>
                    <a:pt x="11" y="21"/>
                  </a:cubicBezTo>
                  <a:cubicBezTo>
                    <a:pt x="7" y="21"/>
                    <a:pt x="3" y="21"/>
                    <a:pt x="4" y="23"/>
                  </a:cubicBezTo>
                  <a:cubicBezTo>
                    <a:pt x="6" y="24"/>
                    <a:pt x="10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11" y="26"/>
                    <a:pt x="13" y="26"/>
                  </a:cubicBezTo>
                  <a:cubicBezTo>
                    <a:pt x="15" y="26"/>
                    <a:pt x="16" y="26"/>
                    <a:pt x="17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3" y="26"/>
                    <a:pt x="25" y="26"/>
                    <a:pt x="26" y="26"/>
                  </a:cubicBezTo>
                  <a:cubicBezTo>
                    <a:pt x="26" y="26"/>
                    <a:pt x="27" y="26"/>
                    <a:pt x="27" y="26"/>
                  </a:cubicBezTo>
                  <a:cubicBezTo>
                    <a:pt x="28" y="26"/>
                    <a:pt x="28" y="26"/>
                    <a:pt x="28" y="27"/>
                  </a:cubicBezTo>
                  <a:cubicBezTo>
                    <a:pt x="27" y="28"/>
                    <a:pt x="32" y="28"/>
                    <a:pt x="35" y="28"/>
                  </a:cubicBezTo>
                  <a:cubicBezTo>
                    <a:pt x="37" y="28"/>
                    <a:pt x="38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3" y="28"/>
                    <a:pt x="43" y="30"/>
                    <a:pt x="52" y="31"/>
                  </a:cubicBezTo>
                  <a:cubicBezTo>
                    <a:pt x="55" y="31"/>
                    <a:pt x="58" y="31"/>
                    <a:pt x="60" y="31"/>
                  </a:cubicBezTo>
                  <a:cubicBezTo>
                    <a:pt x="65" y="31"/>
                    <a:pt x="66" y="31"/>
                    <a:pt x="65" y="30"/>
                  </a:cubicBezTo>
                  <a:cubicBezTo>
                    <a:pt x="64" y="30"/>
                    <a:pt x="64" y="29"/>
                    <a:pt x="64" y="29"/>
                  </a:cubicBezTo>
                  <a:cubicBezTo>
                    <a:pt x="65" y="29"/>
                    <a:pt x="67" y="30"/>
                    <a:pt x="70" y="31"/>
                  </a:cubicBezTo>
                  <a:cubicBezTo>
                    <a:pt x="74" y="32"/>
                    <a:pt x="77" y="32"/>
                    <a:pt x="78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8" y="32"/>
                    <a:pt x="78" y="32"/>
                    <a:pt x="79" y="32"/>
                  </a:cubicBezTo>
                  <a:cubicBezTo>
                    <a:pt x="81" y="32"/>
                    <a:pt x="84" y="32"/>
                    <a:pt x="88" y="33"/>
                  </a:cubicBezTo>
                  <a:cubicBezTo>
                    <a:pt x="91" y="33"/>
                    <a:pt x="94" y="33"/>
                    <a:pt x="96" y="33"/>
                  </a:cubicBezTo>
                  <a:cubicBezTo>
                    <a:pt x="98" y="33"/>
                    <a:pt x="99" y="33"/>
                    <a:pt x="101" y="33"/>
                  </a:cubicBezTo>
                  <a:cubicBezTo>
                    <a:pt x="105" y="32"/>
                    <a:pt x="103" y="31"/>
                    <a:pt x="101" y="30"/>
                  </a:cubicBezTo>
                  <a:cubicBezTo>
                    <a:pt x="98" y="28"/>
                    <a:pt x="101" y="28"/>
                    <a:pt x="102" y="27"/>
                  </a:cubicBezTo>
                  <a:cubicBezTo>
                    <a:pt x="102" y="27"/>
                    <a:pt x="102" y="27"/>
                    <a:pt x="103" y="27"/>
                  </a:cubicBezTo>
                  <a:cubicBezTo>
                    <a:pt x="103" y="27"/>
                    <a:pt x="103" y="28"/>
                    <a:pt x="105" y="29"/>
                  </a:cubicBezTo>
                  <a:cubicBezTo>
                    <a:pt x="107" y="31"/>
                    <a:pt x="113" y="31"/>
                    <a:pt x="112" y="32"/>
                  </a:cubicBezTo>
                  <a:cubicBezTo>
                    <a:pt x="111" y="34"/>
                    <a:pt x="111" y="35"/>
                    <a:pt x="114" y="35"/>
                  </a:cubicBezTo>
                  <a:cubicBezTo>
                    <a:pt x="117" y="35"/>
                    <a:pt x="118" y="35"/>
                    <a:pt x="116" y="35"/>
                  </a:cubicBezTo>
                  <a:cubicBezTo>
                    <a:pt x="114" y="36"/>
                    <a:pt x="121" y="37"/>
                    <a:pt x="121" y="39"/>
                  </a:cubicBezTo>
                  <a:cubicBezTo>
                    <a:pt x="121" y="41"/>
                    <a:pt x="118" y="41"/>
                    <a:pt x="121" y="41"/>
                  </a:cubicBezTo>
                  <a:cubicBezTo>
                    <a:pt x="121" y="41"/>
                    <a:pt x="122" y="41"/>
                    <a:pt x="123" y="41"/>
                  </a:cubicBezTo>
                  <a:cubicBezTo>
                    <a:pt x="126" y="41"/>
                    <a:pt x="129" y="41"/>
                    <a:pt x="129" y="41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29" y="42"/>
                    <a:pt x="129" y="42"/>
                    <a:pt x="131" y="43"/>
                  </a:cubicBezTo>
                  <a:cubicBezTo>
                    <a:pt x="132" y="43"/>
                    <a:pt x="133" y="44"/>
                    <a:pt x="133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7" y="44"/>
                    <a:pt x="138" y="44"/>
                  </a:cubicBezTo>
                  <a:cubicBezTo>
                    <a:pt x="139" y="45"/>
                    <a:pt x="138" y="46"/>
                    <a:pt x="140" y="46"/>
                  </a:cubicBezTo>
                  <a:cubicBezTo>
                    <a:pt x="142" y="47"/>
                    <a:pt x="143" y="47"/>
                    <a:pt x="144" y="47"/>
                  </a:cubicBezTo>
                  <a:cubicBezTo>
                    <a:pt x="144" y="47"/>
                    <a:pt x="145" y="47"/>
                    <a:pt x="145" y="47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6" y="47"/>
                    <a:pt x="145" y="48"/>
                    <a:pt x="144" y="49"/>
                  </a:cubicBezTo>
                  <a:cubicBezTo>
                    <a:pt x="144" y="50"/>
                    <a:pt x="144" y="51"/>
                    <a:pt x="143" y="52"/>
                  </a:cubicBezTo>
                  <a:cubicBezTo>
                    <a:pt x="143" y="53"/>
                    <a:pt x="140" y="54"/>
                    <a:pt x="138" y="54"/>
                  </a:cubicBezTo>
                  <a:cubicBezTo>
                    <a:pt x="133" y="55"/>
                    <a:pt x="119" y="57"/>
                    <a:pt x="115" y="59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10" y="64"/>
                    <a:pt x="109" y="64"/>
                    <a:pt x="108" y="64"/>
                  </a:cubicBezTo>
                  <a:cubicBezTo>
                    <a:pt x="108" y="64"/>
                    <a:pt x="107" y="64"/>
                    <a:pt x="106" y="64"/>
                  </a:cubicBezTo>
                  <a:cubicBezTo>
                    <a:pt x="105" y="64"/>
                    <a:pt x="103" y="65"/>
                    <a:pt x="103" y="65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01" y="65"/>
                    <a:pt x="101" y="64"/>
                    <a:pt x="101" y="64"/>
                  </a:cubicBezTo>
                  <a:cubicBezTo>
                    <a:pt x="101" y="64"/>
                    <a:pt x="101" y="64"/>
                    <a:pt x="101" y="64"/>
                  </a:cubicBezTo>
                  <a:cubicBezTo>
                    <a:pt x="101" y="64"/>
                    <a:pt x="100" y="64"/>
                    <a:pt x="98" y="64"/>
                  </a:cubicBezTo>
                  <a:cubicBezTo>
                    <a:pt x="96" y="65"/>
                    <a:pt x="94" y="65"/>
                    <a:pt x="92" y="65"/>
                  </a:cubicBezTo>
                  <a:cubicBezTo>
                    <a:pt x="90" y="65"/>
                    <a:pt x="88" y="65"/>
                    <a:pt x="86" y="64"/>
                  </a:cubicBezTo>
                  <a:cubicBezTo>
                    <a:pt x="82" y="64"/>
                    <a:pt x="78" y="64"/>
                    <a:pt x="74" y="64"/>
                  </a:cubicBezTo>
                  <a:cubicBezTo>
                    <a:pt x="70" y="64"/>
                    <a:pt x="67" y="64"/>
                    <a:pt x="65" y="65"/>
                  </a:cubicBezTo>
                  <a:cubicBezTo>
                    <a:pt x="61" y="66"/>
                    <a:pt x="58" y="67"/>
                    <a:pt x="59" y="68"/>
                  </a:cubicBezTo>
                  <a:cubicBezTo>
                    <a:pt x="61" y="69"/>
                    <a:pt x="66" y="70"/>
                    <a:pt x="71" y="70"/>
                  </a:cubicBezTo>
                  <a:cubicBezTo>
                    <a:pt x="80" y="70"/>
                    <a:pt x="88" y="69"/>
                    <a:pt x="93" y="69"/>
                  </a:cubicBezTo>
                  <a:cubicBezTo>
                    <a:pt x="96" y="69"/>
                    <a:pt x="98" y="69"/>
                    <a:pt x="100" y="69"/>
                  </a:cubicBezTo>
                  <a:cubicBezTo>
                    <a:pt x="101" y="69"/>
                    <a:pt x="102" y="69"/>
                    <a:pt x="101" y="69"/>
                  </a:cubicBezTo>
                  <a:cubicBezTo>
                    <a:pt x="101" y="70"/>
                    <a:pt x="101" y="70"/>
                    <a:pt x="102" y="70"/>
                  </a:cubicBezTo>
                  <a:cubicBezTo>
                    <a:pt x="102" y="70"/>
                    <a:pt x="102" y="70"/>
                    <a:pt x="103" y="70"/>
                  </a:cubicBezTo>
                  <a:cubicBezTo>
                    <a:pt x="104" y="70"/>
                    <a:pt x="104" y="69"/>
                    <a:pt x="105" y="6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7" y="70"/>
                    <a:pt x="108" y="70"/>
                    <a:pt x="108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10" y="70"/>
                    <a:pt x="110" y="70"/>
                    <a:pt x="112" y="71"/>
                  </a:cubicBezTo>
                  <a:cubicBezTo>
                    <a:pt x="113" y="72"/>
                    <a:pt x="117" y="73"/>
                    <a:pt x="117" y="74"/>
                  </a:cubicBezTo>
                  <a:cubicBezTo>
                    <a:pt x="117" y="74"/>
                    <a:pt x="117" y="75"/>
                    <a:pt x="118" y="75"/>
                  </a:cubicBezTo>
                  <a:cubicBezTo>
                    <a:pt x="118" y="75"/>
                    <a:pt x="118" y="74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20" y="74"/>
                    <a:pt x="121" y="74"/>
                    <a:pt x="122" y="75"/>
                  </a:cubicBezTo>
                  <a:cubicBezTo>
                    <a:pt x="124" y="75"/>
                    <a:pt x="124" y="76"/>
                    <a:pt x="121" y="76"/>
                  </a:cubicBezTo>
                  <a:cubicBezTo>
                    <a:pt x="118" y="76"/>
                    <a:pt x="119" y="78"/>
                    <a:pt x="126" y="80"/>
                  </a:cubicBezTo>
                  <a:cubicBezTo>
                    <a:pt x="132" y="81"/>
                    <a:pt x="143" y="83"/>
                    <a:pt x="153" y="85"/>
                  </a:cubicBezTo>
                  <a:cubicBezTo>
                    <a:pt x="155" y="85"/>
                    <a:pt x="157" y="85"/>
                    <a:pt x="159" y="85"/>
                  </a:cubicBezTo>
                  <a:cubicBezTo>
                    <a:pt x="166" y="85"/>
                    <a:pt x="170" y="83"/>
                    <a:pt x="163" y="81"/>
                  </a:cubicBezTo>
                  <a:cubicBezTo>
                    <a:pt x="156" y="79"/>
                    <a:pt x="154" y="77"/>
                    <a:pt x="156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60" y="77"/>
                    <a:pt x="162" y="77"/>
                    <a:pt x="163" y="77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4" y="77"/>
                    <a:pt x="166" y="78"/>
                    <a:pt x="168" y="78"/>
                  </a:cubicBezTo>
                  <a:cubicBezTo>
                    <a:pt x="169" y="79"/>
                    <a:pt x="171" y="80"/>
                    <a:pt x="172" y="80"/>
                  </a:cubicBezTo>
                  <a:cubicBezTo>
                    <a:pt x="172" y="80"/>
                    <a:pt x="172" y="79"/>
                    <a:pt x="173" y="79"/>
                  </a:cubicBezTo>
                  <a:cubicBezTo>
                    <a:pt x="173" y="79"/>
                    <a:pt x="173" y="79"/>
                    <a:pt x="173" y="79"/>
                  </a:cubicBezTo>
                  <a:cubicBezTo>
                    <a:pt x="174" y="79"/>
                    <a:pt x="174" y="79"/>
                    <a:pt x="175" y="79"/>
                  </a:cubicBezTo>
                  <a:cubicBezTo>
                    <a:pt x="176" y="80"/>
                    <a:pt x="177" y="80"/>
                    <a:pt x="178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80"/>
                    <a:pt x="179" y="80"/>
                    <a:pt x="179" y="80"/>
                  </a:cubicBezTo>
                  <a:cubicBezTo>
                    <a:pt x="179" y="81"/>
                    <a:pt x="179" y="81"/>
                    <a:pt x="180" y="81"/>
                  </a:cubicBezTo>
                  <a:cubicBezTo>
                    <a:pt x="180" y="81"/>
                    <a:pt x="180" y="81"/>
                    <a:pt x="180" y="81"/>
                  </a:cubicBezTo>
                  <a:cubicBezTo>
                    <a:pt x="180" y="81"/>
                    <a:pt x="180" y="81"/>
                    <a:pt x="180" y="81"/>
                  </a:cubicBezTo>
                  <a:cubicBezTo>
                    <a:pt x="181" y="81"/>
                    <a:pt x="182" y="81"/>
                    <a:pt x="183" y="81"/>
                  </a:cubicBezTo>
                  <a:cubicBezTo>
                    <a:pt x="183" y="82"/>
                    <a:pt x="185" y="82"/>
                    <a:pt x="186" y="83"/>
                  </a:cubicBezTo>
                  <a:cubicBezTo>
                    <a:pt x="187" y="83"/>
                    <a:pt x="187" y="83"/>
                    <a:pt x="188" y="83"/>
                  </a:cubicBezTo>
                  <a:cubicBezTo>
                    <a:pt x="188" y="83"/>
                    <a:pt x="189" y="83"/>
                    <a:pt x="188" y="82"/>
                  </a:cubicBezTo>
                  <a:cubicBezTo>
                    <a:pt x="188" y="82"/>
                    <a:pt x="188" y="81"/>
                    <a:pt x="189" y="81"/>
                  </a:cubicBezTo>
                  <a:cubicBezTo>
                    <a:pt x="189" y="81"/>
                    <a:pt x="190" y="81"/>
                    <a:pt x="190" y="81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1" y="81"/>
                    <a:pt x="193" y="80"/>
                    <a:pt x="193" y="79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3" y="78"/>
                    <a:pt x="193" y="78"/>
                    <a:pt x="194" y="78"/>
                  </a:cubicBezTo>
                  <a:cubicBezTo>
                    <a:pt x="194" y="78"/>
                    <a:pt x="195" y="79"/>
                    <a:pt x="195" y="79"/>
                  </a:cubicBezTo>
                  <a:cubicBezTo>
                    <a:pt x="197" y="79"/>
                    <a:pt x="199" y="78"/>
                    <a:pt x="198" y="76"/>
                  </a:cubicBezTo>
                  <a:cubicBezTo>
                    <a:pt x="197" y="74"/>
                    <a:pt x="193" y="73"/>
                    <a:pt x="195" y="73"/>
                  </a:cubicBezTo>
                  <a:cubicBezTo>
                    <a:pt x="197" y="73"/>
                    <a:pt x="196" y="72"/>
                    <a:pt x="194" y="72"/>
                  </a:cubicBezTo>
                  <a:cubicBezTo>
                    <a:pt x="192" y="72"/>
                    <a:pt x="191" y="72"/>
                    <a:pt x="192" y="71"/>
                  </a:cubicBezTo>
                  <a:cubicBezTo>
                    <a:pt x="193" y="71"/>
                    <a:pt x="192" y="71"/>
                    <a:pt x="191" y="71"/>
                  </a:cubicBezTo>
                  <a:cubicBezTo>
                    <a:pt x="190" y="71"/>
                    <a:pt x="190" y="71"/>
                    <a:pt x="189" y="71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87" y="71"/>
                    <a:pt x="187" y="70"/>
                    <a:pt x="187" y="70"/>
                  </a:cubicBezTo>
                  <a:cubicBezTo>
                    <a:pt x="187" y="69"/>
                    <a:pt x="186" y="69"/>
                    <a:pt x="185" y="69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4" y="69"/>
                    <a:pt x="184" y="69"/>
                    <a:pt x="184" y="69"/>
                  </a:cubicBezTo>
                  <a:cubicBezTo>
                    <a:pt x="183" y="69"/>
                    <a:pt x="181" y="69"/>
                    <a:pt x="181" y="68"/>
                  </a:cubicBezTo>
                  <a:cubicBezTo>
                    <a:pt x="180" y="67"/>
                    <a:pt x="182" y="66"/>
                    <a:pt x="180" y="66"/>
                  </a:cubicBezTo>
                  <a:cubicBezTo>
                    <a:pt x="178" y="66"/>
                    <a:pt x="179" y="65"/>
                    <a:pt x="177" y="65"/>
                  </a:cubicBezTo>
                  <a:cubicBezTo>
                    <a:pt x="177" y="65"/>
                    <a:pt x="177" y="65"/>
                    <a:pt x="176" y="65"/>
                  </a:cubicBezTo>
                  <a:cubicBezTo>
                    <a:pt x="176" y="65"/>
                    <a:pt x="176" y="65"/>
                    <a:pt x="176" y="65"/>
                  </a:cubicBezTo>
                  <a:cubicBezTo>
                    <a:pt x="174" y="65"/>
                    <a:pt x="178" y="64"/>
                    <a:pt x="175" y="63"/>
                  </a:cubicBezTo>
                  <a:cubicBezTo>
                    <a:pt x="174" y="62"/>
                    <a:pt x="172" y="61"/>
                    <a:pt x="173" y="61"/>
                  </a:cubicBezTo>
                  <a:cubicBezTo>
                    <a:pt x="173" y="61"/>
                    <a:pt x="174" y="61"/>
                    <a:pt x="176" y="62"/>
                  </a:cubicBezTo>
                  <a:cubicBezTo>
                    <a:pt x="179" y="62"/>
                    <a:pt x="181" y="62"/>
                    <a:pt x="182" y="62"/>
                  </a:cubicBezTo>
                  <a:cubicBezTo>
                    <a:pt x="184" y="62"/>
                    <a:pt x="184" y="62"/>
                    <a:pt x="184" y="61"/>
                  </a:cubicBezTo>
                  <a:cubicBezTo>
                    <a:pt x="183" y="61"/>
                    <a:pt x="183" y="60"/>
                    <a:pt x="183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5" y="61"/>
                    <a:pt x="185" y="61"/>
                    <a:pt x="186" y="61"/>
                  </a:cubicBezTo>
                  <a:cubicBezTo>
                    <a:pt x="186" y="61"/>
                    <a:pt x="186" y="61"/>
                    <a:pt x="187" y="61"/>
                  </a:cubicBezTo>
                  <a:cubicBezTo>
                    <a:pt x="187" y="61"/>
                    <a:pt x="188" y="60"/>
                    <a:pt x="186" y="60"/>
                  </a:cubicBezTo>
                  <a:cubicBezTo>
                    <a:pt x="185" y="60"/>
                    <a:pt x="186" y="59"/>
                    <a:pt x="187" y="59"/>
                  </a:cubicBezTo>
                  <a:cubicBezTo>
                    <a:pt x="187" y="59"/>
                    <a:pt x="188" y="59"/>
                    <a:pt x="188" y="59"/>
                  </a:cubicBezTo>
                  <a:cubicBezTo>
                    <a:pt x="190" y="60"/>
                    <a:pt x="189" y="61"/>
                    <a:pt x="194" y="62"/>
                  </a:cubicBezTo>
                  <a:cubicBezTo>
                    <a:pt x="196" y="62"/>
                    <a:pt x="197" y="62"/>
                    <a:pt x="199" y="62"/>
                  </a:cubicBezTo>
                  <a:cubicBezTo>
                    <a:pt x="200" y="62"/>
                    <a:pt x="200" y="62"/>
                    <a:pt x="201" y="62"/>
                  </a:cubicBezTo>
                  <a:cubicBezTo>
                    <a:pt x="201" y="62"/>
                    <a:pt x="202" y="62"/>
                    <a:pt x="202" y="62"/>
                  </a:cubicBezTo>
                  <a:cubicBezTo>
                    <a:pt x="202" y="62"/>
                    <a:pt x="202" y="62"/>
                    <a:pt x="201" y="62"/>
                  </a:cubicBezTo>
                  <a:cubicBezTo>
                    <a:pt x="200" y="63"/>
                    <a:pt x="201" y="63"/>
                    <a:pt x="202" y="63"/>
                  </a:cubicBezTo>
                  <a:cubicBezTo>
                    <a:pt x="203" y="63"/>
                    <a:pt x="204" y="63"/>
                    <a:pt x="206" y="62"/>
                  </a:cubicBezTo>
                  <a:cubicBezTo>
                    <a:pt x="208" y="62"/>
                    <a:pt x="210" y="62"/>
                    <a:pt x="210" y="62"/>
                  </a:cubicBezTo>
                  <a:cubicBezTo>
                    <a:pt x="211" y="62"/>
                    <a:pt x="211" y="62"/>
                    <a:pt x="208" y="63"/>
                  </a:cubicBezTo>
                  <a:cubicBezTo>
                    <a:pt x="205" y="64"/>
                    <a:pt x="203" y="65"/>
                    <a:pt x="204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6" y="65"/>
                    <a:pt x="206" y="65"/>
                    <a:pt x="205" y="65"/>
                  </a:cubicBezTo>
                  <a:cubicBezTo>
                    <a:pt x="204" y="65"/>
                    <a:pt x="203" y="65"/>
                    <a:pt x="204" y="65"/>
                  </a:cubicBezTo>
                  <a:cubicBezTo>
                    <a:pt x="204" y="65"/>
                    <a:pt x="204" y="65"/>
                    <a:pt x="204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6" y="65"/>
                    <a:pt x="206" y="66"/>
                    <a:pt x="205" y="66"/>
                  </a:cubicBezTo>
                  <a:cubicBezTo>
                    <a:pt x="203" y="66"/>
                    <a:pt x="204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6" y="67"/>
                  </a:cubicBezTo>
                  <a:cubicBezTo>
                    <a:pt x="207" y="67"/>
                    <a:pt x="206" y="67"/>
                    <a:pt x="206" y="68"/>
                  </a:cubicBezTo>
                  <a:cubicBezTo>
                    <a:pt x="206" y="68"/>
                    <a:pt x="206" y="68"/>
                    <a:pt x="207" y="68"/>
                  </a:cubicBezTo>
                  <a:cubicBezTo>
                    <a:pt x="207" y="68"/>
                    <a:pt x="207" y="68"/>
                    <a:pt x="207" y="68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09" y="68"/>
                    <a:pt x="209" y="69"/>
                  </a:cubicBezTo>
                  <a:cubicBezTo>
                    <a:pt x="209" y="69"/>
                    <a:pt x="210" y="69"/>
                    <a:pt x="211" y="69"/>
                  </a:cubicBezTo>
                  <a:cubicBezTo>
                    <a:pt x="211" y="69"/>
                    <a:pt x="211" y="69"/>
                    <a:pt x="212" y="69"/>
                  </a:cubicBezTo>
                  <a:cubicBezTo>
                    <a:pt x="212" y="69"/>
                    <a:pt x="212" y="69"/>
                    <a:pt x="212" y="69"/>
                  </a:cubicBezTo>
                  <a:cubicBezTo>
                    <a:pt x="213" y="69"/>
                    <a:pt x="214" y="69"/>
                    <a:pt x="215" y="70"/>
                  </a:cubicBezTo>
                  <a:cubicBezTo>
                    <a:pt x="215" y="70"/>
                    <a:pt x="215" y="70"/>
                    <a:pt x="216" y="70"/>
                  </a:cubicBezTo>
                  <a:cubicBezTo>
                    <a:pt x="217" y="70"/>
                    <a:pt x="218" y="70"/>
                    <a:pt x="219" y="69"/>
                  </a:cubicBezTo>
                  <a:cubicBezTo>
                    <a:pt x="220" y="68"/>
                    <a:pt x="219" y="66"/>
                    <a:pt x="220" y="66"/>
                  </a:cubicBezTo>
                  <a:cubicBezTo>
                    <a:pt x="221" y="65"/>
                    <a:pt x="221" y="65"/>
                    <a:pt x="222" y="65"/>
                  </a:cubicBezTo>
                  <a:cubicBezTo>
                    <a:pt x="223" y="65"/>
                    <a:pt x="224" y="65"/>
                    <a:pt x="225" y="66"/>
                  </a:cubicBezTo>
                  <a:cubicBezTo>
                    <a:pt x="226" y="66"/>
                    <a:pt x="227" y="66"/>
                    <a:pt x="228" y="66"/>
                  </a:cubicBezTo>
                  <a:cubicBezTo>
                    <a:pt x="229" y="66"/>
                    <a:pt x="230" y="66"/>
                    <a:pt x="230" y="66"/>
                  </a:cubicBezTo>
                  <a:cubicBezTo>
                    <a:pt x="229" y="65"/>
                    <a:pt x="230" y="65"/>
                    <a:pt x="231" y="65"/>
                  </a:cubicBezTo>
                  <a:cubicBezTo>
                    <a:pt x="231" y="65"/>
                    <a:pt x="231" y="65"/>
                    <a:pt x="231" y="65"/>
                  </a:cubicBezTo>
                  <a:cubicBezTo>
                    <a:pt x="232" y="65"/>
                    <a:pt x="232" y="65"/>
                    <a:pt x="232" y="65"/>
                  </a:cubicBezTo>
                  <a:cubicBezTo>
                    <a:pt x="233" y="65"/>
                    <a:pt x="234" y="65"/>
                    <a:pt x="233" y="64"/>
                  </a:cubicBezTo>
                  <a:cubicBezTo>
                    <a:pt x="232" y="64"/>
                    <a:pt x="232" y="64"/>
                    <a:pt x="233" y="64"/>
                  </a:cubicBezTo>
                  <a:cubicBezTo>
                    <a:pt x="234" y="64"/>
                    <a:pt x="234" y="64"/>
                    <a:pt x="235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7" y="64"/>
                    <a:pt x="237" y="64"/>
                    <a:pt x="236" y="63"/>
                  </a:cubicBezTo>
                  <a:cubicBezTo>
                    <a:pt x="235" y="63"/>
                    <a:pt x="234" y="63"/>
                    <a:pt x="234" y="63"/>
                  </a:cubicBezTo>
                  <a:cubicBezTo>
                    <a:pt x="234" y="63"/>
                    <a:pt x="235" y="63"/>
                    <a:pt x="235" y="63"/>
                  </a:cubicBezTo>
                  <a:cubicBezTo>
                    <a:pt x="235" y="63"/>
                    <a:pt x="235" y="63"/>
                    <a:pt x="236" y="63"/>
                  </a:cubicBezTo>
                  <a:cubicBezTo>
                    <a:pt x="237" y="63"/>
                    <a:pt x="238" y="62"/>
                    <a:pt x="237" y="62"/>
                  </a:cubicBezTo>
                  <a:cubicBezTo>
                    <a:pt x="237" y="62"/>
                    <a:pt x="237" y="62"/>
                    <a:pt x="237" y="62"/>
                  </a:cubicBezTo>
                  <a:cubicBezTo>
                    <a:pt x="238" y="62"/>
                    <a:pt x="239" y="62"/>
                    <a:pt x="242" y="62"/>
                  </a:cubicBezTo>
                  <a:cubicBezTo>
                    <a:pt x="242" y="62"/>
                    <a:pt x="243" y="62"/>
                    <a:pt x="243" y="62"/>
                  </a:cubicBezTo>
                  <a:cubicBezTo>
                    <a:pt x="244" y="62"/>
                    <a:pt x="245" y="62"/>
                    <a:pt x="245" y="62"/>
                  </a:cubicBezTo>
                  <a:cubicBezTo>
                    <a:pt x="246" y="62"/>
                    <a:pt x="246" y="62"/>
                    <a:pt x="246" y="62"/>
                  </a:cubicBezTo>
                  <a:cubicBezTo>
                    <a:pt x="246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4" y="62"/>
                    <a:pt x="244" y="62"/>
                  </a:cubicBezTo>
                  <a:cubicBezTo>
                    <a:pt x="244" y="62"/>
                    <a:pt x="244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6" y="62"/>
                    <a:pt x="247" y="61"/>
                    <a:pt x="245" y="61"/>
                  </a:cubicBezTo>
                  <a:cubicBezTo>
                    <a:pt x="244" y="61"/>
                    <a:pt x="244" y="60"/>
                    <a:pt x="246" y="60"/>
                  </a:cubicBezTo>
                  <a:cubicBezTo>
                    <a:pt x="246" y="60"/>
                    <a:pt x="246" y="60"/>
                    <a:pt x="247" y="61"/>
                  </a:cubicBezTo>
                  <a:cubicBezTo>
                    <a:pt x="248" y="61"/>
                    <a:pt x="249" y="61"/>
                    <a:pt x="251" y="61"/>
                  </a:cubicBezTo>
                  <a:cubicBezTo>
                    <a:pt x="250" y="61"/>
                    <a:pt x="250" y="60"/>
                    <a:pt x="249" y="59"/>
                  </a:cubicBezTo>
                  <a:cubicBezTo>
                    <a:pt x="248" y="59"/>
                    <a:pt x="245" y="58"/>
                    <a:pt x="244" y="58"/>
                  </a:cubicBezTo>
                  <a:cubicBezTo>
                    <a:pt x="243" y="58"/>
                    <a:pt x="242" y="58"/>
                    <a:pt x="242" y="58"/>
                  </a:cubicBezTo>
                  <a:cubicBezTo>
                    <a:pt x="241" y="59"/>
                    <a:pt x="241" y="59"/>
                    <a:pt x="240" y="59"/>
                  </a:cubicBezTo>
                  <a:cubicBezTo>
                    <a:pt x="240" y="59"/>
                    <a:pt x="240" y="59"/>
                    <a:pt x="239" y="59"/>
                  </a:cubicBezTo>
                  <a:cubicBezTo>
                    <a:pt x="239" y="59"/>
                    <a:pt x="239" y="58"/>
                    <a:pt x="238" y="58"/>
                  </a:cubicBezTo>
                  <a:cubicBezTo>
                    <a:pt x="237" y="58"/>
                    <a:pt x="236" y="59"/>
                    <a:pt x="236" y="59"/>
                  </a:cubicBezTo>
                  <a:cubicBezTo>
                    <a:pt x="236" y="59"/>
                    <a:pt x="235" y="59"/>
                    <a:pt x="235" y="59"/>
                  </a:cubicBezTo>
                  <a:cubicBezTo>
                    <a:pt x="235" y="59"/>
                    <a:pt x="234" y="59"/>
                    <a:pt x="235" y="58"/>
                  </a:cubicBezTo>
                  <a:cubicBezTo>
                    <a:pt x="236" y="58"/>
                    <a:pt x="236" y="58"/>
                    <a:pt x="235" y="58"/>
                  </a:cubicBezTo>
                  <a:cubicBezTo>
                    <a:pt x="235" y="58"/>
                    <a:pt x="234" y="58"/>
                    <a:pt x="233" y="58"/>
                  </a:cubicBezTo>
                  <a:cubicBezTo>
                    <a:pt x="232" y="58"/>
                    <a:pt x="232" y="58"/>
                    <a:pt x="232" y="58"/>
                  </a:cubicBezTo>
                  <a:cubicBezTo>
                    <a:pt x="231" y="58"/>
                    <a:pt x="232" y="58"/>
                    <a:pt x="233" y="57"/>
                  </a:cubicBezTo>
                  <a:cubicBezTo>
                    <a:pt x="235" y="57"/>
                    <a:pt x="236" y="56"/>
                    <a:pt x="235" y="56"/>
                  </a:cubicBezTo>
                  <a:cubicBezTo>
                    <a:pt x="234" y="56"/>
                    <a:pt x="234" y="56"/>
                    <a:pt x="233" y="57"/>
                  </a:cubicBezTo>
                  <a:cubicBezTo>
                    <a:pt x="231" y="57"/>
                    <a:pt x="230" y="57"/>
                    <a:pt x="230" y="57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30" y="56"/>
                    <a:pt x="229" y="56"/>
                    <a:pt x="226" y="56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2" y="56"/>
                    <a:pt x="222" y="56"/>
                    <a:pt x="224" y="56"/>
                  </a:cubicBezTo>
                  <a:cubicBezTo>
                    <a:pt x="226" y="56"/>
                    <a:pt x="227" y="56"/>
                    <a:pt x="226" y="56"/>
                  </a:cubicBezTo>
                  <a:cubicBezTo>
                    <a:pt x="225" y="55"/>
                    <a:pt x="226" y="55"/>
                    <a:pt x="226" y="54"/>
                  </a:cubicBezTo>
                  <a:cubicBezTo>
                    <a:pt x="226" y="53"/>
                    <a:pt x="224" y="53"/>
                    <a:pt x="222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3"/>
                    <a:pt x="221" y="53"/>
                    <a:pt x="221" y="53"/>
                  </a:cubicBezTo>
                  <a:cubicBezTo>
                    <a:pt x="220" y="53"/>
                    <a:pt x="219" y="52"/>
                    <a:pt x="221" y="52"/>
                  </a:cubicBezTo>
                  <a:cubicBezTo>
                    <a:pt x="221" y="51"/>
                    <a:pt x="221" y="51"/>
                    <a:pt x="221" y="51"/>
                  </a:cubicBezTo>
                  <a:cubicBezTo>
                    <a:pt x="221" y="51"/>
                    <a:pt x="220" y="52"/>
                    <a:pt x="218" y="52"/>
                  </a:cubicBezTo>
                  <a:cubicBezTo>
                    <a:pt x="217" y="52"/>
                    <a:pt x="216" y="53"/>
                    <a:pt x="216" y="53"/>
                  </a:cubicBezTo>
                  <a:cubicBezTo>
                    <a:pt x="215" y="53"/>
                    <a:pt x="215" y="52"/>
                    <a:pt x="216" y="52"/>
                  </a:cubicBezTo>
                  <a:cubicBezTo>
                    <a:pt x="216" y="52"/>
                    <a:pt x="216" y="51"/>
                    <a:pt x="215" y="51"/>
                  </a:cubicBezTo>
                  <a:cubicBezTo>
                    <a:pt x="215" y="51"/>
                    <a:pt x="214" y="52"/>
                    <a:pt x="213" y="52"/>
                  </a:cubicBezTo>
                  <a:cubicBezTo>
                    <a:pt x="211" y="52"/>
                    <a:pt x="210" y="53"/>
                    <a:pt x="210" y="53"/>
                  </a:cubicBezTo>
                  <a:cubicBezTo>
                    <a:pt x="210" y="53"/>
                    <a:pt x="210" y="52"/>
                    <a:pt x="210" y="52"/>
                  </a:cubicBezTo>
                  <a:cubicBezTo>
                    <a:pt x="211" y="51"/>
                    <a:pt x="211" y="51"/>
                    <a:pt x="210" y="51"/>
                  </a:cubicBezTo>
                  <a:cubicBezTo>
                    <a:pt x="210" y="51"/>
                    <a:pt x="210" y="51"/>
                    <a:pt x="209" y="51"/>
                  </a:cubicBezTo>
                  <a:cubicBezTo>
                    <a:pt x="209" y="51"/>
                    <a:pt x="209" y="51"/>
                    <a:pt x="209" y="51"/>
                  </a:cubicBezTo>
                  <a:cubicBezTo>
                    <a:pt x="208" y="51"/>
                    <a:pt x="209" y="51"/>
                    <a:pt x="208" y="50"/>
                  </a:cubicBezTo>
                  <a:cubicBezTo>
                    <a:pt x="206" y="49"/>
                    <a:pt x="201" y="49"/>
                    <a:pt x="202" y="49"/>
                  </a:cubicBezTo>
                  <a:cubicBezTo>
                    <a:pt x="203" y="49"/>
                    <a:pt x="203" y="49"/>
                    <a:pt x="202" y="49"/>
                  </a:cubicBezTo>
                  <a:cubicBezTo>
                    <a:pt x="202" y="49"/>
                    <a:pt x="201" y="49"/>
                    <a:pt x="200" y="49"/>
                  </a:cubicBezTo>
                  <a:cubicBezTo>
                    <a:pt x="200" y="49"/>
                    <a:pt x="200" y="49"/>
                    <a:pt x="199" y="49"/>
                  </a:cubicBezTo>
                  <a:cubicBezTo>
                    <a:pt x="199" y="49"/>
                    <a:pt x="200" y="49"/>
                    <a:pt x="202" y="49"/>
                  </a:cubicBezTo>
                  <a:cubicBezTo>
                    <a:pt x="205" y="48"/>
                    <a:pt x="208" y="48"/>
                    <a:pt x="208" y="48"/>
                  </a:cubicBezTo>
                  <a:cubicBezTo>
                    <a:pt x="208" y="48"/>
                    <a:pt x="207" y="48"/>
                    <a:pt x="204" y="48"/>
                  </a:cubicBezTo>
                  <a:cubicBezTo>
                    <a:pt x="204" y="48"/>
                    <a:pt x="204" y="48"/>
                    <a:pt x="204" y="48"/>
                  </a:cubicBezTo>
                  <a:cubicBezTo>
                    <a:pt x="204" y="48"/>
                    <a:pt x="203" y="48"/>
                    <a:pt x="203" y="48"/>
                  </a:cubicBezTo>
                  <a:cubicBezTo>
                    <a:pt x="201" y="48"/>
                    <a:pt x="199" y="47"/>
                    <a:pt x="199" y="47"/>
                  </a:cubicBezTo>
                  <a:cubicBezTo>
                    <a:pt x="200" y="47"/>
                    <a:pt x="197" y="47"/>
                    <a:pt x="194" y="47"/>
                  </a:cubicBezTo>
                  <a:cubicBezTo>
                    <a:pt x="192" y="47"/>
                    <a:pt x="191" y="46"/>
                    <a:pt x="192" y="46"/>
                  </a:cubicBezTo>
                  <a:cubicBezTo>
                    <a:pt x="193" y="46"/>
                    <a:pt x="193" y="46"/>
                    <a:pt x="193" y="46"/>
                  </a:cubicBezTo>
                  <a:cubicBezTo>
                    <a:pt x="194" y="46"/>
                    <a:pt x="194" y="46"/>
                    <a:pt x="194" y="46"/>
                  </a:cubicBezTo>
                  <a:cubicBezTo>
                    <a:pt x="195" y="46"/>
                    <a:pt x="194" y="46"/>
                    <a:pt x="192" y="45"/>
                  </a:cubicBezTo>
                  <a:cubicBezTo>
                    <a:pt x="190" y="45"/>
                    <a:pt x="190" y="45"/>
                    <a:pt x="192" y="45"/>
                  </a:cubicBezTo>
                  <a:cubicBezTo>
                    <a:pt x="193" y="45"/>
                    <a:pt x="193" y="45"/>
                    <a:pt x="195" y="45"/>
                  </a:cubicBezTo>
                  <a:cubicBezTo>
                    <a:pt x="195" y="45"/>
                    <a:pt x="196" y="45"/>
                    <a:pt x="197" y="45"/>
                  </a:cubicBezTo>
                  <a:cubicBezTo>
                    <a:pt x="200" y="45"/>
                    <a:pt x="202" y="45"/>
                    <a:pt x="200" y="44"/>
                  </a:cubicBezTo>
                  <a:cubicBezTo>
                    <a:pt x="199" y="44"/>
                    <a:pt x="199" y="44"/>
                    <a:pt x="200" y="44"/>
                  </a:cubicBezTo>
                  <a:cubicBezTo>
                    <a:pt x="200" y="44"/>
                    <a:pt x="201" y="44"/>
                    <a:pt x="201" y="44"/>
                  </a:cubicBezTo>
                  <a:cubicBezTo>
                    <a:pt x="201" y="44"/>
                    <a:pt x="201" y="44"/>
                    <a:pt x="201" y="44"/>
                  </a:cubicBezTo>
                  <a:cubicBezTo>
                    <a:pt x="203" y="44"/>
                    <a:pt x="202" y="43"/>
                    <a:pt x="199" y="43"/>
                  </a:cubicBezTo>
                  <a:cubicBezTo>
                    <a:pt x="196" y="43"/>
                    <a:pt x="195" y="43"/>
                    <a:pt x="197" y="42"/>
                  </a:cubicBezTo>
                  <a:cubicBezTo>
                    <a:pt x="200" y="42"/>
                    <a:pt x="201" y="42"/>
                    <a:pt x="200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199" y="42"/>
                    <a:pt x="199" y="42"/>
                    <a:pt x="199" y="42"/>
                  </a:cubicBezTo>
                  <a:cubicBezTo>
                    <a:pt x="200" y="42"/>
                    <a:pt x="200" y="42"/>
                    <a:pt x="200" y="42"/>
                  </a:cubicBezTo>
                  <a:cubicBezTo>
                    <a:pt x="201" y="42"/>
                    <a:pt x="204" y="42"/>
                    <a:pt x="207" y="42"/>
                  </a:cubicBezTo>
                  <a:cubicBezTo>
                    <a:pt x="208" y="42"/>
                    <a:pt x="208" y="42"/>
                    <a:pt x="209" y="42"/>
                  </a:cubicBezTo>
                  <a:cubicBezTo>
                    <a:pt x="213" y="42"/>
                    <a:pt x="215" y="41"/>
                    <a:pt x="208" y="40"/>
                  </a:cubicBezTo>
                  <a:cubicBezTo>
                    <a:pt x="201" y="39"/>
                    <a:pt x="203" y="39"/>
                    <a:pt x="212" y="37"/>
                  </a:cubicBezTo>
                  <a:cubicBezTo>
                    <a:pt x="219" y="36"/>
                    <a:pt x="223" y="35"/>
                    <a:pt x="212" y="35"/>
                  </a:cubicBezTo>
                  <a:cubicBezTo>
                    <a:pt x="212" y="35"/>
                    <a:pt x="212" y="35"/>
                    <a:pt x="212" y="35"/>
                  </a:cubicBezTo>
                  <a:cubicBezTo>
                    <a:pt x="211" y="35"/>
                    <a:pt x="206" y="36"/>
                    <a:pt x="200" y="37"/>
                  </a:cubicBezTo>
                  <a:cubicBezTo>
                    <a:pt x="196" y="37"/>
                    <a:pt x="194" y="37"/>
                    <a:pt x="193" y="37"/>
                  </a:cubicBezTo>
                  <a:cubicBezTo>
                    <a:pt x="193" y="37"/>
                    <a:pt x="193" y="37"/>
                    <a:pt x="195" y="37"/>
                  </a:cubicBezTo>
                  <a:cubicBezTo>
                    <a:pt x="199" y="36"/>
                    <a:pt x="199" y="36"/>
                    <a:pt x="196" y="36"/>
                  </a:cubicBezTo>
                  <a:cubicBezTo>
                    <a:pt x="196" y="36"/>
                    <a:pt x="195" y="36"/>
                    <a:pt x="193" y="36"/>
                  </a:cubicBezTo>
                  <a:cubicBezTo>
                    <a:pt x="189" y="36"/>
                    <a:pt x="187" y="36"/>
                    <a:pt x="186" y="36"/>
                  </a:cubicBezTo>
                  <a:cubicBezTo>
                    <a:pt x="186" y="36"/>
                    <a:pt x="186" y="36"/>
                    <a:pt x="187" y="36"/>
                  </a:cubicBezTo>
                  <a:cubicBezTo>
                    <a:pt x="188" y="36"/>
                    <a:pt x="189" y="36"/>
                    <a:pt x="188" y="36"/>
                  </a:cubicBezTo>
                  <a:cubicBezTo>
                    <a:pt x="187" y="36"/>
                    <a:pt x="191" y="35"/>
                    <a:pt x="197" y="35"/>
                  </a:cubicBezTo>
                  <a:cubicBezTo>
                    <a:pt x="202" y="34"/>
                    <a:pt x="205" y="34"/>
                    <a:pt x="207" y="34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8" y="34"/>
                    <a:pt x="211" y="32"/>
                    <a:pt x="204" y="31"/>
                  </a:cubicBezTo>
                  <a:cubicBezTo>
                    <a:pt x="202" y="31"/>
                    <a:pt x="200" y="31"/>
                    <a:pt x="199" y="31"/>
                  </a:cubicBezTo>
                  <a:cubicBezTo>
                    <a:pt x="197" y="31"/>
                    <a:pt x="196" y="31"/>
                    <a:pt x="195" y="31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3" y="31"/>
                    <a:pt x="194" y="31"/>
                    <a:pt x="194" y="31"/>
                  </a:cubicBezTo>
                  <a:cubicBezTo>
                    <a:pt x="195" y="31"/>
                    <a:pt x="195" y="30"/>
                    <a:pt x="194" y="30"/>
                  </a:cubicBezTo>
                  <a:cubicBezTo>
                    <a:pt x="193" y="30"/>
                    <a:pt x="190" y="31"/>
                    <a:pt x="186" y="32"/>
                  </a:cubicBezTo>
                  <a:cubicBezTo>
                    <a:pt x="182" y="33"/>
                    <a:pt x="180" y="33"/>
                    <a:pt x="180" y="33"/>
                  </a:cubicBezTo>
                  <a:cubicBezTo>
                    <a:pt x="180" y="33"/>
                    <a:pt x="180" y="33"/>
                    <a:pt x="180" y="33"/>
                  </a:cubicBezTo>
                  <a:cubicBezTo>
                    <a:pt x="182" y="32"/>
                    <a:pt x="183" y="32"/>
                    <a:pt x="183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2" y="32"/>
                    <a:pt x="182" y="32"/>
                    <a:pt x="181" y="32"/>
                  </a:cubicBezTo>
                  <a:cubicBezTo>
                    <a:pt x="181" y="32"/>
                    <a:pt x="180" y="32"/>
                    <a:pt x="180" y="32"/>
                  </a:cubicBezTo>
                  <a:cubicBezTo>
                    <a:pt x="179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8" y="32"/>
                  </a:cubicBezTo>
                  <a:cubicBezTo>
                    <a:pt x="178" y="32"/>
                    <a:pt x="178" y="32"/>
                    <a:pt x="179" y="32"/>
                  </a:cubicBezTo>
                  <a:cubicBezTo>
                    <a:pt x="179" y="32"/>
                    <a:pt x="180" y="32"/>
                    <a:pt x="181" y="32"/>
                  </a:cubicBezTo>
                  <a:cubicBezTo>
                    <a:pt x="182" y="32"/>
                    <a:pt x="183" y="31"/>
                    <a:pt x="185" y="31"/>
                  </a:cubicBezTo>
                  <a:cubicBezTo>
                    <a:pt x="190" y="30"/>
                    <a:pt x="191" y="29"/>
                    <a:pt x="190" y="29"/>
                  </a:cubicBezTo>
                  <a:cubicBezTo>
                    <a:pt x="190" y="29"/>
                    <a:pt x="190" y="29"/>
                    <a:pt x="189" y="29"/>
                  </a:cubicBezTo>
                  <a:cubicBezTo>
                    <a:pt x="187" y="30"/>
                    <a:pt x="182" y="30"/>
                    <a:pt x="178" y="30"/>
                  </a:cubicBezTo>
                  <a:cubicBezTo>
                    <a:pt x="178" y="30"/>
                    <a:pt x="178" y="30"/>
                    <a:pt x="178" y="30"/>
                  </a:cubicBezTo>
                  <a:cubicBezTo>
                    <a:pt x="174" y="30"/>
                    <a:pt x="172" y="30"/>
                    <a:pt x="173" y="30"/>
                  </a:cubicBezTo>
                  <a:cubicBezTo>
                    <a:pt x="175" y="29"/>
                    <a:pt x="175" y="29"/>
                    <a:pt x="174" y="28"/>
                  </a:cubicBezTo>
                  <a:cubicBezTo>
                    <a:pt x="173" y="28"/>
                    <a:pt x="176" y="28"/>
                    <a:pt x="179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9" y="28"/>
                    <a:pt x="180" y="28"/>
                    <a:pt x="180" y="28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84" y="28"/>
                    <a:pt x="186" y="27"/>
                    <a:pt x="188" y="27"/>
                  </a:cubicBezTo>
                  <a:cubicBezTo>
                    <a:pt x="191" y="25"/>
                    <a:pt x="186" y="24"/>
                    <a:pt x="181" y="24"/>
                  </a:cubicBezTo>
                  <a:cubicBezTo>
                    <a:pt x="179" y="24"/>
                    <a:pt x="176" y="25"/>
                    <a:pt x="174" y="25"/>
                  </a:cubicBezTo>
                  <a:cubicBezTo>
                    <a:pt x="172" y="26"/>
                    <a:pt x="170" y="27"/>
                    <a:pt x="170" y="27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1" y="26"/>
                    <a:pt x="171" y="25"/>
                    <a:pt x="171" y="25"/>
                  </a:cubicBezTo>
                  <a:cubicBezTo>
                    <a:pt x="171" y="25"/>
                    <a:pt x="171" y="25"/>
                    <a:pt x="170" y="25"/>
                  </a:cubicBezTo>
                  <a:cubicBezTo>
                    <a:pt x="170" y="25"/>
                    <a:pt x="168" y="26"/>
                    <a:pt x="166" y="26"/>
                  </a:cubicBezTo>
                  <a:cubicBezTo>
                    <a:pt x="165" y="26"/>
                    <a:pt x="165" y="26"/>
                    <a:pt x="165" y="26"/>
                  </a:cubicBezTo>
                  <a:cubicBezTo>
                    <a:pt x="164" y="26"/>
                    <a:pt x="164" y="26"/>
                    <a:pt x="166" y="25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6" y="24"/>
                    <a:pt x="166" y="24"/>
                    <a:pt x="165" y="24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3" y="25"/>
                    <a:pt x="164" y="24"/>
                    <a:pt x="166" y="23"/>
                  </a:cubicBezTo>
                  <a:cubicBezTo>
                    <a:pt x="167" y="23"/>
                    <a:pt x="167" y="23"/>
                    <a:pt x="166" y="23"/>
                  </a:cubicBezTo>
                  <a:cubicBezTo>
                    <a:pt x="165" y="23"/>
                    <a:pt x="163" y="23"/>
                    <a:pt x="161" y="23"/>
                  </a:cubicBezTo>
                  <a:cubicBezTo>
                    <a:pt x="157" y="24"/>
                    <a:pt x="154" y="24"/>
                    <a:pt x="154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5" y="24"/>
                    <a:pt x="156" y="23"/>
                    <a:pt x="158" y="23"/>
                  </a:cubicBezTo>
                  <a:cubicBezTo>
                    <a:pt x="159" y="23"/>
                    <a:pt x="159" y="22"/>
                    <a:pt x="158" y="22"/>
                  </a:cubicBezTo>
                  <a:cubicBezTo>
                    <a:pt x="158" y="22"/>
                    <a:pt x="157" y="22"/>
                    <a:pt x="157" y="22"/>
                  </a:cubicBezTo>
                  <a:cubicBezTo>
                    <a:pt x="156" y="22"/>
                    <a:pt x="155" y="23"/>
                    <a:pt x="155" y="23"/>
                  </a:cubicBezTo>
                  <a:cubicBezTo>
                    <a:pt x="155" y="23"/>
                    <a:pt x="155" y="22"/>
                    <a:pt x="156" y="22"/>
                  </a:cubicBezTo>
                  <a:cubicBezTo>
                    <a:pt x="158" y="22"/>
                    <a:pt x="158" y="22"/>
                    <a:pt x="162" y="21"/>
                  </a:cubicBezTo>
                  <a:cubicBezTo>
                    <a:pt x="164" y="20"/>
                    <a:pt x="163" y="20"/>
                    <a:pt x="160" y="20"/>
                  </a:cubicBezTo>
                  <a:cubicBezTo>
                    <a:pt x="159" y="20"/>
                    <a:pt x="157" y="20"/>
                    <a:pt x="156" y="20"/>
                  </a:cubicBezTo>
                  <a:cubicBezTo>
                    <a:pt x="154" y="20"/>
                    <a:pt x="152" y="20"/>
                    <a:pt x="152" y="21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20"/>
                    <a:pt x="152" y="20"/>
                    <a:pt x="153" y="20"/>
                  </a:cubicBezTo>
                  <a:cubicBezTo>
                    <a:pt x="156" y="19"/>
                    <a:pt x="156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2" y="19"/>
                    <a:pt x="170" y="17"/>
                    <a:pt x="154" y="15"/>
                  </a:cubicBezTo>
                  <a:cubicBezTo>
                    <a:pt x="152" y="15"/>
                    <a:pt x="149" y="15"/>
                    <a:pt x="147" y="14"/>
                  </a:cubicBezTo>
                  <a:cubicBezTo>
                    <a:pt x="145" y="14"/>
                    <a:pt x="143" y="14"/>
                    <a:pt x="141" y="14"/>
                  </a:cubicBezTo>
                  <a:cubicBezTo>
                    <a:pt x="137" y="14"/>
                    <a:pt x="136" y="15"/>
                    <a:pt x="136" y="15"/>
                  </a:cubicBezTo>
                  <a:cubicBezTo>
                    <a:pt x="135" y="16"/>
                    <a:pt x="136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1" y="16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6" y="15"/>
                    <a:pt x="126" y="16"/>
                  </a:cubicBezTo>
                  <a:cubicBezTo>
                    <a:pt x="126" y="17"/>
                    <a:pt x="127" y="17"/>
                    <a:pt x="127" y="17"/>
                  </a:cubicBezTo>
                  <a:cubicBezTo>
                    <a:pt x="127" y="17"/>
                    <a:pt x="126" y="17"/>
                    <a:pt x="126" y="17"/>
                  </a:cubicBezTo>
                  <a:cubicBezTo>
                    <a:pt x="126" y="17"/>
                    <a:pt x="126" y="17"/>
                    <a:pt x="125" y="17"/>
                  </a:cubicBezTo>
                  <a:cubicBezTo>
                    <a:pt x="124" y="17"/>
                    <a:pt x="123" y="17"/>
                    <a:pt x="123" y="17"/>
                  </a:cubicBezTo>
                  <a:cubicBezTo>
                    <a:pt x="122" y="18"/>
                    <a:pt x="121" y="18"/>
                    <a:pt x="120" y="18"/>
                  </a:cubicBezTo>
                  <a:cubicBezTo>
                    <a:pt x="120" y="18"/>
                    <a:pt x="119" y="18"/>
                    <a:pt x="119" y="18"/>
                  </a:cubicBezTo>
                  <a:cubicBezTo>
                    <a:pt x="118" y="18"/>
                    <a:pt x="120" y="17"/>
                    <a:pt x="121" y="16"/>
                  </a:cubicBezTo>
                  <a:cubicBezTo>
                    <a:pt x="122" y="15"/>
                    <a:pt x="121" y="14"/>
                    <a:pt x="120" y="14"/>
                  </a:cubicBezTo>
                  <a:cubicBezTo>
                    <a:pt x="120" y="14"/>
                    <a:pt x="120" y="14"/>
                    <a:pt x="120" y="15"/>
                  </a:cubicBezTo>
                  <a:cubicBezTo>
                    <a:pt x="120" y="15"/>
                    <a:pt x="119" y="15"/>
                    <a:pt x="119" y="15"/>
                  </a:cubicBezTo>
                  <a:cubicBezTo>
                    <a:pt x="118" y="15"/>
                    <a:pt x="117" y="15"/>
                    <a:pt x="117" y="14"/>
                  </a:cubicBezTo>
                  <a:cubicBezTo>
                    <a:pt x="118" y="14"/>
                    <a:pt x="117" y="14"/>
                    <a:pt x="117" y="14"/>
                  </a:cubicBezTo>
                  <a:cubicBezTo>
                    <a:pt x="116" y="14"/>
                    <a:pt x="115" y="14"/>
                    <a:pt x="115" y="15"/>
                  </a:cubicBezTo>
                  <a:cubicBezTo>
                    <a:pt x="115" y="15"/>
                    <a:pt x="114" y="16"/>
                    <a:pt x="113" y="16"/>
                  </a:cubicBezTo>
                  <a:cubicBezTo>
                    <a:pt x="113" y="16"/>
                    <a:pt x="113" y="16"/>
                    <a:pt x="112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09" y="15"/>
                    <a:pt x="108" y="16"/>
                  </a:cubicBezTo>
                  <a:cubicBezTo>
                    <a:pt x="106" y="16"/>
                    <a:pt x="105" y="17"/>
                    <a:pt x="104" y="17"/>
                  </a:cubicBezTo>
                  <a:cubicBezTo>
                    <a:pt x="103" y="17"/>
                    <a:pt x="103" y="16"/>
                    <a:pt x="103" y="16"/>
                  </a:cubicBezTo>
                  <a:cubicBezTo>
                    <a:pt x="104" y="16"/>
                    <a:pt x="105" y="15"/>
                    <a:pt x="108" y="14"/>
                  </a:cubicBezTo>
                  <a:cubicBezTo>
                    <a:pt x="110" y="13"/>
                    <a:pt x="111" y="13"/>
                    <a:pt x="110" y="13"/>
                  </a:cubicBezTo>
                  <a:cubicBezTo>
                    <a:pt x="110" y="13"/>
                    <a:pt x="109" y="13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7" y="13"/>
                    <a:pt x="112" y="12"/>
                    <a:pt x="116" y="10"/>
                  </a:cubicBezTo>
                  <a:cubicBezTo>
                    <a:pt x="119" y="8"/>
                    <a:pt x="121" y="6"/>
                    <a:pt x="119" y="5"/>
                  </a:cubicBezTo>
                  <a:cubicBezTo>
                    <a:pt x="117" y="4"/>
                    <a:pt x="110" y="3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99" y="3"/>
                    <a:pt x="96" y="3"/>
                    <a:pt x="94" y="4"/>
                  </a:cubicBezTo>
                  <a:cubicBezTo>
                    <a:pt x="92" y="4"/>
                    <a:pt x="91" y="5"/>
                    <a:pt x="90" y="5"/>
                  </a:cubicBezTo>
                  <a:cubicBezTo>
                    <a:pt x="90" y="5"/>
                    <a:pt x="89" y="5"/>
                    <a:pt x="89" y="5"/>
                  </a:cubicBezTo>
                  <a:cubicBezTo>
                    <a:pt x="88" y="4"/>
                    <a:pt x="87" y="4"/>
                    <a:pt x="86" y="4"/>
                  </a:cubicBezTo>
                  <a:cubicBezTo>
                    <a:pt x="83" y="4"/>
                    <a:pt x="79" y="5"/>
                    <a:pt x="81" y="6"/>
                  </a:cubicBezTo>
                  <a:cubicBezTo>
                    <a:pt x="83" y="6"/>
                    <a:pt x="83" y="7"/>
                    <a:pt x="82" y="7"/>
                  </a:cubicBezTo>
                  <a:cubicBezTo>
                    <a:pt x="81" y="7"/>
                    <a:pt x="80" y="6"/>
                    <a:pt x="79" y="6"/>
                  </a:cubicBezTo>
                  <a:cubicBezTo>
                    <a:pt x="78" y="6"/>
                    <a:pt x="78" y="6"/>
                    <a:pt x="77" y="6"/>
                  </a:cubicBezTo>
                  <a:cubicBezTo>
                    <a:pt x="75" y="6"/>
                    <a:pt x="74" y="7"/>
                    <a:pt x="76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2" y="7"/>
                    <a:pt x="70" y="7"/>
                    <a:pt x="68" y="8"/>
                  </a:cubicBezTo>
                  <a:cubicBezTo>
                    <a:pt x="61" y="9"/>
                    <a:pt x="67" y="11"/>
                    <a:pt x="69" y="11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2" y="11"/>
                    <a:pt x="71" y="12"/>
                    <a:pt x="70" y="13"/>
                  </a:cubicBezTo>
                  <a:cubicBezTo>
                    <a:pt x="68" y="13"/>
                    <a:pt x="67" y="13"/>
                    <a:pt x="66" y="13"/>
                  </a:cubicBezTo>
                  <a:cubicBezTo>
                    <a:pt x="65" y="13"/>
                    <a:pt x="64" y="13"/>
                    <a:pt x="64" y="13"/>
                  </a:cubicBezTo>
                  <a:cubicBezTo>
                    <a:pt x="64" y="13"/>
                    <a:pt x="63" y="12"/>
                    <a:pt x="62" y="12"/>
                  </a:cubicBezTo>
                  <a:cubicBezTo>
                    <a:pt x="61" y="12"/>
                    <a:pt x="59" y="13"/>
                    <a:pt x="58" y="13"/>
                  </a:cubicBezTo>
                  <a:cubicBezTo>
                    <a:pt x="56" y="14"/>
                    <a:pt x="60" y="16"/>
                    <a:pt x="58" y="19"/>
                  </a:cubicBezTo>
                  <a:cubicBezTo>
                    <a:pt x="56" y="21"/>
                    <a:pt x="51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1" y="22"/>
                    <a:pt x="51" y="21"/>
                    <a:pt x="49" y="21"/>
                  </a:cubicBezTo>
                  <a:cubicBezTo>
                    <a:pt x="47" y="21"/>
                    <a:pt x="48" y="20"/>
                    <a:pt x="50" y="20"/>
                  </a:cubicBezTo>
                  <a:cubicBezTo>
                    <a:pt x="52" y="20"/>
                    <a:pt x="47" y="16"/>
                    <a:pt x="51" y="12"/>
                  </a:cubicBezTo>
                  <a:cubicBezTo>
                    <a:pt x="53" y="9"/>
                    <a:pt x="59" y="7"/>
                    <a:pt x="68" y="4"/>
                  </a:cubicBezTo>
                  <a:cubicBezTo>
                    <a:pt x="73" y="3"/>
                    <a:pt x="100" y="0"/>
                    <a:pt x="77" y="0"/>
                  </a:cubicBezTo>
                  <a:cubicBezTo>
                    <a:pt x="76" y="0"/>
                    <a:pt x="75" y="0"/>
                    <a:pt x="7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33" name="出自【趣你的PPT】(微信:qunideppt)：最优质的PPT资源库"/>
            <p:cNvSpPr/>
            <p:nvPr/>
          </p:nvSpPr>
          <p:spPr bwMode="auto">
            <a:xfrm>
              <a:off x="4076700" y="4645025"/>
              <a:ext cx="19050" cy="3175"/>
            </a:xfrm>
            <a:custGeom>
              <a:avLst/>
              <a:gdLst>
                <a:gd name="T0" fmla="*/ 4 w 7"/>
                <a:gd name="T1" fmla="*/ 0 h 1"/>
                <a:gd name="T2" fmla="*/ 1 w 7"/>
                <a:gd name="T3" fmla="*/ 1 h 1"/>
                <a:gd name="T4" fmla="*/ 3 w 7"/>
                <a:gd name="T5" fmla="*/ 1 h 1"/>
                <a:gd name="T6" fmla="*/ 6 w 7"/>
                <a:gd name="T7" fmla="*/ 1 h 1"/>
                <a:gd name="T8" fmla="*/ 4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4" y="0"/>
                  </a:moveTo>
                  <a:cubicBezTo>
                    <a:pt x="4" y="1"/>
                    <a:pt x="0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34" name="出自【趣你的PPT】(微信:qunideppt)：最优质的PPT资源库"/>
            <p:cNvSpPr/>
            <p:nvPr/>
          </p:nvSpPr>
          <p:spPr bwMode="auto">
            <a:xfrm>
              <a:off x="4052888" y="4659313"/>
              <a:ext cx="19050" cy="3175"/>
            </a:xfrm>
            <a:custGeom>
              <a:avLst/>
              <a:gdLst>
                <a:gd name="T0" fmla="*/ 0 w 7"/>
                <a:gd name="T1" fmla="*/ 0 h 1"/>
                <a:gd name="T2" fmla="*/ 2 w 7"/>
                <a:gd name="T3" fmla="*/ 1 h 1"/>
                <a:gd name="T4" fmla="*/ 4 w 7"/>
                <a:gd name="T5" fmla="*/ 1 h 1"/>
                <a:gd name="T6" fmla="*/ 6 w 7"/>
                <a:gd name="T7" fmla="*/ 1 h 1"/>
                <a:gd name="T8" fmla="*/ 4 w 7"/>
                <a:gd name="T9" fmla="*/ 0 h 1"/>
                <a:gd name="T10" fmla="*/ 0 w 7"/>
                <a:gd name="T11" fmla="*/ 0 h 1"/>
                <a:gd name="T12" fmla="*/ 0 w 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35" name="出自【趣你的PPT】(微信:qunideppt)：最优质的PPT资源库"/>
            <p:cNvSpPr/>
            <p:nvPr/>
          </p:nvSpPr>
          <p:spPr bwMode="auto">
            <a:xfrm>
              <a:off x="4060825" y="4656138"/>
              <a:ext cx="7938" cy="3175"/>
            </a:xfrm>
            <a:custGeom>
              <a:avLst/>
              <a:gdLst>
                <a:gd name="T0" fmla="*/ 1 w 3"/>
                <a:gd name="T1" fmla="*/ 0 h 1"/>
                <a:gd name="T2" fmla="*/ 1 w 3"/>
                <a:gd name="T3" fmla="*/ 0 h 1"/>
                <a:gd name="T4" fmla="*/ 3 w 3"/>
                <a:gd name="T5" fmla="*/ 1 h 1"/>
                <a:gd name="T6" fmla="*/ 3 w 3"/>
                <a:gd name="T7" fmla="*/ 0 h 1"/>
                <a:gd name="T8" fmla="*/ 1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36" name="出自【趣你的PPT】(微信:qunideppt)：最优质的PPT资源库"/>
            <p:cNvSpPr/>
            <p:nvPr/>
          </p:nvSpPr>
          <p:spPr bwMode="auto">
            <a:xfrm>
              <a:off x="3840163" y="4216400"/>
              <a:ext cx="228600" cy="92075"/>
            </a:xfrm>
            <a:custGeom>
              <a:avLst/>
              <a:gdLst>
                <a:gd name="T0" fmla="*/ 61 w 84"/>
                <a:gd name="T1" fmla="*/ 2 h 34"/>
                <a:gd name="T2" fmla="*/ 53 w 84"/>
                <a:gd name="T3" fmla="*/ 3 h 34"/>
                <a:gd name="T4" fmla="*/ 51 w 84"/>
                <a:gd name="T5" fmla="*/ 3 h 34"/>
                <a:gd name="T6" fmla="*/ 37 w 84"/>
                <a:gd name="T7" fmla="*/ 8 h 34"/>
                <a:gd name="T8" fmla="*/ 34 w 84"/>
                <a:gd name="T9" fmla="*/ 8 h 34"/>
                <a:gd name="T10" fmla="*/ 27 w 84"/>
                <a:gd name="T11" fmla="*/ 9 h 34"/>
                <a:gd name="T12" fmla="*/ 24 w 84"/>
                <a:gd name="T13" fmla="*/ 8 h 34"/>
                <a:gd name="T14" fmla="*/ 26 w 84"/>
                <a:gd name="T15" fmla="*/ 11 h 34"/>
                <a:gd name="T16" fmla="*/ 29 w 84"/>
                <a:gd name="T17" fmla="*/ 14 h 34"/>
                <a:gd name="T18" fmla="*/ 19 w 84"/>
                <a:gd name="T19" fmla="*/ 13 h 34"/>
                <a:gd name="T20" fmla="*/ 9 w 84"/>
                <a:gd name="T21" fmla="*/ 18 h 34"/>
                <a:gd name="T22" fmla="*/ 9 w 84"/>
                <a:gd name="T23" fmla="*/ 21 h 34"/>
                <a:gd name="T24" fmla="*/ 11 w 84"/>
                <a:gd name="T25" fmla="*/ 21 h 34"/>
                <a:gd name="T26" fmla="*/ 14 w 84"/>
                <a:gd name="T27" fmla="*/ 21 h 34"/>
                <a:gd name="T28" fmla="*/ 19 w 84"/>
                <a:gd name="T29" fmla="*/ 22 h 34"/>
                <a:gd name="T30" fmla="*/ 29 w 84"/>
                <a:gd name="T31" fmla="*/ 24 h 34"/>
                <a:gd name="T32" fmla="*/ 27 w 84"/>
                <a:gd name="T33" fmla="*/ 24 h 34"/>
                <a:gd name="T34" fmla="*/ 29 w 84"/>
                <a:gd name="T35" fmla="*/ 25 h 34"/>
                <a:gd name="T36" fmla="*/ 13 w 84"/>
                <a:gd name="T37" fmla="*/ 24 h 34"/>
                <a:gd name="T38" fmla="*/ 4 w 84"/>
                <a:gd name="T39" fmla="*/ 27 h 34"/>
                <a:gd name="T40" fmla="*/ 2 w 84"/>
                <a:gd name="T41" fmla="*/ 26 h 34"/>
                <a:gd name="T42" fmla="*/ 4 w 84"/>
                <a:gd name="T43" fmla="*/ 28 h 34"/>
                <a:gd name="T44" fmla="*/ 0 w 84"/>
                <a:gd name="T45" fmla="*/ 30 h 34"/>
                <a:gd name="T46" fmla="*/ 3 w 84"/>
                <a:gd name="T47" fmla="*/ 31 h 34"/>
                <a:gd name="T48" fmla="*/ 9 w 84"/>
                <a:gd name="T49" fmla="*/ 34 h 34"/>
                <a:gd name="T50" fmla="*/ 15 w 84"/>
                <a:gd name="T51" fmla="*/ 34 h 34"/>
                <a:gd name="T52" fmla="*/ 19 w 84"/>
                <a:gd name="T53" fmla="*/ 34 h 34"/>
                <a:gd name="T54" fmla="*/ 24 w 84"/>
                <a:gd name="T55" fmla="*/ 32 h 34"/>
                <a:gd name="T56" fmla="*/ 26 w 84"/>
                <a:gd name="T57" fmla="*/ 33 h 34"/>
                <a:gd name="T58" fmla="*/ 31 w 84"/>
                <a:gd name="T59" fmla="*/ 34 h 34"/>
                <a:gd name="T60" fmla="*/ 37 w 84"/>
                <a:gd name="T61" fmla="*/ 32 h 34"/>
                <a:gd name="T62" fmla="*/ 42 w 84"/>
                <a:gd name="T63" fmla="*/ 30 h 34"/>
                <a:gd name="T64" fmla="*/ 47 w 84"/>
                <a:gd name="T65" fmla="*/ 29 h 34"/>
                <a:gd name="T66" fmla="*/ 53 w 84"/>
                <a:gd name="T67" fmla="*/ 29 h 34"/>
                <a:gd name="T68" fmla="*/ 59 w 84"/>
                <a:gd name="T69" fmla="*/ 28 h 34"/>
                <a:gd name="T70" fmla="*/ 76 w 84"/>
                <a:gd name="T71" fmla="*/ 26 h 34"/>
                <a:gd name="T72" fmla="*/ 77 w 84"/>
                <a:gd name="T73" fmla="*/ 23 h 34"/>
                <a:gd name="T74" fmla="*/ 75 w 84"/>
                <a:gd name="T75" fmla="*/ 21 h 34"/>
                <a:gd name="T76" fmla="*/ 80 w 84"/>
                <a:gd name="T77" fmla="*/ 16 h 34"/>
                <a:gd name="T78" fmla="*/ 80 w 84"/>
                <a:gd name="T79" fmla="*/ 16 h 34"/>
                <a:gd name="T80" fmla="*/ 82 w 84"/>
                <a:gd name="T81" fmla="*/ 13 h 34"/>
                <a:gd name="T82" fmla="*/ 78 w 84"/>
                <a:gd name="T83" fmla="*/ 14 h 34"/>
                <a:gd name="T84" fmla="*/ 66 w 84"/>
                <a:gd name="T85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34">
                  <a:moveTo>
                    <a:pt x="62" y="0"/>
                  </a:moveTo>
                  <a:cubicBezTo>
                    <a:pt x="61" y="0"/>
                    <a:pt x="60" y="1"/>
                    <a:pt x="61" y="2"/>
                  </a:cubicBezTo>
                  <a:cubicBezTo>
                    <a:pt x="62" y="3"/>
                    <a:pt x="59" y="3"/>
                    <a:pt x="55" y="3"/>
                  </a:cubicBezTo>
                  <a:cubicBezTo>
                    <a:pt x="54" y="3"/>
                    <a:pt x="54" y="3"/>
                    <a:pt x="53" y="3"/>
                  </a:cubicBezTo>
                  <a:cubicBezTo>
                    <a:pt x="52" y="3"/>
                    <a:pt x="51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2" y="4"/>
                    <a:pt x="44" y="3"/>
                    <a:pt x="41" y="5"/>
                  </a:cubicBezTo>
                  <a:cubicBezTo>
                    <a:pt x="38" y="7"/>
                    <a:pt x="39" y="8"/>
                    <a:pt x="37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8"/>
                    <a:pt x="35" y="8"/>
                    <a:pt x="34" y="8"/>
                  </a:cubicBezTo>
                  <a:cubicBezTo>
                    <a:pt x="33" y="8"/>
                    <a:pt x="31" y="8"/>
                    <a:pt x="30" y="8"/>
                  </a:cubicBezTo>
                  <a:cubicBezTo>
                    <a:pt x="29" y="8"/>
                    <a:pt x="28" y="9"/>
                    <a:pt x="27" y="9"/>
                  </a:cubicBezTo>
                  <a:cubicBezTo>
                    <a:pt x="27" y="9"/>
                    <a:pt x="26" y="9"/>
                    <a:pt x="26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2" y="8"/>
                    <a:pt x="21" y="9"/>
                    <a:pt x="23" y="10"/>
                  </a:cubicBezTo>
                  <a:cubicBezTo>
                    <a:pt x="25" y="11"/>
                    <a:pt x="27" y="11"/>
                    <a:pt x="26" y="11"/>
                  </a:cubicBezTo>
                  <a:cubicBezTo>
                    <a:pt x="25" y="11"/>
                    <a:pt x="27" y="12"/>
                    <a:pt x="30" y="12"/>
                  </a:cubicBezTo>
                  <a:cubicBezTo>
                    <a:pt x="33" y="12"/>
                    <a:pt x="33" y="14"/>
                    <a:pt x="29" y="14"/>
                  </a:cubicBezTo>
                  <a:cubicBezTo>
                    <a:pt x="28" y="14"/>
                    <a:pt x="27" y="14"/>
                    <a:pt x="27" y="14"/>
                  </a:cubicBezTo>
                  <a:cubicBezTo>
                    <a:pt x="24" y="13"/>
                    <a:pt x="21" y="13"/>
                    <a:pt x="19" y="13"/>
                  </a:cubicBezTo>
                  <a:cubicBezTo>
                    <a:pt x="15" y="13"/>
                    <a:pt x="11" y="14"/>
                    <a:pt x="11" y="15"/>
                  </a:cubicBezTo>
                  <a:cubicBezTo>
                    <a:pt x="11" y="17"/>
                    <a:pt x="14" y="17"/>
                    <a:pt x="9" y="18"/>
                  </a:cubicBezTo>
                  <a:cubicBezTo>
                    <a:pt x="4" y="19"/>
                    <a:pt x="7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0"/>
                    <a:pt x="10" y="20"/>
                    <a:pt x="11" y="20"/>
                  </a:cubicBezTo>
                  <a:cubicBezTo>
                    <a:pt x="12" y="20"/>
                    <a:pt x="12" y="21"/>
                    <a:pt x="11" y="21"/>
                  </a:cubicBezTo>
                  <a:cubicBezTo>
                    <a:pt x="10" y="21"/>
                    <a:pt x="11" y="21"/>
                    <a:pt x="13" y="21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9" y="22"/>
                    <a:pt x="19" y="22"/>
                  </a:cubicBezTo>
                  <a:cubicBezTo>
                    <a:pt x="20" y="22"/>
                    <a:pt x="24" y="23"/>
                    <a:pt x="28" y="23"/>
                  </a:cubicBezTo>
                  <a:cubicBezTo>
                    <a:pt x="32" y="24"/>
                    <a:pt x="32" y="24"/>
                    <a:pt x="29" y="24"/>
                  </a:cubicBezTo>
                  <a:cubicBezTo>
                    <a:pt x="29" y="24"/>
                    <a:pt x="29" y="24"/>
                    <a:pt x="28" y="24"/>
                  </a:cubicBezTo>
                  <a:cubicBezTo>
                    <a:pt x="28" y="24"/>
                    <a:pt x="28" y="24"/>
                    <a:pt x="27" y="24"/>
                  </a:cubicBezTo>
                  <a:cubicBezTo>
                    <a:pt x="24" y="24"/>
                    <a:pt x="25" y="24"/>
                    <a:pt x="29" y="24"/>
                  </a:cubicBezTo>
                  <a:cubicBezTo>
                    <a:pt x="30" y="25"/>
                    <a:pt x="30" y="25"/>
                    <a:pt x="29" y="25"/>
                  </a:cubicBezTo>
                  <a:cubicBezTo>
                    <a:pt x="28" y="25"/>
                    <a:pt x="23" y="24"/>
                    <a:pt x="15" y="24"/>
                  </a:cubicBezTo>
                  <a:cubicBezTo>
                    <a:pt x="15" y="24"/>
                    <a:pt x="14" y="24"/>
                    <a:pt x="13" y="24"/>
                  </a:cubicBezTo>
                  <a:cubicBezTo>
                    <a:pt x="9" y="24"/>
                    <a:pt x="7" y="25"/>
                    <a:pt x="6" y="25"/>
                  </a:cubicBezTo>
                  <a:cubicBezTo>
                    <a:pt x="5" y="26"/>
                    <a:pt x="5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5" y="27"/>
                    <a:pt x="4" y="28"/>
                    <a:pt x="4" y="28"/>
                  </a:cubicBezTo>
                  <a:cubicBezTo>
                    <a:pt x="4" y="29"/>
                    <a:pt x="7" y="29"/>
                    <a:pt x="5" y="29"/>
                  </a:cubicBezTo>
                  <a:cubicBezTo>
                    <a:pt x="2" y="29"/>
                    <a:pt x="0" y="30"/>
                    <a:pt x="0" y="30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1" y="31"/>
                    <a:pt x="2" y="31"/>
                    <a:pt x="3" y="31"/>
                  </a:cubicBezTo>
                  <a:cubicBezTo>
                    <a:pt x="2" y="31"/>
                    <a:pt x="2" y="31"/>
                    <a:pt x="2" y="32"/>
                  </a:cubicBezTo>
                  <a:cubicBezTo>
                    <a:pt x="1" y="32"/>
                    <a:pt x="4" y="33"/>
                    <a:pt x="9" y="34"/>
                  </a:cubicBezTo>
                  <a:cubicBezTo>
                    <a:pt x="10" y="34"/>
                    <a:pt x="10" y="34"/>
                    <a:pt x="11" y="34"/>
                  </a:cubicBezTo>
                  <a:cubicBezTo>
                    <a:pt x="13" y="34"/>
                    <a:pt x="14" y="34"/>
                    <a:pt x="15" y="34"/>
                  </a:cubicBezTo>
                  <a:cubicBezTo>
                    <a:pt x="16" y="34"/>
                    <a:pt x="17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4" y="32"/>
                  </a:cubicBezTo>
                  <a:cubicBezTo>
                    <a:pt x="25" y="32"/>
                    <a:pt x="26" y="31"/>
                    <a:pt x="26" y="31"/>
                  </a:cubicBezTo>
                  <a:cubicBezTo>
                    <a:pt x="26" y="31"/>
                    <a:pt x="26" y="32"/>
                    <a:pt x="26" y="33"/>
                  </a:cubicBezTo>
                  <a:cubicBezTo>
                    <a:pt x="26" y="34"/>
                    <a:pt x="27" y="34"/>
                    <a:pt x="28" y="34"/>
                  </a:cubicBezTo>
                  <a:cubicBezTo>
                    <a:pt x="29" y="34"/>
                    <a:pt x="30" y="34"/>
                    <a:pt x="31" y="34"/>
                  </a:cubicBezTo>
                  <a:cubicBezTo>
                    <a:pt x="34" y="33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6" y="33"/>
                    <a:pt x="37" y="33"/>
                    <a:pt x="37" y="33"/>
                  </a:cubicBezTo>
                  <a:cubicBezTo>
                    <a:pt x="37" y="33"/>
                    <a:pt x="41" y="32"/>
                    <a:pt x="42" y="30"/>
                  </a:cubicBezTo>
                  <a:cubicBezTo>
                    <a:pt x="44" y="29"/>
                    <a:pt x="45" y="28"/>
                    <a:pt x="46" y="28"/>
                  </a:cubicBezTo>
                  <a:cubicBezTo>
                    <a:pt x="47" y="28"/>
                    <a:pt x="48" y="29"/>
                    <a:pt x="47" y="29"/>
                  </a:cubicBezTo>
                  <a:cubicBezTo>
                    <a:pt x="47" y="30"/>
                    <a:pt x="47" y="30"/>
                    <a:pt x="48" y="30"/>
                  </a:cubicBezTo>
                  <a:cubicBezTo>
                    <a:pt x="49" y="30"/>
                    <a:pt x="51" y="30"/>
                    <a:pt x="53" y="29"/>
                  </a:cubicBezTo>
                  <a:cubicBezTo>
                    <a:pt x="56" y="28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8"/>
                    <a:pt x="60" y="28"/>
                    <a:pt x="62" y="28"/>
                  </a:cubicBezTo>
                  <a:cubicBezTo>
                    <a:pt x="65" y="28"/>
                    <a:pt x="71" y="28"/>
                    <a:pt x="76" y="26"/>
                  </a:cubicBezTo>
                  <a:cubicBezTo>
                    <a:pt x="84" y="25"/>
                    <a:pt x="80" y="23"/>
                    <a:pt x="78" y="23"/>
                  </a:cubicBezTo>
                  <a:cubicBezTo>
                    <a:pt x="78" y="23"/>
                    <a:pt x="7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6" y="23"/>
                    <a:pt x="79" y="22"/>
                    <a:pt x="75" y="21"/>
                  </a:cubicBezTo>
                  <a:cubicBezTo>
                    <a:pt x="70" y="20"/>
                    <a:pt x="70" y="21"/>
                    <a:pt x="76" y="19"/>
                  </a:cubicBezTo>
                  <a:cubicBezTo>
                    <a:pt x="81" y="18"/>
                    <a:pt x="82" y="16"/>
                    <a:pt x="8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9" y="16"/>
                    <a:pt x="81" y="15"/>
                    <a:pt x="82" y="14"/>
                  </a:cubicBezTo>
                  <a:cubicBezTo>
                    <a:pt x="83" y="14"/>
                    <a:pt x="83" y="13"/>
                    <a:pt x="82" y="13"/>
                  </a:cubicBezTo>
                  <a:cubicBezTo>
                    <a:pt x="82" y="13"/>
                    <a:pt x="81" y="14"/>
                    <a:pt x="80" y="14"/>
                  </a:cubicBezTo>
                  <a:cubicBezTo>
                    <a:pt x="79" y="14"/>
                    <a:pt x="78" y="14"/>
                    <a:pt x="78" y="14"/>
                  </a:cubicBezTo>
                  <a:cubicBezTo>
                    <a:pt x="77" y="14"/>
                    <a:pt x="77" y="14"/>
                    <a:pt x="77" y="13"/>
                  </a:cubicBezTo>
                  <a:cubicBezTo>
                    <a:pt x="77" y="11"/>
                    <a:pt x="69" y="8"/>
                    <a:pt x="66" y="3"/>
                  </a:cubicBezTo>
                  <a:cubicBezTo>
                    <a:pt x="65" y="1"/>
                    <a:pt x="63" y="0"/>
                    <a:pt x="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37" name="出自【趣你的PPT】(微信:qunideppt)：最优质的PPT资源库"/>
            <p:cNvSpPr/>
            <p:nvPr/>
          </p:nvSpPr>
          <p:spPr bwMode="auto">
            <a:xfrm>
              <a:off x="4173538" y="4857750"/>
              <a:ext cx="3175" cy="6350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38" name="出自【趣你的PPT】(微信:qunideppt)：最优质的PPT资源库"/>
            <p:cNvSpPr/>
            <p:nvPr/>
          </p:nvSpPr>
          <p:spPr bwMode="auto">
            <a:xfrm>
              <a:off x="4008438" y="4292600"/>
              <a:ext cx="25400" cy="1587"/>
            </a:xfrm>
            <a:custGeom>
              <a:avLst/>
              <a:gdLst>
                <a:gd name="T0" fmla="*/ 3 w 9"/>
                <a:gd name="T1" fmla="*/ 0 h 1"/>
                <a:gd name="T2" fmla="*/ 4 w 9"/>
                <a:gd name="T3" fmla="*/ 1 h 1"/>
                <a:gd name="T4" fmla="*/ 7 w 9"/>
                <a:gd name="T5" fmla="*/ 1 h 1"/>
                <a:gd name="T6" fmla="*/ 4 w 9"/>
                <a:gd name="T7" fmla="*/ 0 h 1"/>
                <a:gd name="T8" fmla="*/ 3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3" y="0"/>
                  </a:moveTo>
                  <a:cubicBezTo>
                    <a:pt x="0" y="0"/>
                    <a:pt x="3" y="1"/>
                    <a:pt x="4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9" y="1"/>
                    <a:pt x="7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39" name="出自【趣你的PPT】(微信:qunideppt)：最优质的PPT资源库"/>
            <p:cNvSpPr/>
            <p:nvPr/>
          </p:nvSpPr>
          <p:spPr bwMode="auto">
            <a:xfrm>
              <a:off x="3819525" y="4186238"/>
              <a:ext cx="920750" cy="187325"/>
            </a:xfrm>
            <a:custGeom>
              <a:avLst/>
              <a:gdLst>
                <a:gd name="T0" fmla="*/ 229 w 340"/>
                <a:gd name="T1" fmla="*/ 3 h 69"/>
                <a:gd name="T2" fmla="*/ 221 w 340"/>
                <a:gd name="T3" fmla="*/ 1 h 69"/>
                <a:gd name="T4" fmla="*/ 214 w 340"/>
                <a:gd name="T5" fmla="*/ 1 h 69"/>
                <a:gd name="T6" fmla="*/ 207 w 340"/>
                <a:gd name="T7" fmla="*/ 5 h 69"/>
                <a:gd name="T8" fmla="*/ 190 w 340"/>
                <a:gd name="T9" fmla="*/ 3 h 69"/>
                <a:gd name="T10" fmla="*/ 163 w 340"/>
                <a:gd name="T11" fmla="*/ 3 h 69"/>
                <a:gd name="T12" fmla="*/ 148 w 340"/>
                <a:gd name="T13" fmla="*/ 9 h 69"/>
                <a:gd name="T14" fmla="*/ 138 w 340"/>
                <a:gd name="T15" fmla="*/ 8 h 69"/>
                <a:gd name="T16" fmla="*/ 123 w 340"/>
                <a:gd name="T17" fmla="*/ 8 h 69"/>
                <a:gd name="T18" fmla="*/ 118 w 340"/>
                <a:gd name="T19" fmla="*/ 8 h 69"/>
                <a:gd name="T20" fmla="*/ 101 w 340"/>
                <a:gd name="T21" fmla="*/ 10 h 69"/>
                <a:gd name="T22" fmla="*/ 102 w 340"/>
                <a:gd name="T23" fmla="*/ 13 h 69"/>
                <a:gd name="T24" fmla="*/ 96 w 340"/>
                <a:gd name="T25" fmla="*/ 16 h 69"/>
                <a:gd name="T26" fmla="*/ 112 w 340"/>
                <a:gd name="T27" fmla="*/ 18 h 69"/>
                <a:gd name="T28" fmla="*/ 134 w 340"/>
                <a:gd name="T29" fmla="*/ 19 h 69"/>
                <a:gd name="T30" fmla="*/ 121 w 340"/>
                <a:gd name="T31" fmla="*/ 25 h 69"/>
                <a:gd name="T32" fmla="*/ 142 w 340"/>
                <a:gd name="T33" fmla="*/ 24 h 69"/>
                <a:gd name="T34" fmla="*/ 159 w 340"/>
                <a:gd name="T35" fmla="*/ 26 h 69"/>
                <a:gd name="T36" fmla="*/ 181 w 340"/>
                <a:gd name="T37" fmla="*/ 27 h 69"/>
                <a:gd name="T38" fmla="*/ 153 w 340"/>
                <a:gd name="T39" fmla="*/ 28 h 69"/>
                <a:gd name="T40" fmla="*/ 133 w 340"/>
                <a:gd name="T41" fmla="*/ 35 h 69"/>
                <a:gd name="T42" fmla="*/ 91 w 340"/>
                <a:gd name="T43" fmla="*/ 35 h 69"/>
                <a:gd name="T44" fmla="*/ 103 w 340"/>
                <a:gd name="T45" fmla="*/ 42 h 69"/>
                <a:gd name="T46" fmla="*/ 101 w 340"/>
                <a:gd name="T47" fmla="*/ 45 h 69"/>
                <a:gd name="T48" fmla="*/ 68 w 340"/>
                <a:gd name="T49" fmla="*/ 42 h 69"/>
                <a:gd name="T50" fmla="*/ 61 w 340"/>
                <a:gd name="T51" fmla="*/ 49 h 69"/>
                <a:gd name="T52" fmla="*/ 62 w 340"/>
                <a:gd name="T53" fmla="*/ 51 h 69"/>
                <a:gd name="T54" fmla="*/ 64 w 340"/>
                <a:gd name="T55" fmla="*/ 53 h 69"/>
                <a:gd name="T56" fmla="*/ 80 w 340"/>
                <a:gd name="T57" fmla="*/ 54 h 69"/>
                <a:gd name="T58" fmla="*/ 35 w 340"/>
                <a:gd name="T59" fmla="*/ 51 h 69"/>
                <a:gd name="T60" fmla="*/ 4 w 340"/>
                <a:gd name="T61" fmla="*/ 61 h 69"/>
                <a:gd name="T62" fmla="*/ 8 w 340"/>
                <a:gd name="T63" fmla="*/ 61 h 69"/>
                <a:gd name="T64" fmla="*/ 18 w 340"/>
                <a:gd name="T65" fmla="*/ 63 h 69"/>
                <a:gd name="T66" fmla="*/ 37 w 340"/>
                <a:gd name="T67" fmla="*/ 64 h 69"/>
                <a:gd name="T68" fmla="*/ 46 w 340"/>
                <a:gd name="T69" fmla="*/ 63 h 69"/>
                <a:gd name="T70" fmla="*/ 55 w 340"/>
                <a:gd name="T71" fmla="*/ 65 h 69"/>
                <a:gd name="T72" fmla="*/ 68 w 340"/>
                <a:gd name="T73" fmla="*/ 65 h 69"/>
                <a:gd name="T74" fmla="*/ 94 w 340"/>
                <a:gd name="T75" fmla="*/ 67 h 69"/>
                <a:gd name="T76" fmla="*/ 100 w 340"/>
                <a:gd name="T77" fmla="*/ 64 h 69"/>
                <a:gd name="T78" fmla="*/ 77 w 340"/>
                <a:gd name="T79" fmla="*/ 59 h 69"/>
                <a:gd name="T80" fmla="*/ 84 w 340"/>
                <a:gd name="T81" fmla="*/ 56 h 69"/>
                <a:gd name="T82" fmla="*/ 133 w 340"/>
                <a:gd name="T83" fmla="*/ 55 h 69"/>
                <a:gd name="T84" fmla="*/ 144 w 340"/>
                <a:gd name="T85" fmla="*/ 53 h 69"/>
                <a:gd name="T86" fmla="*/ 149 w 340"/>
                <a:gd name="T87" fmla="*/ 43 h 69"/>
                <a:gd name="T88" fmla="*/ 162 w 340"/>
                <a:gd name="T89" fmla="*/ 44 h 69"/>
                <a:gd name="T90" fmla="*/ 156 w 340"/>
                <a:gd name="T91" fmla="*/ 40 h 69"/>
                <a:gd name="T92" fmla="*/ 181 w 340"/>
                <a:gd name="T93" fmla="*/ 41 h 69"/>
                <a:gd name="T94" fmla="*/ 203 w 340"/>
                <a:gd name="T95" fmla="*/ 40 h 69"/>
                <a:gd name="T96" fmla="*/ 213 w 340"/>
                <a:gd name="T97" fmla="*/ 36 h 69"/>
                <a:gd name="T98" fmla="*/ 274 w 340"/>
                <a:gd name="T99" fmla="*/ 26 h 69"/>
                <a:gd name="T100" fmla="*/ 271 w 340"/>
                <a:gd name="T101" fmla="*/ 23 h 69"/>
                <a:gd name="T102" fmla="*/ 281 w 340"/>
                <a:gd name="T103" fmla="*/ 23 h 69"/>
                <a:gd name="T104" fmla="*/ 300 w 340"/>
                <a:gd name="T105" fmla="*/ 23 h 69"/>
                <a:gd name="T106" fmla="*/ 330 w 340"/>
                <a:gd name="T107" fmla="*/ 10 h 69"/>
                <a:gd name="T108" fmla="*/ 323 w 340"/>
                <a:gd name="T109" fmla="*/ 9 h 69"/>
                <a:gd name="T110" fmla="*/ 304 w 340"/>
                <a:gd name="T111" fmla="*/ 10 h 69"/>
                <a:gd name="T112" fmla="*/ 298 w 340"/>
                <a:gd name="T113" fmla="*/ 5 h 69"/>
                <a:gd name="T114" fmla="*/ 280 w 340"/>
                <a:gd name="T115" fmla="*/ 3 h 69"/>
                <a:gd name="T116" fmla="*/ 267 w 340"/>
                <a:gd name="T117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0" h="69">
                  <a:moveTo>
                    <a:pt x="244" y="0"/>
                  </a:moveTo>
                  <a:cubicBezTo>
                    <a:pt x="242" y="0"/>
                    <a:pt x="241" y="0"/>
                    <a:pt x="240" y="0"/>
                  </a:cubicBezTo>
                  <a:cubicBezTo>
                    <a:pt x="236" y="0"/>
                    <a:pt x="235" y="1"/>
                    <a:pt x="234" y="2"/>
                  </a:cubicBezTo>
                  <a:cubicBezTo>
                    <a:pt x="232" y="3"/>
                    <a:pt x="231" y="4"/>
                    <a:pt x="230" y="4"/>
                  </a:cubicBezTo>
                  <a:cubicBezTo>
                    <a:pt x="229" y="4"/>
                    <a:pt x="229" y="3"/>
                    <a:pt x="229" y="3"/>
                  </a:cubicBezTo>
                  <a:cubicBezTo>
                    <a:pt x="228" y="2"/>
                    <a:pt x="228" y="2"/>
                    <a:pt x="227" y="2"/>
                  </a:cubicBezTo>
                  <a:cubicBezTo>
                    <a:pt x="227" y="2"/>
                    <a:pt x="226" y="2"/>
                    <a:pt x="226" y="2"/>
                  </a:cubicBezTo>
                  <a:cubicBezTo>
                    <a:pt x="226" y="2"/>
                    <a:pt x="225" y="2"/>
                    <a:pt x="225" y="2"/>
                  </a:cubicBezTo>
                  <a:cubicBezTo>
                    <a:pt x="224" y="2"/>
                    <a:pt x="223" y="2"/>
                    <a:pt x="223" y="2"/>
                  </a:cubicBezTo>
                  <a:cubicBezTo>
                    <a:pt x="223" y="1"/>
                    <a:pt x="222" y="1"/>
                    <a:pt x="221" y="1"/>
                  </a:cubicBezTo>
                  <a:cubicBezTo>
                    <a:pt x="221" y="1"/>
                    <a:pt x="220" y="1"/>
                    <a:pt x="220" y="2"/>
                  </a:cubicBezTo>
                  <a:cubicBezTo>
                    <a:pt x="220" y="2"/>
                    <a:pt x="220" y="2"/>
                    <a:pt x="219" y="2"/>
                  </a:cubicBezTo>
                  <a:cubicBezTo>
                    <a:pt x="219" y="2"/>
                    <a:pt x="219" y="1"/>
                    <a:pt x="218" y="1"/>
                  </a:cubicBezTo>
                  <a:cubicBezTo>
                    <a:pt x="217" y="1"/>
                    <a:pt x="216" y="1"/>
                    <a:pt x="215" y="1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09" y="1"/>
                    <a:pt x="207" y="1"/>
                    <a:pt x="208" y="1"/>
                  </a:cubicBezTo>
                  <a:cubicBezTo>
                    <a:pt x="210" y="1"/>
                    <a:pt x="210" y="2"/>
                    <a:pt x="211" y="3"/>
                  </a:cubicBezTo>
                  <a:cubicBezTo>
                    <a:pt x="212" y="4"/>
                    <a:pt x="213" y="5"/>
                    <a:pt x="212" y="5"/>
                  </a:cubicBezTo>
                  <a:cubicBezTo>
                    <a:pt x="211" y="5"/>
                    <a:pt x="210" y="5"/>
                    <a:pt x="209" y="5"/>
                  </a:cubicBezTo>
                  <a:cubicBezTo>
                    <a:pt x="208" y="5"/>
                    <a:pt x="208" y="5"/>
                    <a:pt x="207" y="5"/>
                  </a:cubicBezTo>
                  <a:cubicBezTo>
                    <a:pt x="205" y="5"/>
                    <a:pt x="205" y="4"/>
                    <a:pt x="201" y="3"/>
                  </a:cubicBezTo>
                  <a:cubicBezTo>
                    <a:pt x="200" y="2"/>
                    <a:pt x="199" y="2"/>
                    <a:pt x="198" y="2"/>
                  </a:cubicBezTo>
                  <a:cubicBezTo>
                    <a:pt x="196" y="2"/>
                    <a:pt x="195" y="3"/>
                    <a:pt x="195" y="4"/>
                  </a:cubicBezTo>
                  <a:cubicBezTo>
                    <a:pt x="195" y="4"/>
                    <a:pt x="195" y="5"/>
                    <a:pt x="194" y="5"/>
                  </a:cubicBezTo>
                  <a:cubicBezTo>
                    <a:pt x="194" y="5"/>
                    <a:pt x="193" y="4"/>
                    <a:pt x="190" y="3"/>
                  </a:cubicBezTo>
                  <a:cubicBezTo>
                    <a:pt x="189" y="3"/>
                    <a:pt x="188" y="3"/>
                    <a:pt x="188" y="3"/>
                  </a:cubicBezTo>
                  <a:cubicBezTo>
                    <a:pt x="185" y="3"/>
                    <a:pt x="183" y="6"/>
                    <a:pt x="179" y="7"/>
                  </a:cubicBezTo>
                  <a:cubicBezTo>
                    <a:pt x="178" y="7"/>
                    <a:pt x="178" y="7"/>
                    <a:pt x="177" y="7"/>
                  </a:cubicBezTo>
                  <a:cubicBezTo>
                    <a:pt x="174" y="7"/>
                    <a:pt x="173" y="4"/>
                    <a:pt x="164" y="3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53" y="3"/>
                    <a:pt x="148" y="6"/>
                    <a:pt x="149" y="8"/>
                  </a:cubicBezTo>
                  <a:cubicBezTo>
                    <a:pt x="151" y="9"/>
                    <a:pt x="151" y="10"/>
                    <a:pt x="153" y="10"/>
                  </a:cubicBezTo>
                  <a:cubicBezTo>
                    <a:pt x="154" y="10"/>
                    <a:pt x="153" y="10"/>
                    <a:pt x="152" y="10"/>
                  </a:cubicBezTo>
                  <a:cubicBezTo>
                    <a:pt x="150" y="10"/>
                    <a:pt x="149" y="10"/>
                    <a:pt x="149" y="10"/>
                  </a:cubicBezTo>
                  <a:cubicBezTo>
                    <a:pt x="149" y="9"/>
                    <a:pt x="148" y="9"/>
                    <a:pt x="14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5" y="10"/>
                    <a:pt x="144" y="9"/>
                    <a:pt x="143" y="9"/>
                  </a:cubicBezTo>
                  <a:cubicBezTo>
                    <a:pt x="143" y="8"/>
                    <a:pt x="142" y="8"/>
                    <a:pt x="141" y="8"/>
                  </a:cubicBezTo>
                  <a:cubicBezTo>
                    <a:pt x="140" y="8"/>
                    <a:pt x="139" y="8"/>
                    <a:pt x="138" y="8"/>
                  </a:cubicBezTo>
                  <a:cubicBezTo>
                    <a:pt x="138" y="9"/>
                    <a:pt x="137" y="9"/>
                    <a:pt x="137" y="9"/>
                  </a:cubicBezTo>
                  <a:cubicBezTo>
                    <a:pt x="136" y="9"/>
                    <a:pt x="135" y="8"/>
                    <a:pt x="134" y="8"/>
                  </a:cubicBezTo>
                  <a:cubicBezTo>
                    <a:pt x="133" y="7"/>
                    <a:pt x="131" y="6"/>
                    <a:pt x="129" y="6"/>
                  </a:cubicBezTo>
                  <a:cubicBezTo>
                    <a:pt x="128" y="6"/>
                    <a:pt x="127" y="7"/>
                    <a:pt x="126" y="7"/>
                  </a:cubicBezTo>
                  <a:cubicBezTo>
                    <a:pt x="124" y="8"/>
                    <a:pt x="123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2" y="8"/>
                    <a:pt x="122" y="8"/>
                  </a:cubicBezTo>
                  <a:cubicBezTo>
                    <a:pt x="122" y="8"/>
                    <a:pt x="121" y="8"/>
                    <a:pt x="120" y="8"/>
                  </a:cubicBezTo>
                  <a:cubicBezTo>
                    <a:pt x="120" y="8"/>
                    <a:pt x="120" y="9"/>
                    <a:pt x="119" y="9"/>
                  </a:cubicBezTo>
                  <a:cubicBezTo>
                    <a:pt x="119" y="9"/>
                    <a:pt x="118" y="8"/>
                    <a:pt x="118" y="8"/>
                  </a:cubicBezTo>
                  <a:cubicBezTo>
                    <a:pt x="119" y="7"/>
                    <a:pt x="116" y="7"/>
                    <a:pt x="112" y="7"/>
                  </a:cubicBezTo>
                  <a:cubicBezTo>
                    <a:pt x="109" y="7"/>
                    <a:pt x="107" y="7"/>
                    <a:pt x="104" y="7"/>
                  </a:cubicBezTo>
                  <a:cubicBezTo>
                    <a:pt x="99" y="8"/>
                    <a:pt x="94" y="9"/>
                    <a:pt x="94" y="10"/>
                  </a:cubicBezTo>
                  <a:cubicBezTo>
                    <a:pt x="95" y="10"/>
                    <a:pt x="97" y="10"/>
                    <a:pt x="99" y="10"/>
                  </a:cubicBezTo>
                  <a:cubicBezTo>
                    <a:pt x="99" y="10"/>
                    <a:pt x="100" y="10"/>
                    <a:pt x="101" y="10"/>
                  </a:cubicBezTo>
                  <a:cubicBezTo>
                    <a:pt x="102" y="10"/>
                    <a:pt x="103" y="10"/>
                    <a:pt x="104" y="10"/>
                  </a:cubicBezTo>
                  <a:cubicBezTo>
                    <a:pt x="105" y="10"/>
                    <a:pt x="105" y="10"/>
                    <a:pt x="107" y="10"/>
                  </a:cubicBezTo>
                  <a:cubicBezTo>
                    <a:pt x="109" y="10"/>
                    <a:pt x="108" y="11"/>
                    <a:pt x="104" y="11"/>
                  </a:cubicBezTo>
                  <a:cubicBezTo>
                    <a:pt x="100" y="11"/>
                    <a:pt x="98" y="12"/>
                    <a:pt x="98" y="12"/>
                  </a:cubicBezTo>
                  <a:cubicBezTo>
                    <a:pt x="98" y="13"/>
                    <a:pt x="100" y="13"/>
                    <a:pt x="102" y="13"/>
                  </a:cubicBezTo>
                  <a:cubicBezTo>
                    <a:pt x="103" y="13"/>
                    <a:pt x="106" y="13"/>
                    <a:pt x="108" y="12"/>
                  </a:cubicBezTo>
                  <a:cubicBezTo>
                    <a:pt x="110" y="12"/>
                    <a:pt x="111" y="12"/>
                    <a:pt x="112" y="12"/>
                  </a:cubicBezTo>
                  <a:cubicBezTo>
                    <a:pt x="114" y="12"/>
                    <a:pt x="113" y="13"/>
                    <a:pt x="109" y="13"/>
                  </a:cubicBezTo>
                  <a:cubicBezTo>
                    <a:pt x="103" y="13"/>
                    <a:pt x="100" y="14"/>
                    <a:pt x="102" y="14"/>
                  </a:cubicBezTo>
                  <a:cubicBezTo>
                    <a:pt x="104" y="15"/>
                    <a:pt x="91" y="15"/>
                    <a:pt x="96" y="16"/>
                  </a:cubicBezTo>
                  <a:cubicBezTo>
                    <a:pt x="98" y="16"/>
                    <a:pt x="102" y="17"/>
                    <a:pt x="108" y="17"/>
                  </a:cubicBezTo>
                  <a:cubicBezTo>
                    <a:pt x="112" y="17"/>
                    <a:pt x="116" y="18"/>
                    <a:pt x="120" y="18"/>
                  </a:cubicBezTo>
                  <a:cubicBezTo>
                    <a:pt x="121" y="18"/>
                    <a:pt x="122" y="18"/>
                    <a:pt x="123" y="18"/>
                  </a:cubicBezTo>
                  <a:cubicBezTo>
                    <a:pt x="126" y="17"/>
                    <a:pt x="127" y="17"/>
                    <a:pt x="127" y="17"/>
                  </a:cubicBezTo>
                  <a:cubicBezTo>
                    <a:pt x="128" y="17"/>
                    <a:pt x="122" y="18"/>
                    <a:pt x="112" y="18"/>
                  </a:cubicBezTo>
                  <a:cubicBezTo>
                    <a:pt x="99" y="18"/>
                    <a:pt x="87" y="19"/>
                    <a:pt x="95" y="21"/>
                  </a:cubicBezTo>
                  <a:cubicBezTo>
                    <a:pt x="98" y="22"/>
                    <a:pt x="101" y="22"/>
                    <a:pt x="104" y="22"/>
                  </a:cubicBezTo>
                  <a:cubicBezTo>
                    <a:pt x="109" y="22"/>
                    <a:pt x="113" y="21"/>
                    <a:pt x="118" y="20"/>
                  </a:cubicBezTo>
                  <a:cubicBezTo>
                    <a:pt x="120" y="19"/>
                    <a:pt x="123" y="19"/>
                    <a:pt x="127" y="19"/>
                  </a:cubicBezTo>
                  <a:cubicBezTo>
                    <a:pt x="129" y="19"/>
                    <a:pt x="132" y="19"/>
                    <a:pt x="134" y="19"/>
                  </a:cubicBezTo>
                  <a:cubicBezTo>
                    <a:pt x="142" y="19"/>
                    <a:pt x="142" y="20"/>
                    <a:pt x="135" y="20"/>
                  </a:cubicBezTo>
                  <a:cubicBezTo>
                    <a:pt x="134" y="20"/>
                    <a:pt x="132" y="20"/>
                    <a:pt x="130" y="20"/>
                  </a:cubicBezTo>
                  <a:cubicBezTo>
                    <a:pt x="129" y="20"/>
                    <a:pt x="129" y="20"/>
                    <a:pt x="128" y="20"/>
                  </a:cubicBezTo>
                  <a:cubicBezTo>
                    <a:pt x="122" y="20"/>
                    <a:pt x="115" y="20"/>
                    <a:pt x="112" y="22"/>
                  </a:cubicBezTo>
                  <a:cubicBezTo>
                    <a:pt x="107" y="24"/>
                    <a:pt x="113" y="25"/>
                    <a:pt x="121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7" y="25"/>
                    <a:pt x="131" y="25"/>
                    <a:pt x="133" y="24"/>
                  </a:cubicBezTo>
                  <a:cubicBezTo>
                    <a:pt x="136" y="24"/>
                    <a:pt x="137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7" y="24"/>
                    <a:pt x="139" y="24"/>
                    <a:pt x="142" y="24"/>
                  </a:cubicBezTo>
                  <a:cubicBezTo>
                    <a:pt x="142" y="24"/>
                    <a:pt x="143" y="24"/>
                    <a:pt x="144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7" y="24"/>
                    <a:pt x="146" y="24"/>
                    <a:pt x="143" y="25"/>
                  </a:cubicBezTo>
                  <a:cubicBezTo>
                    <a:pt x="140" y="25"/>
                    <a:pt x="144" y="27"/>
                    <a:pt x="151" y="27"/>
                  </a:cubicBezTo>
                  <a:cubicBezTo>
                    <a:pt x="154" y="27"/>
                    <a:pt x="156" y="27"/>
                    <a:pt x="159" y="26"/>
                  </a:cubicBezTo>
                  <a:cubicBezTo>
                    <a:pt x="172" y="25"/>
                    <a:pt x="185" y="23"/>
                    <a:pt x="191" y="22"/>
                  </a:cubicBezTo>
                  <a:cubicBezTo>
                    <a:pt x="192" y="22"/>
                    <a:pt x="193" y="22"/>
                    <a:pt x="194" y="22"/>
                  </a:cubicBezTo>
                  <a:cubicBezTo>
                    <a:pt x="194" y="22"/>
                    <a:pt x="191" y="22"/>
                    <a:pt x="186" y="23"/>
                  </a:cubicBezTo>
                  <a:cubicBezTo>
                    <a:pt x="179" y="24"/>
                    <a:pt x="179" y="26"/>
                    <a:pt x="184" y="27"/>
                  </a:cubicBezTo>
                  <a:cubicBezTo>
                    <a:pt x="188" y="27"/>
                    <a:pt x="187" y="27"/>
                    <a:pt x="181" y="27"/>
                  </a:cubicBezTo>
                  <a:cubicBezTo>
                    <a:pt x="180" y="27"/>
                    <a:pt x="178" y="27"/>
                    <a:pt x="177" y="27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67" y="27"/>
                    <a:pt x="163" y="28"/>
                    <a:pt x="165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4" y="29"/>
                    <a:pt x="160" y="29"/>
                    <a:pt x="153" y="28"/>
                  </a:cubicBezTo>
                  <a:cubicBezTo>
                    <a:pt x="149" y="28"/>
                    <a:pt x="144" y="28"/>
                    <a:pt x="141" y="28"/>
                  </a:cubicBezTo>
                  <a:cubicBezTo>
                    <a:pt x="139" y="28"/>
                    <a:pt x="137" y="28"/>
                    <a:pt x="136" y="28"/>
                  </a:cubicBezTo>
                  <a:cubicBezTo>
                    <a:pt x="132" y="29"/>
                    <a:pt x="128" y="30"/>
                    <a:pt x="128" y="31"/>
                  </a:cubicBezTo>
                  <a:cubicBezTo>
                    <a:pt x="128" y="34"/>
                    <a:pt x="135" y="34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1" y="35"/>
                    <a:pt x="127" y="34"/>
                    <a:pt x="126" y="32"/>
                  </a:cubicBezTo>
                  <a:cubicBezTo>
                    <a:pt x="125" y="30"/>
                    <a:pt x="124" y="29"/>
                    <a:pt x="120" y="28"/>
                  </a:cubicBezTo>
                  <a:cubicBezTo>
                    <a:pt x="116" y="27"/>
                    <a:pt x="110" y="27"/>
                    <a:pt x="106" y="27"/>
                  </a:cubicBezTo>
                  <a:cubicBezTo>
                    <a:pt x="104" y="27"/>
                    <a:pt x="102" y="27"/>
                    <a:pt x="101" y="27"/>
                  </a:cubicBezTo>
                  <a:cubicBezTo>
                    <a:pt x="90" y="28"/>
                    <a:pt x="91" y="32"/>
                    <a:pt x="91" y="35"/>
                  </a:cubicBezTo>
                  <a:cubicBezTo>
                    <a:pt x="91" y="38"/>
                    <a:pt x="91" y="39"/>
                    <a:pt x="90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8" y="39"/>
                    <a:pt x="87" y="41"/>
                    <a:pt x="95" y="42"/>
                  </a:cubicBezTo>
                  <a:cubicBezTo>
                    <a:pt x="98" y="42"/>
                    <a:pt x="101" y="42"/>
                    <a:pt x="103" y="42"/>
                  </a:cubicBezTo>
                  <a:cubicBezTo>
                    <a:pt x="104" y="42"/>
                    <a:pt x="105" y="42"/>
                    <a:pt x="106" y="42"/>
                  </a:cubicBezTo>
                  <a:cubicBezTo>
                    <a:pt x="106" y="42"/>
                    <a:pt x="107" y="42"/>
                    <a:pt x="107" y="42"/>
                  </a:cubicBezTo>
                  <a:cubicBezTo>
                    <a:pt x="107" y="42"/>
                    <a:pt x="107" y="42"/>
                    <a:pt x="106" y="42"/>
                  </a:cubicBezTo>
                  <a:cubicBezTo>
                    <a:pt x="102" y="43"/>
                    <a:pt x="99" y="44"/>
                    <a:pt x="101" y="44"/>
                  </a:cubicBezTo>
                  <a:cubicBezTo>
                    <a:pt x="102" y="44"/>
                    <a:pt x="101" y="44"/>
                    <a:pt x="101" y="45"/>
                  </a:cubicBezTo>
                  <a:cubicBezTo>
                    <a:pt x="101" y="45"/>
                    <a:pt x="101" y="45"/>
                    <a:pt x="100" y="45"/>
                  </a:cubicBezTo>
                  <a:cubicBezTo>
                    <a:pt x="100" y="45"/>
                    <a:pt x="98" y="44"/>
                    <a:pt x="94" y="43"/>
                  </a:cubicBezTo>
                  <a:cubicBezTo>
                    <a:pt x="90" y="42"/>
                    <a:pt x="85" y="41"/>
                    <a:pt x="78" y="41"/>
                  </a:cubicBezTo>
                  <a:cubicBezTo>
                    <a:pt x="77" y="41"/>
                    <a:pt x="75" y="41"/>
                    <a:pt x="74" y="42"/>
                  </a:cubicBezTo>
                  <a:cubicBezTo>
                    <a:pt x="72" y="42"/>
                    <a:pt x="70" y="42"/>
                    <a:pt x="68" y="42"/>
                  </a:cubicBezTo>
                  <a:cubicBezTo>
                    <a:pt x="52" y="44"/>
                    <a:pt x="49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6" y="48"/>
                    <a:pt x="57" y="48"/>
                    <a:pt x="58" y="48"/>
                  </a:cubicBezTo>
                  <a:cubicBezTo>
                    <a:pt x="60" y="48"/>
                    <a:pt x="60" y="48"/>
                    <a:pt x="59" y="48"/>
                  </a:cubicBezTo>
                  <a:cubicBezTo>
                    <a:pt x="59" y="48"/>
                    <a:pt x="59" y="49"/>
                    <a:pt x="61" y="49"/>
                  </a:cubicBezTo>
                  <a:cubicBezTo>
                    <a:pt x="63" y="49"/>
                    <a:pt x="66" y="48"/>
                    <a:pt x="69" y="48"/>
                  </a:cubicBezTo>
                  <a:cubicBezTo>
                    <a:pt x="72" y="47"/>
                    <a:pt x="74" y="47"/>
                    <a:pt x="74" y="47"/>
                  </a:cubicBezTo>
                  <a:cubicBezTo>
                    <a:pt x="74" y="47"/>
                    <a:pt x="73" y="47"/>
                    <a:pt x="72" y="47"/>
                  </a:cubicBezTo>
                  <a:cubicBezTo>
                    <a:pt x="69" y="49"/>
                    <a:pt x="67" y="50"/>
                    <a:pt x="64" y="50"/>
                  </a:cubicBezTo>
                  <a:cubicBezTo>
                    <a:pt x="61" y="51"/>
                    <a:pt x="60" y="51"/>
                    <a:pt x="62" y="51"/>
                  </a:cubicBezTo>
                  <a:cubicBezTo>
                    <a:pt x="64" y="51"/>
                    <a:pt x="64" y="51"/>
                    <a:pt x="62" y="52"/>
                  </a:cubicBezTo>
                  <a:cubicBezTo>
                    <a:pt x="60" y="52"/>
                    <a:pt x="58" y="53"/>
                    <a:pt x="59" y="53"/>
                  </a:cubicBezTo>
                  <a:cubicBezTo>
                    <a:pt x="59" y="53"/>
                    <a:pt x="60" y="53"/>
                    <a:pt x="60" y="53"/>
                  </a:cubicBezTo>
                  <a:cubicBezTo>
                    <a:pt x="61" y="53"/>
                    <a:pt x="62" y="53"/>
                    <a:pt x="63" y="53"/>
                  </a:cubicBezTo>
                  <a:cubicBezTo>
                    <a:pt x="63" y="53"/>
                    <a:pt x="64" y="53"/>
                    <a:pt x="64" y="53"/>
                  </a:cubicBezTo>
                  <a:cubicBezTo>
                    <a:pt x="65" y="53"/>
                    <a:pt x="65" y="53"/>
                    <a:pt x="63" y="54"/>
                  </a:cubicBezTo>
                  <a:cubicBezTo>
                    <a:pt x="62" y="54"/>
                    <a:pt x="65" y="55"/>
                    <a:pt x="70" y="55"/>
                  </a:cubicBezTo>
                  <a:cubicBezTo>
                    <a:pt x="72" y="55"/>
                    <a:pt x="75" y="54"/>
                    <a:pt x="77" y="54"/>
                  </a:cubicBezTo>
                  <a:cubicBezTo>
                    <a:pt x="81" y="53"/>
                    <a:pt x="84" y="53"/>
                    <a:pt x="84" y="53"/>
                  </a:cubicBezTo>
                  <a:cubicBezTo>
                    <a:pt x="84" y="53"/>
                    <a:pt x="82" y="53"/>
                    <a:pt x="80" y="54"/>
                  </a:cubicBezTo>
                  <a:cubicBezTo>
                    <a:pt x="77" y="55"/>
                    <a:pt x="71" y="55"/>
                    <a:pt x="66" y="55"/>
                  </a:cubicBezTo>
                  <a:cubicBezTo>
                    <a:pt x="62" y="55"/>
                    <a:pt x="58" y="55"/>
                    <a:pt x="56" y="54"/>
                  </a:cubicBezTo>
                  <a:cubicBezTo>
                    <a:pt x="54" y="52"/>
                    <a:pt x="53" y="50"/>
                    <a:pt x="46" y="50"/>
                  </a:cubicBezTo>
                  <a:cubicBezTo>
                    <a:pt x="44" y="50"/>
                    <a:pt x="43" y="50"/>
                    <a:pt x="42" y="50"/>
                  </a:cubicBezTo>
                  <a:cubicBezTo>
                    <a:pt x="37" y="50"/>
                    <a:pt x="35" y="50"/>
                    <a:pt x="35" y="51"/>
                  </a:cubicBezTo>
                  <a:cubicBezTo>
                    <a:pt x="34" y="53"/>
                    <a:pt x="37" y="55"/>
                    <a:pt x="39" y="56"/>
                  </a:cubicBezTo>
                  <a:cubicBezTo>
                    <a:pt x="40" y="56"/>
                    <a:pt x="30" y="56"/>
                    <a:pt x="14" y="57"/>
                  </a:cubicBezTo>
                  <a:cubicBezTo>
                    <a:pt x="0" y="58"/>
                    <a:pt x="1" y="62"/>
                    <a:pt x="2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4" y="61"/>
                    <a:pt x="4" y="61"/>
                  </a:cubicBezTo>
                  <a:cubicBezTo>
                    <a:pt x="4" y="61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6" y="61"/>
                    <a:pt x="8" y="61"/>
                  </a:cubicBezTo>
                  <a:cubicBezTo>
                    <a:pt x="8" y="60"/>
                    <a:pt x="9" y="60"/>
                    <a:pt x="9" y="60"/>
                  </a:cubicBezTo>
                  <a:cubicBezTo>
                    <a:pt x="9" y="60"/>
                    <a:pt x="9" y="60"/>
                    <a:pt x="8" y="61"/>
                  </a:cubicBezTo>
                  <a:cubicBezTo>
                    <a:pt x="8" y="62"/>
                    <a:pt x="10" y="62"/>
                    <a:pt x="12" y="62"/>
                  </a:cubicBezTo>
                  <a:cubicBezTo>
                    <a:pt x="12" y="62"/>
                    <a:pt x="13" y="62"/>
                    <a:pt x="13" y="62"/>
                  </a:cubicBezTo>
                  <a:cubicBezTo>
                    <a:pt x="14" y="62"/>
                    <a:pt x="14" y="62"/>
                    <a:pt x="15" y="62"/>
                  </a:cubicBezTo>
                  <a:cubicBezTo>
                    <a:pt x="15" y="62"/>
                    <a:pt x="16" y="62"/>
                    <a:pt x="16" y="62"/>
                  </a:cubicBezTo>
                  <a:cubicBezTo>
                    <a:pt x="16" y="63"/>
                    <a:pt x="17" y="63"/>
                    <a:pt x="18" y="63"/>
                  </a:cubicBezTo>
                  <a:cubicBezTo>
                    <a:pt x="18" y="63"/>
                    <a:pt x="19" y="63"/>
                    <a:pt x="19" y="63"/>
                  </a:cubicBezTo>
                  <a:cubicBezTo>
                    <a:pt x="20" y="63"/>
                    <a:pt x="20" y="62"/>
                    <a:pt x="20" y="62"/>
                  </a:cubicBezTo>
                  <a:cubicBezTo>
                    <a:pt x="20" y="62"/>
                    <a:pt x="20" y="64"/>
                    <a:pt x="24" y="65"/>
                  </a:cubicBezTo>
                  <a:cubicBezTo>
                    <a:pt x="26" y="65"/>
                    <a:pt x="29" y="65"/>
                    <a:pt x="31" y="65"/>
                  </a:cubicBezTo>
                  <a:cubicBezTo>
                    <a:pt x="34" y="65"/>
                    <a:pt x="37" y="65"/>
                    <a:pt x="37" y="64"/>
                  </a:cubicBezTo>
                  <a:cubicBezTo>
                    <a:pt x="37" y="64"/>
                    <a:pt x="38" y="63"/>
                    <a:pt x="38" y="63"/>
                  </a:cubicBezTo>
                  <a:cubicBezTo>
                    <a:pt x="39" y="63"/>
                    <a:pt x="39" y="63"/>
                    <a:pt x="39" y="64"/>
                  </a:cubicBezTo>
                  <a:cubicBezTo>
                    <a:pt x="39" y="64"/>
                    <a:pt x="40" y="64"/>
                    <a:pt x="40" y="64"/>
                  </a:cubicBezTo>
                  <a:cubicBezTo>
                    <a:pt x="41" y="64"/>
                    <a:pt x="42" y="64"/>
                    <a:pt x="43" y="63"/>
                  </a:cubicBezTo>
                  <a:cubicBezTo>
                    <a:pt x="44" y="63"/>
                    <a:pt x="45" y="63"/>
                    <a:pt x="46" y="63"/>
                  </a:cubicBezTo>
                  <a:cubicBezTo>
                    <a:pt x="47" y="63"/>
                    <a:pt x="48" y="63"/>
                    <a:pt x="48" y="64"/>
                  </a:cubicBezTo>
                  <a:cubicBezTo>
                    <a:pt x="49" y="64"/>
                    <a:pt x="49" y="65"/>
                    <a:pt x="50" y="65"/>
                  </a:cubicBezTo>
                  <a:cubicBezTo>
                    <a:pt x="51" y="65"/>
                    <a:pt x="53" y="64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5"/>
                  </a:cubicBezTo>
                  <a:cubicBezTo>
                    <a:pt x="55" y="65"/>
                    <a:pt x="55" y="66"/>
                    <a:pt x="57" y="66"/>
                  </a:cubicBezTo>
                  <a:cubicBezTo>
                    <a:pt x="58" y="66"/>
                    <a:pt x="58" y="66"/>
                    <a:pt x="59" y="66"/>
                  </a:cubicBezTo>
                  <a:cubicBezTo>
                    <a:pt x="66" y="65"/>
                    <a:pt x="64" y="63"/>
                    <a:pt x="64" y="63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4"/>
                    <a:pt x="67" y="64"/>
                    <a:pt x="68" y="65"/>
                  </a:cubicBezTo>
                  <a:cubicBezTo>
                    <a:pt x="69" y="65"/>
                    <a:pt x="70" y="66"/>
                    <a:pt x="70" y="66"/>
                  </a:cubicBezTo>
                  <a:cubicBezTo>
                    <a:pt x="71" y="67"/>
                    <a:pt x="74" y="69"/>
                    <a:pt x="79" y="69"/>
                  </a:cubicBezTo>
                  <a:cubicBezTo>
                    <a:pt x="80" y="69"/>
                    <a:pt x="81" y="68"/>
                    <a:pt x="83" y="68"/>
                  </a:cubicBezTo>
                  <a:cubicBezTo>
                    <a:pt x="88" y="68"/>
                    <a:pt x="92" y="67"/>
                    <a:pt x="93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5" y="67"/>
                    <a:pt x="95" y="67"/>
                  </a:cubicBezTo>
                  <a:cubicBezTo>
                    <a:pt x="97" y="67"/>
                    <a:pt x="101" y="67"/>
                    <a:pt x="103" y="66"/>
                  </a:cubicBezTo>
                  <a:cubicBezTo>
                    <a:pt x="106" y="65"/>
                    <a:pt x="104" y="63"/>
                    <a:pt x="102" y="63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1" y="64"/>
                    <a:pt x="100" y="64"/>
                    <a:pt x="100" y="64"/>
                  </a:cubicBezTo>
                  <a:cubicBezTo>
                    <a:pt x="98" y="64"/>
                    <a:pt x="100" y="63"/>
                    <a:pt x="98" y="61"/>
                  </a:cubicBezTo>
                  <a:cubicBezTo>
                    <a:pt x="97" y="60"/>
                    <a:pt x="89" y="59"/>
                    <a:pt x="84" y="59"/>
                  </a:cubicBezTo>
                  <a:cubicBezTo>
                    <a:pt x="84" y="59"/>
                    <a:pt x="84" y="59"/>
                    <a:pt x="83" y="59"/>
                  </a:cubicBezTo>
                  <a:cubicBezTo>
                    <a:pt x="81" y="59"/>
                    <a:pt x="79" y="59"/>
                    <a:pt x="78" y="59"/>
                  </a:cubicBezTo>
                  <a:cubicBezTo>
                    <a:pt x="78" y="59"/>
                    <a:pt x="77" y="59"/>
                    <a:pt x="77" y="59"/>
                  </a:cubicBezTo>
                  <a:cubicBezTo>
                    <a:pt x="77" y="59"/>
                    <a:pt x="77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81" y="58"/>
                    <a:pt x="83" y="58"/>
                    <a:pt x="84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56"/>
                    <a:pt x="86" y="59"/>
                    <a:pt x="99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7" y="60"/>
                    <a:pt x="113" y="58"/>
                    <a:pt x="118" y="57"/>
                  </a:cubicBezTo>
                  <a:cubicBezTo>
                    <a:pt x="124" y="56"/>
                    <a:pt x="128" y="55"/>
                    <a:pt x="133" y="55"/>
                  </a:cubicBezTo>
                  <a:cubicBezTo>
                    <a:pt x="133" y="55"/>
                    <a:pt x="133" y="55"/>
                    <a:pt x="133" y="55"/>
                  </a:cubicBezTo>
                  <a:cubicBezTo>
                    <a:pt x="134" y="55"/>
                    <a:pt x="134" y="55"/>
                    <a:pt x="135" y="55"/>
                  </a:cubicBezTo>
                  <a:cubicBezTo>
                    <a:pt x="142" y="55"/>
                    <a:pt x="146" y="53"/>
                    <a:pt x="143" y="53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2" y="53"/>
                    <a:pt x="143" y="53"/>
                  </a:cubicBezTo>
                  <a:cubicBezTo>
                    <a:pt x="143" y="53"/>
                    <a:pt x="144" y="53"/>
                    <a:pt x="144" y="53"/>
                  </a:cubicBezTo>
                  <a:cubicBezTo>
                    <a:pt x="146" y="53"/>
                    <a:pt x="149" y="53"/>
                    <a:pt x="152" y="52"/>
                  </a:cubicBezTo>
                  <a:cubicBezTo>
                    <a:pt x="159" y="51"/>
                    <a:pt x="157" y="51"/>
                    <a:pt x="164" y="49"/>
                  </a:cubicBezTo>
                  <a:cubicBezTo>
                    <a:pt x="170" y="47"/>
                    <a:pt x="156" y="46"/>
                    <a:pt x="158" y="46"/>
                  </a:cubicBezTo>
                  <a:cubicBezTo>
                    <a:pt x="160" y="45"/>
                    <a:pt x="157" y="45"/>
                    <a:pt x="151" y="44"/>
                  </a:cubicBezTo>
                  <a:cubicBezTo>
                    <a:pt x="147" y="44"/>
                    <a:pt x="146" y="43"/>
                    <a:pt x="149" y="43"/>
                  </a:cubicBezTo>
                  <a:cubicBezTo>
                    <a:pt x="149" y="43"/>
                    <a:pt x="150" y="43"/>
                    <a:pt x="152" y="43"/>
                  </a:cubicBezTo>
                  <a:cubicBezTo>
                    <a:pt x="153" y="44"/>
                    <a:pt x="155" y="44"/>
                    <a:pt x="156" y="44"/>
                  </a:cubicBezTo>
                  <a:cubicBezTo>
                    <a:pt x="158" y="44"/>
                    <a:pt x="158" y="43"/>
                    <a:pt x="155" y="43"/>
                  </a:cubicBezTo>
                  <a:cubicBezTo>
                    <a:pt x="154" y="43"/>
                    <a:pt x="153" y="43"/>
                    <a:pt x="154" y="43"/>
                  </a:cubicBezTo>
                  <a:cubicBezTo>
                    <a:pt x="155" y="43"/>
                    <a:pt x="158" y="43"/>
                    <a:pt x="162" y="44"/>
                  </a:cubicBezTo>
                  <a:cubicBezTo>
                    <a:pt x="167" y="44"/>
                    <a:pt x="172" y="45"/>
                    <a:pt x="174" y="45"/>
                  </a:cubicBezTo>
                  <a:cubicBezTo>
                    <a:pt x="174" y="45"/>
                    <a:pt x="175" y="45"/>
                    <a:pt x="175" y="45"/>
                  </a:cubicBezTo>
                  <a:cubicBezTo>
                    <a:pt x="175" y="43"/>
                    <a:pt x="170" y="43"/>
                    <a:pt x="164" y="42"/>
                  </a:cubicBezTo>
                  <a:cubicBezTo>
                    <a:pt x="156" y="41"/>
                    <a:pt x="152" y="40"/>
                    <a:pt x="154" y="40"/>
                  </a:cubicBezTo>
                  <a:cubicBezTo>
                    <a:pt x="154" y="40"/>
                    <a:pt x="155" y="40"/>
                    <a:pt x="156" y="40"/>
                  </a:cubicBezTo>
                  <a:cubicBezTo>
                    <a:pt x="158" y="40"/>
                    <a:pt x="160" y="40"/>
                    <a:pt x="163" y="41"/>
                  </a:cubicBezTo>
                  <a:cubicBezTo>
                    <a:pt x="164" y="41"/>
                    <a:pt x="164" y="41"/>
                    <a:pt x="165" y="41"/>
                  </a:cubicBezTo>
                  <a:cubicBezTo>
                    <a:pt x="166" y="41"/>
                    <a:pt x="166" y="41"/>
                    <a:pt x="165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6" y="40"/>
                    <a:pt x="172" y="41"/>
                    <a:pt x="181" y="41"/>
                  </a:cubicBezTo>
                  <a:cubicBezTo>
                    <a:pt x="182" y="41"/>
                    <a:pt x="182" y="41"/>
                    <a:pt x="182" y="41"/>
                  </a:cubicBezTo>
                  <a:cubicBezTo>
                    <a:pt x="187" y="41"/>
                    <a:pt x="189" y="40"/>
                    <a:pt x="190" y="40"/>
                  </a:cubicBezTo>
                  <a:cubicBezTo>
                    <a:pt x="191" y="40"/>
                    <a:pt x="192" y="39"/>
                    <a:pt x="194" y="39"/>
                  </a:cubicBezTo>
                  <a:cubicBezTo>
                    <a:pt x="195" y="39"/>
                    <a:pt x="196" y="39"/>
                    <a:pt x="198" y="39"/>
                  </a:cubicBezTo>
                  <a:cubicBezTo>
                    <a:pt x="200" y="40"/>
                    <a:pt x="201" y="40"/>
                    <a:pt x="203" y="40"/>
                  </a:cubicBezTo>
                  <a:cubicBezTo>
                    <a:pt x="209" y="40"/>
                    <a:pt x="212" y="38"/>
                    <a:pt x="215" y="38"/>
                  </a:cubicBezTo>
                  <a:cubicBezTo>
                    <a:pt x="218" y="38"/>
                    <a:pt x="217" y="37"/>
                    <a:pt x="213" y="37"/>
                  </a:cubicBezTo>
                  <a:cubicBezTo>
                    <a:pt x="210" y="37"/>
                    <a:pt x="208" y="36"/>
                    <a:pt x="209" y="36"/>
                  </a:cubicBezTo>
                  <a:cubicBezTo>
                    <a:pt x="209" y="36"/>
                    <a:pt x="209" y="36"/>
                    <a:pt x="209" y="36"/>
                  </a:cubicBezTo>
                  <a:cubicBezTo>
                    <a:pt x="210" y="36"/>
                    <a:pt x="211" y="36"/>
                    <a:pt x="213" y="36"/>
                  </a:cubicBezTo>
                  <a:cubicBezTo>
                    <a:pt x="214" y="36"/>
                    <a:pt x="216" y="37"/>
                    <a:pt x="218" y="37"/>
                  </a:cubicBezTo>
                  <a:cubicBezTo>
                    <a:pt x="219" y="37"/>
                    <a:pt x="221" y="36"/>
                    <a:pt x="223" y="36"/>
                  </a:cubicBezTo>
                  <a:cubicBezTo>
                    <a:pt x="230" y="36"/>
                    <a:pt x="239" y="34"/>
                    <a:pt x="256" y="32"/>
                  </a:cubicBezTo>
                  <a:cubicBezTo>
                    <a:pt x="260" y="31"/>
                    <a:pt x="265" y="31"/>
                    <a:pt x="269" y="30"/>
                  </a:cubicBezTo>
                  <a:cubicBezTo>
                    <a:pt x="283" y="28"/>
                    <a:pt x="284" y="26"/>
                    <a:pt x="274" y="26"/>
                  </a:cubicBezTo>
                  <a:cubicBezTo>
                    <a:pt x="273" y="26"/>
                    <a:pt x="272" y="26"/>
                    <a:pt x="270" y="26"/>
                  </a:cubicBezTo>
                  <a:cubicBezTo>
                    <a:pt x="266" y="26"/>
                    <a:pt x="263" y="26"/>
                    <a:pt x="261" y="26"/>
                  </a:cubicBezTo>
                  <a:cubicBezTo>
                    <a:pt x="257" y="26"/>
                    <a:pt x="258" y="26"/>
                    <a:pt x="266" y="26"/>
                  </a:cubicBezTo>
                  <a:cubicBezTo>
                    <a:pt x="277" y="25"/>
                    <a:pt x="281" y="24"/>
                    <a:pt x="277" y="23"/>
                  </a:cubicBezTo>
                  <a:cubicBezTo>
                    <a:pt x="273" y="23"/>
                    <a:pt x="271" y="23"/>
                    <a:pt x="271" y="23"/>
                  </a:cubicBezTo>
                  <a:cubicBezTo>
                    <a:pt x="271" y="23"/>
                    <a:pt x="271" y="23"/>
                    <a:pt x="271" y="23"/>
                  </a:cubicBezTo>
                  <a:cubicBezTo>
                    <a:pt x="271" y="23"/>
                    <a:pt x="272" y="23"/>
                    <a:pt x="272" y="23"/>
                  </a:cubicBezTo>
                  <a:cubicBezTo>
                    <a:pt x="273" y="23"/>
                    <a:pt x="273" y="23"/>
                    <a:pt x="272" y="22"/>
                  </a:cubicBezTo>
                  <a:cubicBezTo>
                    <a:pt x="272" y="22"/>
                    <a:pt x="272" y="22"/>
                    <a:pt x="272" y="22"/>
                  </a:cubicBezTo>
                  <a:cubicBezTo>
                    <a:pt x="272" y="22"/>
                    <a:pt x="276" y="23"/>
                    <a:pt x="281" y="23"/>
                  </a:cubicBezTo>
                  <a:cubicBezTo>
                    <a:pt x="284" y="23"/>
                    <a:pt x="286" y="23"/>
                    <a:pt x="288" y="23"/>
                  </a:cubicBezTo>
                  <a:cubicBezTo>
                    <a:pt x="291" y="23"/>
                    <a:pt x="293" y="23"/>
                    <a:pt x="292" y="23"/>
                  </a:cubicBezTo>
                  <a:cubicBezTo>
                    <a:pt x="292" y="23"/>
                    <a:pt x="292" y="23"/>
                    <a:pt x="292" y="23"/>
                  </a:cubicBezTo>
                  <a:cubicBezTo>
                    <a:pt x="292" y="23"/>
                    <a:pt x="293" y="23"/>
                    <a:pt x="294" y="23"/>
                  </a:cubicBezTo>
                  <a:cubicBezTo>
                    <a:pt x="296" y="23"/>
                    <a:pt x="297" y="23"/>
                    <a:pt x="300" y="23"/>
                  </a:cubicBezTo>
                  <a:cubicBezTo>
                    <a:pt x="303" y="23"/>
                    <a:pt x="307" y="23"/>
                    <a:pt x="311" y="23"/>
                  </a:cubicBezTo>
                  <a:cubicBezTo>
                    <a:pt x="319" y="23"/>
                    <a:pt x="326" y="22"/>
                    <a:pt x="330" y="20"/>
                  </a:cubicBezTo>
                  <a:cubicBezTo>
                    <a:pt x="334" y="19"/>
                    <a:pt x="338" y="18"/>
                    <a:pt x="339" y="16"/>
                  </a:cubicBezTo>
                  <a:cubicBezTo>
                    <a:pt x="340" y="14"/>
                    <a:pt x="330" y="14"/>
                    <a:pt x="332" y="12"/>
                  </a:cubicBezTo>
                  <a:cubicBezTo>
                    <a:pt x="333" y="11"/>
                    <a:pt x="332" y="10"/>
                    <a:pt x="330" y="10"/>
                  </a:cubicBezTo>
                  <a:cubicBezTo>
                    <a:pt x="330" y="10"/>
                    <a:pt x="330" y="10"/>
                    <a:pt x="329" y="10"/>
                  </a:cubicBezTo>
                  <a:cubicBezTo>
                    <a:pt x="328" y="10"/>
                    <a:pt x="328" y="10"/>
                    <a:pt x="327" y="10"/>
                  </a:cubicBezTo>
                  <a:cubicBezTo>
                    <a:pt x="326" y="10"/>
                    <a:pt x="326" y="10"/>
                    <a:pt x="326" y="10"/>
                  </a:cubicBezTo>
                  <a:cubicBezTo>
                    <a:pt x="326" y="9"/>
                    <a:pt x="325" y="9"/>
                    <a:pt x="325" y="9"/>
                  </a:cubicBezTo>
                  <a:cubicBezTo>
                    <a:pt x="324" y="9"/>
                    <a:pt x="324" y="9"/>
                    <a:pt x="323" y="9"/>
                  </a:cubicBezTo>
                  <a:cubicBezTo>
                    <a:pt x="323" y="10"/>
                    <a:pt x="322" y="10"/>
                    <a:pt x="322" y="10"/>
                  </a:cubicBezTo>
                  <a:cubicBezTo>
                    <a:pt x="321" y="10"/>
                    <a:pt x="320" y="10"/>
                    <a:pt x="321" y="9"/>
                  </a:cubicBezTo>
                  <a:cubicBezTo>
                    <a:pt x="321" y="9"/>
                    <a:pt x="321" y="9"/>
                    <a:pt x="320" y="9"/>
                  </a:cubicBezTo>
                  <a:cubicBezTo>
                    <a:pt x="319" y="9"/>
                    <a:pt x="314" y="10"/>
                    <a:pt x="308" y="10"/>
                  </a:cubicBezTo>
                  <a:cubicBezTo>
                    <a:pt x="306" y="10"/>
                    <a:pt x="305" y="10"/>
                    <a:pt x="304" y="10"/>
                  </a:cubicBezTo>
                  <a:cubicBezTo>
                    <a:pt x="300" y="10"/>
                    <a:pt x="301" y="10"/>
                    <a:pt x="306" y="9"/>
                  </a:cubicBezTo>
                  <a:cubicBezTo>
                    <a:pt x="313" y="8"/>
                    <a:pt x="314" y="7"/>
                    <a:pt x="310" y="7"/>
                  </a:cubicBezTo>
                  <a:cubicBezTo>
                    <a:pt x="306" y="6"/>
                    <a:pt x="302" y="6"/>
                    <a:pt x="303" y="6"/>
                  </a:cubicBezTo>
                  <a:cubicBezTo>
                    <a:pt x="304" y="6"/>
                    <a:pt x="302" y="5"/>
                    <a:pt x="300" y="5"/>
                  </a:cubicBezTo>
                  <a:cubicBezTo>
                    <a:pt x="300" y="5"/>
                    <a:pt x="299" y="5"/>
                    <a:pt x="298" y="5"/>
                  </a:cubicBezTo>
                  <a:cubicBezTo>
                    <a:pt x="297" y="6"/>
                    <a:pt x="297" y="6"/>
                    <a:pt x="297" y="6"/>
                  </a:cubicBezTo>
                  <a:cubicBezTo>
                    <a:pt x="294" y="6"/>
                    <a:pt x="292" y="5"/>
                    <a:pt x="293" y="5"/>
                  </a:cubicBezTo>
                  <a:cubicBezTo>
                    <a:pt x="293" y="4"/>
                    <a:pt x="290" y="3"/>
                    <a:pt x="285" y="3"/>
                  </a:cubicBezTo>
                  <a:cubicBezTo>
                    <a:pt x="285" y="3"/>
                    <a:pt x="284" y="3"/>
                    <a:pt x="284" y="3"/>
                  </a:cubicBezTo>
                  <a:cubicBezTo>
                    <a:pt x="282" y="3"/>
                    <a:pt x="281" y="3"/>
                    <a:pt x="280" y="3"/>
                  </a:cubicBezTo>
                  <a:cubicBezTo>
                    <a:pt x="279" y="3"/>
                    <a:pt x="278" y="3"/>
                    <a:pt x="277" y="3"/>
                  </a:cubicBezTo>
                  <a:cubicBezTo>
                    <a:pt x="277" y="3"/>
                    <a:pt x="277" y="3"/>
                    <a:pt x="277" y="3"/>
                  </a:cubicBezTo>
                  <a:cubicBezTo>
                    <a:pt x="277" y="3"/>
                    <a:pt x="276" y="3"/>
                    <a:pt x="273" y="3"/>
                  </a:cubicBezTo>
                  <a:cubicBezTo>
                    <a:pt x="272" y="3"/>
                    <a:pt x="270" y="3"/>
                    <a:pt x="268" y="3"/>
                  </a:cubicBezTo>
                  <a:cubicBezTo>
                    <a:pt x="268" y="3"/>
                    <a:pt x="267" y="3"/>
                    <a:pt x="267" y="3"/>
                  </a:cubicBezTo>
                  <a:cubicBezTo>
                    <a:pt x="262" y="3"/>
                    <a:pt x="260" y="2"/>
                    <a:pt x="254" y="1"/>
                  </a:cubicBezTo>
                  <a:cubicBezTo>
                    <a:pt x="251" y="0"/>
                    <a:pt x="248" y="0"/>
                    <a:pt x="2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40" name="出自【趣你的PPT】(微信:qunideppt)：最优质的PPT资源库"/>
            <p:cNvSpPr/>
            <p:nvPr/>
          </p:nvSpPr>
          <p:spPr bwMode="auto">
            <a:xfrm>
              <a:off x="4081463" y="4806950"/>
              <a:ext cx="220663" cy="57150"/>
            </a:xfrm>
            <a:custGeom>
              <a:avLst/>
              <a:gdLst>
                <a:gd name="T0" fmla="*/ 37 w 81"/>
                <a:gd name="T1" fmla="*/ 2 h 21"/>
                <a:gd name="T2" fmla="*/ 11 w 81"/>
                <a:gd name="T3" fmla="*/ 11 h 21"/>
                <a:gd name="T4" fmla="*/ 10 w 81"/>
                <a:gd name="T5" fmla="*/ 11 h 21"/>
                <a:gd name="T6" fmla="*/ 9 w 81"/>
                <a:gd name="T7" fmla="*/ 11 h 21"/>
                <a:gd name="T8" fmla="*/ 10 w 81"/>
                <a:gd name="T9" fmla="*/ 12 h 21"/>
                <a:gd name="T10" fmla="*/ 3 w 81"/>
                <a:gd name="T11" fmla="*/ 15 h 21"/>
                <a:gd name="T12" fmla="*/ 29 w 81"/>
                <a:gd name="T13" fmla="*/ 16 h 21"/>
                <a:gd name="T14" fmla="*/ 41 w 81"/>
                <a:gd name="T15" fmla="*/ 16 h 21"/>
                <a:gd name="T16" fmla="*/ 41 w 81"/>
                <a:gd name="T17" fmla="*/ 16 h 21"/>
                <a:gd name="T18" fmla="*/ 42 w 81"/>
                <a:gd name="T19" fmla="*/ 15 h 21"/>
                <a:gd name="T20" fmla="*/ 42 w 81"/>
                <a:gd name="T21" fmla="*/ 16 h 21"/>
                <a:gd name="T22" fmla="*/ 44 w 81"/>
                <a:gd name="T23" fmla="*/ 17 h 21"/>
                <a:gd name="T24" fmla="*/ 52 w 81"/>
                <a:gd name="T25" fmla="*/ 17 h 21"/>
                <a:gd name="T26" fmla="*/ 48 w 81"/>
                <a:gd name="T27" fmla="*/ 19 h 21"/>
                <a:gd name="T28" fmla="*/ 61 w 81"/>
                <a:gd name="T29" fmla="*/ 17 h 21"/>
                <a:gd name="T30" fmla="*/ 63 w 81"/>
                <a:gd name="T31" fmla="*/ 20 h 21"/>
                <a:gd name="T32" fmla="*/ 69 w 81"/>
                <a:gd name="T33" fmla="*/ 19 h 21"/>
                <a:gd name="T34" fmla="*/ 70 w 81"/>
                <a:gd name="T35" fmla="*/ 20 h 21"/>
                <a:gd name="T36" fmla="*/ 78 w 81"/>
                <a:gd name="T37" fmla="*/ 19 h 21"/>
                <a:gd name="T38" fmla="*/ 77 w 81"/>
                <a:gd name="T39" fmla="*/ 17 h 21"/>
                <a:gd name="T40" fmla="*/ 77 w 81"/>
                <a:gd name="T41" fmla="*/ 16 h 21"/>
                <a:gd name="T42" fmla="*/ 74 w 81"/>
                <a:gd name="T43" fmla="*/ 16 h 21"/>
                <a:gd name="T44" fmla="*/ 67 w 81"/>
                <a:gd name="T45" fmla="*/ 16 h 21"/>
                <a:gd name="T46" fmla="*/ 67 w 81"/>
                <a:gd name="T47" fmla="*/ 15 h 21"/>
                <a:gd name="T48" fmla="*/ 74 w 81"/>
                <a:gd name="T49" fmla="*/ 13 h 21"/>
                <a:gd name="T50" fmla="*/ 73 w 81"/>
                <a:gd name="T51" fmla="*/ 13 h 21"/>
                <a:gd name="T52" fmla="*/ 67 w 81"/>
                <a:gd name="T53" fmla="*/ 13 h 21"/>
                <a:gd name="T54" fmla="*/ 67 w 81"/>
                <a:gd name="T55" fmla="*/ 11 h 21"/>
                <a:gd name="T56" fmla="*/ 70 w 81"/>
                <a:gd name="T57" fmla="*/ 9 h 21"/>
                <a:gd name="T58" fmla="*/ 64 w 81"/>
                <a:gd name="T59" fmla="*/ 9 h 21"/>
                <a:gd name="T60" fmla="*/ 64 w 81"/>
                <a:gd name="T61" fmla="*/ 9 h 21"/>
                <a:gd name="T62" fmla="*/ 55 w 81"/>
                <a:gd name="T63" fmla="*/ 10 h 21"/>
                <a:gd name="T64" fmla="*/ 55 w 81"/>
                <a:gd name="T65" fmla="*/ 9 h 21"/>
                <a:gd name="T66" fmla="*/ 53 w 81"/>
                <a:gd name="T67" fmla="*/ 9 h 21"/>
                <a:gd name="T68" fmla="*/ 50 w 81"/>
                <a:gd name="T69" fmla="*/ 9 h 21"/>
                <a:gd name="T70" fmla="*/ 48 w 81"/>
                <a:gd name="T71" fmla="*/ 9 h 21"/>
                <a:gd name="T72" fmla="*/ 46 w 81"/>
                <a:gd name="T73" fmla="*/ 7 h 21"/>
                <a:gd name="T74" fmla="*/ 46 w 81"/>
                <a:gd name="T75" fmla="*/ 8 h 21"/>
                <a:gd name="T76" fmla="*/ 50 w 81"/>
                <a:gd name="T77" fmla="*/ 6 h 21"/>
                <a:gd name="T78" fmla="*/ 49 w 81"/>
                <a:gd name="T79" fmla="*/ 6 h 21"/>
                <a:gd name="T80" fmla="*/ 46 w 81"/>
                <a:gd name="T81" fmla="*/ 6 h 21"/>
                <a:gd name="T82" fmla="*/ 40 w 81"/>
                <a:gd name="T83" fmla="*/ 7 h 21"/>
                <a:gd name="T84" fmla="*/ 49 w 81"/>
                <a:gd name="T85" fmla="*/ 2 h 21"/>
                <a:gd name="T86" fmla="*/ 49 w 81"/>
                <a:gd name="T87" fmla="*/ 2 h 21"/>
                <a:gd name="T88" fmla="*/ 54 w 81"/>
                <a:gd name="T8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1" h="21">
                  <a:moveTo>
                    <a:pt x="54" y="0"/>
                  </a:moveTo>
                  <a:cubicBezTo>
                    <a:pt x="51" y="0"/>
                    <a:pt x="43" y="0"/>
                    <a:pt x="37" y="2"/>
                  </a:cubicBezTo>
                  <a:cubicBezTo>
                    <a:pt x="28" y="5"/>
                    <a:pt x="22" y="9"/>
                    <a:pt x="18" y="10"/>
                  </a:cubicBezTo>
                  <a:cubicBezTo>
                    <a:pt x="14" y="11"/>
                    <a:pt x="12" y="11"/>
                    <a:pt x="11" y="11"/>
                  </a:cubicBez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0" y="11"/>
                    <a:pt x="9" y="11"/>
                  </a:cubicBezTo>
                  <a:cubicBezTo>
                    <a:pt x="7" y="12"/>
                    <a:pt x="7" y="12"/>
                    <a:pt x="9" y="12"/>
                  </a:cubicBezTo>
                  <a:cubicBezTo>
                    <a:pt x="9" y="12"/>
                    <a:pt x="9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2"/>
                    <a:pt x="7" y="13"/>
                    <a:pt x="3" y="15"/>
                  </a:cubicBezTo>
                  <a:cubicBezTo>
                    <a:pt x="0" y="17"/>
                    <a:pt x="20" y="16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3" y="16"/>
                    <a:pt x="35" y="16"/>
                    <a:pt x="37" y="16"/>
                  </a:cubicBezTo>
                  <a:cubicBezTo>
                    <a:pt x="39" y="16"/>
                    <a:pt x="41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6"/>
                    <a:pt x="42" y="16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6"/>
                    <a:pt x="43" y="16"/>
                  </a:cubicBezTo>
                  <a:cubicBezTo>
                    <a:pt x="43" y="16"/>
                    <a:pt x="44" y="16"/>
                    <a:pt x="42" y="16"/>
                  </a:cubicBezTo>
                  <a:cubicBezTo>
                    <a:pt x="41" y="17"/>
                    <a:pt x="41" y="17"/>
                    <a:pt x="43" y="17"/>
                  </a:cubicBezTo>
                  <a:cubicBezTo>
                    <a:pt x="43" y="17"/>
                    <a:pt x="43" y="17"/>
                    <a:pt x="44" y="17"/>
                  </a:cubicBezTo>
                  <a:cubicBezTo>
                    <a:pt x="46" y="17"/>
                    <a:pt x="48" y="16"/>
                    <a:pt x="50" y="16"/>
                  </a:cubicBezTo>
                  <a:cubicBezTo>
                    <a:pt x="51" y="16"/>
                    <a:pt x="51" y="16"/>
                    <a:pt x="52" y="17"/>
                  </a:cubicBezTo>
                  <a:cubicBezTo>
                    <a:pt x="54" y="17"/>
                    <a:pt x="52" y="17"/>
                    <a:pt x="48" y="18"/>
                  </a:cubicBezTo>
                  <a:cubicBezTo>
                    <a:pt x="45" y="19"/>
                    <a:pt x="46" y="19"/>
                    <a:pt x="48" y="19"/>
                  </a:cubicBezTo>
                  <a:cubicBezTo>
                    <a:pt x="49" y="19"/>
                    <a:pt x="51" y="19"/>
                    <a:pt x="53" y="18"/>
                  </a:cubicBezTo>
                  <a:cubicBezTo>
                    <a:pt x="57" y="18"/>
                    <a:pt x="59" y="17"/>
                    <a:pt x="61" y="17"/>
                  </a:cubicBezTo>
                  <a:cubicBezTo>
                    <a:pt x="62" y="17"/>
                    <a:pt x="62" y="17"/>
                    <a:pt x="62" y="18"/>
                  </a:cubicBezTo>
                  <a:cubicBezTo>
                    <a:pt x="62" y="19"/>
                    <a:pt x="62" y="20"/>
                    <a:pt x="63" y="20"/>
                  </a:cubicBezTo>
                  <a:cubicBezTo>
                    <a:pt x="64" y="20"/>
                    <a:pt x="64" y="20"/>
                    <a:pt x="65" y="19"/>
                  </a:cubicBezTo>
                  <a:cubicBezTo>
                    <a:pt x="67" y="19"/>
                    <a:pt x="69" y="19"/>
                    <a:pt x="69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9"/>
                    <a:pt x="70" y="19"/>
                    <a:pt x="70" y="20"/>
                  </a:cubicBezTo>
                  <a:cubicBezTo>
                    <a:pt x="69" y="20"/>
                    <a:pt x="71" y="21"/>
                    <a:pt x="72" y="21"/>
                  </a:cubicBezTo>
                  <a:cubicBezTo>
                    <a:pt x="74" y="21"/>
                    <a:pt x="76" y="20"/>
                    <a:pt x="78" y="19"/>
                  </a:cubicBezTo>
                  <a:cubicBezTo>
                    <a:pt x="81" y="18"/>
                    <a:pt x="80" y="17"/>
                    <a:pt x="78" y="17"/>
                  </a:cubicBezTo>
                  <a:cubicBezTo>
                    <a:pt x="78" y="17"/>
                    <a:pt x="78" y="17"/>
                    <a:pt x="77" y="17"/>
                  </a:cubicBezTo>
                  <a:cubicBezTo>
                    <a:pt x="77" y="17"/>
                    <a:pt x="77" y="17"/>
                    <a:pt x="76" y="17"/>
                  </a:cubicBezTo>
                  <a:cubicBezTo>
                    <a:pt x="76" y="17"/>
                    <a:pt x="76" y="17"/>
                    <a:pt x="77" y="16"/>
                  </a:cubicBezTo>
                  <a:cubicBezTo>
                    <a:pt x="78" y="16"/>
                    <a:pt x="78" y="15"/>
                    <a:pt x="77" y="15"/>
                  </a:cubicBezTo>
                  <a:cubicBezTo>
                    <a:pt x="76" y="15"/>
                    <a:pt x="75" y="16"/>
                    <a:pt x="74" y="16"/>
                  </a:cubicBezTo>
                  <a:cubicBezTo>
                    <a:pt x="72" y="16"/>
                    <a:pt x="70" y="16"/>
                    <a:pt x="69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6" y="16"/>
                    <a:pt x="67" y="16"/>
                    <a:pt x="68" y="16"/>
                  </a:cubicBezTo>
                  <a:cubicBezTo>
                    <a:pt x="69" y="16"/>
                    <a:pt x="68" y="15"/>
                    <a:pt x="67" y="15"/>
                  </a:cubicBezTo>
                  <a:cubicBezTo>
                    <a:pt x="67" y="15"/>
                    <a:pt x="68" y="15"/>
                    <a:pt x="68" y="15"/>
                  </a:cubicBezTo>
                  <a:cubicBezTo>
                    <a:pt x="69" y="15"/>
                    <a:pt x="72" y="14"/>
                    <a:pt x="74" y="13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3"/>
                    <a:pt x="74" y="13"/>
                    <a:pt x="73" y="13"/>
                  </a:cubicBezTo>
                  <a:cubicBezTo>
                    <a:pt x="71" y="13"/>
                    <a:pt x="69" y="14"/>
                    <a:pt x="68" y="14"/>
                  </a:cubicBezTo>
                  <a:cubicBezTo>
                    <a:pt x="68" y="14"/>
                    <a:pt x="68" y="13"/>
                    <a:pt x="67" y="13"/>
                  </a:cubicBezTo>
                  <a:cubicBezTo>
                    <a:pt x="67" y="13"/>
                    <a:pt x="67" y="13"/>
                    <a:pt x="68" y="12"/>
                  </a:cubicBezTo>
                  <a:cubicBezTo>
                    <a:pt x="69" y="12"/>
                    <a:pt x="67" y="11"/>
                    <a:pt x="67" y="11"/>
                  </a:cubicBezTo>
                  <a:cubicBezTo>
                    <a:pt x="72" y="10"/>
                    <a:pt x="73" y="9"/>
                    <a:pt x="72" y="9"/>
                  </a:cubicBezTo>
                  <a:cubicBezTo>
                    <a:pt x="72" y="9"/>
                    <a:pt x="71" y="9"/>
                    <a:pt x="70" y="9"/>
                  </a:cubicBezTo>
                  <a:cubicBezTo>
                    <a:pt x="68" y="9"/>
                    <a:pt x="67" y="9"/>
                    <a:pt x="66" y="9"/>
                  </a:cubicBezTo>
                  <a:cubicBezTo>
                    <a:pt x="65" y="9"/>
                    <a:pt x="65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3" y="9"/>
                    <a:pt x="61" y="9"/>
                    <a:pt x="59" y="9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6" y="9"/>
                    <a:pt x="56" y="9"/>
                    <a:pt x="55" y="9"/>
                  </a:cubicBezTo>
                  <a:cubicBezTo>
                    <a:pt x="55" y="9"/>
                    <a:pt x="54" y="9"/>
                    <a:pt x="54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9"/>
                    <a:pt x="52" y="9"/>
                    <a:pt x="53" y="9"/>
                  </a:cubicBezTo>
                  <a:cubicBezTo>
                    <a:pt x="53" y="9"/>
                    <a:pt x="52" y="9"/>
                    <a:pt x="50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9"/>
                    <a:pt x="48" y="9"/>
                    <a:pt x="48" y="9"/>
                  </a:cubicBezTo>
                  <a:cubicBezTo>
                    <a:pt x="46" y="9"/>
                    <a:pt x="46" y="9"/>
                    <a:pt x="47" y="8"/>
                  </a:cubicBezTo>
                  <a:cubicBezTo>
                    <a:pt x="48" y="8"/>
                    <a:pt x="47" y="7"/>
                    <a:pt x="46" y="7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7" y="7"/>
                    <a:pt x="49" y="7"/>
                  </a:cubicBezTo>
                  <a:cubicBezTo>
                    <a:pt x="52" y="6"/>
                    <a:pt x="52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7" y="6"/>
                    <a:pt x="46" y="6"/>
                    <a:pt x="46" y="6"/>
                  </a:cubicBezTo>
                  <a:cubicBezTo>
                    <a:pt x="47" y="6"/>
                    <a:pt x="47" y="6"/>
                    <a:pt x="46" y="6"/>
                  </a:cubicBezTo>
                  <a:cubicBezTo>
                    <a:pt x="46" y="6"/>
                    <a:pt x="44" y="6"/>
                    <a:pt x="42" y="6"/>
                  </a:cubicBezTo>
                  <a:cubicBezTo>
                    <a:pt x="41" y="7"/>
                    <a:pt x="40" y="7"/>
                    <a:pt x="40" y="7"/>
                  </a:cubicBezTo>
                  <a:cubicBezTo>
                    <a:pt x="39" y="7"/>
                    <a:pt x="39" y="6"/>
                    <a:pt x="42" y="5"/>
                  </a:cubicBezTo>
                  <a:cubicBezTo>
                    <a:pt x="45" y="3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2"/>
                    <a:pt x="51" y="2"/>
                    <a:pt x="52" y="1"/>
                  </a:cubicBezTo>
                  <a:cubicBezTo>
                    <a:pt x="54" y="1"/>
                    <a:pt x="52" y="0"/>
                    <a:pt x="54" y="0"/>
                  </a:cubicBezTo>
                  <a:cubicBezTo>
                    <a:pt x="55" y="0"/>
                    <a:pt x="55" y="0"/>
                    <a:pt x="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41" name="出自【趣你的PPT】(微信:qunideppt)：最优质的PPT资源库"/>
            <p:cNvSpPr/>
            <p:nvPr/>
          </p:nvSpPr>
          <p:spPr bwMode="auto">
            <a:xfrm>
              <a:off x="5651500" y="4768850"/>
              <a:ext cx="152400" cy="46037"/>
            </a:xfrm>
            <a:custGeom>
              <a:avLst/>
              <a:gdLst>
                <a:gd name="T0" fmla="*/ 37 w 56"/>
                <a:gd name="T1" fmla="*/ 0 h 17"/>
                <a:gd name="T2" fmla="*/ 35 w 56"/>
                <a:gd name="T3" fmla="*/ 1 h 17"/>
                <a:gd name="T4" fmla="*/ 34 w 56"/>
                <a:gd name="T5" fmla="*/ 2 h 17"/>
                <a:gd name="T6" fmla="*/ 34 w 56"/>
                <a:gd name="T7" fmla="*/ 1 h 17"/>
                <a:gd name="T8" fmla="*/ 33 w 56"/>
                <a:gd name="T9" fmla="*/ 1 h 17"/>
                <a:gd name="T10" fmla="*/ 33 w 56"/>
                <a:gd name="T11" fmla="*/ 1 h 17"/>
                <a:gd name="T12" fmla="*/ 25 w 56"/>
                <a:gd name="T13" fmla="*/ 2 h 17"/>
                <a:gd name="T14" fmla="*/ 23 w 56"/>
                <a:gd name="T15" fmla="*/ 3 h 17"/>
                <a:gd name="T16" fmla="*/ 24 w 56"/>
                <a:gd name="T17" fmla="*/ 4 h 17"/>
                <a:gd name="T18" fmla="*/ 25 w 56"/>
                <a:gd name="T19" fmla="*/ 4 h 17"/>
                <a:gd name="T20" fmla="*/ 25 w 56"/>
                <a:gd name="T21" fmla="*/ 4 h 17"/>
                <a:gd name="T22" fmla="*/ 17 w 56"/>
                <a:gd name="T23" fmla="*/ 5 h 17"/>
                <a:gd name="T24" fmla="*/ 7 w 56"/>
                <a:gd name="T25" fmla="*/ 6 h 17"/>
                <a:gd name="T26" fmla="*/ 7 w 56"/>
                <a:gd name="T27" fmla="*/ 6 h 17"/>
                <a:gd name="T28" fmla="*/ 6 w 56"/>
                <a:gd name="T29" fmla="*/ 6 h 17"/>
                <a:gd name="T30" fmla="*/ 5 w 56"/>
                <a:gd name="T31" fmla="*/ 6 h 17"/>
                <a:gd name="T32" fmla="*/ 7 w 56"/>
                <a:gd name="T33" fmla="*/ 7 h 17"/>
                <a:gd name="T34" fmla="*/ 7 w 56"/>
                <a:gd name="T35" fmla="*/ 8 h 17"/>
                <a:gd name="T36" fmla="*/ 10 w 56"/>
                <a:gd name="T37" fmla="*/ 9 h 17"/>
                <a:gd name="T38" fmla="*/ 11 w 56"/>
                <a:gd name="T39" fmla="*/ 11 h 17"/>
                <a:gd name="T40" fmla="*/ 9 w 56"/>
                <a:gd name="T41" fmla="*/ 12 h 17"/>
                <a:gd name="T42" fmla="*/ 10 w 56"/>
                <a:gd name="T43" fmla="*/ 12 h 17"/>
                <a:gd name="T44" fmla="*/ 14 w 56"/>
                <a:gd name="T45" fmla="*/ 12 h 17"/>
                <a:gd name="T46" fmla="*/ 17 w 56"/>
                <a:gd name="T47" fmla="*/ 12 h 17"/>
                <a:gd name="T48" fmla="*/ 12 w 56"/>
                <a:gd name="T49" fmla="*/ 13 h 17"/>
                <a:gd name="T50" fmla="*/ 2 w 56"/>
                <a:gd name="T51" fmla="*/ 14 h 17"/>
                <a:gd name="T52" fmla="*/ 2 w 56"/>
                <a:gd name="T53" fmla="*/ 15 h 17"/>
                <a:gd name="T54" fmla="*/ 2 w 56"/>
                <a:gd name="T55" fmla="*/ 15 h 17"/>
                <a:gd name="T56" fmla="*/ 2 w 56"/>
                <a:gd name="T57" fmla="*/ 15 h 17"/>
                <a:gd name="T58" fmla="*/ 2 w 56"/>
                <a:gd name="T59" fmla="*/ 15 h 17"/>
                <a:gd name="T60" fmla="*/ 3 w 56"/>
                <a:gd name="T61" fmla="*/ 16 h 17"/>
                <a:gd name="T62" fmla="*/ 3 w 56"/>
                <a:gd name="T63" fmla="*/ 16 h 17"/>
                <a:gd name="T64" fmla="*/ 4 w 56"/>
                <a:gd name="T65" fmla="*/ 16 h 17"/>
                <a:gd name="T66" fmla="*/ 4 w 56"/>
                <a:gd name="T67" fmla="*/ 16 h 17"/>
                <a:gd name="T68" fmla="*/ 4 w 56"/>
                <a:gd name="T69" fmla="*/ 17 h 17"/>
                <a:gd name="T70" fmla="*/ 5 w 56"/>
                <a:gd name="T71" fmla="*/ 17 h 17"/>
                <a:gd name="T72" fmla="*/ 7 w 56"/>
                <a:gd name="T73" fmla="*/ 17 h 17"/>
                <a:gd name="T74" fmla="*/ 7 w 56"/>
                <a:gd name="T75" fmla="*/ 17 h 17"/>
                <a:gd name="T76" fmla="*/ 7 w 56"/>
                <a:gd name="T77" fmla="*/ 17 h 17"/>
                <a:gd name="T78" fmla="*/ 11 w 56"/>
                <a:gd name="T79" fmla="*/ 17 h 17"/>
                <a:gd name="T80" fmla="*/ 14 w 56"/>
                <a:gd name="T81" fmla="*/ 17 h 17"/>
                <a:gd name="T82" fmla="*/ 33 w 56"/>
                <a:gd name="T83" fmla="*/ 15 h 17"/>
                <a:gd name="T84" fmla="*/ 48 w 56"/>
                <a:gd name="T85" fmla="*/ 9 h 17"/>
                <a:gd name="T86" fmla="*/ 55 w 56"/>
                <a:gd name="T87" fmla="*/ 4 h 17"/>
                <a:gd name="T88" fmla="*/ 55 w 56"/>
                <a:gd name="T89" fmla="*/ 4 h 17"/>
                <a:gd name="T90" fmla="*/ 55 w 56"/>
                <a:gd name="T91" fmla="*/ 5 h 17"/>
                <a:gd name="T92" fmla="*/ 50 w 56"/>
                <a:gd name="T93" fmla="*/ 2 h 17"/>
                <a:gd name="T94" fmla="*/ 42 w 56"/>
                <a:gd name="T95" fmla="*/ 1 h 17"/>
                <a:gd name="T96" fmla="*/ 39 w 56"/>
                <a:gd name="T97" fmla="*/ 1 h 17"/>
                <a:gd name="T98" fmla="*/ 38 w 56"/>
                <a:gd name="T99" fmla="*/ 1 h 17"/>
                <a:gd name="T100" fmla="*/ 38 w 56"/>
                <a:gd name="T101" fmla="*/ 1 h 17"/>
                <a:gd name="T102" fmla="*/ 38 w 56"/>
                <a:gd name="T103" fmla="*/ 1 h 17"/>
                <a:gd name="T104" fmla="*/ 37 w 56"/>
                <a:gd name="T10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" h="17">
                  <a:moveTo>
                    <a:pt x="37" y="0"/>
                  </a:moveTo>
                  <a:cubicBezTo>
                    <a:pt x="36" y="0"/>
                    <a:pt x="35" y="1"/>
                    <a:pt x="35" y="1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2"/>
                    <a:pt x="34" y="1"/>
                    <a:pt x="34" y="1"/>
                  </a:cubicBezTo>
                  <a:cubicBezTo>
                    <a:pt x="34" y="1"/>
                    <a:pt x="34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9" y="1"/>
                    <a:pt x="26" y="2"/>
                    <a:pt x="25" y="2"/>
                  </a:cubicBezTo>
                  <a:cubicBezTo>
                    <a:pt x="26" y="2"/>
                    <a:pt x="24" y="3"/>
                    <a:pt x="23" y="3"/>
                  </a:cubicBezTo>
                  <a:cubicBezTo>
                    <a:pt x="22" y="3"/>
                    <a:pt x="23" y="4"/>
                    <a:pt x="24" y="4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6" y="4"/>
                    <a:pt x="23" y="5"/>
                    <a:pt x="17" y="5"/>
                  </a:cubicBezTo>
                  <a:cubicBezTo>
                    <a:pt x="10" y="5"/>
                    <a:pt x="6" y="5"/>
                    <a:pt x="7" y="6"/>
                  </a:cubicBezTo>
                  <a:cubicBezTo>
                    <a:pt x="8" y="6"/>
                    <a:pt x="7" y="6"/>
                    <a:pt x="7" y="6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5" y="6"/>
                    <a:pt x="5" y="6"/>
                    <a:pt x="7" y="7"/>
                  </a:cubicBezTo>
                  <a:cubicBezTo>
                    <a:pt x="9" y="7"/>
                    <a:pt x="9" y="7"/>
                    <a:pt x="7" y="8"/>
                  </a:cubicBezTo>
                  <a:cubicBezTo>
                    <a:pt x="5" y="8"/>
                    <a:pt x="7" y="9"/>
                    <a:pt x="10" y="9"/>
                  </a:cubicBezTo>
                  <a:cubicBezTo>
                    <a:pt x="14" y="10"/>
                    <a:pt x="14" y="10"/>
                    <a:pt x="11" y="11"/>
                  </a:cubicBezTo>
                  <a:cubicBezTo>
                    <a:pt x="9" y="12"/>
                    <a:pt x="8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2" y="12"/>
                    <a:pt x="13" y="12"/>
                    <a:pt x="14" y="12"/>
                  </a:cubicBezTo>
                  <a:cubicBezTo>
                    <a:pt x="15" y="12"/>
                    <a:pt x="16" y="12"/>
                    <a:pt x="17" y="12"/>
                  </a:cubicBezTo>
                  <a:cubicBezTo>
                    <a:pt x="18" y="12"/>
                    <a:pt x="15" y="13"/>
                    <a:pt x="12" y="13"/>
                  </a:cubicBezTo>
                  <a:cubicBezTo>
                    <a:pt x="9" y="14"/>
                    <a:pt x="4" y="14"/>
                    <a:pt x="2" y="14"/>
                  </a:cubicBezTo>
                  <a:cubicBezTo>
                    <a:pt x="0" y="14"/>
                    <a:pt x="0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4" y="15"/>
                    <a:pt x="2" y="15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6"/>
                    <a:pt x="6" y="16"/>
                    <a:pt x="4" y="16"/>
                  </a:cubicBezTo>
                  <a:cubicBezTo>
                    <a:pt x="3" y="17"/>
                    <a:pt x="3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7"/>
                    <a:pt x="8" y="17"/>
                    <a:pt x="7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7" y="17"/>
                    <a:pt x="8" y="17"/>
                    <a:pt x="11" y="17"/>
                  </a:cubicBezTo>
                  <a:cubicBezTo>
                    <a:pt x="12" y="17"/>
                    <a:pt x="13" y="17"/>
                    <a:pt x="14" y="17"/>
                  </a:cubicBezTo>
                  <a:cubicBezTo>
                    <a:pt x="19" y="17"/>
                    <a:pt x="27" y="16"/>
                    <a:pt x="33" y="15"/>
                  </a:cubicBezTo>
                  <a:cubicBezTo>
                    <a:pt x="40" y="15"/>
                    <a:pt x="47" y="12"/>
                    <a:pt x="48" y="9"/>
                  </a:cubicBezTo>
                  <a:cubicBezTo>
                    <a:pt x="49" y="6"/>
                    <a:pt x="54" y="4"/>
                    <a:pt x="55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4"/>
                    <a:pt x="55" y="5"/>
                    <a:pt x="55" y="5"/>
                  </a:cubicBezTo>
                  <a:cubicBezTo>
                    <a:pt x="56" y="5"/>
                    <a:pt x="56" y="3"/>
                    <a:pt x="50" y="2"/>
                  </a:cubicBezTo>
                  <a:cubicBezTo>
                    <a:pt x="47" y="1"/>
                    <a:pt x="44" y="1"/>
                    <a:pt x="42" y="1"/>
                  </a:cubicBezTo>
                  <a:cubicBezTo>
                    <a:pt x="41" y="1"/>
                    <a:pt x="40" y="1"/>
                    <a:pt x="39" y="1"/>
                  </a:cubicBezTo>
                  <a:cubicBezTo>
                    <a:pt x="39" y="1"/>
                    <a:pt x="38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8" y="1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42" name="出自【趣你的PPT】(微信:qunideppt)：最优质的PPT资源库"/>
            <p:cNvSpPr/>
            <p:nvPr/>
          </p:nvSpPr>
          <p:spPr bwMode="auto">
            <a:xfrm>
              <a:off x="10282238" y="5208588"/>
              <a:ext cx="49213" cy="14287"/>
            </a:xfrm>
            <a:custGeom>
              <a:avLst/>
              <a:gdLst>
                <a:gd name="T0" fmla="*/ 4 w 18"/>
                <a:gd name="T1" fmla="*/ 0 h 5"/>
                <a:gd name="T2" fmla="*/ 0 w 18"/>
                <a:gd name="T3" fmla="*/ 1 h 5"/>
                <a:gd name="T4" fmla="*/ 3 w 18"/>
                <a:gd name="T5" fmla="*/ 3 h 5"/>
                <a:gd name="T6" fmla="*/ 12 w 18"/>
                <a:gd name="T7" fmla="*/ 5 h 5"/>
                <a:gd name="T8" fmla="*/ 13 w 18"/>
                <a:gd name="T9" fmla="*/ 5 h 5"/>
                <a:gd name="T10" fmla="*/ 14 w 18"/>
                <a:gd name="T11" fmla="*/ 2 h 5"/>
                <a:gd name="T12" fmla="*/ 4 w 1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4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"/>
                    <a:pt x="2" y="2"/>
                    <a:pt x="3" y="3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6" y="5"/>
                    <a:pt x="18" y="4"/>
                    <a:pt x="14" y="2"/>
                  </a:cubicBezTo>
                  <a:cubicBezTo>
                    <a:pt x="12" y="1"/>
                    <a:pt x="8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43" name="出自【趣你的PPT】(微信:qunideppt)：最优质的PPT资源库"/>
            <p:cNvSpPr/>
            <p:nvPr/>
          </p:nvSpPr>
          <p:spPr bwMode="auto">
            <a:xfrm>
              <a:off x="10194925" y="5216525"/>
              <a:ext cx="44450" cy="11112"/>
            </a:xfrm>
            <a:custGeom>
              <a:avLst/>
              <a:gdLst>
                <a:gd name="T0" fmla="*/ 1 w 16"/>
                <a:gd name="T1" fmla="*/ 0 h 4"/>
                <a:gd name="T2" fmla="*/ 1 w 16"/>
                <a:gd name="T3" fmla="*/ 3 h 4"/>
                <a:gd name="T4" fmla="*/ 6 w 16"/>
                <a:gd name="T5" fmla="*/ 4 h 4"/>
                <a:gd name="T6" fmla="*/ 12 w 16"/>
                <a:gd name="T7" fmla="*/ 3 h 4"/>
                <a:gd name="T8" fmla="*/ 10 w 16"/>
                <a:gd name="T9" fmla="*/ 1 h 4"/>
                <a:gd name="T10" fmla="*/ 5 w 16"/>
                <a:gd name="T11" fmla="*/ 0 h 4"/>
                <a:gd name="T12" fmla="*/ 2 w 16"/>
                <a:gd name="T13" fmla="*/ 0 h 4"/>
                <a:gd name="T14" fmla="*/ 1 w 1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4">
                  <a:moveTo>
                    <a:pt x="1" y="0"/>
                  </a:moveTo>
                  <a:cubicBezTo>
                    <a:pt x="0" y="0"/>
                    <a:pt x="0" y="1"/>
                    <a:pt x="1" y="3"/>
                  </a:cubicBezTo>
                  <a:cubicBezTo>
                    <a:pt x="1" y="3"/>
                    <a:pt x="4" y="4"/>
                    <a:pt x="6" y="4"/>
                  </a:cubicBezTo>
                  <a:cubicBezTo>
                    <a:pt x="8" y="4"/>
                    <a:pt x="10" y="4"/>
                    <a:pt x="12" y="3"/>
                  </a:cubicBezTo>
                  <a:cubicBezTo>
                    <a:pt x="16" y="2"/>
                    <a:pt x="14" y="1"/>
                    <a:pt x="10" y="1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44" name="出自【趣你的PPT】(微信:qunideppt)：最优质的PPT资源库"/>
            <p:cNvSpPr/>
            <p:nvPr/>
          </p:nvSpPr>
          <p:spPr bwMode="auto">
            <a:xfrm>
              <a:off x="10266363" y="5410200"/>
              <a:ext cx="96838" cy="14287"/>
            </a:xfrm>
            <a:custGeom>
              <a:avLst/>
              <a:gdLst>
                <a:gd name="T0" fmla="*/ 26 w 36"/>
                <a:gd name="T1" fmla="*/ 0 h 5"/>
                <a:gd name="T2" fmla="*/ 14 w 36"/>
                <a:gd name="T3" fmla="*/ 1 h 5"/>
                <a:gd name="T4" fmla="*/ 5 w 36"/>
                <a:gd name="T5" fmla="*/ 5 h 5"/>
                <a:gd name="T6" fmla="*/ 7 w 36"/>
                <a:gd name="T7" fmla="*/ 5 h 5"/>
                <a:gd name="T8" fmla="*/ 17 w 36"/>
                <a:gd name="T9" fmla="*/ 3 h 5"/>
                <a:gd name="T10" fmla="*/ 31 w 36"/>
                <a:gd name="T11" fmla="*/ 2 h 5"/>
                <a:gd name="T12" fmla="*/ 26 w 3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">
                  <a:moveTo>
                    <a:pt x="26" y="0"/>
                  </a:moveTo>
                  <a:cubicBezTo>
                    <a:pt x="23" y="0"/>
                    <a:pt x="19" y="0"/>
                    <a:pt x="14" y="1"/>
                  </a:cubicBezTo>
                  <a:cubicBezTo>
                    <a:pt x="1" y="2"/>
                    <a:pt x="0" y="5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11" y="5"/>
                    <a:pt x="14" y="4"/>
                    <a:pt x="17" y="3"/>
                  </a:cubicBezTo>
                  <a:cubicBezTo>
                    <a:pt x="22" y="3"/>
                    <a:pt x="26" y="2"/>
                    <a:pt x="31" y="2"/>
                  </a:cubicBezTo>
                  <a:cubicBezTo>
                    <a:pt x="36" y="1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45" name="出自【趣你的PPT】(微信:qunideppt)：最优质的PPT资源库"/>
            <p:cNvSpPr/>
            <p:nvPr/>
          </p:nvSpPr>
          <p:spPr bwMode="auto">
            <a:xfrm>
              <a:off x="10563225" y="5699125"/>
              <a:ext cx="38100" cy="4762"/>
            </a:xfrm>
            <a:custGeom>
              <a:avLst/>
              <a:gdLst>
                <a:gd name="T0" fmla="*/ 6 w 14"/>
                <a:gd name="T1" fmla="*/ 0 h 2"/>
                <a:gd name="T2" fmla="*/ 5 w 14"/>
                <a:gd name="T3" fmla="*/ 0 h 2"/>
                <a:gd name="T4" fmla="*/ 6 w 14"/>
                <a:gd name="T5" fmla="*/ 2 h 2"/>
                <a:gd name="T6" fmla="*/ 6 w 14"/>
                <a:gd name="T7" fmla="*/ 2 h 2"/>
                <a:gd name="T8" fmla="*/ 14 w 14"/>
                <a:gd name="T9" fmla="*/ 1 h 2"/>
                <a:gd name="T10" fmla="*/ 6 w 1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0" y="1"/>
                    <a:pt x="1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1" y="2"/>
                    <a:pt x="14" y="2"/>
                    <a:pt x="14" y="1"/>
                  </a:cubicBezTo>
                  <a:cubicBezTo>
                    <a:pt x="11" y="1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46" name="出自【趣你的PPT】(微信:qunideppt)：最优质的PPT资源库"/>
            <p:cNvSpPr/>
            <p:nvPr/>
          </p:nvSpPr>
          <p:spPr bwMode="auto">
            <a:xfrm>
              <a:off x="10745788" y="5757863"/>
              <a:ext cx="15875" cy="3175"/>
            </a:xfrm>
            <a:custGeom>
              <a:avLst/>
              <a:gdLst>
                <a:gd name="T0" fmla="*/ 5 w 6"/>
                <a:gd name="T1" fmla="*/ 0 h 1"/>
                <a:gd name="T2" fmla="*/ 2 w 6"/>
                <a:gd name="T3" fmla="*/ 0 h 1"/>
                <a:gd name="T4" fmla="*/ 5 w 6"/>
                <a:gd name="T5" fmla="*/ 1 h 1"/>
                <a:gd name="T6" fmla="*/ 6 w 6"/>
                <a:gd name="T7" fmla="*/ 0 h 1"/>
                <a:gd name="T8" fmla="*/ 5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5" y="0"/>
                  </a:moveTo>
                  <a:cubicBezTo>
                    <a:pt x="4" y="0"/>
                    <a:pt x="2" y="0"/>
                    <a:pt x="2" y="0"/>
                  </a:cubicBezTo>
                  <a:cubicBezTo>
                    <a:pt x="0" y="1"/>
                    <a:pt x="4" y="1"/>
                    <a:pt x="5" y="1"/>
                  </a:cubicBezTo>
                  <a:cubicBezTo>
                    <a:pt x="4" y="1"/>
                    <a:pt x="5" y="1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47" name="出自【趣你的PPT】(微信:qunideppt)：最优质的PPT资源库"/>
            <p:cNvSpPr/>
            <p:nvPr/>
          </p:nvSpPr>
          <p:spPr bwMode="auto">
            <a:xfrm>
              <a:off x="10210800" y="5241925"/>
              <a:ext cx="157163" cy="31750"/>
            </a:xfrm>
            <a:custGeom>
              <a:avLst/>
              <a:gdLst>
                <a:gd name="T0" fmla="*/ 42 w 58"/>
                <a:gd name="T1" fmla="*/ 0 h 12"/>
                <a:gd name="T2" fmla="*/ 41 w 58"/>
                <a:gd name="T3" fmla="*/ 0 h 12"/>
                <a:gd name="T4" fmla="*/ 40 w 58"/>
                <a:gd name="T5" fmla="*/ 1 h 12"/>
                <a:gd name="T6" fmla="*/ 40 w 58"/>
                <a:gd name="T7" fmla="*/ 0 h 12"/>
                <a:gd name="T8" fmla="*/ 38 w 58"/>
                <a:gd name="T9" fmla="*/ 1 h 12"/>
                <a:gd name="T10" fmla="*/ 34 w 58"/>
                <a:gd name="T11" fmla="*/ 2 h 12"/>
                <a:gd name="T12" fmla="*/ 26 w 58"/>
                <a:gd name="T13" fmla="*/ 4 h 12"/>
                <a:gd name="T14" fmla="*/ 25 w 58"/>
                <a:gd name="T15" fmla="*/ 4 h 12"/>
                <a:gd name="T16" fmla="*/ 20 w 58"/>
                <a:gd name="T17" fmla="*/ 4 h 12"/>
                <a:gd name="T18" fmla="*/ 14 w 58"/>
                <a:gd name="T19" fmla="*/ 3 h 12"/>
                <a:gd name="T20" fmla="*/ 7 w 58"/>
                <a:gd name="T21" fmla="*/ 4 h 12"/>
                <a:gd name="T22" fmla="*/ 2 w 58"/>
                <a:gd name="T23" fmla="*/ 7 h 12"/>
                <a:gd name="T24" fmla="*/ 3 w 58"/>
                <a:gd name="T25" fmla="*/ 7 h 12"/>
                <a:gd name="T26" fmla="*/ 8 w 58"/>
                <a:gd name="T27" fmla="*/ 7 h 12"/>
                <a:gd name="T28" fmla="*/ 9 w 58"/>
                <a:gd name="T29" fmla="*/ 7 h 12"/>
                <a:gd name="T30" fmla="*/ 9 w 58"/>
                <a:gd name="T31" fmla="*/ 7 h 12"/>
                <a:gd name="T32" fmla="*/ 12 w 58"/>
                <a:gd name="T33" fmla="*/ 6 h 12"/>
                <a:gd name="T34" fmla="*/ 14 w 58"/>
                <a:gd name="T35" fmla="*/ 6 h 12"/>
                <a:gd name="T36" fmla="*/ 15 w 58"/>
                <a:gd name="T37" fmla="*/ 6 h 12"/>
                <a:gd name="T38" fmla="*/ 17 w 58"/>
                <a:gd name="T39" fmla="*/ 6 h 12"/>
                <a:gd name="T40" fmla="*/ 17 w 58"/>
                <a:gd name="T41" fmla="*/ 6 h 12"/>
                <a:gd name="T42" fmla="*/ 19 w 58"/>
                <a:gd name="T43" fmla="*/ 6 h 12"/>
                <a:gd name="T44" fmla="*/ 23 w 58"/>
                <a:gd name="T45" fmla="*/ 7 h 12"/>
                <a:gd name="T46" fmla="*/ 28 w 58"/>
                <a:gd name="T47" fmla="*/ 11 h 12"/>
                <a:gd name="T48" fmla="*/ 41 w 58"/>
                <a:gd name="T49" fmla="*/ 12 h 12"/>
                <a:gd name="T50" fmla="*/ 42 w 58"/>
                <a:gd name="T51" fmla="*/ 12 h 12"/>
                <a:gd name="T52" fmla="*/ 46 w 58"/>
                <a:gd name="T53" fmla="*/ 10 h 12"/>
                <a:gd name="T54" fmla="*/ 50 w 58"/>
                <a:gd name="T55" fmla="*/ 8 h 12"/>
                <a:gd name="T56" fmla="*/ 51 w 58"/>
                <a:gd name="T57" fmla="*/ 9 h 12"/>
                <a:gd name="T58" fmla="*/ 52 w 58"/>
                <a:gd name="T59" fmla="*/ 9 h 12"/>
                <a:gd name="T60" fmla="*/ 56 w 58"/>
                <a:gd name="T61" fmla="*/ 4 h 12"/>
                <a:gd name="T62" fmla="*/ 42 w 58"/>
                <a:gd name="T6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12">
                  <a:moveTo>
                    <a:pt x="4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0" y="1"/>
                    <a:pt x="40" y="1"/>
                  </a:cubicBezTo>
                  <a:cubicBezTo>
                    <a:pt x="40" y="1"/>
                    <a:pt x="40" y="1"/>
                    <a:pt x="40" y="0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6" y="2"/>
                    <a:pt x="34" y="1"/>
                    <a:pt x="34" y="2"/>
                  </a:cubicBezTo>
                  <a:cubicBezTo>
                    <a:pt x="34" y="3"/>
                    <a:pt x="30" y="3"/>
                    <a:pt x="26" y="4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4" y="4"/>
                    <a:pt x="22" y="4"/>
                    <a:pt x="20" y="4"/>
                  </a:cubicBezTo>
                  <a:cubicBezTo>
                    <a:pt x="18" y="3"/>
                    <a:pt x="16" y="3"/>
                    <a:pt x="14" y="3"/>
                  </a:cubicBezTo>
                  <a:cubicBezTo>
                    <a:pt x="12" y="3"/>
                    <a:pt x="9" y="3"/>
                    <a:pt x="7" y="4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7"/>
                    <a:pt x="6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1" y="7"/>
                    <a:pt x="12" y="6"/>
                  </a:cubicBezTo>
                  <a:cubicBezTo>
                    <a:pt x="13" y="6"/>
                    <a:pt x="13" y="6"/>
                    <a:pt x="14" y="6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8" y="6"/>
                    <a:pt x="19" y="6"/>
                  </a:cubicBezTo>
                  <a:cubicBezTo>
                    <a:pt x="20" y="6"/>
                    <a:pt x="22" y="6"/>
                    <a:pt x="23" y="7"/>
                  </a:cubicBezTo>
                  <a:cubicBezTo>
                    <a:pt x="26" y="7"/>
                    <a:pt x="23" y="10"/>
                    <a:pt x="28" y="11"/>
                  </a:cubicBezTo>
                  <a:cubicBezTo>
                    <a:pt x="34" y="12"/>
                    <a:pt x="42" y="12"/>
                    <a:pt x="41" y="12"/>
                  </a:cubicBezTo>
                  <a:cubicBezTo>
                    <a:pt x="41" y="12"/>
                    <a:pt x="41" y="12"/>
                    <a:pt x="42" y="12"/>
                  </a:cubicBezTo>
                  <a:cubicBezTo>
                    <a:pt x="42" y="12"/>
                    <a:pt x="45" y="12"/>
                    <a:pt x="46" y="10"/>
                  </a:cubicBezTo>
                  <a:cubicBezTo>
                    <a:pt x="47" y="9"/>
                    <a:pt x="48" y="8"/>
                    <a:pt x="50" y="8"/>
                  </a:cubicBezTo>
                  <a:cubicBezTo>
                    <a:pt x="50" y="8"/>
                    <a:pt x="51" y="9"/>
                    <a:pt x="51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5" y="9"/>
                    <a:pt x="58" y="7"/>
                    <a:pt x="56" y="4"/>
                  </a:cubicBezTo>
                  <a:cubicBezTo>
                    <a:pt x="54" y="1"/>
                    <a:pt x="46" y="0"/>
                    <a:pt x="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48" name="出自【趣你的PPT】(微信:qunideppt)：最优质的PPT资源库"/>
            <p:cNvSpPr/>
            <p:nvPr/>
          </p:nvSpPr>
          <p:spPr bwMode="auto">
            <a:xfrm>
              <a:off x="10804525" y="5810250"/>
              <a:ext cx="6350" cy="3175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1 w 2"/>
                <a:gd name="T7" fmla="*/ 1 h 1"/>
                <a:gd name="T8" fmla="*/ 2 w 2"/>
                <a:gd name="T9" fmla="*/ 1 h 1"/>
                <a:gd name="T10" fmla="*/ 2 w 2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49" name="出自【趣你的PPT】(微信:qunideppt)：最优质的PPT资源库"/>
            <p:cNvSpPr/>
            <p:nvPr/>
          </p:nvSpPr>
          <p:spPr bwMode="auto">
            <a:xfrm>
              <a:off x="2252663" y="4433888"/>
              <a:ext cx="12700" cy="4762"/>
            </a:xfrm>
            <a:custGeom>
              <a:avLst/>
              <a:gdLst>
                <a:gd name="T0" fmla="*/ 1 w 5"/>
                <a:gd name="T1" fmla="*/ 0 h 2"/>
                <a:gd name="T2" fmla="*/ 1 w 5"/>
                <a:gd name="T3" fmla="*/ 0 h 2"/>
                <a:gd name="T4" fmla="*/ 0 w 5"/>
                <a:gd name="T5" fmla="*/ 1 h 2"/>
                <a:gd name="T6" fmla="*/ 4 w 5"/>
                <a:gd name="T7" fmla="*/ 2 h 2"/>
                <a:gd name="T8" fmla="*/ 4 w 5"/>
                <a:gd name="T9" fmla="*/ 2 h 2"/>
                <a:gd name="T10" fmla="*/ 4 w 5"/>
                <a:gd name="T11" fmla="*/ 1 h 2"/>
                <a:gd name="T12" fmla="*/ 1 w 5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2" y="1"/>
                    <a:pt x="3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3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50" name="出自【趣你的PPT】(微信:qunideppt)：最优质的PPT资源库"/>
            <p:cNvSpPr/>
            <p:nvPr/>
          </p:nvSpPr>
          <p:spPr bwMode="auto">
            <a:xfrm>
              <a:off x="10220325" y="5227638"/>
              <a:ext cx="34925" cy="14287"/>
            </a:xfrm>
            <a:custGeom>
              <a:avLst/>
              <a:gdLst>
                <a:gd name="T0" fmla="*/ 7 w 13"/>
                <a:gd name="T1" fmla="*/ 0 h 5"/>
                <a:gd name="T2" fmla="*/ 0 w 13"/>
                <a:gd name="T3" fmla="*/ 4 h 5"/>
                <a:gd name="T4" fmla="*/ 5 w 13"/>
                <a:gd name="T5" fmla="*/ 5 h 5"/>
                <a:gd name="T6" fmla="*/ 5 w 13"/>
                <a:gd name="T7" fmla="*/ 5 h 5"/>
                <a:gd name="T8" fmla="*/ 9 w 13"/>
                <a:gd name="T9" fmla="*/ 0 h 5"/>
                <a:gd name="T10" fmla="*/ 7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7" y="0"/>
                  </a:moveTo>
                  <a:cubicBezTo>
                    <a:pt x="5" y="0"/>
                    <a:pt x="2" y="1"/>
                    <a:pt x="0" y="4"/>
                  </a:cubicBezTo>
                  <a:cubicBezTo>
                    <a:pt x="1" y="5"/>
                    <a:pt x="3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8" y="5"/>
                    <a:pt x="13" y="3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51" name="出自【趣你的PPT】(微信:qunideppt)：最优质的PPT资源库"/>
            <p:cNvSpPr/>
            <p:nvPr/>
          </p:nvSpPr>
          <p:spPr bwMode="auto">
            <a:xfrm>
              <a:off x="10118725" y="5407025"/>
              <a:ext cx="120650" cy="6350"/>
            </a:xfrm>
            <a:custGeom>
              <a:avLst/>
              <a:gdLst>
                <a:gd name="T0" fmla="*/ 18 w 44"/>
                <a:gd name="T1" fmla="*/ 0 h 2"/>
                <a:gd name="T2" fmla="*/ 2 w 44"/>
                <a:gd name="T3" fmla="*/ 0 h 2"/>
                <a:gd name="T4" fmla="*/ 15 w 44"/>
                <a:gd name="T5" fmla="*/ 2 h 2"/>
                <a:gd name="T6" fmla="*/ 34 w 44"/>
                <a:gd name="T7" fmla="*/ 1 h 2"/>
                <a:gd name="T8" fmla="*/ 41 w 44"/>
                <a:gd name="T9" fmla="*/ 1 h 2"/>
                <a:gd name="T10" fmla="*/ 23 w 44"/>
                <a:gd name="T11" fmla="*/ 0 h 2"/>
                <a:gd name="T12" fmla="*/ 18 w 4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">
                  <a:moveTo>
                    <a:pt x="18" y="0"/>
                  </a:moveTo>
                  <a:cubicBezTo>
                    <a:pt x="10" y="0"/>
                    <a:pt x="4" y="0"/>
                    <a:pt x="2" y="0"/>
                  </a:cubicBezTo>
                  <a:cubicBezTo>
                    <a:pt x="0" y="2"/>
                    <a:pt x="7" y="2"/>
                    <a:pt x="15" y="2"/>
                  </a:cubicBezTo>
                  <a:cubicBezTo>
                    <a:pt x="23" y="2"/>
                    <a:pt x="32" y="2"/>
                    <a:pt x="34" y="1"/>
                  </a:cubicBezTo>
                  <a:cubicBezTo>
                    <a:pt x="36" y="1"/>
                    <a:pt x="39" y="1"/>
                    <a:pt x="41" y="1"/>
                  </a:cubicBezTo>
                  <a:cubicBezTo>
                    <a:pt x="44" y="0"/>
                    <a:pt x="35" y="0"/>
                    <a:pt x="23" y="0"/>
                  </a:cubicBezTo>
                  <a:cubicBezTo>
                    <a:pt x="21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52" name="出自【趣你的PPT】(微信:qunideppt)：最优质的PPT资源库"/>
            <p:cNvSpPr/>
            <p:nvPr/>
          </p:nvSpPr>
          <p:spPr bwMode="auto">
            <a:xfrm>
              <a:off x="10102850" y="5318125"/>
              <a:ext cx="219075" cy="57150"/>
            </a:xfrm>
            <a:custGeom>
              <a:avLst/>
              <a:gdLst>
                <a:gd name="T0" fmla="*/ 75 w 81"/>
                <a:gd name="T1" fmla="*/ 0 h 21"/>
                <a:gd name="T2" fmla="*/ 45 w 81"/>
                <a:gd name="T3" fmla="*/ 1 h 21"/>
                <a:gd name="T4" fmla="*/ 18 w 81"/>
                <a:gd name="T5" fmla="*/ 2 h 21"/>
                <a:gd name="T6" fmla="*/ 0 w 81"/>
                <a:gd name="T7" fmla="*/ 15 h 21"/>
                <a:gd name="T8" fmla="*/ 1 w 81"/>
                <a:gd name="T9" fmla="*/ 18 h 21"/>
                <a:gd name="T10" fmla="*/ 9 w 81"/>
                <a:gd name="T11" fmla="*/ 21 h 21"/>
                <a:gd name="T12" fmla="*/ 16 w 81"/>
                <a:gd name="T13" fmla="*/ 18 h 21"/>
                <a:gd name="T14" fmla="*/ 22 w 81"/>
                <a:gd name="T15" fmla="*/ 15 h 21"/>
                <a:gd name="T16" fmla="*/ 27 w 81"/>
                <a:gd name="T17" fmla="*/ 16 h 21"/>
                <a:gd name="T18" fmla="*/ 37 w 81"/>
                <a:gd name="T19" fmla="*/ 20 h 21"/>
                <a:gd name="T20" fmla="*/ 41 w 81"/>
                <a:gd name="T21" fmla="*/ 21 h 21"/>
                <a:gd name="T22" fmla="*/ 41 w 81"/>
                <a:gd name="T23" fmla="*/ 16 h 21"/>
                <a:gd name="T24" fmla="*/ 47 w 81"/>
                <a:gd name="T25" fmla="*/ 9 h 21"/>
                <a:gd name="T26" fmla="*/ 44 w 81"/>
                <a:gd name="T27" fmla="*/ 8 h 21"/>
                <a:gd name="T28" fmla="*/ 32 w 81"/>
                <a:gd name="T29" fmla="*/ 8 h 21"/>
                <a:gd name="T30" fmla="*/ 25 w 81"/>
                <a:gd name="T31" fmla="*/ 8 h 21"/>
                <a:gd name="T32" fmla="*/ 14 w 81"/>
                <a:gd name="T33" fmla="*/ 5 h 21"/>
                <a:gd name="T34" fmla="*/ 36 w 81"/>
                <a:gd name="T35" fmla="*/ 3 h 21"/>
                <a:gd name="T36" fmla="*/ 48 w 81"/>
                <a:gd name="T37" fmla="*/ 3 h 21"/>
                <a:gd name="T38" fmla="*/ 60 w 81"/>
                <a:gd name="T39" fmla="*/ 3 h 21"/>
                <a:gd name="T40" fmla="*/ 73 w 81"/>
                <a:gd name="T41" fmla="*/ 3 h 21"/>
                <a:gd name="T42" fmla="*/ 75 w 81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21">
                  <a:moveTo>
                    <a:pt x="75" y="0"/>
                  </a:moveTo>
                  <a:cubicBezTo>
                    <a:pt x="68" y="0"/>
                    <a:pt x="54" y="1"/>
                    <a:pt x="45" y="1"/>
                  </a:cubicBezTo>
                  <a:cubicBezTo>
                    <a:pt x="37" y="1"/>
                    <a:pt x="26" y="1"/>
                    <a:pt x="18" y="2"/>
                  </a:cubicBezTo>
                  <a:cubicBezTo>
                    <a:pt x="4" y="3"/>
                    <a:pt x="0" y="10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2" y="20"/>
                    <a:pt x="6" y="21"/>
                    <a:pt x="9" y="21"/>
                  </a:cubicBezTo>
                  <a:cubicBezTo>
                    <a:pt x="13" y="21"/>
                    <a:pt x="16" y="20"/>
                    <a:pt x="16" y="18"/>
                  </a:cubicBezTo>
                  <a:cubicBezTo>
                    <a:pt x="17" y="16"/>
                    <a:pt x="18" y="15"/>
                    <a:pt x="22" y="15"/>
                  </a:cubicBezTo>
                  <a:cubicBezTo>
                    <a:pt x="23" y="15"/>
                    <a:pt x="25" y="15"/>
                    <a:pt x="27" y="16"/>
                  </a:cubicBezTo>
                  <a:cubicBezTo>
                    <a:pt x="36" y="18"/>
                    <a:pt x="34" y="20"/>
                    <a:pt x="37" y="20"/>
                  </a:cubicBezTo>
                  <a:cubicBezTo>
                    <a:pt x="38" y="20"/>
                    <a:pt x="40" y="21"/>
                    <a:pt x="41" y="21"/>
                  </a:cubicBezTo>
                  <a:cubicBezTo>
                    <a:pt x="46" y="21"/>
                    <a:pt x="45" y="18"/>
                    <a:pt x="41" y="16"/>
                  </a:cubicBezTo>
                  <a:cubicBezTo>
                    <a:pt x="38" y="13"/>
                    <a:pt x="39" y="11"/>
                    <a:pt x="47" y="9"/>
                  </a:cubicBezTo>
                  <a:cubicBezTo>
                    <a:pt x="52" y="8"/>
                    <a:pt x="51" y="8"/>
                    <a:pt x="44" y="8"/>
                  </a:cubicBezTo>
                  <a:cubicBezTo>
                    <a:pt x="41" y="8"/>
                    <a:pt x="37" y="8"/>
                    <a:pt x="32" y="8"/>
                  </a:cubicBezTo>
                  <a:cubicBezTo>
                    <a:pt x="29" y="8"/>
                    <a:pt x="27" y="8"/>
                    <a:pt x="25" y="8"/>
                  </a:cubicBezTo>
                  <a:cubicBezTo>
                    <a:pt x="16" y="8"/>
                    <a:pt x="11" y="8"/>
                    <a:pt x="14" y="5"/>
                  </a:cubicBezTo>
                  <a:cubicBezTo>
                    <a:pt x="17" y="3"/>
                    <a:pt x="26" y="3"/>
                    <a:pt x="36" y="3"/>
                  </a:cubicBezTo>
                  <a:cubicBezTo>
                    <a:pt x="40" y="3"/>
                    <a:pt x="44" y="3"/>
                    <a:pt x="48" y="3"/>
                  </a:cubicBezTo>
                  <a:cubicBezTo>
                    <a:pt x="52" y="3"/>
                    <a:pt x="56" y="3"/>
                    <a:pt x="60" y="3"/>
                  </a:cubicBezTo>
                  <a:cubicBezTo>
                    <a:pt x="65" y="3"/>
                    <a:pt x="70" y="3"/>
                    <a:pt x="73" y="3"/>
                  </a:cubicBezTo>
                  <a:cubicBezTo>
                    <a:pt x="81" y="0"/>
                    <a:pt x="80" y="0"/>
                    <a:pt x="7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53" name="出自【趣你的PPT】(微信:qunideppt)：最优质的PPT资源库"/>
            <p:cNvSpPr/>
            <p:nvPr/>
          </p:nvSpPr>
          <p:spPr bwMode="auto">
            <a:xfrm>
              <a:off x="6964363" y="4624388"/>
              <a:ext cx="7938" cy="1587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3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54" name="出自【趣你的PPT】(微信:qunideppt)：最优质的PPT资源库"/>
            <p:cNvSpPr/>
            <p:nvPr/>
          </p:nvSpPr>
          <p:spPr bwMode="auto">
            <a:xfrm>
              <a:off x="7907338" y="4575175"/>
              <a:ext cx="22225" cy="3175"/>
            </a:xfrm>
            <a:custGeom>
              <a:avLst/>
              <a:gdLst>
                <a:gd name="T0" fmla="*/ 2 w 8"/>
                <a:gd name="T1" fmla="*/ 0 h 1"/>
                <a:gd name="T2" fmla="*/ 3 w 8"/>
                <a:gd name="T3" fmla="*/ 1 h 1"/>
                <a:gd name="T4" fmla="*/ 4 w 8"/>
                <a:gd name="T5" fmla="*/ 1 h 1"/>
                <a:gd name="T6" fmla="*/ 6 w 8"/>
                <a:gd name="T7" fmla="*/ 0 h 1"/>
                <a:gd name="T8" fmla="*/ 6 w 8"/>
                <a:gd name="T9" fmla="*/ 0 h 1"/>
                <a:gd name="T10" fmla="*/ 5 w 8"/>
                <a:gd name="T11" fmla="*/ 0 h 1"/>
                <a:gd name="T12" fmla="*/ 3 w 8"/>
                <a:gd name="T13" fmla="*/ 0 h 1"/>
                <a:gd name="T14" fmla="*/ 3 w 8"/>
                <a:gd name="T15" fmla="*/ 0 h 1"/>
                <a:gd name="T16" fmla="*/ 2 w 8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">
                  <a:moveTo>
                    <a:pt x="2" y="0"/>
                  </a:moveTo>
                  <a:cubicBezTo>
                    <a:pt x="1" y="0"/>
                    <a:pt x="0" y="0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6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55" name="出自【趣你的PPT】(微信:qunideppt)：最优质的PPT资源库"/>
            <p:cNvSpPr/>
            <p:nvPr/>
          </p:nvSpPr>
          <p:spPr bwMode="auto">
            <a:xfrm>
              <a:off x="8105775" y="4403725"/>
              <a:ext cx="9525" cy="3175"/>
            </a:xfrm>
            <a:custGeom>
              <a:avLst/>
              <a:gdLst>
                <a:gd name="T0" fmla="*/ 1 w 4"/>
                <a:gd name="T1" fmla="*/ 0 h 1"/>
                <a:gd name="T2" fmla="*/ 0 w 4"/>
                <a:gd name="T3" fmla="*/ 0 h 1"/>
                <a:gd name="T4" fmla="*/ 0 w 4"/>
                <a:gd name="T5" fmla="*/ 1 h 1"/>
                <a:gd name="T6" fmla="*/ 3 w 4"/>
                <a:gd name="T7" fmla="*/ 0 h 1"/>
                <a:gd name="T8" fmla="*/ 1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56" name="出自【趣你的PPT】(微信:qunideppt)：最优质的PPT资源库"/>
            <p:cNvSpPr/>
            <p:nvPr/>
          </p:nvSpPr>
          <p:spPr bwMode="auto">
            <a:xfrm>
              <a:off x="8186738" y="4487863"/>
              <a:ext cx="4763" cy="7937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1 h 3"/>
                <a:gd name="T4" fmla="*/ 1 w 2"/>
                <a:gd name="T5" fmla="*/ 3 h 3"/>
                <a:gd name="T6" fmla="*/ 1 w 2"/>
                <a:gd name="T7" fmla="*/ 1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2" y="1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57" name="出自【趣你的PPT】(微信:qunideppt)：最优质的PPT资源库"/>
            <p:cNvSpPr/>
            <p:nvPr/>
          </p:nvSpPr>
          <p:spPr bwMode="auto">
            <a:xfrm>
              <a:off x="10748963" y="5772150"/>
              <a:ext cx="130175" cy="41275"/>
            </a:xfrm>
            <a:custGeom>
              <a:avLst/>
              <a:gdLst>
                <a:gd name="T0" fmla="*/ 9 w 48"/>
                <a:gd name="T1" fmla="*/ 0 h 15"/>
                <a:gd name="T2" fmla="*/ 4 w 48"/>
                <a:gd name="T3" fmla="*/ 4 h 15"/>
                <a:gd name="T4" fmla="*/ 5 w 48"/>
                <a:gd name="T5" fmla="*/ 9 h 15"/>
                <a:gd name="T6" fmla="*/ 4 w 48"/>
                <a:gd name="T7" fmla="*/ 9 h 15"/>
                <a:gd name="T8" fmla="*/ 4 w 48"/>
                <a:gd name="T9" fmla="*/ 9 h 15"/>
                <a:gd name="T10" fmla="*/ 7 w 48"/>
                <a:gd name="T11" fmla="*/ 14 h 15"/>
                <a:gd name="T12" fmla="*/ 13 w 48"/>
                <a:gd name="T13" fmla="*/ 15 h 15"/>
                <a:gd name="T14" fmla="*/ 22 w 48"/>
                <a:gd name="T15" fmla="*/ 14 h 15"/>
                <a:gd name="T16" fmla="*/ 22 w 48"/>
                <a:gd name="T17" fmla="*/ 14 h 15"/>
                <a:gd name="T18" fmla="*/ 22 w 48"/>
                <a:gd name="T19" fmla="*/ 14 h 15"/>
                <a:gd name="T20" fmla="*/ 22 w 48"/>
                <a:gd name="T21" fmla="*/ 14 h 15"/>
                <a:gd name="T22" fmla="*/ 23 w 48"/>
                <a:gd name="T23" fmla="*/ 14 h 15"/>
                <a:gd name="T24" fmla="*/ 28 w 48"/>
                <a:gd name="T25" fmla="*/ 13 h 15"/>
                <a:gd name="T26" fmla="*/ 29 w 48"/>
                <a:gd name="T27" fmla="*/ 13 h 15"/>
                <a:gd name="T28" fmla="*/ 30 w 48"/>
                <a:gd name="T29" fmla="*/ 13 h 15"/>
                <a:gd name="T30" fmla="*/ 30 w 48"/>
                <a:gd name="T31" fmla="*/ 13 h 15"/>
                <a:gd name="T32" fmla="*/ 36 w 48"/>
                <a:gd name="T33" fmla="*/ 11 h 15"/>
                <a:gd name="T34" fmla="*/ 41 w 48"/>
                <a:gd name="T35" fmla="*/ 9 h 15"/>
                <a:gd name="T36" fmla="*/ 42 w 48"/>
                <a:gd name="T37" fmla="*/ 9 h 15"/>
                <a:gd name="T38" fmla="*/ 42 w 48"/>
                <a:gd name="T39" fmla="*/ 9 h 15"/>
                <a:gd name="T40" fmla="*/ 46 w 48"/>
                <a:gd name="T41" fmla="*/ 6 h 15"/>
                <a:gd name="T42" fmla="*/ 46 w 48"/>
                <a:gd name="T43" fmla="*/ 2 h 15"/>
                <a:gd name="T44" fmla="*/ 28 w 48"/>
                <a:gd name="T45" fmla="*/ 3 h 15"/>
                <a:gd name="T46" fmla="*/ 28 w 48"/>
                <a:gd name="T47" fmla="*/ 3 h 15"/>
                <a:gd name="T48" fmla="*/ 9 w 48"/>
                <a:gd name="T49" fmla="*/ 0 h 15"/>
                <a:gd name="T50" fmla="*/ 9 w 48"/>
                <a:gd name="T5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15">
                  <a:moveTo>
                    <a:pt x="9" y="0"/>
                  </a:moveTo>
                  <a:cubicBezTo>
                    <a:pt x="7" y="0"/>
                    <a:pt x="4" y="2"/>
                    <a:pt x="4" y="4"/>
                  </a:cubicBezTo>
                  <a:cubicBezTo>
                    <a:pt x="4" y="7"/>
                    <a:pt x="6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0" y="11"/>
                    <a:pt x="7" y="14"/>
                  </a:cubicBezTo>
                  <a:cubicBezTo>
                    <a:pt x="9" y="15"/>
                    <a:pt x="11" y="15"/>
                    <a:pt x="13" y="15"/>
                  </a:cubicBezTo>
                  <a:cubicBezTo>
                    <a:pt x="16" y="15"/>
                    <a:pt x="19" y="15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3" y="14"/>
                  </a:cubicBezTo>
                  <a:cubicBezTo>
                    <a:pt x="25" y="14"/>
                    <a:pt x="27" y="13"/>
                    <a:pt x="28" y="13"/>
                  </a:cubicBezTo>
                  <a:cubicBezTo>
                    <a:pt x="28" y="13"/>
                    <a:pt x="29" y="13"/>
                    <a:pt x="29" y="13"/>
                  </a:cubicBezTo>
                  <a:cubicBezTo>
                    <a:pt x="30" y="13"/>
                    <a:pt x="31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4" y="13"/>
                    <a:pt x="36" y="11"/>
                  </a:cubicBezTo>
                  <a:cubicBezTo>
                    <a:pt x="38" y="10"/>
                    <a:pt x="41" y="9"/>
                    <a:pt x="41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3" y="9"/>
                    <a:pt x="44" y="7"/>
                    <a:pt x="46" y="6"/>
                  </a:cubicBezTo>
                  <a:cubicBezTo>
                    <a:pt x="47" y="4"/>
                    <a:pt x="48" y="3"/>
                    <a:pt x="46" y="2"/>
                  </a:cubicBezTo>
                  <a:cubicBezTo>
                    <a:pt x="40" y="2"/>
                    <a:pt x="34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18" y="3"/>
                    <a:pt x="12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58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9807575" y="5434013"/>
              <a:ext cx="1420813" cy="315912"/>
            </a:xfrm>
            <a:custGeom>
              <a:avLst/>
              <a:gdLst>
                <a:gd name="T0" fmla="*/ 495 w 524"/>
                <a:gd name="T1" fmla="*/ 43 h 116"/>
                <a:gd name="T2" fmla="*/ 272 w 524"/>
                <a:gd name="T3" fmla="*/ 0 h 116"/>
                <a:gd name="T4" fmla="*/ 240 w 524"/>
                <a:gd name="T5" fmla="*/ 9 h 116"/>
                <a:gd name="T6" fmla="*/ 240 w 524"/>
                <a:gd name="T7" fmla="*/ 13 h 116"/>
                <a:gd name="T8" fmla="*/ 238 w 524"/>
                <a:gd name="T9" fmla="*/ 14 h 116"/>
                <a:gd name="T10" fmla="*/ 224 w 524"/>
                <a:gd name="T11" fmla="*/ 13 h 116"/>
                <a:gd name="T12" fmla="*/ 215 w 524"/>
                <a:gd name="T13" fmla="*/ 15 h 116"/>
                <a:gd name="T14" fmla="*/ 191 w 524"/>
                <a:gd name="T15" fmla="*/ 11 h 116"/>
                <a:gd name="T16" fmla="*/ 187 w 524"/>
                <a:gd name="T17" fmla="*/ 11 h 116"/>
                <a:gd name="T18" fmla="*/ 177 w 524"/>
                <a:gd name="T19" fmla="*/ 15 h 116"/>
                <a:gd name="T20" fmla="*/ 171 w 524"/>
                <a:gd name="T21" fmla="*/ 19 h 116"/>
                <a:gd name="T22" fmla="*/ 163 w 524"/>
                <a:gd name="T23" fmla="*/ 19 h 116"/>
                <a:gd name="T24" fmla="*/ 161 w 524"/>
                <a:gd name="T25" fmla="*/ 22 h 116"/>
                <a:gd name="T26" fmla="*/ 149 w 524"/>
                <a:gd name="T27" fmla="*/ 20 h 116"/>
                <a:gd name="T28" fmla="*/ 95 w 524"/>
                <a:gd name="T29" fmla="*/ 32 h 116"/>
                <a:gd name="T30" fmla="*/ 30 w 524"/>
                <a:gd name="T31" fmla="*/ 39 h 116"/>
                <a:gd name="T32" fmla="*/ 21 w 524"/>
                <a:gd name="T33" fmla="*/ 48 h 116"/>
                <a:gd name="T34" fmla="*/ 15 w 524"/>
                <a:gd name="T35" fmla="*/ 53 h 116"/>
                <a:gd name="T36" fmla="*/ 15 w 524"/>
                <a:gd name="T37" fmla="*/ 56 h 116"/>
                <a:gd name="T38" fmla="*/ 20 w 524"/>
                <a:gd name="T39" fmla="*/ 63 h 116"/>
                <a:gd name="T40" fmla="*/ 36 w 524"/>
                <a:gd name="T41" fmla="*/ 91 h 116"/>
                <a:gd name="T42" fmla="*/ 195 w 524"/>
                <a:gd name="T43" fmla="*/ 78 h 116"/>
                <a:gd name="T44" fmla="*/ 267 w 524"/>
                <a:gd name="T45" fmla="*/ 93 h 116"/>
                <a:gd name="T46" fmla="*/ 298 w 524"/>
                <a:gd name="T47" fmla="*/ 87 h 116"/>
                <a:gd name="T48" fmla="*/ 295 w 524"/>
                <a:gd name="T49" fmla="*/ 94 h 116"/>
                <a:gd name="T50" fmla="*/ 304 w 524"/>
                <a:gd name="T51" fmla="*/ 97 h 116"/>
                <a:gd name="T52" fmla="*/ 311 w 524"/>
                <a:gd name="T53" fmla="*/ 104 h 116"/>
                <a:gd name="T54" fmla="*/ 357 w 524"/>
                <a:gd name="T55" fmla="*/ 113 h 116"/>
                <a:gd name="T56" fmla="*/ 372 w 524"/>
                <a:gd name="T57" fmla="*/ 112 h 116"/>
                <a:gd name="T58" fmla="*/ 374 w 524"/>
                <a:gd name="T59" fmla="*/ 112 h 116"/>
                <a:gd name="T60" fmla="*/ 383 w 524"/>
                <a:gd name="T61" fmla="*/ 116 h 116"/>
                <a:gd name="T62" fmla="*/ 403 w 524"/>
                <a:gd name="T63" fmla="*/ 112 h 116"/>
                <a:gd name="T64" fmla="*/ 431 w 524"/>
                <a:gd name="T65" fmla="*/ 109 h 116"/>
                <a:gd name="T66" fmla="*/ 483 w 524"/>
                <a:gd name="T67" fmla="*/ 87 h 116"/>
                <a:gd name="T68" fmla="*/ 512 w 524"/>
                <a:gd name="T69" fmla="*/ 53 h 116"/>
                <a:gd name="T70" fmla="*/ 494 w 524"/>
                <a:gd name="T71" fmla="*/ 43 h 116"/>
                <a:gd name="T72" fmla="*/ 487 w 524"/>
                <a:gd name="T73" fmla="*/ 42 h 116"/>
                <a:gd name="T74" fmla="*/ 459 w 524"/>
                <a:gd name="T75" fmla="*/ 32 h 116"/>
                <a:gd name="T76" fmla="*/ 419 w 524"/>
                <a:gd name="T77" fmla="*/ 7 h 116"/>
                <a:gd name="T78" fmla="*/ 401 w 524"/>
                <a:gd name="T79" fmla="*/ 2 h 116"/>
                <a:gd name="T80" fmla="*/ 372 w 524"/>
                <a:gd name="T81" fmla="*/ 23 h 116"/>
                <a:gd name="T82" fmla="*/ 328 w 524"/>
                <a:gd name="T83" fmla="*/ 6 h 116"/>
                <a:gd name="T84" fmla="*/ 328 w 524"/>
                <a:gd name="T85" fmla="*/ 3 h 116"/>
                <a:gd name="T86" fmla="*/ 319 w 524"/>
                <a:gd name="T87" fmla="*/ 3 h 116"/>
                <a:gd name="T88" fmla="*/ 313 w 524"/>
                <a:gd name="T89" fmla="*/ 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4" h="116"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3"/>
                    <a:pt x="495" y="43"/>
                    <a:pt x="495" y="43"/>
                  </a:cubicBezTo>
                  <a:cubicBezTo>
                    <a:pt x="495" y="43"/>
                    <a:pt x="495" y="43"/>
                    <a:pt x="495" y="43"/>
                  </a:cubicBezTo>
                  <a:moveTo>
                    <a:pt x="272" y="0"/>
                  </a:moveTo>
                  <a:cubicBezTo>
                    <a:pt x="272" y="0"/>
                    <a:pt x="272" y="0"/>
                    <a:pt x="272" y="0"/>
                  </a:cubicBezTo>
                  <a:cubicBezTo>
                    <a:pt x="273" y="1"/>
                    <a:pt x="282" y="3"/>
                    <a:pt x="273" y="3"/>
                  </a:cubicBezTo>
                  <a:cubicBezTo>
                    <a:pt x="263" y="4"/>
                    <a:pt x="252" y="5"/>
                    <a:pt x="250" y="6"/>
                  </a:cubicBezTo>
                  <a:cubicBezTo>
                    <a:pt x="248" y="7"/>
                    <a:pt x="244" y="8"/>
                    <a:pt x="240" y="9"/>
                  </a:cubicBezTo>
                  <a:cubicBezTo>
                    <a:pt x="236" y="10"/>
                    <a:pt x="235" y="11"/>
                    <a:pt x="237" y="12"/>
                  </a:cubicBezTo>
                  <a:cubicBezTo>
                    <a:pt x="238" y="12"/>
                    <a:pt x="236" y="12"/>
                    <a:pt x="238" y="13"/>
                  </a:cubicBezTo>
                  <a:cubicBezTo>
                    <a:pt x="240" y="13"/>
                    <a:pt x="241" y="13"/>
                    <a:pt x="240" y="13"/>
                  </a:cubicBezTo>
                  <a:cubicBezTo>
                    <a:pt x="240" y="13"/>
                    <a:pt x="239" y="13"/>
                    <a:pt x="239" y="13"/>
                  </a:cubicBezTo>
                  <a:cubicBezTo>
                    <a:pt x="239" y="13"/>
                    <a:pt x="238" y="13"/>
                    <a:pt x="238" y="13"/>
                  </a:cubicBezTo>
                  <a:cubicBezTo>
                    <a:pt x="237" y="13"/>
                    <a:pt x="237" y="13"/>
                    <a:pt x="238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38" y="14"/>
                    <a:pt x="237" y="14"/>
                    <a:pt x="236" y="14"/>
                  </a:cubicBezTo>
                  <a:cubicBezTo>
                    <a:pt x="234" y="14"/>
                    <a:pt x="229" y="13"/>
                    <a:pt x="224" y="13"/>
                  </a:cubicBezTo>
                  <a:cubicBezTo>
                    <a:pt x="224" y="13"/>
                    <a:pt x="223" y="13"/>
                    <a:pt x="223" y="13"/>
                  </a:cubicBezTo>
                  <a:cubicBezTo>
                    <a:pt x="219" y="13"/>
                    <a:pt x="218" y="15"/>
                    <a:pt x="216" y="15"/>
                  </a:cubicBezTo>
                  <a:cubicBezTo>
                    <a:pt x="216" y="15"/>
                    <a:pt x="216" y="15"/>
                    <a:pt x="215" y="15"/>
                  </a:cubicBezTo>
                  <a:cubicBezTo>
                    <a:pt x="214" y="15"/>
                    <a:pt x="222" y="13"/>
                    <a:pt x="213" y="11"/>
                  </a:cubicBezTo>
                  <a:cubicBezTo>
                    <a:pt x="208" y="10"/>
                    <a:pt x="204" y="10"/>
                    <a:pt x="200" y="10"/>
                  </a:cubicBezTo>
                  <a:cubicBezTo>
                    <a:pt x="195" y="10"/>
                    <a:pt x="192" y="11"/>
                    <a:pt x="191" y="11"/>
                  </a:cubicBezTo>
                  <a:cubicBezTo>
                    <a:pt x="190" y="12"/>
                    <a:pt x="189" y="12"/>
                    <a:pt x="189" y="12"/>
                  </a:cubicBezTo>
                  <a:cubicBezTo>
                    <a:pt x="188" y="12"/>
                    <a:pt x="188" y="12"/>
                    <a:pt x="188" y="12"/>
                  </a:cubicBezTo>
                  <a:cubicBezTo>
                    <a:pt x="188" y="11"/>
                    <a:pt x="188" y="11"/>
                    <a:pt x="187" y="11"/>
                  </a:cubicBezTo>
                  <a:cubicBezTo>
                    <a:pt x="187" y="11"/>
                    <a:pt x="186" y="12"/>
                    <a:pt x="184" y="12"/>
                  </a:cubicBezTo>
                  <a:cubicBezTo>
                    <a:pt x="182" y="13"/>
                    <a:pt x="183" y="14"/>
                    <a:pt x="180" y="14"/>
                  </a:cubicBezTo>
                  <a:cubicBezTo>
                    <a:pt x="178" y="14"/>
                    <a:pt x="176" y="15"/>
                    <a:pt x="177" y="15"/>
                  </a:cubicBezTo>
                  <a:cubicBezTo>
                    <a:pt x="179" y="15"/>
                    <a:pt x="178" y="15"/>
                    <a:pt x="175" y="15"/>
                  </a:cubicBezTo>
                  <a:cubicBezTo>
                    <a:pt x="172" y="15"/>
                    <a:pt x="172" y="16"/>
                    <a:pt x="171" y="17"/>
                  </a:cubicBezTo>
                  <a:cubicBezTo>
                    <a:pt x="169" y="18"/>
                    <a:pt x="170" y="18"/>
                    <a:pt x="171" y="19"/>
                  </a:cubicBezTo>
                  <a:cubicBezTo>
                    <a:pt x="172" y="19"/>
                    <a:pt x="172" y="19"/>
                    <a:pt x="171" y="19"/>
                  </a:cubicBezTo>
                  <a:cubicBezTo>
                    <a:pt x="171" y="19"/>
                    <a:pt x="170" y="19"/>
                    <a:pt x="170" y="19"/>
                  </a:cubicBezTo>
                  <a:cubicBezTo>
                    <a:pt x="168" y="19"/>
                    <a:pt x="166" y="19"/>
                    <a:pt x="163" y="19"/>
                  </a:cubicBezTo>
                  <a:cubicBezTo>
                    <a:pt x="163" y="19"/>
                    <a:pt x="162" y="19"/>
                    <a:pt x="161" y="19"/>
                  </a:cubicBezTo>
                  <a:cubicBezTo>
                    <a:pt x="159" y="19"/>
                    <a:pt x="159" y="19"/>
                    <a:pt x="160" y="19"/>
                  </a:cubicBezTo>
                  <a:cubicBezTo>
                    <a:pt x="161" y="20"/>
                    <a:pt x="162" y="21"/>
                    <a:pt x="161" y="22"/>
                  </a:cubicBezTo>
                  <a:cubicBezTo>
                    <a:pt x="160" y="22"/>
                    <a:pt x="160" y="22"/>
                    <a:pt x="159" y="22"/>
                  </a:cubicBezTo>
                  <a:cubicBezTo>
                    <a:pt x="158" y="22"/>
                    <a:pt x="156" y="22"/>
                    <a:pt x="154" y="21"/>
                  </a:cubicBezTo>
                  <a:cubicBezTo>
                    <a:pt x="153" y="20"/>
                    <a:pt x="151" y="20"/>
                    <a:pt x="149" y="20"/>
                  </a:cubicBezTo>
                  <a:cubicBezTo>
                    <a:pt x="146" y="20"/>
                    <a:pt x="142" y="21"/>
                    <a:pt x="140" y="22"/>
                  </a:cubicBezTo>
                  <a:cubicBezTo>
                    <a:pt x="138" y="23"/>
                    <a:pt x="136" y="25"/>
                    <a:pt x="133" y="26"/>
                  </a:cubicBezTo>
                  <a:cubicBezTo>
                    <a:pt x="121" y="31"/>
                    <a:pt x="114" y="30"/>
                    <a:pt x="95" y="32"/>
                  </a:cubicBezTo>
                  <a:cubicBezTo>
                    <a:pt x="85" y="33"/>
                    <a:pt x="69" y="33"/>
                    <a:pt x="55" y="35"/>
                  </a:cubicBezTo>
                  <a:cubicBezTo>
                    <a:pt x="40" y="37"/>
                    <a:pt x="32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28" y="39"/>
                    <a:pt x="21" y="41"/>
                    <a:pt x="21" y="45"/>
                  </a:cubicBezTo>
                  <a:cubicBezTo>
                    <a:pt x="21" y="46"/>
                    <a:pt x="21" y="47"/>
                    <a:pt x="21" y="48"/>
                  </a:cubicBezTo>
                  <a:cubicBezTo>
                    <a:pt x="23" y="52"/>
                    <a:pt x="20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4"/>
                    <a:pt x="15" y="53"/>
                    <a:pt x="15" y="53"/>
                  </a:cubicBezTo>
                  <a:cubicBezTo>
                    <a:pt x="15" y="53"/>
                    <a:pt x="15" y="54"/>
                    <a:pt x="16" y="54"/>
                  </a:cubicBezTo>
                  <a:cubicBezTo>
                    <a:pt x="17" y="55"/>
                    <a:pt x="17" y="56"/>
                    <a:pt x="16" y="56"/>
                  </a:cubicBezTo>
                  <a:cubicBezTo>
                    <a:pt x="16" y="56"/>
                    <a:pt x="15" y="56"/>
                    <a:pt x="15" y="56"/>
                  </a:cubicBezTo>
                  <a:cubicBezTo>
                    <a:pt x="13" y="55"/>
                    <a:pt x="12" y="55"/>
                    <a:pt x="11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55"/>
                    <a:pt x="19" y="58"/>
                    <a:pt x="20" y="63"/>
                  </a:cubicBezTo>
                  <a:cubicBezTo>
                    <a:pt x="22" y="67"/>
                    <a:pt x="20" y="72"/>
                    <a:pt x="26" y="76"/>
                  </a:cubicBezTo>
                  <a:cubicBezTo>
                    <a:pt x="37" y="82"/>
                    <a:pt x="0" y="84"/>
                    <a:pt x="21" y="89"/>
                  </a:cubicBezTo>
                  <a:cubicBezTo>
                    <a:pt x="26" y="91"/>
                    <a:pt x="31" y="91"/>
                    <a:pt x="36" y="91"/>
                  </a:cubicBezTo>
                  <a:cubicBezTo>
                    <a:pt x="44" y="91"/>
                    <a:pt x="52" y="90"/>
                    <a:pt x="60" y="89"/>
                  </a:cubicBezTo>
                  <a:cubicBezTo>
                    <a:pt x="74" y="87"/>
                    <a:pt x="92" y="87"/>
                    <a:pt x="107" y="87"/>
                  </a:cubicBezTo>
                  <a:cubicBezTo>
                    <a:pt x="130" y="86"/>
                    <a:pt x="161" y="79"/>
                    <a:pt x="195" y="78"/>
                  </a:cubicBezTo>
                  <a:cubicBezTo>
                    <a:pt x="196" y="78"/>
                    <a:pt x="198" y="78"/>
                    <a:pt x="199" y="78"/>
                  </a:cubicBezTo>
                  <a:cubicBezTo>
                    <a:pt x="217" y="78"/>
                    <a:pt x="249" y="81"/>
                    <a:pt x="263" y="84"/>
                  </a:cubicBezTo>
                  <a:cubicBezTo>
                    <a:pt x="275" y="88"/>
                    <a:pt x="265" y="93"/>
                    <a:pt x="267" y="93"/>
                  </a:cubicBezTo>
                  <a:cubicBezTo>
                    <a:pt x="267" y="93"/>
                    <a:pt x="268" y="93"/>
                    <a:pt x="268" y="93"/>
                  </a:cubicBezTo>
                  <a:cubicBezTo>
                    <a:pt x="271" y="93"/>
                    <a:pt x="277" y="91"/>
                    <a:pt x="288" y="88"/>
                  </a:cubicBezTo>
                  <a:cubicBezTo>
                    <a:pt x="292" y="87"/>
                    <a:pt x="296" y="87"/>
                    <a:pt x="298" y="87"/>
                  </a:cubicBezTo>
                  <a:cubicBezTo>
                    <a:pt x="301" y="87"/>
                    <a:pt x="302" y="88"/>
                    <a:pt x="298" y="90"/>
                  </a:cubicBezTo>
                  <a:cubicBezTo>
                    <a:pt x="293" y="93"/>
                    <a:pt x="290" y="95"/>
                    <a:pt x="292" y="95"/>
                  </a:cubicBezTo>
                  <a:cubicBezTo>
                    <a:pt x="293" y="95"/>
                    <a:pt x="294" y="95"/>
                    <a:pt x="295" y="94"/>
                  </a:cubicBezTo>
                  <a:cubicBezTo>
                    <a:pt x="298" y="93"/>
                    <a:pt x="301" y="93"/>
                    <a:pt x="303" y="93"/>
                  </a:cubicBezTo>
                  <a:cubicBezTo>
                    <a:pt x="304" y="93"/>
                    <a:pt x="305" y="93"/>
                    <a:pt x="304" y="94"/>
                  </a:cubicBezTo>
                  <a:cubicBezTo>
                    <a:pt x="303" y="96"/>
                    <a:pt x="301" y="97"/>
                    <a:pt x="304" y="97"/>
                  </a:cubicBezTo>
                  <a:cubicBezTo>
                    <a:pt x="305" y="97"/>
                    <a:pt x="305" y="97"/>
                    <a:pt x="305" y="97"/>
                  </a:cubicBezTo>
                  <a:cubicBezTo>
                    <a:pt x="305" y="97"/>
                    <a:pt x="305" y="97"/>
                    <a:pt x="305" y="97"/>
                  </a:cubicBezTo>
                  <a:cubicBezTo>
                    <a:pt x="310" y="97"/>
                    <a:pt x="305" y="100"/>
                    <a:pt x="311" y="104"/>
                  </a:cubicBezTo>
                  <a:cubicBezTo>
                    <a:pt x="316" y="107"/>
                    <a:pt x="324" y="110"/>
                    <a:pt x="331" y="111"/>
                  </a:cubicBezTo>
                  <a:cubicBezTo>
                    <a:pt x="340" y="113"/>
                    <a:pt x="343" y="113"/>
                    <a:pt x="347" y="113"/>
                  </a:cubicBezTo>
                  <a:cubicBezTo>
                    <a:pt x="350" y="113"/>
                    <a:pt x="353" y="113"/>
                    <a:pt x="357" y="113"/>
                  </a:cubicBezTo>
                  <a:cubicBezTo>
                    <a:pt x="362" y="113"/>
                    <a:pt x="366" y="112"/>
                    <a:pt x="368" y="111"/>
                  </a:cubicBezTo>
                  <a:cubicBezTo>
                    <a:pt x="369" y="111"/>
                    <a:pt x="369" y="111"/>
                    <a:pt x="370" y="111"/>
                  </a:cubicBezTo>
                  <a:cubicBezTo>
                    <a:pt x="371" y="111"/>
                    <a:pt x="372" y="111"/>
                    <a:pt x="372" y="112"/>
                  </a:cubicBezTo>
                  <a:cubicBezTo>
                    <a:pt x="372" y="112"/>
                    <a:pt x="373" y="112"/>
                    <a:pt x="374" y="112"/>
                  </a:cubicBezTo>
                  <a:cubicBezTo>
                    <a:pt x="374" y="112"/>
                    <a:pt x="374" y="112"/>
                    <a:pt x="374" y="112"/>
                  </a:cubicBezTo>
                  <a:cubicBezTo>
                    <a:pt x="374" y="112"/>
                    <a:pt x="374" y="112"/>
                    <a:pt x="374" y="112"/>
                  </a:cubicBezTo>
                  <a:cubicBezTo>
                    <a:pt x="376" y="112"/>
                    <a:pt x="376" y="114"/>
                    <a:pt x="378" y="115"/>
                  </a:cubicBezTo>
                  <a:cubicBezTo>
                    <a:pt x="379" y="116"/>
                    <a:pt x="381" y="116"/>
                    <a:pt x="382" y="116"/>
                  </a:cubicBezTo>
                  <a:cubicBezTo>
                    <a:pt x="383" y="116"/>
                    <a:pt x="383" y="116"/>
                    <a:pt x="383" y="116"/>
                  </a:cubicBezTo>
                  <a:cubicBezTo>
                    <a:pt x="383" y="116"/>
                    <a:pt x="389" y="115"/>
                    <a:pt x="395" y="114"/>
                  </a:cubicBezTo>
                  <a:cubicBezTo>
                    <a:pt x="401" y="113"/>
                    <a:pt x="404" y="112"/>
                    <a:pt x="403" y="112"/>
                  </a:cubicBezTo>
                  <a:cubicBezTo>
                    <a:pt x="403" y="112"/>
                    <a:pt x="403" y="112"/>
                    <a:pt x="403" y="112"/>
                  </a:cubicBezTo>
                  <a:cubicBezTo>
                    <a:pt x="403" y="112"/>
                    <a:pt x="403" y="112"/>
                    <a:pt x="403" y="112"/>
                  </a:cubicBezTo>
                  <a:cubicBezTo>
                    <a:pt x="403" y="112"/>
                    <a:pt x="403" y="112"/>
                    <a:pt x="402" y="112"/>
                  </a:cubicBezTo>
                  <a:cubicBezTo>
                    <a:pt x="401" y="111"/>
                    <a:pt x="417" y="112"/>
                    <a:pt x="431" y="109"/>
                  </a:cubicBezTo>
                  <a:cubicBezTo>
                    <a:pt x="437" y="108"/>
                    <a:pt x="438" y="106"/>
                    <a:pt x="447" y="101"/>
                  </a:cubicBezTo>
                  <a:cubicBezTo>
                    <a:pt x="452" y="99"/>
                    <a:pt x="457" y="96"/>
                    <a:pt x="464" y="93"/>
                  </a:cubicBezTo>
                  <a:cubicBezTo>
                    <a:pt x="473" y="89"/>
                    <a:pt x="484" y="87"/>
                    <a:pt x="483" y="87"/>
                  </a:cubicBezTo>
                  <a:cubicBezTo>
                    <a:pt x="482" y="87"/>
                    <a:pt x="493" y="84"/>
                    <a:pt x="501" y="80"/>
                  </a:cubicBezTo>
                  <a:cubicBezTo>
                    <a:pt x="512" y="75"/>
                    <a:pt x="520" y="69"/>
                    <a:pt x="517" y="66"/>
                  </a:cubicBezTo>
                  <a:cubicBezTo>
                    <a:pt x="514" y="62"/>
                    <a:pt x="524" y="55"/>
                    <a:pt x="512" y="53"/>
                  </a:cubicBezTo>
                  <a:cubicBezTo>
                    <a:pt x="507" y="51"/>
                    <a:pt x="502" y="50"/>
                    <a:pt x="499" y="48"/>
                  </a:cubicBezTo>
                  <a:cubicBezTo>
                    <a:pt x="495" y="45"/>
                    <a:pt x="495" y="43"/>
                    <a:pt x="495" y="43"/>
                  </a:cubicBezTo>
                  <a:cubicBezTo>
                    <a:pt x="495" y="43"/>
                    <a:pt x="494" y="43"/>
                    <a:pt x="494" y="43"/>
                  </a:cubicBezTo>
                  <a:cubicBezTo>
                    <a:pt x="493" y="43"/>
                    <a:pt x="492" y="43"/>
                    <a:pt x="491" y="42"/>
                  </a:cubicBezTo>
                  <a:cubicBezTo>
                    <a:pt x="490" y="42"/>
                    <a:pt x="489" y="42"/>
                    <a:pt x="488" y="42"/>
                  </a:cubicBezTo>
                  <a:cubicBezTo>
                    <a:pt x="487" y="42"/>
                    <a:pt x="487" y="42"/>
                    <a:pt x="487" y="42"/>
                  </a:cubicBezTo>
                  <a:cubicBezTo>
                    <a:pt x="487" y="42"/>
                    <a:pt x="487" y="42"/>
                    <a:pt x="487" y="42"/>
                  </a:cubicBezTo>
                  <a:cubicBezTo>
                    <a:pt x="486" y="42"/>
                    <a:pt x="482" y="40"/>
                    <a:pt x="477" y="36"/>
                  </a:cubicBezTo>
                  <a:cubicBezTo>
                    <a:pt x="473" y="32"/>
                    <a:pt x="458" y="32"/>
                    <a:pt x="459" y="32"/>
                  </a:cubicBezTo>
                  <a:cubicBezTo>
                    <a:pt x="460" y="31"/>
                    <a:pt x="445" y="30"/>
                    <a:pt x="443" y="25"/>
                  </a:cubicBezTo>
                  <a:cubicBezTo>
                    <a:pt x="441" y="21"/>
                    <a:pt x="444" y="16"/>
                    <a:pt x="439" y="13"/>
                  </a:cubicBezTo>
                  <a:cubicBezTo>
                    <a:pt x="429" y="9"/>
                    <a:pt x="422" y="14"/>
                    <a:pt x="419" y="7"/>
                  </a:cubicBezTo>
                  <a:cubicBezTo>
                    <a:pt x="418" y="6"/>
                    <a:pt x="417" y="4"/>
                    <a:pt x="415" y="3"/>
                  </a:cubicBezTo>
                  <a:cubicBezTo>
                    <a:pt x="413" y="2"/>
                    <a:pt x="409" y="1"/>
                    <a:pt x="406" y="1"/>
                  </a:cubicBezTo>
                  <a:cubicBezTo>
                    <a:pt x="404" y="1"/>
                    <a:pt x="402" y="1"/>
                    <a:pt x="401" y="2"/>
                  </a:cubicBezTo>
                  <a:cubicBezTo>
                    <a:pt x="398" y="4"/>
                    <a:pt x="397" y="6"/>
                    <a:pt x="396" y="7"/>
                  </a:cubicBezTo>
                  <a:cubicBezTo>
                    <a:pt x="396" y="8"/>
                    <a:pt x="392" y="12"/>
                    <a:pt x="389" y="17"/>
                  </a:cubicBezTo>
                  <a:cubicBezTo>
                    <a:pt x="387" y="20"/>
                    <a:pt x="384" y="23"/>
                    <a:pt x="372" y="23"/>
                  </a:cubicBezTo>
                  <a:cubicBezTo>
                    <a:pt x="368" y="23"/>
                    <a:pt x="364" y="23"/>
                    <a:pt x="359" y="22"/>
                  </a:cubicBezTo>
                  <a:cubicBezTo>
                    <a:pt x="350" y="21"/>
                    <a:pt x="334" y="19"/>
                    <a:pt x="325" y="17"/>
                  </a:cubicBezTo>
                  <a:cubicBezTo>
                    <a:pt x="313" y="13"/>
                    <a:pt x="323" y="8"/>
                    <a:pt x="328" y="6"/>
                  </a:cubicBezTo>
                  <a:cubicBezTo>
                    <a:pt x="334" y="5"/>
                    <a:pt x="334" y="4"/>
                    <a:pt x="332" y="3"/>
                  </a:cubicBezTo>
                  <a:cubicBezTo>
                    <a:pt x="331" y="3"/>
                    <a:pt x="330" y="3"/>
                    <a:pt x="329" y="3"/>
                  </a:cubicBezTo>
                  <a:cubicBezTo>
                    <a:pt x="328" y="3"/>
                    <a:pt x="328" y="3"/>
                    <a:pt x="328" y="3"/>
                  </a:cubicBezTo>
                  <a:cubicBezTo>
                    <a:pt x="327" y="4"/>
                    <a:pt x="325" y="4"/>
                    <a:pt x="323" y="4"/>
                  </a:cubicBezTo>
                  <a:cubicBezTo>
                    <a:pt x="323" y="4"/>
                    <a:pt x="323" y="4"/>
                    <a:pt x="322" y="4"/>
                  </a:cubicBezTo>
                  <a:cubicBezTo>
                    <a:pt x="320" y="4"/>
                    <a:pt x="318" y="4"/>
                    <a:pt x="319" y="3"/>
                  </a:cubicBezTo>
                  <a:cubicBezTo>
                    <a:pt x="319" y="3"/>
                    <a:pt x="319" y="3"/>
                    <a:pt x="318" y="3"/>
                  </a:cubicBezTo>
                  <a:cubicBezTo>
                    <a:pt x="318" y="3"/>
                    <a:pt x="317" y="3"/>
                    <a:pt x="316" y="3"/>
                  </a:cubicBezTo>
                  <a:cubicBezTo>
                    <a:pt x="315" y="3"/>
                    <a:pt x="314" y="3"/>
                    <a:pt x="313" y="3"/>
                  </a:cubicBezTo>
                  <a:cubicBezTo>
                    <a:pt x="309" y="3"/>
                    <a:pt x="302" y="3"/>
                    <a:pt x="295" y="2"/>
                  </a:cubicBezTo>
                  <a:cubicBezTo>
                    <a:pt x="283" y="1"/>
                    <a:pt x="274" y="0"/>
                    <a:pt x="272" y="0"/>
                  </a:cubicBezTo>
                </a:path>
              </a:pathLst>
            </a:custGeom>
            <a:blipFill>
              <a:blip r:embed="rId1" cstate="email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59" name="出自【趣你的PPT】(微信:qunideppt)：最优质的PPT资源库"/>
            <p:cNvSpPr/>
            <p:nvPr/>
          </p:nvSpPr>
          <p:spPr bwMode="auto">
            <a:xfrm>
              <a:off x="11095038" y="4392613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60" name="出自【趣你的PPT】(微信:qunideppt)：最优质的PPT资源库"/>
            <p:cNvSpPr/>
            <p:nvPr/>
          </p:nvSpPr>
          <p:spPr bwMode="auto">
            <a:xfrm>
              <a:off x="10880725" y="5768975"/>
              <a:ext cx="15875" cy="3175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4 w 6"/>
                <a:gd name="T7" fmla="*/ 0 h 1"/>
                <a:gd name="T8" fmla="*/ 4 w 6"/>
                <a:gd name="T9" fmla="*/ 0 h 1"/>
                <a:gd name="T10" fmla="*/ 3 w 6"/>
                <a:gd name="T11" fmla="*/ 0 h 1"/>
                <a:gd name="T12" fmla="*/ 2 w 6"/>
                <a:gd name="T13" fmla="*/ 0 h 1"/>
                <a:gd name="T14" fmla="*/ 0 w 6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0" y="0"/>
                    <a:pt x="0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1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61" name="出自【趣你的PPT】(微信:qunideppt)：最优质的PPT资源库"/>
            <p:cNvSpPr/>
            <p:nvPr/>
          </p:nvSpPr>
          <p:spPr bwMode="auto">
            <a:xfrm>
              <a:off x="7524750" y="4549775"/>
              <a:ext cx="14288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1 w 5"/>
                <a:gd name="T5" fmla="*/ 0 h 1"/>
                <a:gd name="T6" fmla="*/ 1 w 5"/>
                <a:gd name="T7" fmla="*/ 0 h 1"/>
                <a:gd name="T8" fmla="*/ 1 w 5"/>
                <a:gd name="T9" fmla="*/ 1 h 1"/>
                <a:gd name="T10" fmla="*/ 3 w 5"/>
                <a:gd name="T11" fmla="*/ 0 h 1"/>
                <a:gd name="T12" fmla="*/ 4 w 5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62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5391150" y="4294188"/>
              <a:ext cx="5894388" cy="1355725"/>
            </a:xfrm>
            <a:custGeom>
              <a:avLst/>
              <a:gdLst>
                <a:gd name="T0" fmla="*/ 839 w 2174"/>
                <a:gd name="T1" fmla="*/ 210 h 498"/>
                <a:gd name="T2" fmla="*/ 318 w 2174"/>
                <a:gd name="T3" fmla="*/ 182 h 498"/>
                <a:gd name="T4" fmla="*/ 1021 w 2174"/>
                <a:gd name="T5" fmla="*/ 29 h 498"/>
                <a:gd name="T6" fmla="*/ 1021 w 2174"/>
                <a:gd name="T7" fmla="*/ 72 h 498"/>
                <a:gd name="T8" fmla="*/ 979 w 2174"/>
                <a:gd name="T9" fmla="*/ 86 h 498"/>
                <a:gd name="T10" fmla="*/ 908 w 2174"/>
                <a:gd name="T11" fmla="*/ 92 h 498"/>
                <a:gd name="T12" fmla="*/ 744 w 2174"/>
                <a:gd name="T13" fmla="*/ 96 h 498"/>
                <a:gd name="T14" fmla="*/ 592 w 2174"/>
                <a:gd name="T15" fmla="*/ 121 h 498"/>
                <a:gd name="T16" fmla="*/ 551 w 2174"/>
                <a:gd name="T17" fmla="*/ 96 h 498"/>
                <a:gd name="T18" fmla="*/ 493 w 2174"/>
                <a:gd name="T19" fmla="*/ 88 h 498"/>
                <a:gd name="T20" fmla="*/ 449 w 2174"/>
                <a:gd name="T21" fmla="*/ 87 h 498"/>
                <a:gd name="T22" fmla="*/ 394 w 2174"/>
                <a:gd name="T23" fmla="*/ 99 h 498"/>
                <a:gd name="T24" fmla="*/ 363 w 2174"/>
                <a:gd name="T25" fmla="*/ 108 h 498"/>
                <a:gd name="T26" fmla="*/ 319 w 2174"/>
                <a:gd name="T27" fmla="*/ 129 h 498"/>
                <a:gd name="T28" fmla="*/ 297 w 2174"/>
                <a:gd name="T29" fmla="*/ 136 h 498"/>
                <a:gd name="T30" fmla="*/ 276 w 2174"/>
                <a:gd name="T31" fmla="*/ 146 h 498"/>
                <a:gd name="T32" fmla="*/ 276 w 2174"/>
                <a:gd name="T33" fmla="*/ 151 h 498"/>
                <a:gd name="T34" fmla="*/ 314 w 2174"/>
                <a:gd name="T35" fmla="*/ 156 h 498"/>
                <a:gd name="T36" fmla="*/ 407 w 2174"/>
                <a:gd name="T37" fmla="*/ 153 h 498"/>
                <a:gd name="T38" fmla="*/ 465 w 2174"/>
                <a:gd name="T39" fmla="*/ 151 h 498"/>
                <a:gd name="T40" fmla="*/ 447 w 2174"/>
                <a:gd name="T41" fmla="*/ 167 h 498"/>
                <a:gd name="T42" fmla="*/ 324 w 2174"/>
                <a:gd name="T43" fmla="*/ 168 h 498"/>
                <a:gd name="T44" fmla="*/ 255 w 2174"/>
                <a:gd name="T45" fmla="*/ 192 h 498"/>
                <a:gd name="T46" fmla="*/ 150 w 2174"/>
                <a:gd name="T47" fmla="*/ 225 h 498"/>
                <a:gd name="T48" fmla="*/ 272 w 2174"/>
                <a:gd name="T49" fmla="*/ 226 h 498"/>
                <a:gd name="T50" fmla="*/ 407 w 2174"/>
                <a:gd name="T51" fmla="*/ 225 h 498"/>
                <a:gd name="T52" fmla="*/ 498 w 2174"/>
                <a:gd name="T53" fmla="*/ 248 h 498"/>
                <a:gd name="T54" fmla="*/ 589 w 2174"/>
                <a:gd name="T55" fmla="*/ 212 h 498"/>
                <a:gd name="T56" fmla="*/ 662 w 2174"/>
                <a:gd name="T57" fmla="*/ 215 h 498"/>
                <a:gd name="T58" fmla="*/ 536 w 2174"/>
                <a:gd name="T59" fmla="*/ 245 h 498"/>
                <a:gd name="T60" fmla="*/ 617 w 2174"/>
                <a:gd name="T61" fmla="*/ 273 h 498"/>
                <a:gd name="T62" fmla="*/ 341 w 2174"/>
                <a:gd name="T63" fmla="*/ 252 h 498"/>
                <a:gd name="T64" fmla="*/ 8 w 2174"/>
                <a:gd name="T65" fmla="*/ 337 h 498"/>
                <a:gd name="T66" fmla="*/ 344 w 2174"/>
                <a:gd name="T67" fmla="*/ 390 h 498"/>
                <a:gd name="T68" fmla="*/ 658 w 2174"/>
                <a:gd name="T69" fmla="*/ 458 h 498"/>
                <a:gd name="T70" fmla="*/ 746 w 2174"/>
                <a:gd name="T71" fmla="*/ 333 h 498"/>
                <a:gd name="T72" fmla="*/ 731 w 2174"/>
                <a:gd name="T73" fmla="*/ 313 h 498"/>
                <a:gd name="T74" fmla="*/ 814 w 2174"/>
                <a:gd name="T75" fmla="*/ 277 h 498"/>
                <a:gd name="T76" fmla="*/ 1104 w 2174"/>
                <a:gd name="T77" fmla="*/ 301 h 498"/>
                <a:gd name="T78" fmla="*/ 1340 w 2174"/>
                <a:gd name="T79" fmla="*/ 305 h 498"/>
                <a:gd name="T80" fmla="*/ 1383 w 2174"/>
                <a:gd name="T81" fmla="*/ 308 h 498"/>
                <a:gd name="T82" fmla="*/ 1427 w 2174"/>
                <a:gd name="T83" fmla="*/ 325 h 498"/>
                <a:gd name="T84" fmla="*/ 1543 w 2174"/>
                <a:gd name="T85" fmla="*/ 368 h 498"/>
                <a:gd name="T86" fmla="*/ 1579 w 2174"/>
                <a:gd name="T87" fmla="*/ 344 h 498"/>
                <a:gd name="T88" fmla="*/ 1656 w 2174"/>
                <a:gd name="T89" fmla="*/ 301 h 498"/>
                <a:gd name="T90" fmla="*/ 1727 w 2174"/>
                <a:gd name="T91" fmla="*/ 282 h 498"/>
                <a:gd name="T92" fmla="*/ 1698 w 2174"/>
                <a:gd name="T93" fmla="*/ 252 h 498"/>
                <a:gd name="T94" fmla="*/ 1746 w 2174"/>
                <a:gd name="T95" fmla="*/ 227 h 498"/>
                <a:gd name="T96" fmla="*/ 1836 w 2174"/>
                <a:gd name="T97" fmla="*/ 209 h 498"/>
                <a:gd name="T98" fmla="*/ 1838 w 2174"/>
                <a:gd name="T99" fmla="*/ 112 h 498"/>
                <a:gd name="T100" fmla="*/ 1959 w 2174"/>
                <a:gd name="T101" fmla="*/ 85 h 498"/>
                <a:gd name="T102" fmla="*/ 2063 w 2174"/>
                <a:gd name="T103" fmla="*/ 138 h 498"/>
                <a:gd name="T104" fmla="*/ 2100 w 2174"/>
                <a:gd name="T105" fmla="*/ 84 h 498"/>
                <a:gd name="T106" fmla="*/ 2079 w 2174"/>
                <a:gd name="T107" fmla="*/ 46 h 498"/>
                <a:gd name="T108" fmla="*/ 2158 w 2174"/>
                <a:gd name="T109" fmla="*/ 32 h 498"/>
                <a:gd name="T110" fmla="*/ 2109 w 2174"/>
                <a:gd name="T111" fmla="*/ 12 h 498"/>
                <a:gd name="T112" fmla="*/ 1979 w 2174"/>
                <a:gd name="T113" fmla="*/ 8 h 498"/>
                <a:gd name="T114" fmla="*/ 1754 w 2174"/>
                <a:gd name="T115" fmla="*/ 16 h 498"/>
                <a:gd name="T116" fmla="*/ 1609 w 2174"/>
                <a:gd name="T117" fmla="*/ 18 h 498"/>
                <a:gd name="T118" fmla="*/ 1556 w 2174"/>
                <a:gd name="T119" fmla="*/ 31 h 498"/>
                <a:gd name="T120" fmla="*/ 1438 w 2174"/>
                <a:gd name="T121" fmla="*/ 26 h 498"/>
                <a:gd name="T122" fmla="*/ 1270 w 2174"/>
                <a:gd name="T123" fmla="*/ 30 h 498"/>
                <a:gd name="T124" fmla="*/ 1187 w 2174"/>
                <a:gd name="T125" fmla="*/ 5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4" h="498">
                  <a:moveTo>
                    <a:pt x="1550" y="375"/>
                  </a:moveTo>
                  <a:cubicBezTo>
                    <a:pt x="1550" y="375"/>
                    <a:pt x="1550" y="375"/>
                    <a:pt x="1550" y="375"/>
                  </a:cubicBezTo>
                  <a:cubicBezTo>
                    <a:pt x="1550" y="375"/>
                    <a:pt x="1550" y="375"/>
                    <a:pt x="1550" y="375"/>
                  </a:cubicBezTo>
                  <a:cubicBezTo>
                    <a:pt x="1550" y="375"/>
                    <a:pt x="1550" y="375"/>
                    <a:pt x="1550" y="375"/>
                  </a:cubicBezTo>
                  <a:moveTo>
                    <a:pt x="810" y="242"/>
                  </a:moveTo>
                  <a:cubicBezTo>
                    <a:pt x="810" y="242"/>
                    <a:pt x="810" y="242"/>
                    <a:pt x="810" y="242"/>
                  </a:cubicBezTo>
                  <a:cubicBezTo>
                    <a:pt x="810" y="242"/>
                    <a:pt x="810" y="242"/>
                    <a:pt x="810" y="242"/>
                  </a:cubicBezTo>
                  <a:cubicBezTo>
                    <a:pt x="810" y="242"/>
                    <a:pt x="810" y="242"/>
                    <a:pt x="810" y="242"/>
                  </a:cubicBezTo>
                  <a:moveTo>
                    <a:pt x="554" y="484"/>
                  </a:moveTo>
                  <a:cubicBezTo>
                    <a:pt x="550" y="484"/>
                    <a:pt x="547" y="483"/>
                    <a:pt x="548" y="481"/>
                  </a:cubicBezTo>
                  <a:cubicBezTo>
                    <a:pt x="548" y="479"/>
                    <a:pt x="558" y="477"/>
                    <a:pt x="566" y="477"/>
                  </a:cubicBezTo>
                  <a:cubicBezTo>
                    <a:pt x="571" y="477"/>
                    <a:pt x="575" y="478"/>
                    <a:pt x="574" y="480"/>
                  </a:cubicBezTo>
                  <a:cubicBezTo>
                    <a:pt x="572" y="481"/>
                    <a:pt x="561" y="484"/>
                    <a:pt x="554" y="484"/>
                  </a:cubicBezTo>
                  <a:moveTo>
                    <a:pt x="479" y="246"/>
                  </a:moveTo>
                  <a:cubicBezTo>
                    <a:pt x="480" y="246"/>
                    <a:pt x="481" y="246"/>
                    <a:pt x="481" y="246"/>
                  </a:cubicBezTo>
                  <a:cubicBezTo>
                    <a:pt x="482" y="246"/>
                    <a:pt x="483" y="246"/>
                    <a:pt x="483" y="246"/>
                  </a:cubicBezTo>
                  <a:cubicBezTo>
                    <a:pt x="483" y="246"/>
                    <a:pt x="483" y="246"/>
                    <a:pt x="482" y="246"/>
                  </a:cubicBezTo>
                  <a:cubicBezTo>
                    <a:pt x="481" y="246"/>
                    <a:pt x="481" y="246"/>
                    <a:pt x="480" y="246"/>
                  </a:cubicBezTo>
                  <a:cubicBezTo>
                    <a:pt x="480" y="246"/>
                    <a:pt x="479" y="246"/>
                    <a:pt x="479" y="246"/>
                  </a:cubicBezTo>
                  <a:moveTo>
                    <a:pt x="790" y="212"/>
                  </a:moveTo>
                  <a:cubicBezTo>
                    <a:pt x="791" y="212"/>
                    <a:pt x="792" y="211"/>
                    <a:pt x="792" y="211"/>
                  </a:cubicBezTo>
                  <a:cubicBezTo>
                    <a:pt x="791" y="210"/>
                    <a:pt x="798" y="210"/>
                    <a:pt x="807" y="209"/>
                  </a:cubicBezTo>
                  <a:cubicBezTo>
                    <a:pt x="813" y="209"/>
                    <a:pt x="819" y="208"/>
                    <a:pt x="823" y="208"/>
                  </a:cubicBezTo>
                  <a:cubicBezTo>
                    <a:pt x="823" y="208"/>
                    <a:pt x="823" y="208"/>
                    <a:pt x="824" y="208"/>
                  </a:cubicBezTo>
                  <a:cubicBezTo>
                    <a:pt x="836" y="208"/>
                    <a:pt x="838" y="209"/>
                    <a:pt x="839" y="210"/>
                  </a:cubicBezTo>
                  <a:cubicBezTo>
                    <a:pt x="842" y="213"/>
                    <a:pt x="837" y="214"/>
                    <a:pt x="827" y="215"/>
                  </a:cubicBezTo>
                  <a:cubicBezTo>
                    <a:pt x="818" y="216"/>
                    <a:pt x="824" y="218"/>
                    <a:pt x="820" y="219"/>
                  </a:cubicBezTo>
                  <a:cubicBezTo>
                    <a:pt x="815" y="219"/>
                    <a:pt x="817" y="220"/>
                    <a:pt x="820" y="221"/>
                  </a:cubicBezTo>
                  <a:cubicBezTo>
                    <a:pt x="822" y="222"/>
                    <a:pt x="823" y="223"/>
                    <a:pt x="826" y="224"/>
                  </a:cubicBezTo>
                  <a:cubicBezTo>
                    <a:pt x="828" y="225"/>
                    <a:pt x="844" y="225"/>
                    <a:pt x="845" y="226"/>
                  </a:cubicBezTo>
                  <a:cubicBezTo>
                    <a:pt x="849" y="227"/>
                    <a:pt x="850" y="230"/>
                    <a:pt x="851" y="232"/>
                  </a:cubicBezTo>
                  <a:cubicBezTo>
                    <a:pt x="852" y="236"/>
                    <a:pt x="861" y="238"/>
                    <a:pt x="863" y="238"/>
                  </a:cubicBezTo>
                  <a:cubicBezTo>
                    <a:pt x="865" y="239"/>
                    <a:pt x="864" y="239"/>
                    <a:pt x="862" y="240"/>
                  </a:cubicBezTo>
                  <a:cubicBezTo>
                    <a:pt x="861" y="240"/>
                    <a:pt x="870" y="242"/>
                    <a:pt x="872" y="245"/>
                  </a:cubicBezTo>
                  <a:cubicBezTo>
                    <a:pt x="874" y="247"/>
                    <a:pt x="875" y="249"/>
                    <a:pt x="876" y="251"/>
                  </a:cubicBezTo>
                  <a:cubicBezTo>
                    <a:pt x="859" y="250"/>
                    <a:pt x="833" y="250"/>
                    <a:pt x="818" y="248"/>
                  </a:cubicBezTo>
                  <a:cubicBezTo>
                    <a:pt x="804" y="246"/>
                    <a:pt x="809" y="242"/>
                    <a:pt x="809" y="242"/>
                  </a:cubicBezTo>
                  <a:cubicBezTo>
                    <a:pt x="810" y="242"/>
                    <a:pt x="810" y="242"/>
                    <a:pt x="810" y="242"/>
                  </a:cubicBezTo>
                  <a:cubicBezTo>
                    <a:pt x="810" y="241"/>
                    <a:pt x="810" y="240"/>
                    <a:pt x="812" y="238"/>
                  </a:cubicBezTo>
                  <a:cubicBezTo>
                    <a:pt x="815" y="236"/>
                    <a:pt x="810" y="234"/>
                    <a:pt x="799" y="231"/>
                  </a:cubicBezTo>
                  <a:cubicBezTo>
                    <a:pt x="797" y="230"/>
                    <a:pt x="796" y="230"/>
                    <a:pt x="794" y="229"/>
                  </a:cubicBezTo>
                  <a:cubicBezTo>
                    <a:pt x="784" y="226"/>
                    <a:pt x="769" y="221"/>
                    <a:pt x="771" y="217"/>
                  </a:cubicBezTo>
                  <a:cubicBezTo>
                    <a:pt x="773" y="214"/>
                    <a:pt x="785" y="213"/>
                    <a:pt x="787" y="213"/>
                  </a:cubicBezTo>
                  <a:cubicBezTo>
                    <a:pt x="787" y="213"/>
                    <a:pt x="787" y="213"/>
                    <a:pt x="787" y="213"/>
                  </a:cubicBezTo>
                  <a:cubicBezTo>
                    <a:pt x="787" y="213"/>
                    <a:pt x="787" y="213"/>
                    <a:pt x="787" y="213"/>
                  </a:cubicBezTo>
                  <a:cubicBezTo>
                    <a:pt x="789" y="213"/>
                    <a:pt x="790" y="212"/>
                    <a:pt x="788" y="212"/>
                  </a:cubicBezTo>
                  <a:cubicBezTo>
                    <a:pt x="787" y="212"/>
                    <a:pt x="787" y="212"/>
                    <a:pt x="788" y="212"/>
                  </a:cubicBezTo>
                  <a:cubicBezTo>
                    <a:pt x="789" y="212"/>
                    <a:pt x="789" y="212"/>
                    <a:pt x="789" y="212"/>
                  </a:cubicBezTo>
                  <a:cubicBezTo>
                    <a:pt x="789" y="212"/>
                    <a:pt x="790" y="212"/>
                    <a:pt x="790" y="212"/>
                  </a:cubicBezTo>
                  <a:moveTo>
                    <a:pt x="318" y="182"/>
                  </a:moveTo>
                  <a:cubicBezTo>
                    <a:pt x="318" y="182"/>
                    <a:pt x="317" y="182"/>
                    <a:pt x="316" y="182"/>
                  </a:cubicBezTo>
                  <a:cubicBezTo>
                    <a:pt x="318" y="182"/>
                    <a:pt x="319" y="182"/>
                    <a:pt x="318" y="182"/>
                  </a:cubicBezTo>
                  <a:moveTo>
                    <a:pt x="1108" y="0"/>
                  </a:moveTo>
                  <a:cubicBezTo>
                    <a:pt x="1107" y="0"/>
                    <a:pt x="1105" y="0"/>
                    <a:pt x="1103" y="0"/>
                  </a:cubicBezTo>
                  <a:cubicBezTo>
                    <a:pt x="1095" y="1"/>
                    <a:pt x="1091" y="4"/>
                    <a:pt x="1091" y="7"/>
                  </a:cubicBezTo>
                  <a:cubicBezTo>
                    <a:pt x="1092" y="11"/>
                    <a:pt x="1102" y="15"/>
                    <a:pt x="1107" y="15"/>
                  </a:cubicBezTo>
                  <a:cubicBezTo>
                    <a:pt x="1113" y="16"/>
                    <a:pt x="1111" y="16"/>
                    <a:pt x="1102" y="16"/>
                  </a:cubicBezTo>
                  <a:cubicBezTo>
                    <a:pt x="1092" y="16"/>
                    <a:pt x="1093" y="17"/>
                    <a:pt x="1099" y="19"/>
                  </a:cubicBezTo>
                  <a:cubicBezTo>
                    <a:pt x="1101" y="19"/>
                    <a:pt x="1102" y="19"/>
                    <a:pt x="1102" y="19"/>
                  </a:cubicBezTo>
                  <a:cubicBezTo>
                    <a:pt x="1101" y="19"/>
                    <a:pt x="1100" y="19"/>
                    <a:pt x="1098" y="19"/>
                  </a:cubicBezTo>
                  <a:cubicBezTo>
                    <a:pt x="1096" y="19"/>
                    <a:pt x="1094" y="19"/>
                    <a:pt x="1091" y="19"/>
                  </a:cubicBezTo>
                  <a:cubicBezTo>
                    <a:pt x="1083" y="21"/>
                    <a:pt x="1077" y="22"/>
                    <a:pt x="1075" y="22"/>
                  </a:cubicBezTo>
                  <a:cubicBezTo>
                    <a:pt x="1074" y="22"/>
                    <a:pt x="1074" y="22"/>
                    <a:pt x="1074" y="22"/>
                  </a:cubicBezTo>
                  <a:cubicBezTo>
                    <a:pt x="1074" y="22"/>
                    <a:pt x="1073" y="22"/>
                    <a:pt x="1073" y="22"/>
                  </a:cubicBezTo>
                  <a:cubicBezTo>
                    <a:pt x="1072" y="22"/>
                    <a:pt x="1072" y="22"/>
                    <a:pt x="1071" y="23"/>
                  </a:cubicBezTo>
                  <a:cubicBezTo>
                    <a:pt x="1071" y="23"/>
                    <a:pt x="1071" y="23"/>
                    <a:pt x="1071" y="23"/>
                  </a:cubicBezTo>
                  <a:cubicBezTo>
                    <a:pt x="1070" y="23"/>
                    <a:pt x="1068" y="21"/>
                    <a:pt x="1060" y="21"/>
                  </a:cubicBezTo>
                  <a:cubicBezTo>
                    <a:pt x="1060" y="21"/>
                    <a:pt x="1060" y="21"/>
                    <a:pt x="1059" y="21"/>
                  </a:cubicBezTo>
                  <a:cubicBezTo>
                    <a:pt x="1051" y="21"/>
                    <a:pt x="1045" y="22"/>
                    <a:pt x="1046" y="22"/>
                  </a:cubicBezTo>
                  <a:cubicBezTo>
                    <a:pt x="1047" y="22"/>
                    <a:pt x="1043" y="23"/>
                    <a:pt x="1042" y="23"/>
                  </a:cubicBezTo>
                  <a:cubicBezTo>
                    <a:pt x="1042" y="24"/>
                    <a:pt x="1043" y="25"/>
                    <a:pt x="1046" y="25"/>
                  </a:cubicBezTo>
                  <a:cubicBezTo>
                    <a:pt x="1046" y="25"/>
                    <a:pt x="1047" y="25"/>
                    <a:pt x="1047" y="25"/>
                  </a:cubicBezTo>
                  <a:cubicBezTo>
                    <a:pt x="1047" y="25"/>
                    <a:pt x="1048" y="25"/>
                    <a:pt x="1048" y="25"/>
                  </a:cubicBezTo>
                  <a:cubicBezTo>
                    <a:pt x="1049" y="25"/>
                    <a:pt x="1045" y="26"/>
                    <a:pt x="1037" y="27"/>
                  </a:cubicBezTo>
                  <a:cubicBezTo>
                    <a:pt x="1031" y="28"/>
                    <a:pt x="1026" y="28"/>
                    <a:pt x="1021" y="29"/>
                  </a:cubicBezTo>
                  <a:cubicBezTo>
                    <a:pt x="1019" y="30"/>
                    <a:pt x="1016" y="31"/>
                    <a:pt x="1012" y="33"/>
                  </a:cubicBezTo>
                  <a:cubicBezTo>
                    <a:pt x="1008" y="34"/>
                    <a:pt x="1004" y="35"/>
                    <a:pt x="1007" y="35"/>
                  </a:cubicBezTo>
                  <a:cubicBezTo>
                    <a:pt x="1009" y="35"/>
                    <a:pt x="1010" y="36"/>
                    <a:pt x="1009" y="37"/>
                  </a:cubicBezTo>
                  <a:cubicBezTo>
                    <a:pt x="1008" y="38"/>
                    <a:pt x="1006" y="38"/>
                    <a:pt x="1004" y="38"/>
                  </a:cubicBezTo>
                  <a:cubicBezTo>
                    <a:pt x="1003" y="38"/>
                    <a:pt x="1002" y="38"/>
                    <a:pt x="1001" y="38"/>
                  </a:cubicBezTo>
                  <a:cubicBezTo>
                    <a:pt x="1001" y="38"/>
                    <a:pt x="1000" y="38"/>
                    <a:pt x="1000" y="38"/>
                  </a:cubicBezTo>
                  <a:cubicBezTo>
                    <a:pt x="998" y="38"/>
                    <a:pt x="998" y="39"/>
                    <a:pt x="1003" y="40"/>
                  </a:cubicBezTo>
                  <a:cubicBezTo>
                    <a:pt x="1009" y="41"/>
                    <a:pt x="1012" y="41"/>
                    <a:pt x="1009" y="41"/>
                  </a:cubicBezTo>
                  <a:cubicBezTo>
                    <a:pt x="1006" y="41"/>
                    <a:pt x="1008" y="42"/>
                    <a:pt x="1013" y="43"/>
                  </a:cubicBezTo>
                  <a:cubicBezTo>
                    <a:pt x="1017" y="43"/>
                    <a:pt x="1019" y="43"/>
                    <a:pt x="1022" y="44"/>
                  </a:cubicBezTo>
                  <a:cubicBezTo>
                    <a:pt x="1030" y="45"/>
                    <a:pt x="1027" y="46"/>
                    <a:pt x="1024" y="47"/>
                  </a:cubicBezTo>
                  <a:cubicBezTo>
                    <a:pt x="1021" y="48"/>
                    <a:pt x="1020" y="49"/>
                    <a:pt x="1019" y="49"/>
                  </a:cubicBezTo>
                  <a:cubicBezTo>
                    <a:pt x="1019" y="49"/>
                    <a:pt x="1019" y="49"/>
                    <a:pt x="1018" y="48"/>
                  </a:cubicBezTo>
                  <a:cubicBezTo>
                    <a:pt x="1018" y="47"/>
                    <a:pt x="1016" y="47"/>
                    <a:pt x="1012" y="47"/>
                  </a:cubicBezTo>
                  <a:cubicBezTo>
                    <a:pt x="1008" y="47"/>
                    <a:pt x="1002" y="47"/>
                    <a:pt x="994" y="48"/>
                  </a:cubicBezTo>
                  <a:cubicBezTo>
                    <a:pt x="979" y="49"/>
                    <a:pt x="969" y="54"/>
                    <a:pt x="977" y="57"/>
                  </a:cubicBezTo>
                  <a:cubicBezTo>
                    <a:pt x="986" y="60"/>
                    <a:pt x="1009" y="62"/>
                    <a:pt x="1021" y="65"/>
                  </a:cubicBezTo>
                  <a:cubicBezTo>
                    <a:pt x="1023" y="66"/>
                    <a:pt x="1025" y="67"/>
                    <a:pt x="1027" y="67"/>
                  </a:cubicBezTo>
                  <a:cubicBezTo>
                    <a:pt x="1038" y="71"/>
                    <a:pt x="1041" y="76"/>
                    <a:pt x="1055" y="77"/>
                  </a:cubicBezTo>
                  <a:cubicBezTo>
                    <a:pt x="1064" y="77"/>
                    <a:pt x="1069" y="78"/>
                    <a:pt x="1068" y="78"/>
                  </a:cubicBezTo>
                  <a:cubicBezTo>
                    <a:pt x="1068" y="78"/>
                    <a:pt x="1067" y="78"/>
                    <a:pt x="1065" y="77"/>
                  </a:cubicBezTo>
                  <a:cubicBezTo>
                    <a:pt x="1057" y="77"/>
                    <a:pt x="1046" y="78"/>
                    <a:pt x="1036" y="76"/>
                  </a:cubicBezTo>
                  <a:cubicBezTo>
                    <a:pt x="1028" y="74"/>
                    <a:pt x="1025" y="72"/>
                    <a:pt x="1023" y="72"/>
                  </a:cubicBezTo>
                  <a:cubicBezTo>
                    <a:pt x="1023" y="72"/>
                    <a:pt x="1023" y="72"/>
                    <a:pt x="1022" y="72"/>
                  </a:cubicBezTo>
                  <a:cubicBezTo>
                    <a:pt x="1022" y="72"/>
                    <a:pt x="1022" y="72"/>
                    <a:pt x="1021" y="72"/>
                  </a:cubicBezTo>
                  <a:cubicBezTo>
                    <a:pt x="1020" y="72"/>
                    <a:pt x="1020" y="70"/>
                    <a:pt x="1019" y="68"/>
                  </a:cubicBezTo>
                  <a:cubicBezTo>
                    <a:pt x="1018" y="66"/>
                    <a:pt x="1015" y="64"/>
                    <a:pt x="1007" y="64"/>
                  </a:cubicBezTo>
                  <a:cubicBezTo>
                    <a:pt x="1006" y="64"/>
                    <a:pt x="1004" y="64"/>
                    <a:pt x="1003" y="64"/>
                  </a:cubicBezTo>
                  <a:cubicBezTo>
                    <a:pt x="1003" y="64"/>
                    <a:pt x="1002" y="64"/>
                    <a:pt x="1001" y="64"/>
                  </a:cubicBezTo>
                  <a:cubicBezTo>
                    <a:pt x="994" y="64"/>
                    <a:pt x="985" y="63"/>
                    <a:pt x="977" y="61"/>
                  </a:cubicBezTo>
                  <a:cubicBezTo>
                    <a:pt x="974" y="61"/>
                    <a:pt x="972" y="61"/>
                    <a:pt x="970" y="61"/>
                  </a:cubicBezTo>
                  <a:cubicBezTo>
                    <a:pt x="964" y="61"/>
                    <a:pt x="966" y="64"/>
                    <a:pt x="959" y="64"/>
                  </a:cubicBezTo>
                  <a:cubicBezTo>
                    <a:pt x="949" y="65"/>
                    <a:pt x="947" y="68"/>
                    <a:pt x="960" y="69"/>
                  </a:cubicBezTo>
                  <a:cubicBezTo>
                    <a:pt x="972" y="70"/>
                    <a:pt x="973" y="71"/>
                    <a:pt x="965" y="71"/>
                  </a:cubicBezTo>
                  <a:cubicBezTo>
                    <a:pt x="964" y="71"/>
                    <a:pt x="963" y="71"/>
                    <a:pt x="961" y="71"/>
                  </a:cubicBezTo>
                  <a:cubicBezTo>
                    <a:pt x="952" y="71"/>
                    <a:pt x="944" y="71"/>
                    <a:pt x="940" y="70"/>
                  </a:cubicBezTo>
                  <a:cubicBezTo>
                    <a:pt x="936" y="69"/>
                    <a:pt x="935" y="67"/>
                    <a:pt x="933" y="64"/>
                  </a:cubicBezTo>
                  <a:cubicBezTo>
                    <a:pt x="932" y="63"/>
                    <a:pt x="931" y="62"/>
                    <a:pt x="931" y="62"/>
                  </a:cubicBezTo>
                  <a:cubicBezTo>
                    <a:pt x="930" y="62"/>
                    <a:pt x="929" y="64"/>
                    <a:pt x="926" y="65"/>
                  </a:cubicBezTo>
                  <a:cubicBezTo>
                    <a:pt x="923" y="67"/>
                    <a:pt x="919" y="69"/>
                    <a:pt x="922" y="71"/>
                  </a:cubicBezTo>
                  <a:cubicBezTo>
                    <a:pt x="923" y="73"/>
                    <a:pt x="937" y="74"/>
                    <a:pt x="940" y="75"/>
                  </a:cubicBezTo>
                  <a:cubicBezTo>
                    <a:pt x="944" y="77"/>
                    <a:pt x="939" y="80"/>
                    <a:pt x="943" y="82"/>
                  </a:cubicBezTo>
                  <a:cubicBezTo>
                    <a:pt x="948" y="85"/>
                    <a:pt x="955" y="85"/>
                    <a:pt x="963" y="85"/>
                  </a:cubicBezTo>
                  <a:cubicBezTo>
                    <a:pt x="965" y="85"/>
                    <a:pt x="968" y="85"/>
                    <a:pt x="971" y="85"/>
                  </a:cubicBezTo>
                  <a:cubicBezTo>
                    <a:pt x="973" y="85"/>
                    <a:pt x="976" y="85"/>
                    <a:pt x="979" y="85"/>
                  </a:cubicBezTo>
                  <a:cubicBezTo>
                    <a:pt x="996" y="85"/>
                    <a:pt x="997" y="92"/>
                    <a:pt x="1004" y="93"/>
                  </a:cubicBezTo>
                  <a:cubicBezTo>
                    <a:pt x="1007" y="94"/>
                    <a:pt x="1008" y="95"/>
                    <a:pt x="1006" y="95"/>
                  </a:cubicBezTo>
                  <a:cubicBezTo>
                    <a:pt x="1005" y="95"/>
                    <a:pt x="1003" y="94"/>
                    <a:pt x="1001" y="93"/>
                  </a:cubicBezTo>
                  <a:cubicBezTo>
                    <a:pt x="998" y="92"/>
                    <a:pt x="997" y="90"/>
                    <a:pt x="991" y="89"/>
                  </a:cubicBezTo>
                  <a:cubicBezTo>
                    <a:pt x="988" y="88"/>
                    <a:pt x="984" y="86"/>
                    <a:pt x="979" y="86"/>
                  </a:cubicBezTo>
                  <a:cubicBezTo>
                    <a:pt x="978" y="86"/>
                    <a:pt x="976" y="86"/>
                    <a:pt x="975" y="86"/>
                  </a:cubicBezTo>
                  <a:cubicBezTo>
                    <a:pt x="960" y="90"/>
                    <a:pt x="970" y="89"/>
                    <a:pt x="970" y="92"/>
                  </a:cubicBezTo>
                  <a:cubicBezTo>
                    <a:pt x="970" y="95"/>
                    <a:pt x="972" y="103"/>
                    <a:pt x="962" y="105"/>
                  </a:cubicBezTo>
                  <a:cubicBezTo>
                    <a:pt x="959" y="105"/>
                    <a:pt x="956" y="105"/>
                    <a:pt x="952" y="105"/>
                  </a:cubicBezTo>
                  <a:cubicBezTo>
                    <a:pt x="949" y="105"/>
                    <a:pt x="945" y="105"/>
                    <a:pt x="941" y="105"/>
                  </a:cubicBezTo>
                  <a:cubicBezTo>
                    <a:pt x="930" y="104"/>
                    <a:pt x="920" y="104"/>
                    <a:pt x="919" y="104"/>
                  </a:cubicBezTo>
                  <a:cubicBezTo>
                    <a:pt x="918" y="104"/>
                    <a:pt x="923" y="103"/>
                    <a:pt x="930" y="103"/>
                  </a:cubicBezTo>
                  <a:cubicBezTo>
                    <a:pt x="931" y="103"/>
                    <a:pt x="932" y="103"/>
                    <a:pt x="933" y="103"/>
                  </a:cubicBezTo>
                  <a:cubicBezTo>
                    <a:pt x="939" y="103"/>
                    <a:pt x="943" y="103"/>
                    <a:pt x="941" y="103"/>
                  </a:cubicBezTo>
                  <a:cubicBezTo>
                    <a:pt x="940" y="103"/>
                    <a:pt x="942" y="104"/>
                    <a:pt x="944" y="104"/>
                  </a:cubicBezTo>
                  <a:cubicBezTo>
                    <a:pt x="945" y="104"/>
                    <a:pt x="946" y="104"/>
                    <a:pt x="947" y="103"/>
                  </a:cubicBezTo>
                  <a:cubicBezTo>
                    <a:pt x="950" y="103"/>
                    <a:pt x="961" y="99"/>
                    <a:pt x="955" y="94"/>
                  </a:cubicBezTo>
                  <a:cubicBezTo>
                    <a:pt x="950" y="89"/>
                    <a:pt x="933" y="83"/>
                    <a:pt x="927" y="79"/>
                  </a:cubicBezTo>
                  <a:cubicBezTo>
                    <a:pt x="925" y="77"/>
                    <a:pt x="918" y="74"/>
                    <a:pt x="916" y="73"/>
                  </a:cubicBezTo>
                  <a:cubicBezTo>
                    <a:pt x="911" y="70"/>
                    <a:pt x="913" y="69"/>
                    <a:pt x="909" y="66"/>
                  </a:cubicBezTo>
                  <a:cubicBezTo>
                    <a:pt x="905" y="63"/>
                    <a:pt x="901" y="62"/>
                    <a:pt x="895" y="61"/>
                  </a:cubicBezTo>
                  <a:cubicBezTo>
                    <a:pt x="892" y="61"/>
                    <a:pt x="890" y="61"/>
                    <a:pt x="888" y="61"/>
                  </a:cubicBezTo>
                  <a:cubicBezTo>
                    <a:pt x="878" y="61"/>
                    <a:pt x="870" y="63"/>
                    <a:pt x="871" y="66"/>
                  </a:cubicBezTo>
                  <a:cubicBezTo>
                    <a:pt x="872" y="68"/>
                    <a:pt x="873" y="70"/>
                    <a:pt x="872" y="71"/>
                  </a:cubicBezTo>
                  <a:cubicBezTo>
                    <a:pt x="871" y="73"/>
                    <a:pt x="866" y="75"/>
                    <a:pt x="865" y="76"/>
                  </a:cubicBezTo>
                  <a:cubicBezTo>
                    <a:pt x="861" y="79"/>
                    <a:pt x="875" y="81"/>
                    <a:pt x="874" y="81"/>
                  </a:cubicBezTo>
                  <a:cubicBezTo>
                    <a:pt x="874" y="82"/>
                    <a:pt x="873" y="84"/>
                    <a:pt x="875" y="85"/>
                  </a:cubicBezTo>
                  <a:cubicBezTo>
                    <a:pt x="876" y="86"/>
                    <a:pt x="880" y="86"/>
                    <a:pt x="884" y="86"/>
                  </a:cubicBezTo>
                  <a:cubicBezTo>
                    <a:pt x="887" y="86"/>
                    <a:pt x="890" y="88"/>
                    <a:pt x="896" y="89"/>
                  </a:cubicBezTo>
                  <a:cubicBezTo>
                    <a:pt x="902" y="90"/>
                    <a:pt x="909" y="91"/>
                    <a:pt x="908" y="92"/>
                  </a:cubicBezTo>
                  <a:cubicBezTo>
                    <a:pt x="908" y="93"/>
                    <a:pt x="906" y="93"/>
                    <a:pt x="905" y="93"/>
                  </a:cubicBezTo>
                  <a:cubicBezTo>
                    <a:pt x="901" y="93"/>
                    <a:pt x="894" y="92"/>
                    <a:pt x="885" y="91"/>
                  </a:cubicBezTo>
                  <a:cubicBezTo>
                    <a:pt x="872" y="89"/>
                    <a:pt x="852" y="87"/>
                    <a:pt x="838" y="86"/>
                  </a:cubicBezTo>
                  <a:cubicBezTo>
                    <a:pt x="834" y="86"/>
                    <a:pt x="829" y="85"/>
                    <a:pt x="825" y="85"/>
                  </a:cubicBezTo>
                  <a:cubicBezTo>
                    <a:pt x="820" y="85"/>
                    <a:pt x="816" y="86"/>
                    <a:pt x="813" y="86"/>
                  </a:cubicBezTo>
                  <a:cubicBezTo>
                    <a:pt x="810" y="87"/>
                    <a:pt x="813" y="89"/>
                    <a:pt x="817" y="90"/>
                  </a:cubicBezTo>
                  <a:cubicBezTo>
                    <a:pt x="823" y="92"/>
                    <a:pt x="825" y="93"/>
                    <a:pt x="821" y="94"/>
                  </a:cubicBezTo>
                  <a:cubicBezTo>
                    <a:pt x="818" y="94"/>
                    <a:pt x="814" y="96"/>
                    <a:pt x="811" y="96"/>
                  </a:cubicBezTo>
                  <a:cubicBezTo>
                    <a:pt x="811" y="96"/>
                    <a:pt x="810" y="96"/>
                    <a:pt x="809" y="96"/>
                  </a:cubicBezTo>
                  <a:cubicBezTo>
                    <a:pt x="807" y="95"/>
                    <a:pt x="803" y="94"/>
                    <a:pt x="798" y="94"/>
                  </a:cubicBezTo>
                  <a:cubicBezTo>
                    <a:pt x="796" y="94"/>
                    <a:pt x="793" y="94"/>
                    <a:pt x="790" y="94"/>
                  </a:cubicBezTo>
                  <a:cubicBezTo>
                    <a:pt x="790" y="95"/>
                    <a:pt x="790" y="95"/>
                    <a:pt x="789" y="95"/>
                  </a:cubicBezTo>
                  <a:cubicBezTo>
                    <a:pt x="789" y="95"/>
                    <a:pt x="789" y="95"/>
                    <a:pt x="788" y="95"/>
                  </a:cubicBezTo>
                  <a:cubicBezTo>
                    <a:pt x="788" y="95"/>
                    <a:pt x="788" y="95"/>
                    <a:pt x="788" y="95"/>
                  </a:cubicBezTo>
                  <a:cubicBezTo>
                    <a:pt x="788" y="95"/>
                    <a:pt x="788" y="95"/>
                    <a:pt x="788" y="95"/>
                  </a:cubicBezTo>
                  <a:cubicBezTo>
                    <a:pt x="787" y="95"/>
                    <a:pt x="786" y="95"/>
                    <a:pt x="785" y="95"/>
                  </a:cubicBezTo>
                  <a:cubicBezTo>
                    <a:pt x="773" y="96"/>
                    <a:pt x="766" y="98"/>
                    <a:pt x="764" y="99"/>
                  </a:cubicBezTo>
                  <a:cubicBezTo>
                    <a:pt x="763" y="99"/>
                    <a:pt x="762" y="99"/>
                    <a:pt x="760" y="99"/>
                  </a:cubicBezTo>
                  <a:cubicBezTo>
                    <a:pt x="759" y="99"/>
                    <a:pt x="757" y="99"/>
                    <a:pt x="756" y="99"/>
                  </a:cubicBezTo>
                  <a:cubicBezTo>
                    <a:pt x="753" y="99"/>
                    <a:pt x="754" y="98"/>
                    <a:pt x="755" y="97"/>
                  </a:cubicBezTo>
                  <a:cubicBezTo>
                    <a:pt x="756" y="95"/>
                    <a:pt x="752" y="95"/>
                    <a:pt x="754" y="94"/>
                  </a:cubicBezTo>
                  <a:cubicBezTo>
                    <a:pt x="755" y="94"/>
                    <a:pt x="756" y="94"/>
                    <a:pt x="755" y="94"/>
                  </a:cubicBezTo>
                  <a:cubicBezTo>
                    <a:pt x="755" y="94"/>
                    <a:pt x="753" y="94"/>
                    <a:pt x="750" y="95"/>
                  </a:cubicBezTo>
                  <a:cubicBezTo>
                    <a:pt x="746" y="95"/>
                    <a:pt x="745" y="96"/>
                    <a:pt x="744" y="96"/>
                  </a:cubicBezTo>
                  <a:cubicBezTo>
                    <a:pt x="744" y="96"/>
                    <a:pt x="744" y="96"/>
                    <a:pt x="744" y="96"/>
                  </a:cubicBezTo>
                  <a:cubicBezTo>
                    <a:pt x="743" y="96"/>
                    <a:pt x="743" y="96"/>
                    <a:pt x="743" y="96"/>
                  </a:cubicBezTo>
                  <a:cubicBezTo>
                    <a:pt x="743" y="96"/>
                    <a:pt x="742" y="97"/>
                    <a:pt x="741" y="97"/>
                  </a:cubicBezTo>
                  <a:cubicBezTo>
                    <a:pt x="740" y="98"/>
                    <a:pt x="739" y="98"/>
                    <a:pt x="738" y="98"/>
                  </a:cubicBezTo>
                  <a:cubicBezTo>
                    <a:pt x="738" y="98"/>
                    <a:pt x="738" y="98"/>
                    <a:pt x="738" y="98"/>
                  </a:cubicBezTo>
                  <a:cubicBezTo>
                    <a:pt x="737" y="98"/>
                    <a:pt x="737" y="98"/>
                    <a:pt x="736" y="98"/>
                  </a:cubicBezTo>
                  <a:cubicBezTo>
                    <a:pt x="733" y="98"/>
                    <a:pt x="727" y="98"/>
                    <a:pt x="721" y="99"/>
                  </a:cubicBezTo>
                  <a:cubicBezTo>
                    <a:pt x="714" y="101"/>
                    <a:pt x="707" y="102"/>
                    <a:pt x="709" y="103"/>
                  </a:cubicBezTo>
                  <a:cubicBezTo>
                    <a:pt x="710" y="103"/>
                    <a:pt x="708" y="104"/>
                    <a:pt x="705" y="104"/>
                  </a:cubicBezTo>
                  <a:cubicBezTo>
                    <a:pt x="702" y="104"/>
                    <a:pt x="699" y="109"/>
                    <a:pt x="688" y="109"/>
                  </a:cubicBezTo>
                  <a:cubicBezTo>
                    <a:pt x="687" y="109"/>
                    <a:pt x="685" y="108"/>
                    <a:pt x="682" y="108"/>
                  </a:cubicBezTo>
                  <a:cubicBezTo>
                    <a:pt x="667" y="106"/>
                    <a:pt x="681" y="100"/>
                    <a:pt x="669" y="99"/>
                  </a:cubicBezTo>
                  <a:cubicBezTo>
                    <a:pt x="666" y="99"/>
                    <a:pt x="664" y="99"/>
                    <a:pt x="662" y="99"/>
                  </a:cubicBezTo>
                  <a:cubicBezTo>
                    <a:pt x="657" y="99"/>
                    <a:pt x="657" y="100"/>
                    <a:pt x="658" y="102"/>
                  </a:cubicBezTo>
                  <a:cubicBezTo>
                    <a:pt x="658" y="104"/>
                    <a:pt x="656" y="105"/>
                    <a:pt x="658" y="107"/>
                  </a:cubicBezTo>
                  <a:cubicBezTo>
                    <a:pt x="659" y="108"/>
                    <a:pt x="662" y="109"/>
                    <a:pt x="665" y="111"/>
                  </a:cubicBezTo>
                  <a:cubicBezTo>
                    <a:pt x="668" y="113"/>
                    <a:pt x="667" y="114"/>
                    <a:pt x="665" y="114"/>
                  </a:cubicBezTo>
                  <a:cubicBezTo>
                    <a:pt x="665" y="114"/>
                    <a:pt x="665" y="114"/>
                    <a:pt x="665" y="114"/>
                  </a:cubicBezTo>
                  <a:cubicBezTo>
                    <a:pt x="663" y="114"/>
                    <a:pt x="656" y="113"/>
                    <a:pt x="649" y="113"/>
                  </a:cubicBezTo>
                  <a:cubicBezTo>
                    <a:pt x="647" y="113"/>
                    <a:pt x="645" y="113"/>
                    <a:pt x="643" y="113"/>
                  </a:cubicBezTo>
                  <a:cubicBezTo>
                    <a:pt x="638" y="114"/>
                    <a:pt x="633" y="115"/>
                    <a:pt x="631" y="116"/>
                  </a:cubicBezTo>
                  <a:cubicBezTo>
                    <a:pt x="628" y="118"/>
                    <a:pt x="629" y="119"/>
                    <a:pt x="631" y="121"/>
                  </a:cubicBezTo>
                  <a:cubicBezTo>
                    <a:pt x="632" y="122"/>
                    <a:pt x="627" y="123"/>
                    <a:pt x="620" y="123"/>
                  </a:cubicBezTo>
                  <a:cubicBezTo>
                    <a:pt x="617" y="123"/>
                    <a:pt x="614" y="123"/>
                    <a:pt x="611" y="122"/>
                  </a:cubicBezTo>
                  <a:cubicBezTo>
                    <a:pt x="604" y="122"/>
                    <a:pt x="598" y="121"/>
                    <a:pt x="595" y="121"/>
                  </a:cubicBezTo>
                  <a:cubicBezTo>
                    <a:pt x="593" y="121"/>
                    <a:pt x="592" y="121"/>
                    <a:pt x="592" y="121"/>
                  </a:cubicBezTo>
                  <a:cubicBezTo>
                    <a:pt x="591" y="122"/>
                    <a:pt x="594" y="124"/>
                    <a:pt x="602" y="125"/>
                  </a:cubicBezTo>
                  <a:cubicBezTo>
                    <a:pt x="607" y="125"/>
                    <a:pt x="612" y="126"/>
                    <a:pt x="612" y="127"/>
                  </a:cubicBezTo>
                  <a:cubicBezTo>
                    <a:pt x="612" y="128"/>
                    <a:pt x="610" y="129"/>
                    <a:pt x="607" y="129"/>
                  </a:cubicBezTo>
                  <a:cubicBezTo>
                    <a:pt x="600" y="129"/>
                    <a:pt x="588" y="126"/>
                    <a:pt x="586" y="126"/>
                  </a:cubicBezTo>
                  <a:cubicBezTo>
                    <a:pt x="580" y="125"/>
                    <a:pt x="577" y="122"/>
                    <a:pt x="573" y="119"/>
                  </a:cubicBezTo>
                  <a:cubicBezTo>
                    <a:pt x="567" y="116"/>
                    <a:pt x="553" y="115"/>
                    <a:pt x="555" y="115"/>
                  </a:cubicBezTo>
                  <a:cubicBezTo>
                    <a:pt x="556" y="114"/>
                    <a:pt x="556" y="114"/>
                    <a:pt x="554" y="114"/>
                  </a:cubicBezTo>
                  <a:cubicBezTo>
                    <a:pt x="553" y="114"/>
                    <a:pt x="554" y="114"/>
                    <a:pt x="552" y="114"/>
                  </a:cubicBezTo>
                  <a:cubicBezTo>
                    <a:pt x="552" y="114"/>
                    <a:pt x="552" y="114"/>
                    <a:pt x="552" y="114"/>
                  </a:cubicBezTo>
                  <a:cubicBezTo>
                    <a:pt x="552" y="114"/>
                    <a:pt x="552" y="114"/>
                    <a:pt x="552" y="114"/>
                  </a:cubicBezTo>
                  <a:cubicBezTo>
                    <a:pt x="549" y="114"/>
                    <a:pt x="548" y="114"/>
                    <a:pt x="549" y="113"/>
                  </a:cubicBezTo>
                  <a:cubicBezTo>
                    <a:pt x="550" y="113"/>
                    <a:pt x="548" y="113"/>
                    <a:pt x="545" y="112"/>
                  </a:cubicBezTo>
                  <a:cubicBezTo>
                    <a:pt x="543" y="111"/>
                    <a:pt x="543" y="111"/>
                    <a:pt x="545" y="111"/>
                  </a:cubicBezTo>
                  <a:cubicBezTo>
                    <a:pt x="546" y="111"/>
                    <a:pt x="548" y="111"/>
                    <a:pt x="551" y="112"/>
                  </a:cubicBezTo>
                  <a:cubicBezTo>
                    <a:pt x="557" y="112"/>
                    <a:pt x="564" y="112"/>
                    <a:pt x="563" y="113"/>
                  </a:cubicBezTo>
                  <a:cubicBezTo>
                    <a:pt x="562" y="113"/>
                    <a:pt x="576" y="114"/>
                    <a:pt x="593" y="115"/>
                  </a:cubicBezTo>
                  <a:cubicBezTo>
                    <a:pt x="597" y="115"/>
                    <a:pt x="600" y="115"/>
                    <a:pt x="604" y="115"/>
                  </a:cubicBezTo>
                  <a:cubicBezTo>
                    <a:pt x="610" y="115"/>
                    <a:pt x="616" y="115"/>
                    <a:pt x="622" y="114"/>
                  </a:cubicBezTo>
                  <a:cubicBezTo>
                    <a:pt x="636" y="112"/>
                    <a:pt x="636" y="110"/>
                    <a:pt x="631" y="108"/>
                  </a:cubicBezTo>
                  <a:cubicBezTo>
                    <a:pt x="623" y="104"/>
                    <a:pt x="612" y="102"/>
                    <a:pt x="611" y="102"/>
                  </a:cubicBezTo>
                  <a:cubicBezTo>
                    <a:pt x="611" y="102"/>
                    <a:pt x="611" y="102"/>
                    <a:pt x="611" y="102"/>
                  </a:cubicBezTo>
                  <a:cubicBezTo>
                    <a:pt x="612" y="102"/>
                    <a:pt x="611" y="103"/>
                    <a:pt x="610" y="103"/>
                  </a:cubicBezTo>
                  <a:cubicBezTo>
                    <a:pt x="609" y="103"/>
                    <a:pt x="608" y="103"/>
                    <a:pt x="607" y="102"/>
                  </a:cubicBezTo>
                  <a:cubicBezTo>
                    <a:pt x="603" y="102"/>
                    <a:pt x="592" y="100"/>
                    <a:pt x="577" y="98"/>
                  </a:cubicBezTo>
                  <a:cubicBezTo>
                    <a:pt x="567" y="97"/>
                    <a:pt x="558" y="96"/>
                    <a:pt x="551" y="96"/>
                  </a:cubicBezTo>
                  <a:cubicBezTo>
                    <a:pt x="548" y="96"/>
                    <a:pt x="546" y="96"/>
                    <a:pt x="545" y="97"/>
                  </a:cubicBezTo>
                  <a:cubicBezTo>
                    <a:pt x="543" y="97"/>
                    <a:pt x="542" y="97"/>
                    <a:pt x="542" y="97"/>
                  </a:cubicBezTo>
                  <a:cubicBezTo>
                    <a:pt x="542" y="97"/>
                    <a:pt x="542" y="97"/>
                    <a:pt x="542" y="97"/>
                  </a:cubicBezTo>
                  <a:cubicBezTo>
                    <a:pt x="543" y="97"/>
                    <a:pt x="542" y="96"/>
                    <a:pt x="540" y="96"/>
                  </a:cubicBezTo>
                  <a:cubicBezTo>
                    <a:pt x="540" y="96"/>
                    <a:pt x="540" y="96"/>
                    <a:pt x="539" y="96"/>
                  </a:cubicBezTo>
                  <a:cubicBezTo>
                    <a:pt x="538" y="96"/>
                    <a:pt x="538" y="96"/>
                    <a:pt x="537" y="96"/>
                  </a:cubicBezTo>
                  <a:cubicBezTo>
                    <a:pt x="536" y="96"/>
                    <a:pt x="535" y="96"/>
                    <a:pt x="533" y="96"/>
                  </a:cubicBezTo>
                  <a:cubicBezTo>
                    <a:pt x="531" y="96"/>
                    <a:pt x="527" y="96"/>
                    <a:pt x="528" y="95"/>
                  </a:cubicBezTo>
                  <a:cubicBezTo>
                    <a:pt x="528" y="95"/>
                    <a:pt x="529" y="94"/>
                    <a:pt x="531" y="94"/>
                  </a:cubicBezTo>
                  <a:cubicBezTo>
                    <a:pt x="532" y="94"/>
                    <a:pt x="532" y="94"/>
                    <a:pt x="533" y="95"/>
                  </a:cubicBezTo>
                  <a:cubicBezTo>
                    <a:pt x="534" y="95"/>
                    <a:pt x="534" y="95"/>
                    <a:pt x="534" y="95"/>
                  </a:cubicBezTo>
                  <a:cubicBezTo>
                    <a:pt x="536" y="95"/>
                    <a:pt x="535" y="94"/>
                    <a:pt x="532" y="94"/>
                  </a:cubicBezTo>
                  <a:cubicBezTo>
                    <a:pt x="531" y="93"/>
                    <a:pt x="530" y="93"/>
                    <a:pt x="529" y="93"/>
                  </a:cubicBezTo>
                  <a:cubicBezTo>
                    <a:pt x="526" y="93"/>
                    <a:pt x="524" y="94"/>
                    <a:pt x="523" y="94"/>
                  </a:cubicBezTo>
                  <a:cubicBezTo>
                    <a:pt x="522" y="95"/>
                    <a:pt x="521" y="95"/>
                    <a:pt x="519" y="95"/>
                  </a:cubicBezTo>
                  <a:cubicBezTo>
                    <a:pt x="518" y="95"/>
                    <a:pt x="517" y="95"/>
                    <a:pt x="515" y="94"/>
                  </a:cubicBezTo>
                  <a:cubicBezTo>
                    <a:pt x="513" y="94"/>
                    <a:pt x="512" y="94"/>
                    <a:pt x="510" y="94"/>
                  </a:cubicBezTo>
                  <a:cubicBezTo>
                    <a:pt x="510" y="94"/>
                    <a:pt x="509" y="94"/>
                    <a:pt x="509" y="94"/>
                  </a:cubicBezTo>
                  <a:cubicBezTo>
                    <a:pt x="509" y="94"/>
                    <a:pt x="509" y="94"/>
                    <a:pt x="508" y="94"/>
                  </a:cubicBezTo>
                  <a:cubicBezTo>
                    <a:pt x="508" y="94"/>
                    <a:pt x="507" y="94"/>
                    <a:pt x="506" y="94"/>
                  </a:cubicBezTo>
                  <a:cubicBezTo>
                    <a:pt x="505" y="94"/>
                    <a:pt x="501" y="94"/>
                    <a:pt x="498" y="93"/>
                  </a:cubicBezTo>
                  <a:cubicBezTo>
                    <a:pt x="494" y="93"/>
                    <a:pt x="498" y="93"/>
                    <a:pt x="506" y="92"/>
                  </a:cubicBezTo>
                  <a:cubicBezTo>
                    <a:pt x="515" y="91"/>
                    <a:pt x="516" y="89"/>
                    <a:pt x="512" y="89"/>
                  </a:cubicBezTo>
                  <a:cubicBezTo>
                    <a:pt x="508" y="89"/>
                    <a:pt x="505" y="88"/>
                    <a:pt x="502" y="88"/>
                  </a:cubicBezTo>
                  <a:cubicBezTo>
                    <a:pt x="500" y="88"/>
                    <a:pt x="496" y="88"/>
                    <a:pt x="493" y="88"/>
                  </a:cubicBezTo>
                  <a:cubicBezTo>
                    <a:pt x="492" y="88"/>
                    <a:pt x="491" y="88"/>
                    <a:pt x="491" y="88"/>
                  </a:cubicBezTo>
                  <a:cubicBezTo>
                    <a:pt x="489" y="89"/>
                    <a:pt x="488" y="90"/>
                    <a:pt x="485" y="90"/>
                  </a:cubicBezTo>
                  <a:cubicBezTo>
                    <a:pt x="485" y="90"/>
                    <a:pt x="485" y="90"/>
                    <a:pt x="484" y="90"/>
                  </a:cubicBezTo>
                  <a:cubicBezTo>
                    <a:pt x="483" y="90"/>
                    <a:pt x="482" y="90"/>
                    <a:pt x="484" y="89"/>
                  </a:cubicBezTo>
                  <a:cubicBezTo>
                    <a:pt x="485" y="89"/>
                    <a:pt x="485" y="89"/>
                    <a:pt x="484" y="89"/>
                  </a:cubicBezTo>
                  <a:cubicBezTo>
                    <a:pt x="484" y="89"/>
                    <a:pt x="484" y="89"/>
                    <a:pt x="484" y="89"/>
                  </a:cubicBezTo>
                  <a:cubicBezTo>
                    <a:pt x="483" y="89"/>
                    <a:pt x="483" y="89"/>
                    <a:pt x="483" y="89"/>
                  </a:cubicBezTo>
                  <a:cubicBezTo>
                    <a:pt x="483" y="89"/>
                    <a:pt x="484" y="88"/>
                    <a:pt x="483" y="88"/>
                  </a:cubicBezTo>
                  <a:cubicBezTo>
                    <a:pt x="482" y="88"/>
                    <a:pt x="489" y="86"/>
                    <a:pt x="485" y="86"/>
                  </a:cubicBezTo>
                  <a:cubicBezTo>
                    <a:pt x="484" y="86"/>
                    <a:pt x="483" y="86"/>
                    <a:pt x="483" y="86"/>
                  </a:cubicBezTo>
                  <a:cubicBezTo>
                    <a:pt x="481" y="86"/>
                    <a:pt x="480" y="86"/>
                    <a:pt x="479" y="86"/>
                  </a:cubicBezTo>
                  <a:cubicBezTo>
                    <a:pt x="478" y="86"/>
                    <a:pt x="477" y="86"/>
                    <a:pt x="476" y="86"/>
                  </a:cubicBezTo>
                  <a:cubicBezTo>
                    <a:pt x="476" y="86"/>
                    <a:pt x="476" y="86"/>
                    <a:pt x="476" y="86"/>
                  </a:cubicBezTo>
                  <a:cubicBezTo>
                    <a:pt x="476" y="86"/>
                    <a:pt x="476" y="86"/>
                    <a:pt x="476" y="86"/>
                  </a:cubicBezTo>
                  <a:cubicBezTo>
                    <a:pt x="475" y="86"/>
                    <a:pt x="476" y="88"/>
                    <a:pt x="474" y="89"/>
                  </a:cubicBezTo>
                  <a:cubicBezTo>
                    <a:pt x="473" y="90"/>
                    <a:pt x="471" y="90"/>
                    <a:pt x="470" y="90"/>
                  </a:cubicBezTo>
                  <a:cubicBezTo>
                    <a:pt x="469" y="90"/>
                    <a:pt x="468" y="89"/>
                    <a:pt x="467" y="89"/>
                  </a:cubicBezTo>
                  <a:cubicBezTo>
                    <a:pt x="467" y="88"/>
                    <a:pt x="467" y="88"/>
                    <a:pt x="466" y="88"/>
                  </a:cubicBezTo>
                  <a:cubicBezTo>
                    <a:pt x="465" y="88"/>
                    <a:pt x="464" y="89"/>
                    <a:pt x="462" y="90"/>
                  </a:cubicBezTo>
                  <a:cubicBezTo>
                    <a:pt x="460" y="91"/>
                    <a:pt x="459" y="91"/>
                    <a:pt x="458" y="91"/>
                  </a:cubicBezTo>
                  <a:cubicBezTo>
                    <a:pt x="457" y="91"/>
                    <a:pt x="457" y="91"/>
                    <a:pt x="458" y="90"/>
                  </a:cubicBezTo>
                  <a:cubicBezTo>
                    <a:pt x="458" y="89"/>
                    <a:pt x="456" y="87"/>
                    <a:pt x="455" y="87"/>
                  </a:cubicBezTo>
                  <a:cubicBezTo>
                    <a:pt x="455" y="87"/>
                    <a:pt x="455" y="87"/>
                    <a:pt x="455" y="87"/>
                  </a:cubicBezTo>
                  <a:cubicBezTo>
                    <a:pt x="455" y="88"/>
                    <a:pt x="455" y="88"/>
                    <a:pt x="454" y="88"/>
                  </a:cubicBezTo>
                  <a:cubicBezTo>
                    <a:pt x="453" y="88"/>
                    <a:pt x="451" y="88"/>
                    <a:pt x="449" y="87"/>
                  </a:cubicBezTo>
                  <a:cubicBezTo>
                    <a:pt x="449" y="87"/>
                    <a:pt x="449" y="87"/>
                    <a:pt x="449" y="87"/>
                  </a:cubicBezTo>
                  <a:cubicBezTo>
                    <a:pt x="446" y="87"/>
                    <a:pt x="446" y="88"/>
                    <a:pt x="447" y="89"/>
                  </a:cubicBezTo>
                  <a:cubicBezTo>
                    <a:pt x="448" y="89"/>
                    <a:pt x="443" y="90"/>
                    <a:pt x="440" y="91"/>
                  </a:cubicBezTo>
                  <a:cubicBezTo>
                    <a:pt x="438" y="92"/>
                    <a:pt x="437" y="92"/>
                    <a:pt x="434" y="92"/>
                  </a:cubicBezTo>
                  <a:cubicBezTo>
                    <a:pt x="433" y="92"/>
                    <a:pt x="431" y="92"/>
                    <a:pt x="429" y="92"/>
                  </a:cubicBezTo>
                  <a:cubicBezTo>
                    <a:pt x="428" y="92"/>
                    <a:pt x="427" y="92"/>
                    <a:pt x="426" y="92"/>
                  </a:cubicBezTo>
                  <a:cubicBezTo>
                    <a:pt x="422" y="92"/>
                    <a:pt x="420" y="93"/>
                    <a:pt x="422" y="94"/>
                  </a:cubicBezTo>
                  <a:cubicBezTo>
                    <a:pt x="423" y="95"/>
                    <a:pt x="424" y="95"/>
                    <a:pt x="423" y="95"/>
                  </a:cubicBezTo>
                  <a:cubicBezTo>
                    <a:pt x="423" y="95"/>
                    <a:pt x="423" y="95"/>
                    <a:pt x="422" y="95"/>
                  </a:cubicBezTo>
                  <a:cubicBezTo>
                    <a:pt x="421" y="95"/>
                    <a:pt x="420" y="94"/>
                    <a:pt x="418" y="94"/>
                  </a:cubicBezTo>
                  <a:cubicBezTo>
                    <a:pt x="416" y="94"/>
                    <a:pt x="414" y="95"/>
                    <a:pt x="414" y="95"/>
                  </a:cubicBezTo>
                  <a:cubicBezTo>
                    <a:pt x="414" y="96"/>
                    <a:pt x="413" y="97"/>
                    <a:pt x="411" y="97"/>
                  </a:cubicBezTo>
                  <a:cubicBezTo>
                    <a:pt x="410" y="97"/>
                    <a:pt x="410" y="98"/>
                    <a:pt x="410" y="98"/>
                  </a:cubicBezTo>
                  <a:cubicBezTo>
                    <a:pt x="408" y="98"/>
                    <a:pt x="408" y="97"/>
                    <a:pt x="408" y="96"/>
                  </a:cubicBezTo>
                  <a:cubicBezTo>
                    <a:pt x="408" y="96"/>
                    <a:pt x="408" y="95"/>
                    <a:pt x="408" y="95"/>
                  </a:cubicBezTo>
                  <a:cubicBezTo>
                    <a:pt x="407" y="95"/>
                    <a:pt x="407" y="96"/>
                    <a:pt x="406" y="96"/>
                  </a:cubicBezTo>
                  <a:cubicBezTo>
                    <a:pt x="405" y="97"/>
                    <a:pt x="403" y="97"/>
                    <a:pt x="403" y="97"/>
                  </a:cubicBezTo>
                  <a:cubicBezTo>
                    <a:pt x="403" y="97"/>
                    <a:pt x="402" y="97"/>
                    <a:pt x="402" y="96"/>
                  </a:cubicBezTo>
                  <a:cubicBezTo>
                    <a:pt x="402" y="96"/>
                    <a:pt x="402" y="96"/>
                    <a:pt x="402" y="96"/>
                  </a:cubicBezTo>
                  <a:cubicBezTo>
                    <a:pt x="402" y="96"/>
                    <a:pt x="401" y="97"/>
                    <a:pt x="401" y="97"/>
                  </a:cubicBezTo>
                  <a:cubicBezTo>
                    <a:pt x="400" y="98"/>
                    <a:pt x="400" y="99"/>
                    <a:pt x="399" y="99"/>
                  </a:cubicBezTo>
                  <a:cubicBezTo>
                    <a:pt x="399" y="99"/>
                    <a:pt x="398" y="98"/>
                    <a:pt x="397" y="98"/>
                  </a:cubicBezTo>
                  <a:cubicBezTo>
                    <a:pt x="396" y="98"/>
                    <a:pt x="394" y="98"/>
                    <a:pt x="394" y="98"/>
                  </a:cubicBezTo>
                  <a:cubicBezTo>
                    <a:pt x="394" y="98"/>
                    <a:pt x="394" y="98"/>
                    <a:pt x="394" y="98"/>
                  </a:cubicBezTo>
                  <a:cubicBezTo>
                    <a:pt x="396" y="98"/>
                    <a:pt x="395" y="98"/>
                    <a:pt x="394" y="99"/>
                  </a:cubicBezTo>
                  <a:cubicBezTo>
                    <a:pt x="393" y="99"/>
                    <a:pt x="393" y="99"/>
                    <a:pt x="393" y="99"/>
                  </a:cubicBezTo>
                  <a:cubicBezTo>
                    <a:pt x="393" y="99"/>
                    <a:pt x="393" y="99"/>
                    <a:pt x="392" y="99"/>
                  </a:cubicBezTo>
                  <a:cubicBezTo>
                    <a:pt x="391" y="98"/>
                    <a:pt x="391" y="98"/>
                    <a:pt x="390" y="98"/>
                  </a:cubicBezTo>
                  <a:cubicBezTo>
                    <a:pt x="389" y="98"/>
                    <a:pt x="389" y="98"/>
                    <a:pt x="389" y="99"/>
                  </a:cubicBezTo>
                  <a:cubicBezTo>
                    <a:pt x="389" y="99"/>
                    <a:pt x="387" y="100"/>
                    <a:pt x="385" y="100"/>
                  </a:cubicBezTo>
                  <a:cubicBezTo>
                    <a:pt x="384" y="100"/>
                    <a:pt x="384" y="100"/>
                    <a:pt x="385" y="100"/>
                  </a:cubicBezTo>
                  <a:cubicBezTo>
                    <a:pt x="385" y="100"/>
                    <a:pt x="385" y="100"/>
                    <a:pt x="385" y="100"/>
                  </a:cubicBezTo>
                  <a:cubicBezTo>
                    <a:pt x="385" y="100"/>
                    <a:pt x="385" y="100"/>
                    <a:pt x="385" y="100"/>
                  </a:cubicBezTo>
                  <a:cubicBezTo>
                    <a:pt x="386" y="100"/>
                    <a:pt x="383" y="102"/>
                    <a:pt x="379" y="102"/>
                  </a:cubicBezTo>
                  <a:cubicBezTo>
                    <a:pt x="376" y="103"/>
                    <a:pt x="375" y="104"/>
                    <a:pt x="378" y="104"/>
                  </a:cubicBezTo>
                  <a:cubicBezTo>
                    <a:pt x="378" y="104"/>
                    <a:pt x="378" y="104"/>
                    <a:pt x="378" y="104"/>
                  </a:cubicBezTo>
                  <a:cubicBezTo>
                    <a:pt x="379" y="104"/>
                    <a:pt x="379" y="104"/>
                    <a:pt x="380" y="104"/>
                  </a:cubicBezTo>
                  <a:cubicBezTo>
                    <a:pt x="382" y="104"/>
                    <a:pt x="384" y="104"/>
                    <a:pt x="383" y="105"/>
                  </a:cubicBezTo>
                  <a:cubicBezTo>
                    <a:pt x="383" y="105"/>
                    <a:pt x="381" y="105"/>
                    <a:pt x="380" y="105"/>
                  </a:cubicBezTo>
                  <a:cubicBezTo>
                    <a:pt x="379" y="105"/>
                    <a:pt x="378" y="105"/>
                    <a:pt x="377" y="105"/>
                  </a:cubicBezTo>
                  <a:cubicBezTo>
                    <a:pt x="377" y="105"/>
                    <a:pt x="377" y="105"/>
                    <a:pt x="377" y="105"/>
                  </a:cubicBezTo>
                  <a:cubicBezTo>
                    <a:pt x="374" y="105"/>
                    <a:pt x="373" y="105"/>
                    <a:pt x="373" y="106"/>
                  </a:cubicBezTo>
                  <a:cubicBezTo>
                    <a:pt x="373" y="106"/>
                    <a:pt x="372" y="106"/>
                    <a:pt x="372" y="106"/>
                  </a:cubicBezTo>
                  <a:cubicBezTo>
                    <a:pt x="371" y="106"/>
                    <a:pt x="370" y="106"/>
                    <a:pt x="368" y="106"/>
                  </a:cubicBezTo>
                  <a:cubicBezTo>
                    <a:pt x="368" y="106"/>
                    <a:pt x="367" y="106"/>
                    <a:pt x="367" y="106"/>
                  </a:cubicBezTo>
                  <a:cubicBezTo>
                    <a:pt x="365" y="106"/>
                    <a:pt x="364" y="106"/>
                    <a:pt x="366" y="106"/>
                  </a:cubicBezTo>
                  <a:cubicBezTo>
                    <a:pt x="368" y="106"/>
                    <a:pt x="367" y="107"/>
                    <a:pt x="364" y="107"/>
                  </a:cubicBezTo>
                  <a:cubicBezTo>
                    <a:pt x="362" y="107"/>
                    <a:pt x="361" y="108"/>
                    <a:pt x="361" y="108"/>
                  </a:cubicBezTo>
                  <a:cubicBezTo>
                    <a:pt x="361" y="108"/>
                    <a:pt x="361" y="109"/>
                    <a:pt x="362" y="109"/>
                  </a:cubicBezTo>
                  <a:cubicBezTo>
                    <a:pt x="362" y="109"/>
                    <a:pt x="362" y="108"/>
                    <a:pt x="363" y="108"/>
                  </a:cubicBezTo>
                  <a:cubicBezTo>
                    <a:pt x="363" y="108"/>
                    <a:pt x="364" y="108"/>
                    <a:pt x="364" y="108"/>
                  </a:cubicBezTo>
                  <a:cubicBezTo>
                    <a:pt x="365" y="108"/>
                    <a:pt x="366" y="109"/>
                    <a:pt x="366" y="109"/>
                  </a:cubicBezTo>
                  <a:cubicBezTo>
                    <a:pt x="367" y="110"/>
                    <a:pt x="364" y="110"/>
                    <a:pt x="361" y="110"/>
                  </a:cubicBezTo>
                  <a:cubicBezTo>
                    <a:pt x="358" y="110"/>
                    <a:pt x="359" y="111"/>
                    <a:pt x="362" y="112"/>
                  </a:cubicBezTo>
                  <a:cubicBezTo>
                    <a:pt x="364" y="112"/>
                    <a:pt x="362" y="112"/>
                    <a:pt x="357" y="112"/>
                  </a:cubicBezTo>
                  <a:cubicBezTo>
                    <a:pt x="352" y="113"/>
                    <a:pt x="348" y="114"/>
                    <a:pt x="350" y="114"/>
                  </a:cubicBezTo>
                  <a:cubicBezTo>
                    <a:pt x="351" y="114"/>
                    <a:pt x="350" y="114"/>
                    <a:pt x="348" y="115"/>
                  </a:cubicBezTo>
                  <a:cubicBezTo>
                    <a:pt x="346" y="115"/>
                    <a:pt x="346" y="115"/>
                    <a:pt x="346" y="115"/>
                  </a:cubicBezTo>
                  <a:cubicBezTo>
                    <a:pt x="347" y="116"/>
                    <a:pt x="347" y="116"/>
                    <a:pt x="347" y="116"/>
                  </a:cubicBezTo>
                  <a:cubicBezTo>
                    <a:pt x="348" y="116"/>
                    <a:pt x="347" y="116"/>
                    <a:pt x="346" y="116"/>
                  </a:cubicBezTo>
                  <a:cubicBezTo>
                    <a:pt x="346" y="116"/>
                    <a:pt x="346" y="116"/>
                    <a:pt x="346" y="116"/>
                  </a:cubicBezTo>
                  <a:cubicBezTo>
                    <a:pt x="346" y="116"/>
                    <a:pt x="345" y="116"/>
                    <a:pt x="345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4" y="117"/>
                    <a:pt x="345" y="117"/>
                    <a:pt x="347" y="117"/>
                  </a:cubicBezTo>
                  <a:cubicBezTo>
                    <a:pt x="350" y="117"/>
                    <a:pt x="351" y="117"/>
                    <a:pt x="350" y="118"/>
                  </a:cubicBezTo>
                  <a:cubicBezTo>
                    <a:pt x="350" y="118"/>
                    <a:pt x="348" y="118"/>
                    <a:pt x="345" y="118"/>
                  </a:cubicBezTo>
                  <a:cubicBezTo>
                    <a:pt x="343" y="118"/>
                    <a:pt x="342" y="119"/>
                    <a:pt x="344" y="119"/>
                  </a:cubicBezTo>
                  <a:cubicBezTo>
                    <a:pt x="346" y="119"/>
                    <a:pt x="343" y="120"/>
                    <a:pt x="342" y="120"/>
                  </a:cubicBezTo>
                  <a:cubicBezTo>
                    <a:pt x="342" y="121"/>
                    <a:pt x="342" y="121"/>
                    <a:pt x="341" y="121"/>
                  </a:cubicBezTo>
                  <a:cubicBezTo>
                    <a:pt x="341" y="121"/>
                    <a:pt x="341" y="121"/>
                    <a:pt x="341" y="121"/>
                  </a:cubicBezTo>
                  <a:cubicBezTo>
                    <a:pt x="341" y="121"/>
                    <a:pt x="341" y="121"/>
                    <a:pt x="341" y="121"/>
                  </a:cubicBezTo>
                  <a:cubicBezTo>
                    <a:pt x="340" y="121"/>
                    <a:pt x="340" y="121"/>
                    <a:pt x="341" y="122"/>
                  </a:cubicBezTo>
                  <a:cubicBezTo>
                    <a:pt x="342" y="122"/>
                    <a:pt x="338" y="122"/>
                    <a:pt x="340" y="123"/>
                  </a:cubicBezTo>
                  <a:cubicBezTo>
                    <a:pt x="341" y="123"/>
                    <a:pt x="339" y="124"/>
                    <a:pt x="335" y="125"/>
                  </a:cubicBezTo>
                  <a:cubicBezTo>
                    <a:pt x="331" y="126"/>
                    <a:pt x="324" y="127"/>
                    <a:pt x="319" y="129"/>
                  </a:cubicBezTo>
                  <a:cubicBezTo>
                    <a:pt x="315" y="130"/>
                    <a:pt x="313" y="132"/>
                    <a:pt x="313" y="132"/>
                  </a:cubicBezTo>
                  <a:cubicBezTo>
                    <a:pt x="313" y="132"/>
                    <a:pt x="313" y="132"/>
                    <a:pt x="314" y="132"/>
                  </a:cubicBezTo>
                  <a:cubicBezTo>
                    <a:pt x="314" y="132"/>
                    <a:pt x="314" y="132"/>
                    <a:pt x="314" y="132"/>
                  </a:cubicBezTo>
                  <a:cubicBezTo>
                    <a:pt x="315" y="132"/>
                    <a:pt x="315" y="132"/>
                    <a:pt x="315" y="133"/>
                  </a:cubicBezTo>
                  <a:cubicBezTo>
                    <a:pt x="314" y="133"/>
                    <a:pt x="315" y="133"/>
                    <a:pt x="315" y="133"/>
                  </a:cubicBezTo>
                  <a:cubicBezTo>
                    <a:pt x="317" y="133"/>
                    <a:pt x="320" y="133"/>
                    <a:pt x="323" y="132"/>
                  </a:cubicBezTo>
                  <a:cubicBezTo>
                    <a:pt x="326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1"/>
                    <a:pt x="328" y="131"/>
                    <a:pt x="328" y="131"/>
                  </a:cubicBezTo>
                  <a:cubicBezTo>
                    <a:pt x="328" y="132"/>
                    <a:pt x="328" y="132"/>
                    <a:pt x="327" y="133"/>
                  </a:cubicBezTo>
                  <a:cubicBezTo>
                    <a:pt x="326" y="134"/>
                    <a:pt x="322" y="135"/>
                    <a:pt x="319" y="135"/>
                  </a:cubicBezTo>
                  <a:cubicBezTo>
                    <a:pt x="318" y="135"/>
                    <a:pt x="318" y="135"/>
                    <a:pt x="317" y="135"/>
                  </a:cubicBezTo>
                  <a:cubicBezTo>
                    <a:pt x="315" y="135"/>
                    <a:pt x="313" y="134"/>
                    <a:pt x="312" y="134"/>
                  </a:cubicBezTo>
                  <a:cubicBezTo>
                    <a:pt x="311" y="134"/>
                    <a:pt x="310" y="133"/>
                    <a:pt x="310" y="133"/>
                  </a:cubicBezTo>
                  <a:cubicBezTo>
                    <a:pt x="308" y="133"/>
                    <a:pt x="307" y="134"/>
                    <a:pt x="308" y="134"/>
                  </a:cubicBezTo>
                  <a:cubicBezTo>
                    <a:pt x="309" y="134"/>
                    <a:pt x="307" y="134"/>
                    <a:pt x="305" y="134"/>
                  </a:cubicBezTo>
                  <a:cubicBezTo>
                    <a:pt x="302" y="134"/>
                    <a:pt x="301" y="135"/>
                    <a:pt x="302" y="135"/>
                  </a:cubicBezTo>
                  <a:cubicBezTo>
                    <a:pt x="302" y="135"/>
                    <a:pt x="302" y="135"/>
                    <a:pt x="302" y="135"/>
                  </a:cubicBezTo>
                  <a:cubicBezTo>
                    <a:pt x="302" y="135"/>
                    <a:pt x="302" y="135"/>
                    <a:pt x="302" y="135"/>
                  </a:cubicBezTo>
                  <a:cubicBezTo>
                    <a:pt x="303" y="135"/>
                    <a:pt x="302" y="135"/>
                    <a:pt x="300" y="136"/>
                  </a:cubicBezTo>
                  <a:cubicBezTo>
                    <a:pt x="298" y="136"/>
                    <a:pt x="299" y="136"/>
                    <a:pt x="300" y="136"/>
                  </a:cubicBezTo>
                  <a:cubicBezTo>
                    <a:pt x="302" y="136"/>
                    <a:pt x="302" y="137"/>
                    <a:pt x="301" y="137"/>
                  </a:cubicBezTo>
                  <a:cubicBezTo>
                    <a:pt x="301" y="137"/>
                    <a:pt x="300" y="137"/>
                    <a:pt x="299" y="136"/>
                  </a:cubicBezTo>
                  <a:cubicBezTo>
                    <a:pt x="298" y="136"/>
                    <a:pt x="297" y="136"/>
                    <a:pt x="297" y="136"/>
                  </a:cubicBezTo>
                  <a:cubicBezTo>
                    <a:pt x="296" y="136"/>
                    <a:pt x="296" y="136"/>
                    <a:pt x="298" y="137"/>
                  </a:cubicBezTo>
                  <a:cubicBezTo>
                    <a:pt x="299" y="137"/>
                    <a:pt x="299" y="137"/>
                    <a:pt x="298" y="137"/>
                  </a:cubicBezTo>
                  <a:cubicBezTo>
                    <a:pt x="297" y="137"/>
                    <a:pt x="296" y="137"/>
                    <a:pt x="293" y="137"/>
                  </a:cubicBezTo>
                  <a:cubicBezTo>
                    <a:pt x="291" y="137"/>
                    <a:pt x="288" y="136"/>
                    <a:pt x="286" y="136"/>
                  </a:cubicBezTo>
                  <a:cubicBezTo>
                    <a:pt x="285" y="136"/>
                    <a:pt x="285" y="136"/>
                    <a:pt x="284" y="137"/>
                  </a:cubicBezTo>
                  <a:cubicBezTo>
                    <a:pt x="284" y="137"/>
                    <a:pt x="285" y="137"/>
                    <a:pt x="288" y="137"/>
                  </a:cubicBezTo>
                  <a:cubicBezTo>
                    <a:pt x="291" y="138"/>
                    <a:pt x="290" y="138"/>
                    <a:pt x="284" y="138"/>
                  </a:cubicBezTo>
                  <a:cubicBezTo>
                    <a:pt x="279" y="138"/>
                    <a:pt x="277" y="139"/>
                    <a:pt x="280" y="139"/>
                  </a:cubicBezTo>
                  <a:cubicBezTo>
                    <a:pt x="282" y="140"/>
                    <a:pt x="283" y="140"/>
                    <a:pt x="282" y="140"/>
                  </a:cubicBezTo>
                  <a:cubicBezTo>
                    <a:pt x="282" y="140"/>
                    <a:pt x="281" y="140"/>
                    <a:pt x="281" y="140"/>
                  </a:cubicBezTo>
                  <a:cubicBezTo>
                    <a:pt x="281" y="140"/>
                    <a:pt x="280" y="140"/>
                    <a:pt x="279" y="140"/>
                  </a:cubicBezTo>
                  <a:cubicBezTo>
                    <a:pt x="276" y="140"/>
                    <a:pt x="274" y="141"/>
                    <a:pt x="272" y="141"/>
                  </a:cubicBezTo>
                  <a:cubicBezTo>
                    <a:pt x="272" y="141"/>
                    <a:pt x="272" y="141"/>
                    <a:pt x="272" y="141"/>
                  </a:cubicBezTo>
                  <a:cubicBezTo>
                    <a:pt x="271" y="140"/>
                    <a:pt x="271" y="140"/>
                    <a:pt x="270" y="140"/>
                  </a:cubicBezTo>
                  <a:cubicBezTo>
                    <a:pt x="269" y="140"/>
                    <a:pt x="269" y="141"/>
                    <a:pt x="269" y="141"/>
                  </a:cubicBezTo>
                  <a:cubicBezTo>
                    <a:pt x="269" y="141"/>
                    <a:pt x="269" y="141"/>
                    <a:pt x="268" y="141"/>
                  </a:cubicBezTo>
                  <a:cubicBezTo>
                    <a:pt x="267" y="141"/>
                    <a:pt x="266" y="141"/>
                    <a:pt x="266" y="141"/>
                  </a:cubicBezTo>
                  <a:cubicBezTo>
                    <a:pt x="265" y="141"/>
                    <a:pt x="265" y="141"/>
                    <a:pt x="265" y="141"/>
                  </a:cubicBezTo>
                  <a:cubicBezTo>
                    <a:pt x="265" y="141"/>
                    <a:pt x="267" y="141"/>
                    <a:pt x="272" y="142"/>
                  </a:cubicBezTo>
                  <a:cubicBezTo>
                    <a:pt x="277" y="142"/>
                    <a:pt x="277" y="142"/>
                    <a:pt x="272" y="142"/>
                  </a:cubicBezTo>
                  <a:cubicBezTo>
                    <a:pt x="267" y="143"/>
                    <a:pt x="264" y="143"/>
                    <a:pt x="267" y="144"/>
                  </a:cubicBezTo>
                  <a:cubicBezTo>
                    <a:pt x="270" y="144"/>
                    <a:pt x="270" y="144"/>
                    <a:pt x="268" y="144"/>
                  </a:cubicBezTo>
                  <a:cubicBezTo>
                    <a:pt x="266" y="144"/>
                    <a:pt x="264" y="145"/>
                    <a:pt x="265" y="145"/>
                  </a:cubicBezTo>
                  <a:cubicBezTo>
                    <a:pt x="266" y="145"/>
                    <a:pt x="269" y="146"/>
                    <a:pt x="275" y="146"/>
                  </a:cubicBezTo>
                  <a:cubicBezTo>
                    <a:pt x="275" y="146"/>
                    <a:pt x="276" y="146"/>
                    <a:pt x="276" y="146"/>
                  </a:cubicBezTo>
                  <a:cubicBezTo>
                    <a:pt x="282" y="146"/>
                    <a:pt x="286" y="145"/>
                    <a:pt x="287" y="145"/>
                  </a:cubicBezTo>
                  <a:cubicBezTo>
                    <a:pt x="287" y="145"/>
                    <a:pt x="287" y="145"/>
                    <a:pt x="287" y="145"/>
                  </a:cubicBezTo>
                  <a:cubicBezTo>
                    <a:pt x="287" y="145"/>
                    <a:pt x="287" y="145"/>
                    <a:pt x="288" y="145"/>
                  </a:cubicBezTo>
                  <a:cubicBezTo>
                    <a:pt x="288" y="145"/>
                    <a:pt x="289" y="145"/>
                    <a:pt x="289" y="145"/>
                  </a:cubicBezTo>
                  <a:cubicBezTo>
                    <a:pt x="289" y="145"/>
                    <a:pt x="289" y="145"/>
                    <a:pt x="290" y="145"/>
                  </a:cubicBezTo>
                  <a:cubicBezTo>
                    <a:pt x="290" y="145"/>
                    <a:pt x="290" y="145"/>
                    <a:pt x="288" y="146"/>
                  </a:cubicBezTo>
                  <a:cubicBezTo>
                    <a:pt x="287" y="147"/>
                    <a:pt x="285" y="147"/>
                    <a:pt x="284" y="147"/>
                  </a:cubicBezTo>
                  <a:cubicBezTo>
                    <a:pt x="284" y="147"/>
                    <a:pt x="284" y="147"/>
                    <a:pt x="284" y="147"/>
                  </a:cubicBezTo>
                  <a:cubicBezTo>
                    <a:pt x="285" y="146"/>
                    <a:pt x="281" y="146"/>
                    <a:pt x="276" y="146"/>
                  </a:cubicBezTo>
                  <a:cubicBezTo>
                    <a:pt x="275" y="146"/>
                    <a:pt x="274" y="146"/>
                    <a:pt x="273" y="146"/>
                  </a:cubicBezTo>
                  <a:cubicBezTo>
                    <a:pt x="268" y="146"/>
                    <a:pt x="264" y="147"/>
                    <a:pt x="264" y="147"/>
                  </a:cubicBezTo>
                  <a:cubicBezTo>
                    <a:pt x="264" y="147"/>
                    <a:pt x="264" y="147"/>
                    <a:pt x="265" y="147"/>
                  </a:cubicBezTo>
                  <a:cubicBezTo>
                    <a:pt x="265" y="147"/>
                    <a:pt x="266" y="147"/>
                    <a:pt x="266" y="147"/>
                  </a:cubicBezTo>
                  <a:cubicBezTo>
                    <a:pt x="266" y="147"/>
                    <a:pt x="267" y="147"/>
                    <a:pt x="267" y="147"/>
                  </a:cubicBezTo>
                  <a:cubicBezTo>
                    <a:pt x="268" y="147"/>
                    <a:pt x="268" y="148"/>
                    <a:pt x="267" y="148"/>
                  </a:cubicBezTo>
                  <a:cubicBezTo>
                    <a:pt x="266" y="148"/>
                    <a:pt x="266" y="148"/>
                    <a:pt x="269" y="148"/>
                  </a:cubicBezTo>
                  <a:cubicBezTo>
                    <a:pt x="271" y="148"/>
                    <a:pt x="271" y="149"/>
                    <a:pt x="271" y="150"/>
                  </a:cubicBezTo>
                  <a:cubicBezTo>
                    <a:pt x="272" y="150"/>
                    <a:pt x="272" y="151"/>
                    <a:pt x="273" y="151"/>
                  </a:cubicBezTo>
                  <a:cubicBezTo>
                    <a:pt x="274" y="151"/>
                    <a:pt x="276" y="150"/>
                    <a:pt x="277" y="150"/>
                  </a:cubicBezTo>
                  <a:cubicBezTo>
                    <a:pt x="280" y="150"/>
                    <a:pt x="281" y="150"/>
                    <a:pt x="282" y="150"/>
                  </a:cubicBezTo>
                  <a:cubicBezTo>
                    <a:pt x="282" y="150"/>
                    <a:pt x="282" y="150"/>
                    <a:pt x="282" y="150"/>
                  </a:cubicBezTo>
                  <a:cubicBezTo>
                    <a:pt x="282" y="150"/>
                    <a:pt x="281" y="151"/>
                    <a:pt x="280" y="151"/>
                  </a:cubicBezTo>
                  <a:cubicBezTo>
                    <a:pt x="280" y="151"/>
                    <a:pt x="280" y="151"/>
                    <a:pt x="280" y="151"/>
                  </a:cubicBezTo>
                  <a:cubicBezTo>
                    <a:pt x="279" y="151"/>
                    <a:pt x="279" y="151"/>
                    <a:pt x="279" y="151"/>
                  </a:cubicBezTo>
                  <a:cubicBezTo>
                    <a:pt x="278" y="151"/>
                    <a:pt x="277" y="151"/>
                    <a:pt x="276" y="151"/>
                  </a:cubicBezTo>
                  <a:cubicBezTo>
                    <a:pt x="275" y="152"/>
                    <a:pt x="274" y="152"/>
                    <a:pt x="276" y="152"/>
                  </a:cubicBezTo>
                  <a:cubicBezTo>
                    <a:pt x="278" y="152"/>
                    <a:pt x="273" y="152"/>
                    <a:pt x="269" y="154"/>
                  </a:cubicBezTo>
                  <a:cubicBezTo>
                    <a:pt x="267" y="154"/>
                    <a:pt x="270" y="155"/>
                    <a:pt x="271" y="155"/>
                  </a:cubicBezTo>
                  <a:cubicBezTo>
                    <a:pt x="272" y="155"/>
                    <a:pt x="272" y="155"/>
                    <a:pt x="272" y="155"/>
                  </a:cubicBezTo>
                  <a:cubicBezTo>
                    <a:pt x="272" y="155"/>
                    <a:pt x="273" y="155"/>
                    <a:pt x="273" y="155"/>
                  </a:cubicBezTo>
                  <a:cubicBezTo>
                    <a:pt x="274" y="155"/>
                    <a:pt x="276" y="155"/>
                    <a:pt x="276" y="156"/>
                  </a:cubicBezTo>
                  <a:cubicBezTo>
                    <a:pt x="277" y="156"/>
                    <a:pt x="277" y="157"/>
                    <a:pt x="278" y="157"/>
                  </a:cubicBezTo>
                  <a:cubicBezTo>
                    <a:pt x="279" y="157"/>
                    <a:pt x="279" y="157"/>
                    <a:pt x="279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7"/>
                    <a:pt x="279" y="157"/>
                    <a:pt x="279" y="157"/>
                  </a:cubicBezTo>
                  <a:cubicBezTo>
                    <a:pt x="278" y="158"/>
                    <a:pt x="278" y="158"/>
                    <a:pt x="277" y="158"/>
                  </a:cubicBezTo>
                  <a:cubicBezTo>
                    <a:pt x="276" y="158"/>
                    <a:pt x="275" y="158"/>
                    <a:pt x="275" y="158"/>
                  </a:cubicBezTo>
                  <a:cubicBezTo>
                    <a:pt x="274" y="158"/>
                    <a:pt x="274" y="158"/>
                    <a:pt x="274" y="158"/>
                  </a:cubicBezTo>
                  <a:cubicBezTo>
                    <a:pt x="272" y="158"/>
                    <a:pt x="272" y="159"/>
                    <a:pt x="275" y="160"/>
                  </a:cubicBezTo>
                  <a:cubicBezTo>
                    <a:pt x="279" y="161"/>
                    <a:pt x="284" y="162"/>
                    <a:pt x="285" y="162"/>
                  </a:cubicBezTo>
                  <a:cubicBezTo>
                    <a:pt x="285" y="162"/>
                    <a:pt x="286" y="162"/>
                    <a:pt x="286" y="162"/>
                  </a:cubicBezTo>
                  <a:cubicBezTo>
                    <a:pt x="286" y="162"/>
                    <a:pt x="286" y="162"/>
                    <a:pt x="286" y="162"/>
                  </a:cubicBezTo>
                  <a:cubicBezTo>
                    <a:pt x="286" y="162"/>
                    <a:pt x="287" y="162"/>
                    <a:pt x="288" y="162"/>
                  </a:cubicBezTo>
                  <a:cubicBezTo>
                    <a:pt x="289" y="162"/>
                    <a:pt x="291" y="162"/>
                    <a:pt x="292" y="162"/>
                  </a:cubicBezTo>
                  <a:cubicBezTo>
                    <a:pt x="294" y="162"/>
                    <a:pt x="295" y="162"/>
                    <a:pt x="297" y="162"/>
                  </a:cubicBezTo>
                  <a:cubicBezTo>
                    <a:pt x="303" y="161"/>
                    <a:pt x="312" y="159"/>
                    <a:pt x="314" y="158"/>
                  </a:cubicBezTo>
                  <a:cubicBezTo>
                    <a:pt x="314" y="157"/>
                    <a:pt x="314" y="156"/>
                    <a:pt x="314" y="156"/>
                  </a:cubicBezTo>
                  <a:cubicBezTo>
                    <a:pt x="313" y="156"/>
                    <a:pt x="313" y="156"/>
                    <a:pt x="313" y="156"/>
                  </a:cubicBezTo>
                  <a:cubicBezTo>
                    <a:pt x="313" y="156"/>
                    <a:pt x="313" y="156"/>
                    <a:pt x="314" y="156"/>
                  </a:cubicBezTo>
                  <a:cubicBezTo>
                    <a:pt x="314" y="156"/>
                    <a:pt x="314" y="156"/>
                    <a:pt x="314" y="156"/>
                  </a:cubicBezTo>
                  <a:cubicBezTo>
                    <a:pt x="316" y="157"/>
                    <a:pt x="318" y="157"/>
                    <a:pt x="319" y="157"/>
                  </a:cubicBezTo>
                  <a:cubicBezTo>
                    <a:pt x="319" y="157"/>
                    <a:pt x="319" y="157"/>
                    <a:pt x="319" y="157"/>
                  </a:cubicBezTo>
                  <a:cubicBezTo>
                    <a:pt x="320" y="157"/>
                    <a:pt x="324" y="156"/>
                    <a:pt x="325" y="154"/>
                  </a:cubicBezTo>
                  <a:cubicBezTo>
                    <a:pt x="326" y="154"/>
                    <a:pt x="326" y="153"/>
                    <a:pt x="327" y="153"/>
                  </a:cubicBezTo>
                  <a:cubicBezTo>
                    <a:pt x="328" y="153"/>
                    <a:pt x="329" y="154"/>
                    <a:pt x="330" y="154"/>
                  </a:cubicBezTo>
                  <a:cubicBezTo>
                    <a:pt x="332" y="156"/>
                    <a:pt x="335" y="157"/>
                    <a:pt x="336" y="159"/>
                  </a:cubicBezTo>
                  <a:cubicBezTo>
                    <a:pt x="336" y="160"/>
                    <a:pt x="337" y="161"/>
                    <a:pt x="337" y="161"/>
                  </a:cubicBezTo>
                  <a:cubicBezTo>
                    <a:pt x="337" y="161"/>
                    <a:pt x="337" y="160"/>
                    <a:pt x="337" y="160"/>
                  </a:cubicBezTo>
                  <a:cubicBezTo>
                    <a:pt x="337" y="160"/>
                    <a:pt x="337" y="160"/>
                    <a:pt x="337" y="160"/>
                  </a:cubicBezTo>
                  <a:cubicBezTo>
                    <a:pt x="338" y="160"/>
                    <a:pt x="340" y="163"/>
                    <a:pt x="345" y="165"/>
                  </a:cubicBezTo>
                  <a:cubicBezTo>
                    <a:pt x="350" y="168"/>
                    <a:pt x="352" y="174"/>
                    <a:pt x="362" y="174"/>
                  </a:cubicBezTo>
                  <a:cubicBezTo>
                    <a:pt x="362" y="174"/>
                    <a:pt x="362" y="174"/>
                    <a:pt x="363" y="174"/>
                  </a:cubicBezTo>
                  <a:cubicBezTo>
                    <a:pt x="373" y="173"/>
                    <a:pt x="390" y="171"/>
                    <a:pt x="393" y="168"/>
                  </a:cubicBezTo>
                  <a:cubicBezTo>
                    <a:pt x="395" y="165"/>
                    <a:pt x="393" y="162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5" y="162"/>
                    <a:pt x="395" y="162"/>
                    <a:pt x="395" y="162"/>
                  </a:cubicBezTo>
                  <a:cubicBezTo>
                    <a:pt x="396" y="162"/>
                    <a:pt x="396" y="161"/>
                    <a:pt x="395" y="161"/>
                  </a:cubicBezTo>
                  <a:cubicBezTo>
                    <a:pt x="394" y="160"/>
                    <a:pt x="393" y="160"/>
                    <a:pt x="395" y="160"/>
                  </a:cubicBezTo>
                  <a:cubicBezTo>
                    <a:pt x="396" y="160"/>
                    <a:pt x="397" y="159"/>
                    <a:pt x="395" y="159"/>
                  </a:cubicBezTo>
                  <a:cubicBezTo>
                    <a:pt x="394" y="159"/>
                    <a:pt x="395" y="158"/>
                    <a:pt x="398" y="158"/>
                  </a:cubicBezTo>
                  <a:cubicBezTo>
                    <a:pt x="400" y="157"/>
                    <a:pt x="403" y="157"/>
                    <a:pt x="404" y="157"/>
                  </a:cubicBezTo>
                  <a:cubicBezTo>
                    <a:pt x="404" y="157"/>
                    <a:pt x="404" y="157"/>
                    <a:pt x="404" y="157"/>
                  </a:cubicBezTo>
                  <a:cubicBezTo>
                    <a:pt x="404" y="157"/>
                    <a:pt x="404" y="157"/>
                    <a:pt x="404" y="157"/>
                  </a:cubicBezTo>
                  <a:cubicBezTo>
                    <a:pt x="405" y="157"/>
                    <a:pt x="410" y="155"/>
                    <a:pt x="402" y="155"/>
                  </a:cubicBezTo>
                  <a:cubicBezTo>
                    <a:pt x="393" y="154"/>
                    <a:pt x="395" y="153"/>
                    <a:pt x="407" y="153"/>
                  </a:cubicBezTo>
                  <a:cubicBezTo>
                    <a:pt x="411" y="153"/>
                    <a:pt x="412" y="153"/>
                    <a:pt x="406" y="149"/>
                  </a:cubicBezTo>
                  <a:cubicBezTo>
                    <a:pt x="404" y="148"/>
                    <a:pt x="396" y="147"/>
                    <a:pt x="394" y="144"/>
                  </a:cubicBezTo>
                  <a:cubicBezTo>
                    <a:pt x="392" y="143"/>
                    <a:pt x="394" y="143"/>
                    <a:pt x="395" y="141"/>
                  </a:cubicBezTo>
                  <a:cubicBezTo>
                    <a:pt x="395" y="140"/>
                    <a:pt x="402" y="137"/>
                    <a:pt x="410" y="135"/>
                  </a:cubicBezTo>
                  <a:cubicBezTo>
                    <a:pt x="418" y="133"/>
                    <a:pt x="427" y="130"/>
                    <a:pt x="430" y="129"/>
                  </a:cubicBezTo>
                  <a:cubicBezTo>
                    <a:pt x="434" y="128"/>
                    <a:pt x="435" y="127"/>
                    <a:pt x="433" y="126"/>
                  </a:cubicBezTo>
                  <a:cubicBezTo>
                    <a:pt x="431" y="126"/>
                    <a:pt x="431" y="125"/>
                    <a:pt x="431" y="124"/>
                  </a:cubicBezTo>
                  <a:cubicBezTo>
                    <a:pt x="431" y="123"/>
                    <a:pt x="431" y="122"/>
                    <a:pt x="432" y="122"/>
                  </a:cubicBezTo>
                  <a:cubicBezTo>
                    <a:pt x="432" y="122"/>
                    <a:pt x="432" y="122"/>
                    <a:pt x="432" y="122"/>
                  </a:cubicBezTo>
                  <a:cubicBezTo>
                    <a:pt x="432" y="122"/>
                    <a:pt x="432" y="122"/>
                    <a:pt x="433" y="122"/>
                  </a:cubicBezTo>
                  <a:cubicBezTo>
                    <a:pt x="433" y="122"/>
                    <a:pt x="434" y="122"/>
                    <a:pt x="434" y="122"/>
                  </a:cubicBezTo>
                  <a:cubicBezTo>
                    <a:pt x="433" y="122"/>
                    <a:pt x="433" y="122"/>
                    <a:pt x="435" y="121"/>
                  </a:cubicBezTo>
                  <a:cubicBezTo>
                    <a:pt x="436" y="121"/>
                    <a:pt x="437" y="121"/>
                    <a:pt x="436" y="121"/>
                  </a:cubicBezTo>
                  <a:cubicBezTo>
                    <a:pt x="435" y="120"/>
                    <a:pt x="442" y="119"/>
                    <a:pt x="452" y="119"/>
                  </a:cubicBezTo>
                  <a:cubicBezTo>
                    <a:pt x="455" y="119"/>
                    <a:pt x="457" y="119"/>
                    <a:pt x="460" y="119"/>
                  </a:cubicBezTo>
                  <a:cubicBezTo>
                    <a:pt x="473" y="120"/>
                    <a:pt x="476" y="124"/>
                    <a:pt x="474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3" y="124"/>
                    <a:pt x="473" y="124"/>
                    <a:pt x="474" y="124"/>
                  </a:cubicBezTo>
                  <a:cubicBezTo>
                    <a:pt x="475" y="124"/>
                    <a:pt x="466" y="125"/>
                    <a:pt x="460" y="127"/>
                  </a:cubicBezTo>
                  <a:cubicBezTo>
                    <a:pt x="454" y="129"/>
                    <a:pt x="450" y="132"/>
                    <a:pt x="445" y="133"/>
                  </a:cubicBezTo>
                  <a:cubicBezTo>
                    <a:pt x="441" y="133"/>
                    <a:pt x="434" y="137"/>
                    <a:pt x="437" y="141"/>
                  </a:cubicBezTo>
                  <a:cubicBezTo>
                    <a:pt x="440" y="145"/>
                    <a:pt x="445" y="148"/>
                    <a:pt x="451" y="148"/>
                  </a:cubicBezTo>
                  <a:cubicBezTo>
                    <a:pt x="456" y="148"/>
                    <a:pt x="460" y="149"/>
                    <a:pt x="461" y="150"/>
                  </a:cubicBezTo>
                  <a:cubicBezTo>
                    <a:pt x="462" y="151"/>
                    <a:pt x="463" y="151"/>
                    <a:pt x="465" y="151"/>
                  </a:cubicBezTo>
                  <a:cubicBezTo>
                    <a:pt x="468" y="151"/>
                    <a:pt x="472" y="150"/>
                    <a:pt x="476" y="150"/>
                  </a:cubicBezTo>
                  <a:cubicBezTo>
                    <a:pt x="482" y="149"/>
                    <a:pt x="488" y="149"/>
                    <a:pt x="489" y="149"/>
                  </a:cubicBezTo>
                  <a:cubicBezTo>
                    <a:pt x="490" y="149"/>
                    <a:pt x="490" y="149"/>
                    <a:pt x="490" y="149"/>
                  </a:cubicBezTo>
                  <a:cubicBezTo>
                    <a:pt x="490" y="149"/>
                    <a:pt x="490" y="149"/>
                    <a:pt x="490" y="149"/>
                  </a:cubicBezTo>
                  <a:cubicBezTo>
                    <a:pt x="490" y="149"/>
                    <a:pt x="491" y="149"/>
                    <a:pt x="492" y="148"/>
                  </a:cubicBezTo>
                  <a:cubicBezTo>
                    <a:pt x="492" y="148"/>
                    <a:pt x="493" y="148"/>
                    <a:pt x="495" y="148"/>
                  </a:cubicBezTo>
                  <a:cubicBezTo>
                    <a:pt x="496" y="148"/>
                    <a:pt x="496" y="148"/>
                    <a:pt x="497" y="148"/>
                  </a:cubicBezTo>
                  <a:cubicBezTo>
                    <a:pt x="497" y="148"/>
                    <a:pt x="498" y="148"/>
                    <a:pt x="499" y="148"/>
                  </a:cubicBezTo>
                  <a:cubicBezTo>
                    <a:pt x="500" y="148"/>
                    <a:pt x="501" y="148"/>
                    <a:pt x="502" y="148"/>
                  </a:cubicBezTo>
                  <a:cubicBezTo>
                    <a:pt x="507" y="148"/>
                    <a:pt x="514" y="147"/>
                    <a:pt x="518" y="147"/>
                  </a:cubicBezTo>
                  <a:cubicBezTo>
                    <a:pt x="520" y="147"/>
                    <a:pt x="521" y="147"/>
                    <a:pt x="521" y="147"/>
                  </a:cubicBezTo>
                  <a:cubicBezTo>
                    <a:pt x="522" y="147"/>
                    <a:pt x="522" y="147"/>
                    <a:pt x="523" y="147"/>
                  </a:cubicBezTo>
                  <a:cubicBezTo>
                    <a:pt x="525" y="148"/>
                    <a:pt x="524" y="148"/>
                    <a:pt x="528" y="149"/>
                  </a:cubicBezTo>
                  <a:cubicBezTo>
                    <a:pt x="533" y="150"/>
                    <a:pt x="532" y="151"/>
                    <a:pt x="527" y="151"/>
                  </a:cubicBezTo>
                  <a:cubicBezTo>
                    <a:pt x="522" y="152"/>
                    <a:pt x="518" y="152"/>
                    <a:pt x="518" y="153"/>
                  </a:cubicBezTo>
                  <a:cubicBezTo>
                    <a:pt x="519" y="153"/>
                    <a:pt x="516" y="153"/>
                    <a:pt x="513" y="153"/>
                  </a:cubicBezTo>
                  <a:cubicBezTo>
                    <a:pt x="511" y="153"/>
                    <a:pt x="508" y="153"/>
                    <a:pt x="505" y="153"/>
                  </a:cubicBezTo>
                  <a:cubicBezTo>
                    <a:pt x="502" y="153"/>
                    <a:pt x="499" y="153"/>
                    <a:pt x="495" y="153"/>
                  </a:cubicBezTo>
                  <a:cubicBezTo>
                    <a:pt x="489" y="153"/>
                    <a:pt x="481" y="153"/>
                    <a:pt x="476" y="154"/>
                  </a:cubicBezTo>
                  <a:cubicBezTo>
                    <a:pt x="468" y="155"/>
                    <a:pt x="472" y="158"/>
                    <a:pt x="473" y="159"/>
                  </a:cubicBezTo>
                  <a:cubicBezTo>
                    <a:pt x="474" y="160"/>
                    <a:pt x="484" y="162"/>
                    <a:pt x="477" y="165"/>
                  </a:cubicBezTo>
                  <a:cubicBezTo>
                    <a:pt x="475" y="166"/>
                    <a:pt x="472" y="166"/>
                    <a:pt x="469" y="166"/>
                  </a:cubicBezTo>
                  <a:cubicBezTo>
                    <a:pt x="466" y="166"/>
                    <a:pt x="464" y="166"/>
                    <a:pt x="461" y="166"/>
                  </a:cubicBezTo>
                  <a:cubicBezTo>
                    <a:pt x="459" y="166"/>
                    <a:pt x="456" y="166"/>
                    <a:pt x="454" y="166"/>
                  </a:cubicBezTo>
                  <a:cubicBezTo>
                    <a:pt x="451" y="166"/>
                    <a:pt x="448" y="166"/>
                    <a:pt x="447" y="167"/>
                  </a:cubicBezTo>
                  <a:cubicBezTo>
                    <a:pt x="444" y="170"/>
                    <a:pt x="453" y="173"/>
                    <a:pt x="459" y="174"/>
                  </a:cubicBezTo>
                  <a:cubicBezTo>
                    <a:pt x="464" y="174"/>
                    <a:pt x="469" y="175"/>
                    <a:pt x="469" y="176"/>
                  </a:cubicBezTo>
                  <a:cubicBezTo>
                    <a:pt x="470" y="177"/>
                    <a:pt x="460" y="178"/>
                    <a:pt x="450" y="178"/>
                  </a:cubicBezTo>
                  <a:cubicBezTo>
                    <a:pt x="442" y="178"/>
                    <a:pt x="436" y="178"/>
                    <a:pt x="433" y="178"/>
                  </a:cubicBezTo>
                  <a:cubicBezTo>
                    <a:pt x="431" y="178"/>
                    <a:pt x="430" y="178"/>
                    <a:pt x="431" y="178"/>
                  </a:cubicBezTo>
                  <a:cubicBezTo>
                    <a:pt x="432" y="178"/>
                    <a:pt x="432" y="178"/>
                    <a:pt x="431" y="178"/>
                  </a:cubicBezTo>
                  <a:cubicBezTo>
                    <a:pt x="430" y="178"/>
                    <a:pt x="430" y="178"/>
                    <a:pt x="430" y="178"/>
                  </a:cubicBezTo>
                  <a:cubicBezTo>
                    <a:pt x="429" y="178"/>
                    <a:pt x="429" y="178"/>
                    <a:pt x="428" y="178"/>
                  </a:cubicBezTo>
                  <a:cubicBezTo>
                    <a:pt x="428" y="178"/>
                    <a:pt x="427" y="178"/>
                    <a:pt x="427" y="178"/>
                  </a:cubicBezTo>
                  <a:cubicBezTo>
                    <a:pt x="422" y="178"/>
                    <a:pt x="420" y="177"/>
                    <a:pt x="421" y="177"/>
                  </a:cubicBezTo>
                  <a:cubicBezTo>
                    <a:pt x="422" y="177"/>
                    <a:pt x="419" y="177"/>
                    <a:pt x="413" y="177"/>
                  </a:cubicBezTo>
                  <a:cubicBezTo>
                    <a:pt x="410" y="177"/>
                    <a:pt x="405" y="177"/>
                    <a:pt x="401" y="177"/>
                  </a:cubicBezTo>
                  <a:cubicBezTo>
                    <a:pt x="394" y="178"/>
                    <a:pt x="387" y="179"/>
                    <a:pt x="379" y="180"/>
                  </a:cubicBezTo>
                  <a:cubicBezTo>
                    <a:pt x="372" y="181"/>
                    <a:pt x="374" y="181"/>
                    <a:pt x="373" y="181"/>
                  </a:cubicBezTo>
                  <a:cubicBezTo>
                    <a:pt x="373" y="181"/>
                    <a:pt x="371" y="181"/>
                    <a:pt x="367" y="181"/>
                  </a:cubicBezTo>
                  <a:cubicBezTo>
                    <a:pt x="363" y="181"/>
                    <a:pt x="361" y="180"/>
                    <a:pt x="359" y="180"/>
                  </a:cubicBezTo>
                  <a:cubicBezTo>
                    <a:pt x="355" y="179"/>
                    <a:pt x="352" y="179"/>
                    <a:pt x="352" y="179"/>
                  </a:cubicBezTo>
                  <a:cubicBezTo>
                    <a:pt x="350" y="179"/>
                    <a:pt x="348" y="180"/>
                    <a:pt x="343" y="180"/>
                  </a:cubicBezTo>
                  <a:cubicBezTo>
                    <a:pt x="341" y="180"/>
                    <a:pt x="339" y="181"/>
                    <a:pt x="338" y="181"/>
                  </a:cubicBezTo>
                  <a:cubicBezTo>
                    <a:pt x="334" y="181"/>
                    <a:pt x="332" y="180"/>
                    <a:pt x="334" y="180"/>
                  </a:cubicBezTo>
                  <a:cubicBezTo>
                    <a:pt x="335" y="180"/>
                    <a:pt x="333" y="179"/>
                    <a:pt x="330" y="179"/>
                  </a:cubicBezTo>
                  <a:cubicBezTo>
                    <a:pt x="330" y="179"/>
                    <a:pt x="330" y="179"/>
                    <a:pt x="330" y="179"/>
                  </a:cubicBezTo>
                  <a:cubicBezTo>
                    <a:pt x="330" y="179"/>
                    <a:pt x="330" y="179"/>
                    <a:pt x="330" y="179"/>
                  </a:cubicBezTo>
                  <a:cubicBezTo>
                    <a:pt x="327" y="179"/>
                    <a:pt x="315" y="177"/>
                    <a:pt x="319" y="174"/>
                  </a:cubicBezTo>
                  <a:cubicBezTo>
                    <a:pt x="323" y="171"/>
                    <a:pt x="330" y="169"/>
                    <a:pt x="324" y="168"/>
                  </a:cubicBezTo>
                  <a:cubicBezTo>
                    <a:pt x="322" y="168"/>
                    <a:pt x="320" y="168"/>
                    <a:pt x="319" y="168"/>
                  </a:cubicBezTo>
                  <a:cubicBezTo>
                    <a:pt x="316" y="168"/>
                    <a:pt x="314" y="168"/>
                    <a:pt x="315" y="168"/>
                  </a:cubicBezTo>
                  <a:cubicBezTo>
                    <a:pt x="316" y="169"/>
                    <a:pt x="316" y="169"/>
                    <a:pt x="315" y="169"/>
                  </a:cubicBezTo>
                  <a:cubicBezTo>
                    <a:pt x="315" y="169"/>
                    <a:pt x="315" y="169"/>
                    <a:pt x="314" y="169"/>
                  </a:cubicBezTo>
                  <a:cubicBezTo>
                    <a:pt x="313" y="169"/>
                    <a:pt x="312" y="169"/>
                    <a:pt x="312" y="169"/>
                  </a:cubicBezTo>
                  <a:cubicBezTo>
                    <a:pt x="312" y="169"/>
                    <a:pt x="311" y="168"/>
                    <a:pt x="310" y="168"/>
                  </a:cubicBezTo>
                  <a:cubicBezTo>
                    <a:pt x="309" y="168"/>
                    <a:pt x="308" y="169"/>
                    <a:pt x="306" y="169"/>
                  </a:cubicBezTo>
                  <a:cubicBezTo>
                    <a:pt x="304" y="169"/>
                    <a:pt x="304" y="170"/>
                    <a:pt x="303" y="172"/>
                  </a:cubicBezTo>
                  <a:cubicBezTo>
                    <a:pt x="302" y="173"/>
                    <a:pt x="304" y="175"/>
                    <a:pt x="307" y="176"/>
                  </a:cubicBezTo>
                  <a:cubicBezTo>
                    <a:pt x="310" y="177"/>
                    <a:pt x="311" y="179"/>
                    <a:pt x="310" y="179"/>
                  </a:cubicBezTo>
                  <a:cubicBezTo>
                    <a:pt x="308" y="179"/>
                    <a:pt x="310" y="180"/>
                    <a:pt x="315" y="181"/>
                  </a:cubicBezTo>
                  <a:cubicBezTo>
                    <a:pt x="316" y="182"/>
                    <a:pt x="316" y="182"/>
                    <a:pt x="316" y="182"/>
                  </a:cubicBezTo>
                  <a:cubicBezTo>
                    <a:pt x="316" y="182"/>
                    <a:pt x="315" y="182"/>
                    <a:pt x="314" y="182"/>
                  </a:cubicBezTo>
                  <a:cubicBezTo>
                    <a:pt x="313" y="182"/>
                    <a:pt x="313" y="182"/>
                    <a:pt x="313" y="182"/>
                  </a:cubicBezTo>
                  <a:cubicBezTo>
                    <a:pt x="306" y="182"/>
                    <a:pt x="307" y="184"/>
                    <a:pt x="306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5" y="183"/>
                    <a:pt x="304" y="183"/>
                    <a:pt x="304" y="183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3" y="183"/>
                    <a:pt x="303" y="183"/>
                    <a:pt x="303" y="183"/>
                  </a:cubicBezTo>
                  <a:cubicBezTo>
                    <a:pt x="302" y="183"/>
                    <a:pt x="299" y="183"/>
                    <a:pt x="295" y="182"/>
                  </a:cubicBezTo>
                  <a:cubicBezTo>
                    <a:pt x="294" y="182"/>
                    <a:pt x="293" y="182"/>
                    <a:pt x="292" y="182"/>
                  </a:cubicBezTo>
                  <a:cubicBezTo>
                    <a:pt x="287" y="182"/>
                    <a:pt x="279" y="183"/>
                    <a:pt x="268" y="185"/>
                  </a:cubicBezTo>
                  <a:cubicBezTo>
                    <a:pt x="256" y="187"/>
                    <a:pt x="260" y="191"/>
                    <a:pt x="258" y="192"/>
                  </a:cubicBezTo>
                  <a:cubicBezTo>
                    <a:pt x="256" y="192"/>
                    <a:pt x="257" y="192"/>
                    <a:pt x="256" y="192"/>
                  </a:cubicBezTo>
                  <a:cubicBezTo>
                    <a:pt x="256" y="192"/>
                    <a:pt x="255" y="192"/>
                    <a:pt x="255" y="192"/>
                  </a:cubicBezTo>
                  <a:cubicBezTo>
                    <a:pt x="254" y="192"/>
                    <a:pt x="254" y="192"/>
                    <a:pt x="253" y="192"/>
                  </a:cubicBezTo>
                  <a:cubicBezTo>
                    <a:pt x="253" y="192"/>
                    <a:pt x="253" y="192"/>
                    <a:pt x="255" y="192"/>
                  </a:cubicBezTo>
                  <a:cubicBezTo>
                    <a:pt x="257" y="193"/>
                    <a:pt x="246" y="193"/>
                    <a:pt x="235" y="196"/>
                  </a:cubicBezTo>
                  <a:cubicBezTo>
                    <a:pt x="225" y="198"/>
                    <a:pt x="214" y="201"/>
                    <a:pt x="207" y="201"/>
                  </a:cubicBezTo>
                  <a:cubicBezTo>
                    <a:pt x="206" y="201"/>
                    <a:pt x="206" y="201"/>
                    <a:pt x="206" y="201"/>
                  </a:cubicBezTo>
                  <a:cubicBezTo>
                    <a:pt x="203" y="201"/>
                    <a:pt x="201" y="201"/>
                    <a:pt x="199" y="201"/>
                  </a:cubicBezTo>
                  <a:cubicBezTo>
                    <a:pt x="196" y="201"/>
                    <a:pt x="195" y="201"/>
                    <a:pt x="196" y="202"/>
                  </a:cubicBezTo>
                  <a:cubicBezTo>
                    <a:pt x="197" y="203"/>
                    <a:pt x="190" y="204"/>
                    <a:pt x="180" y="204"/>
                  </a:cubicBezTo>
                  <a:cubicBezTo>
                    <a:pt x="180" y="204"/>
                    <a:pt x="179" y="204"/>
                    <a:pt x="179" y="204"/>
                  </a:cubicBezTo>
                  <a:cubicBezTo>
                    <a:pt x="179" y="204"/>
                    <a:pt x="178" y="204"/>
                    <a:pt x="178" y="204"/>
                  </a:cubicBezTo>
                  <a:cubicBezTo>
                    <a:pt x="168" y="204"/>
                    <a:pt x="161" y="205"/>
                    <a:pt x="163" y="205"/>
                  </a:cubicBezTo>
                  <a:cubicBezTo>
                    <a:pt x="164" y="205"/>
                    <a:pt x="165" y="205"/>
                    <a:pt x="164" y="205"/>
                  </a:cubicBezTo>
                  <a:cubicBezTo>
                    <a:pt x="164" y="205"/>
                    <a:pt x="164" y="205"/>
                    <a:pt x="164" y="205"/>
                  </a:cubicBezTo>
                  <a:cubicBezTo>
                    <a:pt x="164" y="205"/>
                    <a:pt x="164" y="205"/>
                    <a:pt x="164" y="205"/>
                  </a:cubicBezTo>
                  <a:cubicBezTo>
                    <a:pt x="163" y="205"/>
                    <a:pt x="162" y="206"/>
                    <a:pt x="163" y="206"/>
                  </a:cubicBezTo>
                  <a:cubicBezTo>
                    <a:pt x="164" y="206"/>
                    <a:pt x="165" y="206"/>
                    <a:pt x="164" y="207"/>
                  </a:cubicBezTo>
                  <a:cubicBezTo>
                    <a:pt x="162" y="207"/>
                    <a:pt x="163" y="207"/>
                    <a:pt x="164" y="207"/>
                  </a:cubicBezTo>
                  <a:cubicBezTo>
                    <a:pt x="165" y="208"/>
                    <a:pt x="172" y="208"/>
                    <a:pt x="181" y="208"/>
                  </a:cubicBezTo>
                  <a:cubicBezTo>
                    <a:pt x="189" y="209"/>
                    <a:pt x="193" y="213"/>
                    <a:pt x="199" y="215"/>
                  </a:cubicBezTo>
                  <a:cubicBezTo>
                    <a:pt x="204" y="217"/>
                    <a:pt x="207" y="218"/>
                    <a:pt x="207" y="218"/>
                  </a:cubicBezTo>
                  <a:cubicBezTo>
                    <a:pt x="207" y="218"/>
                    <a:pt x="207" y="218"/>
                    <a:pt x="207" y="218"/>
                  </a:cubicBezTo>
                  <a:cubicBezTo>
                    <a:pt x="206" y="218"/>
                    <a:pt x="206" y="218"/>
                    <a:pt x="206" y="218"/>
                  </a:cubicBezTo>
                  <a:cubicBezTo>
                    <a:pt x="205" y="218"/>
                    <a:pt x="205" y="222"/>
                    <a:pt x="191" y="225"/>
                  </a:cubicBezTo>
                  <a:cubicBezTo>
                    <a:pt x="187" y="225"/>
                    <a:pt x="183" y="226"/>
                    <a:pt x="176" y="226"/>
                  </a:cubicBezTo>
                  <a:cubicBezTo>
                    <a:pt x="170" y="226"/>
                    <a:pt x="161" y="225"/>
                    <a:pt x="150" y="225"/>
                  </a:cubicBezTo>
                  <a:cubicBezTo>
                    <a:pt x="149" y="225"/>
                    <a:pt x="146" y="225"/>
                    <a:pt x="144" y="225"/>
                  </a:cubicBezTo>
                  <a:cubicBezTo>
                    <a:pt x="138" y="225"/>
                    <a:pt x="131" y="225"/>
                    <a:pt x="124" y="225"/>
                  </a:cubicBezTo>
                  <a:cubicBezTo>
                    <a:pt x="110" y="226"/>
                    <a:pt x="110" y="232"/>
                    <a:pt x="108" y="237"/>
                  </a:cubicBezTo>
                  <a:cubicBezTo>
                    <a:pt x="106" y="241"/>
                    <a:pt x="104" y="244"/>
                    <a:pt x="105" y="244"/>
                  </a:cubicBezTo>
                  <a:cubicBezTo>
                    <a:pt x="105" y="244"/>
                    <a:pt x="105" y="244"/>
                    <a:pt x="105" y="244"/>
                  </a:cubicBezTo>
                  <a:cubicBezTo>
                    <a:pt x="106" y="244"/>
                    <a:pt x="107" y="244"/>
                    <a:pt x="107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8" y="244"/>
                    <a:pt x="108" y="245"/>
                    <a:pt x="107" y="245"/>
                  </a:cubicBezTo>
                  <a:cubicBezTo>
                    <a:pt x="106" y="245"/>
                    <a:pt x="106" y="245"/>
                    <a:pt x="107" y="245"/>
                  </a:cubicBezTo>
                  <a:cubicBezTo>
                    <a:pt x="107" y="245"/>
                    <a:pt x="107" y="245"/>
                    <a:pt x="108" y="245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110" y="245"/>
                    <a:pt x="110" y="247"/>
                    <a:pt x="109" y="248"/>
                  </a:cubicBezTo>
                  <a:cubicBezTo>
                    <a:pt x="109" y="250"/>
                    <a:pt x="114" y="251"/>
                    <a:pt x="123" y="251"/>
                  </a:cubicBezTo>
                  <a:cubicBezTo>
                    <a:pt x="128" y="251"/>
                    <a:pt x="132" y="251"/>
                    <a:pt x="138" y="252"/>
                  </a:cubicBezTo>
                  <a:cubicBezTo>
                    <a:pt x="140" y="252"/>
                    <a:pt x="142" y="255"/>
                    <a:pt x="149" y="255"/>
                  </a:cubicBezTo>
                  <a:cubicBezTo>
                    <a:pt x="149" y="255"/>
                    <a:pt x="149" y="255"/>
                    <a:pt x="149" y="255"/>
                  </a:cubicBezTo>
                  <a:cubicBezTo>
                    <a:pt x="152" y="255"/>
                    <a:pt x="159" y="252"/>
                    <a:pt x="163" y="252"/>
                  </a:cubicBezTo>
                  <a:cubicBezTo>
                    <a:pt x="178" y="251"/>
                    <a:pt x="185" y="252"/>
                    <a:pt x="195" y="251"/>
                  </a:cubicBezTo>
                  <a:cubicBezTo>
                    <a:pt x="201" y="250"/>
                    <a:pt x="204" y="249"/>
                    <a:pt x="207" y="248"/>
                  </a:cubicBezTo>
                  <a:cubicBezTo>
                    <a:pt x="213" y="246"/>
                    <a:pt x="209" y="242"/>
                    <a:pt x="216" y="239"/>
                  </a:cubicBezTo>
                  <a:cubicBezTo>
                    <a:pt x="221" y="237"/>
                    <a:pt x="228" y="236"/>
                    <a:pt x="232" y="235"/>
                  </a:cubicBezTo>
                  <a:cubicBezTo>
                    <a:pt x="236" y="234"/>
                    <a:pt x="244" y="232"/>
                    <a:pt x="248" y="231"/>
                  </a:cubicBezTo>
                  <a:cubicBezTo>
                    <a:pt x="253" y="229"/>
                    <a:pt x="247" y="226"/>
                    <a:pt x="258" y="225"/>
                  </a:cubicBezTo>
                  <a:cubicBezTo>
                    <a:pt x="259" y="225"/>
                    <a:pt x="260" y="225"/>
                    <a:pt x="260" y="225"/>
                  </a:cubicBezTo>
                  <a:cubicBezTo>
                    <a:pt x="264" y="225"/>
                    <a:pt x="268" y="225"/>
                    <a:pt x="272" y="226"/>
                  </a:cubicBezTo>
                  <a:cubicBezTo>
                    <a:pt x="276" y="227"/>
                    <a:pt x="279" y="227"/>
                    <a:pt x="282" y="227"/>
                  </a:cubicBezTo>
                  <a:cubicBezTo>
                    <a:pt x="282" y="227"/>
                    <a:pt x="282" y="227"/>
                    <a:pt x="282" y="227"/>
                  </a:cubicBezTo>
                  <a:cubicBezTo>
                    <a:pt x="292" y="227"/>
                    <a:pt x="298" y="224"/>
                    <a:pt x="309" y="223"/>
                  </a:cubicBezTo>
                  <a:cubicBezTo>
                    <a:pt x="312" y="223"/>
                    <a:pt x="315" y="223"/>
                    <a:pt x="318" y="223"/>
                  </a:cubicBezTo>
                  <a:cubicBezTo>
                    <a:pt x="333" y="223"/>
                    <a:pt x="338" y="226"/>
                    <a:pt x="350" y="229"/>
                  </a:cubicBezTo>
                  <a:cubicBezTo>
                    <a:pt x="363" y="233"/>
                    <a:pt x="374" y="235"/>
                    <a:pt x="386" y="237"/>
                  </a:cubicBezTo>
                  <a:cubicBezTo>
                    <a:pt x="401" y="239"/>
                    <a:pt x="399" y="241"/>
                    <a:pt x="406" y="245"/>
                  </a:cubicBezTo>
                  <a:cubicBezTo>
                    <a:pt x="407" y="245"/>
                    <a:pt x="398" y="248"/>
                    <a:pt x="405" y="248"/>
                  </a:cubicBezTo>
                  <a:cubicBezTo>
                    <a:pt x="406" y="248"/>
                    <a:pt x="407" y="248"/>
                    <a:pt x="408" y="248"/>
                  </a:cubicBezTo>
                  <a:cubicBezTo>
                    <a:pt x="414" y="248"/>
                    <a:pt x="418" y="243"/>
                    <a:pt x="419" y="242"/>
                  </a:cubicBezTo>
                  <a:cubicBezTo>
                    <a:pt x="421" y="241"/>
                    <a:pt x="408" y="240"/>
                    <a:pt x="417" y="238"/>
                  </a:cubicBezTo>
                  <a:cubicBezTo>
                    <a:pt x="417" y="237"/>
                    <a:pt x="418" y="237"/>
                    <a:pt x="419" y="237"/>
                  </a:cubicBezTo>
                  <a:cubicBezTo>
                    <a:pt x="421" y="237"/>
                    <a:pt x="424" y="238"/>
                    <a:pt x="426" y="238"/>
                  </a:cubicBezTo>
                  <a:cubicBezTo>
                    <a:pt x="427" y="238"/>
                    <a:pt x="428" y="238"/>
                    <a:pt x="428" y="238"/>
                  </a:cubicBezTo>
                  <a:cubicBezTo>
                    <a:pt x="431" y="238"/>
                    <a:pt x="430" y="237"/>
                    <a:pt x="421" y="236"/>
                  </a:cubicBezTo>
                  <a:cubicBezTo>
                    <a:pt x="409" y="234"/>
                    <a:pt x="391" y="231"/>
                    <a:pt x="378" y="228"/>
                  </a:cubicBezTo>
                  <a:cubicBezTo>
                    <a:pt x="371" y="226"/>
                    <a:pt x="365" y="224"/>
                    <a:pt x="361" y="222"/>
                  </a:cubicBezTo>
                  <a:cubicBezTo>
                    <a:pt x="357" y="219"/>
                    <a:pt x="364" y="218"/>
                    <a:pt x="369" y="218"/>
                  </a:cubicBezTo>
                  <a:cubicBezTo>
                    <a:pt x="372" y="218"/>
                    <a:pt x="374" y="218"/>
                    <a:pt x="375" y="219"/>
                  </a:cubicBezTo>
                  <a:cubicBezTo>
                    <a:pt x="375" y="219"/>
                    <a:pt x="375" y="219"/>
                    <a:pt x="376" y="219"/>
                  </a:cubicBezTo>
                  <a:cubicBezTo>
                    <a:pt x="377" y="219"/>
                    <a:pt x="378" y="219"/>
                    <a:pt x="379" y="219"/>
                  </a:cubicBezTo>
                  <a:cubicBezTo>
                    <a:pt x="380" y="219"/>
                    <a:pt x="381" y="218"/>
                    <a:pt x="383" y="218"/>
                  </a:cubicBezTo>
                  <a:cubicBezTo>
                    <a:pt x="384" y="218"/>
                    <a:pt x="386" y="219"/>
                    <a:pt x="388" y="219"/>
                  </a:cubicBezTo>
                  <a:cubicBezTo>
                    <a:pt x="395" y="221"/>
                    <a:pt x="397" y="223"/>
                    <a:pt x="395" y="223"/>
                  </a:cubicBezTo>
                  <a:cubicBezTo>
                    <a:pt x="393" y="223"/>
                    <a:pt x="399" y="224"/>
                    <a:pt x="407" y="225"/>
                  </a:cubicBezTo>
                  <a:cubicBezTo>
                    <a:pt x="415" y="226"/>
                    <a:pt x="419" y="227"/>
                    <a:pt x="420" y="227"/>
                  </a:cubicBezTo>
                  <a:cubicBezTo>
                    <a:pt x="420" y="227"/>
                    <a:pt x="420" y="227"/>
                    <a:pt x="420" y="227"/>
                  </a:cubicBezTo>
                  <a:cubicBezTo>
                    <a:pt x="421" y="227"/>
                    <a:pt x="426" y="228"/>
                    <a:pt x="431" y="229"/>
                  </a:cubicBezTo>
                  <a:cubicBezTo>
                    <a:pt x="434" y="229"/>
                    <a:pt x="437" y="230"/>
                    <a:pt x="441" y="231"/>
                  </a:cubicBezTo>
                  <a:cubicBezTo>
                    <a:pt x="443" y="232"/>
                    <a:pt x="446" y="239"/>
                    <a:pt x="449" y="239"/>
                  </a:cubicBezTo>
                  <a:cubicBezTo>
                    <a:pt x="455" y="239"/>
                    <a:pt x="462" y="244"/>
                    <a:pt x="468" y="245"/>
                  </a:cubicBezTo>
                  <a:cubicBezTo>
                    <a:pt x="471" y="246"/>
                    <a:pt x="475" y="246"/>
                    <a:pt x="479" y="246"/>
                  </a:cubicBezTo>
                  <a:cubicBezTo>
                    <a:pt x="477" y="246"/>
                    <a:pt x="475" y="247"/>
                    <a:pt x="473" y="248"/>
                  </a:cubicBezTo>
                  <a:cubicBezTo>
                    <a:pt x="469" y="250"/>
                    <a:pt x="479" y="252"/>
                    <a:pt x="481" y="252"/>
                  </a:cubicBezTo>
                  <a:cubicBezTo>
                    <a:pt x="481" y="252"/>
                    <a:pt x="481" y="252"/>
                    <a:pt x="481" y="252"/>
                  </a:cubicBezTo>
                  <a:cubicBezTo>
                    <a:pt x="481" y="252"/>
                    <a:pt x="481" y="252"/>
                    <a:pt x="482" y="252"/>
                  </a:cubicBezTo>
                  <a:cubicBezTo>
                    <a:pt x="482" y="252"/>
                    <a:pt x="483" y="252"/>
                    <a:pt x="485" y="252"/>
                  </a:cubicBezTo>
                  <a:cubicBezTo>
                    <a:pt x="485" y="253"/>
                    <a:pt x="486" y="253"/>
                    <a:pt x="487" y="253"/>
                  </a:cubicBezTo>
                  <a:cubicBezTo>
                    <a:pt x="487" y="253"/>
                    <a:pt x="488" y="253"/>
                    <a:pt x="488" y="253"/>
                  </a:cubicBezTo>
                  <a:cubicBezTo>
                    <a:pt x="488" y="253"/>
                    <a:pt x="489" y="252"/>
                    <a:pt x="490" y="252"/>
                  </a:cubicBezTo>
                  <a:cubicBezTo>
                    <a:pt x="490" y="252"/>
                    <a:pt x="491" y="252"/>
                    <a:pt x="492" y="253"/>
                  </a:cubicBezTo>
                  <a:cubicBezTo>
                    <a:pt x="493" y="253"/>
                    <a:pt x="493" y="253"/>
                    <a:pt x="493" y="253"/>
                  </a:cubicBezTo>
                  <a:cubicBezTo>
                    <a:pt x="494" y="253"/>
                    <a:pt x="494" y="252"/>
                    <a:pt x="493" y="251"/>
                  </a:cubicBezTo>
                  <a:cubicBezTo>
                    <a:pt x="492" y="250"/>
                    <a:pt x="492" y="250"/>
                    <a:pt x="494" y="250"/>
                  </a:cubicBezTo>
                  <a:cubicBezTo>
                    <a:pt x="494" y="250"/>
                    <a:pt x="494" y="250"/>
                    <a:pt x="494" y="250"/>
                  </a:cubicBezTo>
                  <a:cubicBezTo>
                    <a:pt x="495" y="250"/>
                    <a:pt x="495" y="250"/>
                    <a:pt x="495" y="250"/>
                  </a:cubicBezTo>
                  <a:cubicBezTo>
                    <a:pt x="497" y="250"/>
                    <a:pt x="497" y="250"/>
                    <a:pt x="495" y="249"/>
                  </a:cubicBezTo>
                  <a:cubicBezTo>
                    <a:pt x="494" y="249"/>
                    <a:pt x="495" y="248"/>
                    <a:pt x="497" y="248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502" y="248"/>
                    <a:pt x="503" y="247"/>
                    <a:pt x="498" y="246"/>
                  </a:cubicBezTo>
                  <a:cubicBezTo>
                    <a:pt x="493" y="244"/>
                    <a:pt x="491" y="244"/>
                    <a:pt x="490" y="243"/>
                  </a:cubicBezTo>
                  <a:cubicBezTo>
                    <a:pt x="489" y="243"/>
                    <a:pt x="490" y="242"/>
                    <a:pt x="490" y="242"/>
                  </a:cubicBezTo>
                  <a:cubicBezTo>
                    <a:pt x="491" y="242"/>
                    <a:pt x="491" y="242"/>
                    <a:pt x="491" y="242"/>
                  </a:cubicBezTo>
                  <a:cubicBezTo>
                    <a:pt x="491" y="242"/>
                    <a:pt x="488" y="241"/>
                    <a:pt x="486" y="240"/>
                  </a:cubicBezTo>
                  <a:cubicBezTo>
                    <a:pt x="485" y="239"/>
                    <a:pt x="488" y="238"/>
                    <a:pt x="490" y="238"/>
                  </a:cubicBezTo>
                  <a:cubicBezTo>
                    <a:pt x="491" y="238"/>
                    <a:pt x="492" y="238"/>
                    <a:pt x="493" y="238"/>
                  </a:cubicBezTo>
                  <a:cubicBezTo>
                    <a:pt x="494" y="238"/>
                    <a:pt x="495" y="239"/>
                    <a:pt x="496" y="239"/>
                  </a:cubicBezTo>
                  <a:cubicBezTo>
                    <a:pt x="495" y="239"/>
                    <a:pt x="496" y="239"/>
                    <a:pt x="497" y="239"/>
                  </a:cubicBezTo>
                  <a:cubicBezTo>
                    <a:pt x="497" y="239"/>
                    <a:pt x="498" y="239"/>
                    <a:pt x="498" y="239"/>
                  </a:cubicBezTo>
                  <a:cubicBezTo>
                    <a:pt x="499" y="239"/>
                    <a:pt x="500" y="239"/>
                    <a:pt x="500" y="239"/>
                  </a:cubicBezTo>
                  <a:cubicBezTo>
                    <a:pt x="501" y="239"/>
                    <a:pt x="502" y="239"/>
                    <a:pt x="501" y="238"/>
                  </a:cubicBezTo>
                  <a:cubicBezTo>
                    <a:pt x="500" y="238"/>
                    <a:pt x="501" y="238"/>
                    <a:pt x="502" y="238"/>
                  </a:cubicBezTo>
                  <a:cubicBezTo>
                    <a:pt x="502" y="238"/>
                    <a:pt x="502" y="238"/>
                    <a:pt x="503" y="238"/>
                  </a:cubicBezTo>
                  <a:cubicBezTo>
                    <a:pt x="503" y="238"/>
                    <a:pt x="503" y="238"/>
                    <a:pt x="503" y="238"/>
                  </a:cubicBezTo>
                  <a:cubicBezTo>
                    <a:pt x="505" y="238"/>
                    <a:pt x="505" y="238"/>
                    <a:pt x="503" y="237"/>
                  </a:cubicBezTo>
                  <a:cubicBezTo>
                    <a:pt x="500" y="237"/>
                    <a:pt x="506" y="235"/>
                    <a:pt x="517" y="235"/>
                  </a:cubicBezTo>
                  <a:cubicBezTo>
                    <a:pt x="527" y="235"/>
                    <a:pt x="534" y="237"/>
                    <a:pt x="533" y="237"/>
                  </a:cubicBezTo>
                  <a:cubicBezTo>
                    <a:pt x="532" y="237"/>
                    <a:pt x="532" y="238"/>
                    <a:pt x="532" y="238"/>
                  </a:cubicBezTo>
                  <a:cubicBezTo>
                    <a:pt x="533" y="238"/>
                    <a:pt x="537" y="237"/>
                    <a:pt x="544" y="236"/>
                  </a:cubicBezTo>
                  <a:cubicBezTo>
                    <a:pt x="553" y="235"/>
                    <a:pt x="556" y="234"/>
                    <a:pt x="551" y="232"/>
                  </a:cubicBezTo>
                  <a:cubicBezTo>
                    <a:pt x="545" y="230"/>
                    <a:pt x="549" y="226"/>
                    <a:pt x="556" y="222"/>
                  </a:cubicBezTo>
                  <a:cubicBezTo>
                    <a:pt x="563" y="219"/>
                    <a:pt x="570" y="214"/>
                    <a:pt x="578" y="212"/>
                  </a:cubicBezTo>
                  <a:cubicBezTo>
                    <a:pt x="582" y="211"/>
                    <a:pt x="586" y="211"/>
                    <a:pt x="588" y="211"/>
                  </a:cubicBezTo>
                  <a:cubicBezTo>
                    <a:pt x="590" y="211"/>
                    <a:pt x="591" y="211"/>
                    <a:pt x="589" y="212"/>
                  </a:cubicBezTo>
                  <a:cubicBezTo>
                    <a:pt x="585" y="212"/>
                    <a:pt x="588" y="213"/>
                    <a:pt x="597" y="213"/>
                  </a:cubicBezTo>
                  <a:cubicBezTo>
                    <a:pt x="605" y="214"/>
                    <a:pt x="607" y="215"/>
                    <a:pt x="604" y="216"/>
                  </a:cubicBezTo>
                  <a:cubicBezTo>
                    <a:pt x="601" y="216"/>
                    <a:pt x="606" y="217"/>
                    <a:pt x="609" y="218"/>
                  </a:cubicBezTo>
                  <a:cubicBezTo>
                    <a:pt x="611" y="219"/>
                    <a:pt x="612" y="220"/>
                    <a:pt x="620" y="220"/>
                  </a:cubicBezTo>
                  <a:cubicBezTo>
                    <a:pt x="620" y="220"/>
                    <a:pt x="620" y="220"/>
                    <a:pt x="620" y="220"/>
                  </a:cubicBezTo>
                  <a:cubicBezTo>
                    <a:pt x="624" y="220"/>
                    <a:pt x="630" y="219"/>
                    <a:pt x="635" y="218"/>
                  </a:cubicBezTo>
                  <a:cubicBezTo>
                    <a:pt x="642" y="217"/>
                    <a:pt x="640" y="217"/>
                    <a:pt x="632" y="216"/>
                  </a:cubicBezTo>
                  <a:cubicBezTo>
                    <a:pt x="630" y="216"/>
                    <a:pt x="628" y="216"/>
                    <a:pt x="627" y="216"/>
                  </a:cubicBezTo>
                  <a:cubicBezTo>
                    <a:pt x="627" y="216"/>
                    <a:pt x="627" y="216"/>
                    <a:pt x="626" y="216"/>
                  </a:cubicBezTo>
                  <a:cubicBezTo>
                    <a:pt x="625" y="216"/>
                    <a:pt x="624" y="216"/>
                    <a:pt x="621" y="215"/>
                  </a:cubicBezTo>
                  <a:cubicBezTo>
                    <a:pt x="616" y="214"/>
                    <a:pt x="614" y="213"/>
                    <a:pt x="619" y="213"/>
                  </a:cubicBezTo>
                  <a:cubicBezTo>
                    <a:pt x="621" y="212"/>
                    <a:pt x="624" y="212"/>
                    <a:pt x="625" y="212"/>
                  </a:cubicBezTo>
                  <a:cubicBezTo>
                    <a:pt x="626" y="212"/>
                    <a:pt x="626" y="212"/>
                    <a:pt x="626" y="212"/>
                  </a:cubicBezTo>
                  <a:cubicBezTo>
                    <a:pt x="626" y="213"/>
                    <a:pt x="626" y="213"/>
                    <a:pt x="626" y="213"/>
                  </a:cubicBezTo>
                  <a:cubicBezTo>
                    <a:pt x="626" y="213"/>
                    <a:pt x="627" y="212"/>
                    <a:pt x="628" y="212"/>
                  </a:cubicBezTo>
                  <a:cubicBezTo>
                    <a:pt x="629" y="211"/>
                    <a:pt x="638" y="211"/>
                    <a:pt x="648" y="210"/>
                  </a:cubicBezTo>
                  <a:cubicBezTo>
                    <a:pt x="657" y="209"/>
                    <a:pt x="663" y="208"/>
                    <a:pt x="664" y="208"/>
                  </a:cubicBezTo>
                  <a:cubicBezTo>
                    <a:pt x="664" y="208"/>
                    <a:pt x="664" y="208"/>
                    <a:pt x="664" y="208"/>
                  </a:cubicBezTo>
                  <a:cubicBezTo>
                    <a:pt x="664" y="208"/>
                    <a:pt x="666" y="208"/>
                    <a:pt x="668" y="208"/>
                  </a:cubicBezTo>
                  <a:cubicBezTo>
                    <a:pt x="668" y="208"/>
                    <a:pt x="669" y="208"/>
                    <a:pt x="669" y="208"/>
                  </a:cubicBezTo>
                  <a:cubicBezTo>
                    <a:pt x="669" y="208"/>
                    <a:pt x="669" y="208"/>
                    <a:pt x="669" y="208"/>
                  </a:cubicBezTo>
                  <a:cubicBezTo>
                    <a:pt x="672" y="208"/>
                    <a:pt x="672" y="209"/>
                    <a:pt x="670" y="210"/>
                  </a:cubicBezTo>
                  <a:cubicBezTo>
                    <a:pt x="667" y="210"/>
                    <a:pt x="665" y="211"/>
                    <a:pt x="662" y="211"/>
                  </a:cubicBezTo>
                  <a:cubicBezTo>
                    <a:pt x="660" y="211"/>
                    <a:pt x="660" y="211"/>
                    <a:pt x="662" y="212"/>
                  </a:cubicBezTo>
                  <a:cubicBezTo>
                    <a:pt x="664" y="213"/>
                    <a:pt x="664" y="214"/>
                    <a:pt x="662" y="215"/>
                  </a:cubicBezTo>
                  <a:cubicBezTo>
                    <a:pt x="660" y="216"/>
                    <a:pt x="657" y="216"/>
                    <a:pt x="655" y="216"/>
                  </a:cubicBezTo>
                  <a:cubicBezTo>
                    <a:pt x="655" y="216"/>
                    <a:pt x="655" y="216"/>
                    <a:pt x="655" y="216"/>
                  </a:cubicBezTo>
                  <a:cubicBezTo>
                    <a:pt x="654" y="216"/>
                    <a:pt x="654" y="216"/>
                    <a:pt x="653" y="216"/>
                  </a:cubicBezTo>
                  <a:cubicBezTo>
                    <a:pt x="652" y="216"/>
                    <a:pt x="651" y="216"/>
                    <a:pt x="650" y="217"/>
                  </a:cubicBezTo>
                  <a:cubicBezTo>
                    <a:pt x="650" y="217"/>
                    <a:pt x="660" y="219"/>
                    <a:pt x="675" y="222"/>
                  </a:cubicBezTo>
                  <a:cubicBezTo>
                    <a:pt x="705" y="227"/>
                    <a:pt x="736" y="233"/>
                    <a:pt x="683" y="234"/>
                  </a:cubicBezTo>
                  <a:cubicBezTo>
                    <a:pt x="682" y="234"/>
                    <a:pt x="681" y="234"/>
                    <a:pt x="680" y="234"/>
                  </a:cubicBezTo>
                  <a:cubicBezTo>
                    <a:pt x="657" y="234"/>
                    <a:pt x="645" y="231"/>
                    <a:pt x="628" y="231"/>
                  </a:cubicBezTo>
                  <a:cubicBezTo>
                    <a:pt x="614" y="231"/>
                    <a:pt x="605" y="232"/>
                    <a:pt x="593" y="233"/>
                  </a:cubicBezTo>
                  <a:cubicBezTo>
                    <a:pt x="589" y="233"/>
                    <a:pt x="584" y="233"/>
                    <a:pt x="578" y="234"/>
                  </a:cubicBezTo>
                  <a:cubicBezTo>
                    <a:pt x="570" y="234"/>
                    <a:pt x="565" y="235"/>
                    <a:pt x="567" y="235"/>
                  </a:cubicBezTo>
                  <a:cubicBezTo>
                    <a:pt x="569" y="236"/>
                    <a:pt x="569" y="236"/>
                    <a:pt x="565" y="237"/>
                  </a:cubicBezTo>
                  <a:cubicBezTo>
                    <a:pt x="562" y="237"/>
                    <a:pt x="561" y="237"/>
                    <a:pt x="562" y="237"/>
                  </a:cubicBezTo>
                  <a:cubicBezTo>
                    <a:pt x="562" y="237"/>
                    <a:pt x="562" y="237"/>
                    <a:pt x="561" y="237"/>
                  </a:cubicBezTo>
                  <a:cubicBezTo>
                    <a:pt x="561" y="237"/>
                    <a:pt x="560" y="237"/>
                    <a:pt x="560" y="237"/>
                  </a:cubicBezTo>
                  <a:cubicBezTo>
                    <a:pt x="559" y="237"/>
                    <a:pt x="559" y="237"/>
                    <a:pt x="559" y="237"/>
                  </a:cubicBezTo>
                  <a:cubicBezTo>
                    <a:pt x="555" y="237"/>
                    <a:pt x="549" y="237"/>
                    <a:pt x="542" y="238"/>
                  </a:cubicBezTo>
                  <a:cubicBezTo>
                    <a:pt x="530" y="238"/>
                    <a:pt x="532" y="241"/>
                    <a:pt x="535" y="241"/>
                  </a:cubicBezTo>
                  <a:cubicBezTo>
                    <a:pt x="535" y="241"/>
                    <a:pt x="535" y="241"/>
                    <a:pt x="535" y="241"/>
                  </a:cubicBezTo>
                  <a:cubicBezTo>
                    <a:pt x="535" y="241"/>
                    <a:pt x="536" y="241"/>
                    <a:pt x="536" y="241"/>
                  </a:cubicBezTo>
                  <a:cubicBezTo>
                    <a:pt x="538" y="241"/>
                    <a:pt x="540" y="242"/>
                    <a:pt x="540" y="242"/>
                  </a:cubicBezTo>
                  <a:cubicBezTo>
                    <a:pt x="541" y="243"/>
                    <a:pt x="541" y="244"/>
                    <a:pt x="540" y="244"/>
                  </a:cubicBezTo>
                  <a:cubicBezTo>
                    <a:pt x="538" y="244"/>
                    <a:pt x="538" y="245"/>
                    <a:pt x="538" y="245"/>
                  </a:cubicBezTo>
                  <a:cubicBezTo>
                    <a:pt x="539" y="245"/>
                    <a:pt x="539" y="245"/>
                    <a:pt x="538" y="245"/>
                  </a:cubicBezTo>
                  <a:cubicBezTo>
                    <a:pt x="538" y="245"/>
                    <a:pt x="537" y="245"/>
                    <a:pt x="536" y="245"/>
                  </a:cubicBezTo>
                  <a:cubicBezTo>
                    <a:pt x="536" y="245"/>
                    <a:pt x="535" y="245"/>
                    <a:pt x="535" y="245"/>
                  </a:cubicBezTo>
                  <a:cubicBezTo>
                    <a:pt x="535" y="245"/>
                    <a:pt x="535" y="245"/>
                    <a:pt x="535" y="245"/>
                  </a:cubicBezTo>
                  <a:cubicBezTo>
                    <a:pt x="535" y="245"/>
                    <a:pt x="536" y="246"/>
                    <a:pt x="540" y="248"/>
                  </a:cubicBezTo>
                  <a:cubicBezTo>
                    <a:pt x="545" y="249"/>
                    <a:pt x="548" y="251"/>
                    <a:pt x="547" y="251"/>
                  </a:cubicBezTo>
                  <a:cubicBezTo>
                    <a:pt x="546" y="251"/>
                    <a:pt x="547" y="251"/>
                    <a:pt x="550" y="251"/>
                  </a:cubicBezTo>
                  <a:cubicBezTo>
                    <a:pt x="550" y="251"/>
                    <a:pt x="550" y="251"/>
                    <a:pt x="550" y="251"/>
                  </a:cubicBezTo>
                  <a:cubicBezTo>
                    <a:pt x="550" y="251"/>
                    <a:pt x="551" y="251"/>
                    <a:pt x="551" y="251"/>
                  </a:cubicBezTo>
                  <a:cubicBezTo>
                    <a:pt x="553" y="251"/>
                    <a:pt x="553" y="252"/>
                    <a:pt x="551" y="252"/>
                  </a:cubicBezTo>
                  <a:cubicBezTo>
                    <a:pt x="548" y="252"/>
                    <a:pt x="548" y="252"/>
                    <a:pt x="550" y="252"/>
                  </a:cubicBezTo>
                  <a:cubicBezTo>
                    <a:pt x="551" y="252"/>
                    <a:pt x="551" y="252"/>
                    <a:pt x="551" y="252"/>
                  </a:cubicBezTo>
                  <a:cubicBezTo>
                    <a:pt x="554" y="252"/>
                    <a:pt x="558" y="252"/>
                    <a:pt x="561" y="252"/>
                  </a:cubicBezTo>
                  <a:cubicBezTo>
                    <a:pt x="561" y="252"/>
                    <a:pt x="561" y="252"/>
                    <a:pt x="561" y="252"/>
                  </a:cubicBezTo>
                  <a:cubicBezTo>
                    <a:pt x="563" y="252"/>
                    <a:pt x="566" y="253"/>
                    <a:pt x="569" y="253"/>
                  </a:cubicBezTo>
                  <a:cubicBezTo>
                    <a:pt x="572" y="253"/>
                    <a:pt x="576" y="254"/>
                    <a:pt x="580" y="254"/>
                  </a:cubicBezTo>
                  <a:cubicBezTo>
                    <a:pt x="582" y="254"/>
                    <a:pt x="583" y="254"/>
                    <a:pt x="584" y="254"/>
                  </a:cubicBezTo>
                  <a:cubicBezTo>
                    <a:pt x="591" y="253"/>
                    <a:pt x="598" y="253"/>
                    <a:pt x="603" y="253"/>
                  </a:cubicBezTo>
                  <a:cubicBezTo>
                    <a:pt x="603" y="253"/>
                    <a:pt x="603" y="253"/>
                    <a:pt x="603" y="253"/>
                  </a:cubicBezTo>
                  <a:cubicBezTo>
                    <a:pt x="610" y="253"/>
                    <a:pt x="618" y="254"/>
                    <a:pt x="627" y="254"/>
                  </a:cubicBezTo>
                  <a:cubicBezTo>
                    <a:pt x="629" y="254"/>
                    <a:pt x="630" y="254"/>
                    <a:pt x="631" y="254"/>
                  </a:cubicBezTo>
                  <a:cubicBezTo>
                    <a:pt x="634" y="254"/>
                    <a:pt x="639" y="253"/>
                    <a:pt x="643" y="252"/>
                  </a:cubicBezTo>
                  <a:cubicBezTo>
                    <a:pt x="644" y="252"/>
                    <a:pt x="645" y="252"/>
                    <a:pt x="645" y="252"/>
                  </a:cubicBezTo>
                  <a:cubicBezTo>
                    <a:pt x="651" y="252"/>
                    <a:pt x="653" y="255"/>
                    <a:pt x="651" y="260"/>
                  </a:cubicBezTo>
                  <a:cubicBezTo>
                    <a:pt x="649" y="264"/>
                    <a:pt x="647" y="268"/>
                    <a:pt x="640" y="270"/>
                  </a:cubicBezTo>
                  <a:cubicBezTo>
                    <a:pt x="635" y="272"/>
                    <a:pt x="629" y="273"/>
                    <a:pt x="623" y="273"/>
                  </a:cubicBezTo>
                  <a:cubicBezTo>
                    <a:pt x="620" y="273"/>
                    <a:pt x="618" y="273"/>
                    <a:pt x="617" y="273"/>
                  </a:cubicBezTo>
                  <a:cubicBezTo>
                    <a:pt x="615" y="273"/>
                    <a:pt x="614" y="273"/>
                    <a:pt x="613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2" y="273"/>
                    <a:pt x="611" y="272"/>
                    <a:pt x="607" y="272"/>
                  </a:cubicBezTo>
                  <a:cubicBezTo>
                    <a:pt x="603" y="271"/>
                    <a:pt x="600" y="271"/>
                    <a:pt x="600" y="271"/>
                  </a:cubicBezTo>
                  <a:cubicBezTo>
                    <a:pt x="600" y="271"/>
                    <a:pt x="600" y="271"/>
                    <a:pt x="600" y="271"/>
                  </a:cubicBezTo>
                  <a:cubicBezTo>
                    <a:pt x="601" y="271"/>
                    <a:pt x="599" y="271"/>
                    <a:pt x="596" y="271"/>
                  </a:cubicBezTo>
                  <a:cubicBezTo>
                    <a:pt x="596" y="271"/>
                    <a:pt x="596" y="271"/>
                    <a:pt x="596" y="271"/>
                  </a:cubicBezTo>
                  <a:cubicBezTo>
                    <a:pt x="594" y="271"/>
                    <a:pt x="594" y="271"/>
                    <a:pt x="594" y="271"/>
                  </a:cubicBezTo>
                  <a:cubicBezTo>
                    <a:pt x="592" y="272"/>
                    <a:pt x="581" y="273"/>
                    <a:pt x="567" y="273"/>
                  </a:cubicBezTo>
                  <a:cubicBezTo>
                    <a:pt x="566" y="273"/>
                    <a:pt x="566" y="273"/>
                    <a:pt x="565" y="273"/>
                  </a:cubicBezTo>
                  <a:cubicBezTo>
                    <a:pt x="546" y="272"/>
                    <a:pt x="526" y="271"/>
                    <a:pt x="508" y="269"/>
                  </a:cubicBezTo>
                  <a:cubicBezTo>
                    <a:pt x="496" y="268"/>
                    <a:pt x="491" y="267"/>
                    <a:pt x="479" y="267"/>
                  </a:cubicBezTo>
                  <a:cubicBezTo>
                    <a:pt x="477" y="267"/>
                    <a:pt x="475" y="267"/>
                    <a:pt x="473" y="267"/>
                  </a:cubicBezTo>
                  <a:cubicBezTo>
                    <a:pt x="446" y="268"/>
                    <a:pt x="473" y="275"/>
                    <a:pt x="451" y="277"/>
                  </a:cubicBezTo>
                  <a:cubicBezTo>
                    <a:pt x="450" y="277"/>
                    <a:pt x="450" y="277"/>
                    <a:pt x="449" y="277"/>
                  </a:cubicBezTo>
                  <a:cubicBezTo>
                    <a:pt x="438" y="277"/>
                    <a:pt x="409" y="271"/>
                    <a:pt x="402" y="270"/>
                  </a:cubicBezTo>
                  <a:cubicBezTo>
                    <a:pt x="389" y="268"/>
                    <a:pt x="371" y="268"/>
                    <a:pt x="354" y="266"/>
                  </a:cubicBezTo>
                  <a:cubicBezTo>
                    <a:pt x="353" y="266"/>
                    <a:pt x="351" y="265"/>
                    <a:pt x="349" y="265"/>
                  </a:cubicBezTo>
                  <a:cubicBezTo>
                    <a:pt x="346" y="265"/>
                    <a:pt x="339" y="264"/>
                    <a:pt x="340" y="262"/>
                  </a:cubicBezTo>
                  <a:cubicBezTo>
                    <a:pt x="341" y="262"/>
                    <a:pt x="344" y="262"/>
                    <a:pt x="343" y="260"/>
                  </a:cubicBezTo>
                  <a:cubicBezTo>
                    <a:pt x="343" y="259"/>
                    <a:pt x="342" y="258"/>
                    <a:pt x="343" y="256"/>
                  </a:cubicBezTo>
                  <a:cubicBezTo>
                    <a:pt x="343" y="253"/>
                    <a:pt x="343" y="252"/>
                    <a:pt x="342" y="252"/>
                  </a:cubicBezTo>
                  <a:cubicBezTo>
                    <a:pt x="342" y="252"/>
                    <a:pt x="342" y="252"/>
                    <a:pt x="342" y="252"/>
                  </a:cubicBezTo>
                  <a:cubicBezTo>
                    <a:pt x="342" y="252"/>
                    <a:pt x="341" y="252"/>
                    <a:pt x="341" y="252"/>
                  </a:cubicBezTo>
                  <a:cubicBezTo>
                    <a:pt x="339" y="252"/>
                    <a:pt x="335" y="252"/>
                    <a:pt x="331" y="252"/>
                  </a:cubicBezTo>
                  <a:cubicBezTo>
                    <a:pt x="326" y="251"/>
                    <a:pt x="319" y="251"/>
                    <a:pt x="312" y="251"/>
                  </a:cubicBezTo>
                  <a:cubicBezTo>
                    <a:pt x="311" y="251"/>
                    <a:pt x="310" y="251"/>
                    <a:pt x="309" y="251"/>
                  </a:cubicBezTo>
                  <a:cubicBezTo>
                    <a:pt x="286" y="251"/>
                    <a:pt x="258" y="253"/>
                    <a:pt x="248" y="253"/>
                  </a:cubicBezTo>
                  <a:cubicBezTo>
                    <a:pt x="235" y="254"/>
                    <a:pt x="203" y="258"/>
                    <a:pt x="179" y="258"/>
                  </a:cubicBezTo>
                  <a:cubicBezTo>
                    <a:pt x="177" y="258"/>
                    <a:pt x="175" y="259"/>
                    <a:pt x="174" y="259"/>
                  </a:cubicBezTo>
                  <a:cubicBezTo>
                    <a:pt x="168" y="259"/>
                    <a:pt x="163" y="258"/>
                    <a:pt x="159" y="258"/>
                  </a:cubicBezTo>
                  <a:cubicBezTo>
                    <a:pt x="155" y="258"/>
                    <a:pt x="151" y="258"/>
                    <a:pt x="149" y="258"/>
                  </a:cubicBezTo>
                  <a:cubicBezTo>
                    <a:pt x="146" y="258"/>
                    <a:pt x="144" y="258"/>
                    <a:pt x="144" y="258"/>
                  </a:cubicBezTo>
                  <a:cubicBezTo>
                    <a:pt x="143" y="259"/>
                    <a:pt x="142" y="260"/>
                    <a:pt x="138" y="262"/>
                  </a:cubicBezTo>
                  <a:cubicBezTo>
                    <a:pt x="131" y="264"/>
                    <a:pt x="121" y="264"/>
                    <a:pt x="114" y="266"/>
                  </a:cubicBezTo>
                  <a:cubicBezTo>
                    <a:pt x="95" y="270"/>
                    <a:pt x="105" y="276"/>
                    <a:pt x="87" y="281"/>
                  </a:cubicBezTo>
                  <a:cubicBezTo>
                    <a:pt x="78" y="284"/>
                    <a:pt x="63" y="285"/>
                    <a:pt x="52" y="287"/>
                  </a:cubicBezTo>
                  <a:cubicBezTo>
                    <a:pt x="42" y="290"/>
                    <a:pt x="38" y="292"/>
                    <a:pt x="29" y="296"/>
                  </a:cubicBezTo>
                  <a:cubicBezTo>
                    <a:pt x="24" y="298"/>
                    <a:pt x="17" y="300"/>
                    <a:pt x="12" y="302"/>
                  </a:cubicBezTo>
                  <a:cubicBezTo>
                    <a:pt x="3" y="306"/>
                    <a:pt x="14" y="312"/>
                    <a:pt x="14" y="317"/>
                  </a:cubicBezTo>
                  <a:cubicBezTo>
                    <a:pt x="14" y="319"/>
                    <a:pt x="13" y="321"/>
                    <a:pt x="12" y="322"/>
                  </a:cubicBezTo>
                  <a:cubicBezTo>
                    <a:pt x="8" y="327"/>
                    <a:pt x="0" y="331"/>
                    <a:pt x="4" y="332"/>
                  </a:cubicBezTo>
                  <a:cubicBezTo>
                    <a:pt x="8" y="334"/>
                    <a:pt x="12" y="335"/>
                    <a:pt x="9" y="335"/>
                  </a:cubicBezTo>
                  <a:cubicBezTo>
                    <a:pt x="7" y="335"/>
                    <a:pt x="5" y="335"/>
                    <a:pt x="5" y="335"/>
                  </a:cubicBezTo>
                  <a:cubicBezTo>
                    <a:pt x="5" y="336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9" y="337"/>
                  </a:cubicBezTo>
                  <a:cubicBezTo>
                    <a:pt x="9" y="337"/>
                    <a:pt x="10" y="337"/>
                    <a:pt x="10" y="337"/>
                  </a:cubicBezTo>
                  <a:cubicBezTo>
                    <a:pt x="10" y="337"/>
                    <a:pt x="9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7" y="337"/>
                    <a:pt x="7" y="339"/>
                    <a:pt x="14" y="339"/>
                  </a:cubicBezTo>
                  <a:cubicBezTo>
                    <a:pt x="21" y="340"/>
                    <a:pt x="26" y="340"/>
                    <a:pt x="24" y="340"/>
                  </a:cubicBezTo>
                  <a:cubicBezTo>
                    <a:pt x="22" y="340"/>
                    <a:pt x="21" y="341"/>
                    <a:pt x="24" y="341"/>
                  </a:cubicBezTo>
                  <a:cubicBezTo>
                    <a:pt x="26" y="341"/>
                    <a:pt x="28" y="342"/>
                    <a:pt x="33" y="344"/>
                  </a:cubicBezTo>
                  <a:cubicBezTo>
                    <a:pt x="37" y="345"/>
                    <a:pt x="52" y="348"/>
                    <a:pt x="61" y="352"/>
                  </a:cubicBezTo>
                  <a:cubicBezTo>
                    <a:pt x="66" y="355"/>
                    <a:pt x="72" y="357"/>
                    <a:pt x="85" y="359"/>
                  </a:cubicBezTo>
                  <a:cubicBezTo>
                    <a:pt x="96" y="361"/>
                    <a:pt x="104" y="363"/>
                    <a:pt x="117" y="364"/>
                  </a:cubicBezTo>
                  <a:cubicBezTo>
                    <a:pt x="119" y="365"/>
                    <a:pt x="121" y="365"/>
                    <a:pt x="123" y="365"/>
                  </a:cubicBezTo>
                  <a:cubicBezTo>
                    <a:pt x="131" y="365"/>
                    <a:pt x="135" y="363"/>
                    <a:pt x="144" y="362"/>
                  </a:cubicBezTo>
                  <a:cubicBezTo>
                    <a:pt x="153" y="362"/>
                    <a:pt x="160" y="362"/>
                    <a:pt x="166" y="362"/>
                  </a:cubicBezTo>
                  <a:cubicBezTo>
                    <a:pt x="171" y="362"/>
                    <a:pt x="175" y="362"/>
                    <a:pt x="179" y="362"/>
                  </a:cubicBezTo>
                  <a:cubicBezTo>
                    <a:pt x="184" y="362"/>
                    <a:pt x="188" y="362"/>
                    <a:pt x="193" y="362"/>
                  </a:cubicBezTo>
                  <a:cubicBezTo>
                    <a:pt x="197" y="362"/>
                    <a:pt x="202" y="362"/>
                    <a:pt x="208" y="362"/>
                  </a:cubicBezTo>
                  <a:cubicBezTo>
                    <a:pt x="222" y="362"/>
                    <a:pt x="240" y="357"/>
                    <a:pt x="256" y="357"/>
                  </a:cubicBezTo>
                  <a:cubicBezTo>
                    <a:pt x="259" y="357"/>
                    <a:pt x="261" y="358"/>
                    <a:pt x="263" y="358"/>
                  </a:cubicBezTo>
                  <a:cubicBezTo>
                    <a:pt x="284" y="360"/>
                    <a:pt x="280" y="366"/>
                    <a:pt x="298" y="366"/>
                  </a:cubicBezTo>
                  <a:cubicBezTo>
                    <a:pt x="302" y="366"/>
                    <a:pt x="306" y="365"/>
                    <a:pt x="312" y="365"/>
                  </a:cubicBezTo>
                  <a:cubicBezTo>
                    <a:pt x="317" y="364"/>
                    <a:pt x="321" y="364"/>
                    <a:pt x="324" y="364"/>
                  </a:cubicBezTo>
                  <a:cubicBezTo>
                    <a:pt x="337" y="364"/>
                    <a:pt x="338" y="367"/>
                    <a:pt x="337" y="371"/>
                  </a:cubicBezTo>
                  <a:cubicBezTo>
                    <a:pt x="336" y="375"/>
                    <a:pt x="337" y="379"/>
                    <a:pt x="335" y="379"/>
                  </a:cubicBezTo>
                  <a:cubicBezTo>
                    <a:pt x="335" y="379"/>
                    <a:pt x="335" y="379"/>
                    <a:pt x="335" y="379"/>
                  </a:cubicBezTo>
                  <a:cubicBezTo>
                    <a:pt x="335" y="379"/>
                    <a:pt x="335" y="379"/>
                    <a:pt x="335" y="379"/>
                  </a:cubicBezTo>
                  <a:cubicBezTo>
                    <a:pt x="333" y="379"/>
                    <a:pt x="326" y="382"/>
                    <a:pt x="330" y="385"/>
                  </a:cubicBezTo>
                  <a:cubicBezTo>
                    <a:pt x="332" y="387"/>
                    <a:pt x="337" y="388"/>
                    <a:pt x="344" y="390"/>
                  </a:cubicBezTo>
                  <a:cubicBezTo>
                    <a:pt x="350" y="391"/>
                    <a:pt x="355" y="393"/>
                    <a:pt x="359" y="395"/>
                  </a:cubicBezTo>
                  <a:cubicBezTo>
                    <a:pt x="366" y="398"/>
                    <a:pt x="374" y="402"/>
                    <a:pt x="376" y="406"/>
                  </a:cubicBezTo>
                  <a:cubicBezTo>
                    <a:pt x="378" y="408"/>
                    <a:pt x="379" y="410"/>
                    <a:pt x="380" y="411"/>
                  </a:cubicBezTo>
                  <a:cubicBezTo>
                    <a:pt x="382" y="414"/>
                    <a:pt x="391" y="416"/>
                    <a:pt x="388" y="419"/>
                  </a:cubicBezTo>
                  <a:cubicBezTo>
                    <a:pt x="386" y="422"/>
                    <a:pt x="369" y="423"/>
                    <a:pt x="369" y="425"/>
                  </a:cubicBezTo>
                  <a:cubicBezTo>
                    <a:pt x="368" y="429"/>
                    <a:pt x="362" y="433"/>
                    <a:pt x="360" y="437"/>
                  </a:cubicBezTo>
                  <a:cubicBezTo>
                    <a:pt x="356" y="442"/>
                    <a:pt x="386" y="450"/>
                    <a:pt x="392" y="455"/>
                  </a:cubicBezTo>
                  <a:cubicBezTo>
                    <a:pt x="396" y="459"/>
                    <a:pt x="394" y="465"/>
                    <a:pt x="398" y="468"/>
                  </a:cubicBezTo>
                  <a:cubicBezTo>
                    <a:pt x="400" y="470"/>
                    <a:pt x="414" y="475"/>
                    <a:pt x="416" y="477"/>
                  </a:cubicBezTo>
                  <a:cubicBezTo>
                    <a:pt x="418" y="481"/>
                    <a:pt x="430" y="486"/>
                    <a:pt x="435" y="489"/>
                  </a:cubicBezTo>
                  <a:cubicBezTo>
                    <a:pt x="435" y="490"/>
                    <a:pt x="436" y="492"/>
                    <a:pt x="436" y="494"/>
                  </a:cubicBezTo>
                  <a:cubicBezTo>
                    <a:pt x="436" y="496"/>
                    <a:pt x="445" y="498"/>
                    <a:pt x="456" y="498"/>
                  </a:cubicBezTo>
                  <a:cubicBezTo>
                    <a:pt x="459" y="498"/>
                    <a:pt x="462" y="498"/>
                    <a:pt x="464" y="498"/>
                  </a:cubicBezTo>
                  <a:cubicBezTo>
                    <a:pt x="469" y="498"/>
                    <a:pt x="473" y="498"/>
                    <a:pt x="477" y="498"/>
                  </a:cubicBezTo>
                  <a:cubicBezTo>
                    <a:pt x="485" y="497"/>
                    <a:pt x="493" y="497"/>
                    <a:pt x="501" y="497"/>
                  </a:cubicBezTo>
                  <a:cubicBezTo>
                    <a:pt x="515" y="497"/>
                    <a:pt x="531" y="496"/>
                    <a:pt x="539" y="495"/>
                  </a:cubicBezTo>
                  <a:cubicBezTo>
                    <a:pt x="544" y="494"/>
                    <a:pt x="549" y="494"/>
                    <a:pt x="554" y="493"/>
                  </a:cubicBezTo>
                  <a:cubicBezTo>
                    <a:pt x="570" y="490"/>
                    <a:pt x="579" y="486"/>
                    <a:pt x="591" y="483"/>
                  </a:cubicBezTo>
                  <a:cubicBezTo>
                    <a:pt x="599" y="480"/>
                    <a:pt x="607" y="478"/>
                    <a:pt x="612" y="476"/>
                  </a:cubicBezTo>
                  <a:cubicBezTo>
                    <a:pt x="621" y="472"/>
                    <a:pt x="622" y="468"/>
                    <a:pt x="622" y="468"/>
                  </a:cubicBezTo>
                  <a:cubicBezTo>
                    <a:pt x="621" y="468"/>
                    <a:pt x="621" y="468"/>
                    <a:pt x="621" y="468"/>
                  </a:cubicBezTo>
                  <a:cubicBezTo>
                    <a:pt x="621" y="468"/>
                    <a:pt x="621" y="468"/>
                    <a:pt x="621" y="468"/>
                  </a:cubicBezTo>
                  <a:cubicBezTo>
                    <a:pt x="620" y="468"/>
                    <a:pt x="621" y="466"/>
                    <a:pt x="633" y="465"/>
                  </a:cubicBezTo>
                  <a:cubicBezTo>
                    <a:pt x="640" y="464"/>
                    <a:pt x="648" y="464"/>
                    <a:pt x="653" y="462"/>
                  </a:cubicBezTo>
                  <a:cubicBezTo>
                    <a:pt x="656" y="461"/>
                    <a:pt x="657" y="460"/>
                    <a:pt x="658" y="458"/>
                  </a:cubicBezTo>
                  <a:cubicBezTo>
                    <a:pt x="658" y="456"/>
                    <a:pt x="658" y="454"/>
                    <a:pt x="658" y="454"/>
                  </a:cubicBezTo>
                  <a:cubicBezTo>
                    <a:pt x="658" y="454"/>
                    <a:pt x="658" y="454"/>
                    <a:pt x="658" y="454"/>
                  </a:cubicBezTo>
                  <a:cubicBezTo>
                    <a:pt x="658" y="454"/>
                    <a:pt x="658" y="454"/>
                    <a:pt x="657" y="454"/>
                  </a:cubicBezTo>
                  <a:cubicBezTo>
                    <a:pt x="657" y="454"/>
                    <a:pt x="657" y="455"/>
                    <a:pt x="657" y="455"/>
                  </a:cubicBezTo>
                  <a:cubicBezTo>
                    <a:pt x="657" y="455"/>
                    <a:pt x="655" y="453"/>
                    <a:pt x="653" y="450"/>
                  </a:cubicBezTo>
                  <a:cubicBezTo>
                    <a:pt x="651" y="448"/>
                    <a:pt x="664" y="444"/>
                    <a:pt x="679" y="442"/>
                  </a:cubicBezTo>
                  <a:cubicBezTo>
                    <a:pt x="687" y="440"/>
                    <a:pt x="697" y="438"/>
                    <a:pt x="704" y="437"/>
                  </a:cubicBezTo>
                  <a:cubicBezTo>
                    <a:pt x="718" y="434"/>
                    <a:pt x="730" y="427"/>
                    <a:pt x="731" y="423"/>
                  </a:cubicBezTo>
                  <a:cubicBezTo>
                    <a:pt x="732" y="420"/>
                    <a:pt x="732" y="416"/>
                    <a:pt x="730" y="415"/>
                  </a:cubicBezTo>
                  <a:cubicBezTo>
                    <a:pt x="727" y="411"/>
                    <a:pt x="716" y="409"/>
                    <a:pt x="715" y="405"/>
                  </a:cubicBezTo>
                  <a:cubicBezTo>
                    <a:pt x="715" y="403"/>
                    <a:pt x="713" y="402"/>
                    <a:pt x="712" y="400"/>
                  </a:cubicBezTo>
                  <a:cubicBezTo>
                    <a:pt x="710" y="397"/>
                    <a:pt x="722" y="393"/>
                    <a:pt x="729" y="391"/>
                  </a:cubicBezTo>
                  <a:cubicBezTo>
                    <a:pt x="734" y="389"/>
                    <a:pt x="739" y="388"/>
                    <a:pt x="742" y="387"/>
                  </a:cubicBezTo>
                  <a:cubicBezTo>
                    <a:pt x="757" y="383"/>
                    <a:pt x="772" y="378"/>
                    <a:pt x="790" y="374"/>
                  </a:cubicBezTo>
                  <a:cubicBezTo>
                    <a:pt x="815" y="368"/>
                    <a:pt x="831" y="364"/>
                    <a:pt x="845" y="357"/>
                  </a:cubicBezTo>
                  <a:cubicBezTo>
                    <a:pt x="849" y="355"/>
                    <a:pt x="853" y="353"/>
                    <a:pt x="857" y="351"/>
                  </a:cubicBezTo>
                  <a:cubicBezTo>
                    <a:pt x="863" y="348"/>
                    <a:pt x="867" y="344"/>
                    <a:pt x="867" y="343"/>
                  </a:cubicBezTo>
                  <a:cubicBezTo>
                    <a:pt x="868" y="342"/>
                    <a:pt x="862" y="341"/>
                    <a:pt x="853" y="341"/>
                  </a:cubicBezTo>
                  <a:cubicBezTo>
                    <a:pt x="850" y="341"/>
                    <a:pt x="847" y="341"/>
                    <a:pt x="844" y="341"/>
                  </a:cubicBezTo>
                  <a:cubicBezTo>
                    <a:pt x="836" y="342"/>
                    <a:pt x="827" y="342"/>
                    <a:pt x="819" y="343"/>
                  </a:cubicBezTo>
                  <a:cubicBezTo>
                    <a:pt x="813" y="343"/>
                    <a:pt x="794" y="345"/>
                    <a:pt x="788" y="345"/>
                  </a:cubicBezTo>
                  <a:cubicBezTo>
                    <a:pt x="788" y="345"/>
                    <a:pt x="788" y="345"/>
                    <a:pt x="787" y="345"/>
                  </a:cubicBezTo>
                  <a:cubicBezTo>
                    <a:pt x="781" y="345"/>
                    <a:pt x="777" y="344"/>
                    <a:pt x="772" y="343"/>
                  </a:cubicBezTo>
                  <a:cubicBezTo>
                    <a:pt x="765" y="341"/>
                    <a:pt x="766" y="337"/>
                    <a:pt x="753" y="334"/>
                  </a:cubicBezTo>
                  <a:cubicBezTo>
                    <a:pt x="751" y="334"/>
                    <a:pt x="748" y="333"/>
                    <a:pt x="746" y="333"/>
                  </a:cubicBezTo>
                  <a:cubicBezTo>
                    <a:pt x="733" y="330"/>
                    <a:pt x="723" y="328"/>
                    <a:pt x="721" y="328"/>
                  </a:cubicBezTo>
                  <a:cubicBezTo>
                    <a:pt x="721" y="328"/>
                    <a:pt x="721" y="328"/>
                    <a:pt x="721" y="328"/>
                  </a:cubicBezTo>
                  <a:cubicBezTo>
                    <a:pt x="721" y="328"/>
                    <a:pt x="721" y="328"/>
                    <a:pt x="720" y="328"/>
                  </a:cubicBezTo>
                  <a:cubicBezTo>
                    <a:pt x="719" y="328"/>
                    <a:pt x="712" y="326"/>
                    <a:pt x="704" y="322"/>
                  </a:cubicBezTo>
                  <a:cubicBezTo>
                    <a:pt x="700" y="320"/>
                    <a:pt x="696" y="318"/>
                    <a:pt x="693" y="316"/>
                  </a:cubicBezTo>
                  <a:cubicBezTo>
                    <a:pt x="686" y="312"/>
                    <a:pt x="683" y="308"/>
                    <a:pt x="683" y="308"/>
                  </a:cubicBezTo>
                  <a:cubicBezTo>
                    <a:pt x="684" y="308"/>
                    <a:pt x="684" y="308"/>
                    <a:pt x="684" y="308"/>
                  </a:cubicBezTo>
                  <a:cubicBezTo>
                    <a:pt x="684" y="308"/>
                    <a:pt x="684" y="308"/>
                    <a:pt x="684" y="308"/>
                  </a:cubicBezTo>
                  <a:cubicBezTo>
                    <a:pt x="684" y="308"/>
                    <a:pt x="680" y="306"/>
                    <a:pt x="671" y="304"/>
                  </a:cubicBezTo>
                  <a:cubicBezTo>
                    <a:pt x="661" y="301"/>
                    <a:pt x="661" y="299"/>
                    <a:pt x="662" y="299"/>
                  </a:cubicBezTo>
                  <a:cubicBezTo>
                    <a:pt x="662" y="299"/>
                    <a:pt x="662" y="299"/>
                    <a:pt x="662" y="299"/>
                  </a:cubicBezTo>
                  <a:cubicBezTo>
                    <a:pt x="662" y="299"/>
                    <a:pt x="662" y="299"/>
                    <a:pt x="662" y="299"/>
                  </a:cubicBezTo>
                  <a:cubicBezTo>
                    <a:pt x="663" y="299"/>
                    <a:pt x="655" y="296"/>
                    <a:pt x="645" y="292"/>
                  </a:cubicBezTo>
                  <a:cubicBezTo>
                    <a:pt x="639" y="290"/>
                    <a:pt x="634" y="288"/>
                    <a:pt x="629" y="285"/>
                  </a:cubicBezTo>
                  <a:cubicBezTo>
                    <a:pt x="621" y="281"/>
                    <a:pt x="618" y="278"/>
                    <a:pt x="619" y="278"/>
                  </a:cubicBezTo>
                  <a:cubicBezTo>
                    <a:pt x="619" y="278"/>
                    <a:pt x="619" y="278"/>
                    <a:pt x="619" y="278"/>
                  </a:cubicBezTo>
                  <a:cubicBezTo>
                    <a:pt x="619" y="278"/>
                    <a:pt x="623" y="280"/>
                    <a:pt x="629" y="282"/>
                  </a:cubicBezTo>
                  <a:cubicBezTo>
                    <a:pt x="632" y="283"/>
                    <a:pt x="636" y="283"/>
                    <a:pt x="639" y="283"/>
                  </a:cubicBezTo>
                  <a:cubicBezTo>
                    <a:pt x="642" y="283"/>
                    <a:pt x="645" y="283"/>
                    <a:pt x="646" y="282"/>
                  </a:cubicBezTo>
                  <a:cubicBezTo>
                    <a:pt x="647" y="281"/>
                    <a:pt x="648" y="280"/>
                    <a:pt x="648" y="280"/>
                  </a:cubicBezTo>
                  <a:cubicBezTo>
                    <a:pt x="648" y="280"/>
                    <a:pt x="648" y="280"/>
                    <a:pt x="648" y="281"/>
                  </a:cubicBezTo>
                  <a:cubicBezTo>
                    <a:pt x="648" y="282"/>
                    <a:pt x="659" y="285"/>
                    <a:pt x="666" y="288"/>
                  </a:cubicBezTo>
                  <a:cubicBezTo>
                    <a:pt x="671" y="290"/>
                    <a:pt x="675" y="292"/>
                    <a:pt x="680" y="294"/>
                  </a:cubicBezTo>
                  <a:cubicBezTo>
                    <a:pt x="687" y="296"/>
                    <a:pt x="703" y="299"/>
                    <a:pt x="705" y="303"/>
                  </a:cubicBezTo>
                  <a:cubicBezTo>
                    <a:pt x="709" y="309"/>
                    <a:pt x="718" y="309"/>
                    <a:pt x="731" y="313"/>
                  </a:cubicBezTo>
                  <a:cubicBezTo>
                    <a:pt x="735" y="314"/>
                    <a:pt x="743" y="317"/>
                    <a:pt x="749" y="320"/>
                  </a:cubicBezTo>
                  <a:cubicBezTo>
                    <a:pt x="757" y="324"/>
                    <a:pt x="760" y="330"/>
                    <a:pt x="766" y="334"/>
                  </a:cubicBezTo>
                  <a:cubicBezTo>
                    <a:pt x="768" y="336"/>
                    <a:pt x="771" y="336"/>
                    <a:pt x="778" y="336"/>
                  </a:cubicBezTo>
                  <a:cubicBezTo>
                    <a:pt x="781" y="336"/>
                    <a:pt x="785" y="336"/>
                    <a:pt x="791" y="336"/>
                  </a:cubicBezTo>
                  <a:cubicBezTo>
                    <a:pt x="809" y="335"/>
                    <a:pt x="826" y="332"/>
                    <a:pt x="843" y="330"/>
                  </a:cubicBezTo>
                  <a:cubicBezTo>
                    <a:pt x="872" y="327"/>
                    <a:pt x="883" y="325"/>
                    <a:pt x="907" y="322"/>
                  </a:cubicBezTo>
                  <a:cubicBezTo>
                    <a:pt x="913" y="322"/>
                    <a:pt x="919" y="320"/>
                    <a:pt x="926" y="318"/>
                  </a:cubicBezTo>
                  <a:cubicBezTo>
                    <a:pt x="936" y="316"/>
                    <a:pt x="945" y="314"/>
                    <a:pt x="946" y="312"/>
                  </a:cubicBezTo>
                  <a:cubicBezTo>
                    <a:pt x="947" y="311"/>
                    <a:pt x="951" y="310"/>
                    <a:pt x="952" y="310"/>
                  </a:cubicBezTo>
                  <a:cubicBezTo>
                    <a:pt x="953" y="310"/>
                    <a:pt x="953" y="310"/>
                    <a:pt x="953" y="310"/>
                  </a:cubicBezTo>
                  <a:cubicBezTo>
                    <a:pt x="953" y="310"/>
                    <a:pt x="953" y="310"/>
                    <a:pt x="953" y="310"/>
                  </a:cubicBezTo>
                  <a:cubicBezTo>
                    <a:pt x="955" y="310"/>
                    <a:pt x="965" y="307"/>
                    <a:pt x="965" y="303"/>
                  </a:cubicBezTo>
                  <a:cubicBezTo>
                    <a:pt x="965" y="301"/>
                    <a:pt x="960" y="299"/>
                    <a:pt x="945" y="298"/>
                  </a:cubicBezTo>
                  <a:cubicBezTo>
                    <a:pt x="936" y="298"/>
                    <a:pt x="929" y="297"/>
                    <a:pt x="925" y="295"/>
                  </a:cubicBezTo>
                  <a:cubicBezTo>
                    <a:pt x="922" y="294"/>
                    <a:pt x="919" y="293"/>
                    <a:pt x="915" y="293"/>
                  </a:cubicBezTo>
                  <a:cubicBezTo>
                    <a:pt x="911" y="293"/>
                    <a:pt x="907" y="294"/>
                    <a:pt x="900" y="295"/>
                  </a:cubicBezTo>
                  <a:cubicBezTo>
                    <a:pt x="894" y="297"/>
                    <a:pt x="887" y="298"/>
                    <a:pt x="879" y="298"/>
                  </a:cubicBezTo>
                  <a:cubicBezTo>
                    <a:pt x="874" y="298"/>
                    <a:pt x="869" y="298"/>
                    <a:pt x="864" y="297"/>
                  </a:cubicBezTo>
                  <a:cubicBezTo>
                    <a:pt x="864" y="296"/>
                    <a:pt x="859" y="293"/>
                    <a:pt x="855" y="292"/>
                  </a:cubicBezTo>
                  <a:cubicBezTo>
                    <a:pt x="854" y="291"/>
                    <a:pt x="852" y="290"/>
                    <a:pt x="851" y="290"/>
                  </a:cubicBezTo>
                  <a:cubicBezTo>
                    <a:pt x="850" y="290"/>
                    <a:pt x="849" y="291"/>
                    <a:pt x="848" y="291"/>
                  </a:cubicBezTo>
                  <a:cubicBezTo>
                    <a:pt x="847" y="291"/>
                    <a:pt x="847" y="291"/>
                    <a:pt x="846" y="291"/>
                  </a:cubicBezTo>
                  <a:cubicBezTo>
                    <a:pt x="844" y="291"/>
                    <a:pt x="843" y="291"/>
                    <a:pt x="842" y="290"/>
                  </a:cubicBezTo>
                  <a:cubicBezTo>
                    <a:pt x="837" y="287"/>
                    <a:pt x="825" y="284"/>
                    <a:pt x="820" y="282"/>
                  </a:cubicBezTo>
                  <a:cubicBezTo>
                    <a:pt x="814" y="280"/>
                    <a:pt x="811" y="278"/>
                    <a:pt x="814" y="277"/>
                  </a:cubicBezTo>
                  <a:cubicBezTo>
                    <a:pt x="816" y="276"/>
                    <a:pt x="817" y="276"/>
                    <a:pt x="819" y="276"/>
                  </a:cubicBezTo>
                  <a:cubicBezTo>
                    <a:pt x="819" y="276"/>
                    <a:pt x="819" y="276"/>
                    <a:pt x="819" y="276"/>
                  </a:cubicBezTo>
                  <a:cubicBezTo>
                    <a:pt x="820" y="276"/>
                    <a:pt x="820" y="276"/>
                    <a:pt x="820" y="276"/>
                  </a:cubicBezTo>
                  <a:cubicBezTo>
                    <a:pt x="822" y="276"/>
                    <a:pt x="823" y="276"/>
                    <a:pt x="823" y="275"/>
                  </a:cubicBezTo>
                  <a:cubicBezTo>
                    <a:pt x="823" y="275"/>
                    <a:pt x="823" y="275"/>
                    <a:pt x="824" y="275"/>
                  </a:cubicBezTo>
                  <a:cubicBezTo>
                    <a:pt x="824" y="275"/>
                    <a:pt x="824" y="275"/>
                    <a:pt x="824" y="275"/>
                  </a:cubicBezTo>
                  <a:cubicBezTo>
                    <a:pt x="826" y="275"/>
                    <a:pt x="833" y="275"/>
                    <a:pt x="839" y="277"/>
                  </a:cubicBezTo>
                  <a:cubicBezTo>
                    <a:pt x="845" y="278"/>
                    <a:pt x="849" y="280"/>
                    <a:pt x="848" y="28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7" y="280"/>
                    <a:pt x="857" y="283"/>
                    <a:pt x="872" y="286"/>
                  </a:cubicBezTo>
                  <a:cubicBezTo>
                    <a:pt x="882" y="287"/>
                    <a:pt x="893" y="289"/>
                    <a:pt x="899" y="289"/>
                  </a:cubicBezTo>
                  <a:cubicBezTo>
                    <a:pt x="901" y="289"/>
                    <a:pt x="903" y="289"/>
                    <a:pt x="904" y="288"/>
                  </a:cubicBezTo>
                  <a:cubicBezTo>
                    <a:pt x="908" y="287"/>
                    <a:pt x="914" y="286"/>
                    <a:pt x="920" y="286"/>
                  </a:cubicBezTo>
                  <a:cubicBezTo>
                    <a:pt x="923" y="286"/>
                    <a:pt x="925" y="286"/>
                    <a:pt x="927" y="287"/>
                  </a:cubicBezTo>
                  <a:cubicBezTo>
                    <a:pt x="939" y="292"/>
                    <a:pt x="933" y="290"/>
                    <a:pt x="950" y="291"/>
                  </a:cubicBezTo>
                  <a:cubicBezTo>
                    <a:pt x="961" y="292"/>
                    <a:pt x="996" y="292"/>
                    <a:pt x="1022" y="292"/>
                  </a:cubicBezTo>
                  <a:cubicBezTo>
                    <a:pt x="1039" y="293"/>
                    <a:pt x="1052" y="294"/>
                    <a:pt x="1055" y="294"/>
                  </a:cubicBezTo>
                  <a:cubicBezTo>
                    <a:pt x="1055" y="294"/>
                    <a:pt x="1055" y="294"/>
                    <a:pt x="1056" y="294"/>
                  </a:cubicBezTo>
                  <a:cubicBezTo>
                    <a:pt x="1056" y="294"/>
                    <a:pt x="1056" y="294"/>
                    <a:pt x="1056" y="294"/>
                  </a:cubicBezTo>
                  <a:cubicBezTo>
                    <a:pt x="1057" y="294"/>
                    <a:pt x="1058" y="296"/>
                    <a:pt x="1066" y="298"/>
                  </a:cubicBezTo>
                  <a:cubicBezTo>
                    <a:pt x="1074" y="299"/>
                    <a:pt x="1077" y="300"/>
                    <a:pt x="1086" y="301"/>
                  </a:cubicBezTo>
                  <a:cubicBezTo>
                    <a:pt x="1088" y="301"/>
                    <a:pt x="1090" y="301"/>
                    <a:pt x="1092" y="301"/>
                  </a:cubicBezTo>
                  <a:cubicBezTo>
                    <a:pt x="1095" y="301"/>
                    <a:pt x="1098" y="301"/>
                    <a:pt x="1100" y="301"/>
                  </a:cubicBezTo>
                  <a:cubicBezTo>
                    <a:pt x="1102" y="301"/>
                    <a:pt x="1103" y="301"/>
                    <a:pt x="1104" y="301"/>
                  </a:cubicBezTo>
                  <a:cubicBezTo>
                    <a:pt x="1104" y="301"/>
                    <a:pt x="1104" y="301"/>
                    <a:pt x="1104" y="301"/>
                  </a:cubicBezTo>
                  <a:cubicBezTo>
                    <a:pt x="1105" y="301"/>
                    <a:pt x="1103" y="302"/>
                    <a:pt x="1097" y="303"/>
                  </a:cubicBezTo>
                  <a:cubicBezTo>
                    <a:pt x="1091" y="304"/>
                    <a:pt x="1093" y="306"/>
                    <a:pt x="1110" y="308"/>
                  </a:cubicBezTo>
                  <a:cubicBezTo>
                    <a:pt x="1112" y="308"/>
                    <a:pt x="1113" y="308"/>
                    <a:pt x="1115" y="308"/>
                  </a:cubicBezTo>
                  <a:cubicBezTo>
                    <a:pt x="1116" y="308"/>
                    <a:pt x="1116" y="308"/>
                    <a:pt x="1117" y="308"/>
                  </a:cubicBezTo>
                  <a:cubicBezTo>
                    <a:pt x="1132" y="308"/>
                    <a:pt x="1131" y="303"/>
                    <a:pt x="1133" y="303"/>
                  </a:cubicBezTo>
                  <a:cubicBezTo>
                    <a:pt x="1133" y="303"/>
                    <a:pt x="1133" y="303"/>
                    <a:pt x="1133" y="303"/>
                  </a:cubicBezTo>
                  <a:cubicBezTo>
                    <a:pt x="1135" y="303"/>
                    <a:pt x="1135" y="303"/>
                    <a:pt x="1133" y="304"/>
                  </a:cubicBezTo>
                  <a:cubicBezTo>
                    <a:pt x="1131" y="305"/>
                    <a:pt x="1131" y="309"/>
                    <a:pt x="1135" y="313"/>
                  </a:cubicBezTo>
                  <a:cubicBezTo>
                    <a:pt x="1140" y="320"/>
                    <a:pt x="1157" y="328"/>
                    <a:pt x="1166" y="333"/>
                  </a:cubicBezTo>
                  <a:cubicBezTo>
                    <a:pt x="1174" y="337"/>
                    <a:pt x="1186" y="342"/>
                    <a:pt x="1191" y="346"/>
                  </a:cubicBezTo>
                  <a:cubicBezTo>
                    <a:pt x="1196" y="351"/>
                    <a:pt x="1199" y="352"/>
                    <a:pt x="1203" y="352"/>
                  </a:cubicBezTo>
                  <a:cubicBezTo>
                    <a:pt x="1204" y="352"/>
                    <a:pt x="1204" y="352"/>
                    <a:pt x="1205" y="352"/>
                  </a:cubicBezTo>
                  <a:cubicBezTo>
                    <a:pt x="1219" y="351"/>
                    <a:pt x="1224" y="347"/>
                    <a:pt x="1230" y="346"/>
                  </a:cubicBezTo>
                  <a:cubicBezTo>
                    <a:pt x="1233" y="345"/>
                    <a:pt x="1237" y="345"/>
                    <a:pt x="1236" y="343"/>
                  </a:cubicBezTo>
                  <a:cubicBezTo>
                    <a:pt x="1234" y="338"/>
                    <a:pt x="1243" y="334"/>
                    <a:pt x="1237" y="329"/>
                  </a:cubicBezTo>
                  <a:cubicBezTo>
                    <a:pt x="1235" y="327"/>
                    <a:pt x="1256" y="323"/>
                    <a:pt x="1274" y="318"/>
                  </a:cubicBezTo>
                  <a:cubicBezTo>
                    <a:pt x="1287" y="315"/>
                    <a:pt x="1297" y="313"/>
                    <a:pt x="1296" y="313"/>
                  </a:cubicBezTo>
                  <a:cubicBezTo>
                    <a:pt x="1296" y="313"/>
                    <a:pt x="1296" y="313"/>
                    <a:pt x="1296" y="313"/>
                  </a:cubicBezTo>
                  <a:cubicBezTo>
                    <a:pt x="1296" y="313"/>
                    <a:pt x="1296" y="313"/>
                    <a:pt x="1296" y="313"/>
                  </a:cubicBezTo>
                  <a:cubicBezTo>
                    <a:pt x="1295" y="313"/>
                    <a:pt x="1305" y="311"/>
                    <a:pt x="1314" y="309"/>
                  </a:cubicBezTo>
                  <a:cubicBezTo>
                    <a:pt x="1323" y="306"/>
                    <a:pt x="1327" y="303"/>
                    <a:pt x="1330" y="303"/>
                  </a:cubicBezTo>
                  <a:cubicBezTo>
                    <a:pt x="1330" y="303"/>
                    <a:pt x="1331" y="303"/>
                    <a:pt x="1331" y="303"/>
                  </a:cubicBezTo>
                  <a:cubicBezTo>
                    <a:pt x="1333" y="304"/>
                    <a:pt x="1337" y="304"/>
                    <a:pt x="1338" y="305"/>
                  </a:cubicBezTo>
                  <a:cubicBezTo>
                    <a:pt x="1338" y="305"/>
                    <a:pt x="1339" y="305"/>
                    <a:pt x="1340" y="305"/>
                  </a:cubicBezTo>
                  <a:cubicBezTo>
                    <a:pt x="1341" y="305"/>
                    <a:pt x="1342" y="305"/>
                    <a:pt x="1342" y="305"/>
                  </a:cubicBezTo>
                  <a:cubicBezTo>
                    <a:pt x="1342" y="304"/>
                    <a:pt x="1341" y="304"/>
                    <a:pt x="1342" y="304"/>
                  </a:cubicBezTo>
                  <a:cubicBezTo>
                    <a:pt x="1342" y="304"/>
                    <a:pt x="1342" y="304"/>
                    <a:pt x="1342" y="304"/>
                  </a:cubicBezTo>
                  <a:cubicBezTo>
                    <a:pt x="1342" y="304"/>
                    <a:pt x="1343" y="304"/>
                    <a:pt x="1344" y="304"/>
                  </a:cubicBezTo>
                  <a:cubicBezTo>
                    <a:pt x="1345" y="304"/>
                    <a:pt x="1346" y="304"/>
                    <a:pt x="1347" y="304"/>
                  </a:cubicBezTo>
                  <a:cubicBezTo>
                    <a:pt x="1348" y="304"/>
                    <a:pt x="1349" y="304"/>
                    <a:pt x="1349" y="304"/>
                  </a:cubicBezTo>
                  <a:cubicBezTo>
                    <a:pt x="1350" y="303"/>
                    <a:pt x="1351" y="302"/>
                    <a:pt x="1351" y="302"/>
                  </a:cubicBezTo>
                  <a:cubicBezTo>
                    <a:pt x="1351" y="302"/>
                    <a:pt x="1351" y="302"/>
                    <a:pt x="1351" y="303"/>
                  </a:cubicBezTo>
                  <a:cubicBezTo>
                    <a:pt x="1352" y="303"/>
                    <a:pt x="1352" y="303"/>
                    <a:pt x="1352" y="303"/>
                  </a:cubicBezTo>
                  <a:cubicBezTo>
                    <a:pt x="1353" y="303"/>
                    <a:pt x="1353" y="303"/>
                    <a:pt x="1353" y="303"/>
                  </a:cubicBezTo>
                  <a:cubicBezTo>
                    <a:pt x="1353" y="303"/>
                    <a:pt x="1354" y="303"/>
                    <a:pt x="1354" y="303"/>
                  </a:cubicBezTo>
                  <a:cubicBezTo>
                    <a:pt x="1355" y="303"/>
                    <a:pt x="1355" y="303"/>
                    <a:pt x="1355" y="304"/>
                  </a:cubicBezTo>
                  <a:cubicBezTo>
                    <a:pt x="1355" y="304"/>
                    <a:pt x="1355" y="304"/>
                    <a:pt x="1355" y="304"/>
                  </a:cubicBezTo>
                  <a:cubicBezTo>
                    <a:pt x="1356" y="304"/>
                    <a:pt x="1357" y="303"/>
                    <a:pt x="1357" y="303"/>
                  </a:cubicBezTo>
                  <a:cubicBezTo>
                    <a:pt x="1358" y="302"/>
                    <a:pt x="1357" y="302"/>
                    <a:pt x="1356" y="301"/>
                  </a:cubicBezTo>
                  <a:cubicBezTo>
                    <a:pt x="1356" y="301"/>
                    <a:pt x="1357" y="301"/>
                    <a:pt x="1357" y="300"/>
                  </a:cubicBezTo>
                  <a:cubicBezTo>
                    <a:pt x="1357" y="300"/>
                    <a:pt x="1358" y="300"/>
                    <a:pt x="1359" y="300"/>
                  </a:cubicBezTo>
                  <a:cubicBezTo>
                    <a:pt x="1362" y="300"/>
                    <a:pt x="1367" y="300"/>
                    <a:pt x="1371" y="301"/>
                  </a:cubicBezTo>
                  <a:cubicBezTo>
                    <a:pt x="1378" y="303"/>
                    <a:pt x="1377" y="305"/>
                    <a:pt x="1378" y="305"/>
                  </a:cubicBezTo>
                  <a:cubicBezTo>
                    <a:pt x="1378" y="305"/>
                    <a:pt x="1378" y="305"/>
                    <a:pt x="1378" y="305"/>
                  </a:cubicBezTo>
                  <a:cubicBezTo>
                    <a:pt x="1378" y="305"/>
                    <a:pt x="1378" y="305"/>
                    <a:pt x="1378" y="305"/>
                  </a:cubicBezTo>
                  <a:cubicBezTo>
                    <a:pt x="1378" y="305"/>
                    <a:pt x="1379" y="306"/>
                    <a:pt x="1380" y="307"/>
                  </a:cubicBezTo>
                  <a:cubicBezTo>
                    <a:pt x="1381" y="307"/>
                    <a:pt x="1382" y="308"/>
                    <a:pt x="1383" y="308"/>
                  </a:cubicBezTo>
                  <a:cubicBezTo>
                    <a:pt x="1383" y="308"/>
                    <a:pt x="1383" y="308"/>
                    <a:pt x="1383" y="308"/>
                  </a:cubicBezTo>
                  <a:cubicBezTo>
                    <a:pt x="1383" y="308"/>
                    <a:pt x="1383" y="308"/>
                    <a:pt x="1383" y="308"/>
                  </a:cubicBezTo>
                  <a:cubicBezTo>
                    <a:pt x="1383" y="308"/>
                    <a:pt x="1385" y="308"/>
                    <a:pt x="1386" y="309"/>
                  </a:cubicBezTo>
                  <a:cubicBezTo>
                    <a:pt x="1388" y="309"/>
                    <a:pt x="1389" y="310"/>
                    <a:pt x="1390" y="310"/>
                  </a:cubicBezTo>
                  <a:cubicBezTo>
                    <a:pt x="1390" y="310"/>
                    <a:pt x="1390" y="310"/>
                    <a:pt x="1390" y="310"/>
                  </a:cubicBezTo>
                  <a:cubicBezTo>
                    <a:pt x="1389" y="310"/>
                    <a:pt x="1390" y="310"/>
                    <a:pt x="1390" y="310"/>
                  </a:cubicBezTo>
                  <a:cubicBezTo>
                    <a:pt x="1390" y="310"/>
                    <a:pt x="1391" y="310"/>
                    <a:pt x="1391" y="310"/>
                  </a:cubicBezTo>
                  <a:cubicBezTo>
                    <a:pt x="1393" y="310"/>
                    <a:pt x="1393" y="310"/>
                    <a:pt x="1392" y="310"/>
                  </a:cubicBezTo>
                  <a:cubicBezTo>
                    <a:pt x="1392" y="310"/>
                    <a:pt x="1396" y="310"/>
                    <a:pt x="1400" y="311"/>
                  </a:cubicBezTo>
                  <a:cubicBezTo>
                    <a:pt x="1403" y="312"/>
                    <a:pt x="1404" y="313"/>
                    <a:pt x="1403" y="313"/>
                  </a:cubicBezTo>
                  <a:cubicBezTo>
                    <a:pt x="1403" y="313"/>
                    <a:pt x="1403" y="313"/>
                    <a:pt x="1403" y="313"/>
                  </a:cubicBezTo>
                  <a:cubicBezTo>
                    <a:pt x="1402" y="313"/>
                    <a:pt x="1402" y="313"/>
                    <a:pt x="1402" y="313"/>
                  </a:cubicBezTo>
                  <a:cubicBezTo>
                    <a:pt x="1401" y="313"/>
                    <a:pt x="1401" y="313"/>
                    <a:pt x="1401" y="313"/>
                  </a:cubicBezTo>
                  <a:cubicBezTo>
                    <a:pt x="1402" y="313"/>
                    <a:pt x="1402" y="313"/>
                    <a:pt x="1401" y="313"/>
                  </a:cubicBezTo>
                  <a:cubicBezTo>
                    <a:pt x="1401" y="313"/>
                    <a:pt x="1400" y="313"/>
                    <a:pt x="1400" y="313"/>
                  </a:cubicBezTo>
                  <a:cubicBezTo>
                    <a:pt x="1399" y="313"/>
                    <a:pt x="1399" y="313"/>
                    <a:pt x="1399" y="313"/>
                  </a:cubicBezTo>
                  <a:cubicBezTo>
                    <a:pt x="1399" y="313"/>
                    <a:pt x="1400" y="313"/>
                    <a:pt x="1402" y="314"/>
                  </a:cubicBezTo>
                  <a:cubicBezTo>
                    <a:pt x="1403" y="314"/>
                    <a:pt x="1404" y="315"/>
                    <a:pt x="1405" y="315"/>
                  </a:cubicBezTo>
                  <a:cubicBezTo>
                    <a:pt x="1406" y="315"/>
                    <a:pt x="1406" y="314"/>
                    <a:pt x="1406" y="314"/>
                  </a:cubicBezTo>
                  <a:cubicBezTo>
                    <a:pt x="1406" y="314"/>
                    <a:pt x="1406" y="314"/>
                    <a:pt x="1406" y="314"/>
                  </a:cubicBezTo>
                  <a:cubicBezTo>
                    <a:pt x="1407" y="314"/>
                    <a:pt x="1414" y="316"/>
                    <a:pt x="1416" y="319"/>
                  </a:cubicBezTo>
                  <a:cubicBezTo>
                    <a:pt x="1418" y="322"/>
                    <a:pt x="1416" y="324"/>
                    <a:pt x="1417" y="324"/>
                  </a:cubicBezTo>
                  <a:cubicBezTo>
                    <a:pt x="1417" y="324"/>
                    <a:pt x="1417" y="324"/>
                    <a:pt x="1417" y="324"/>
                  </a:cubicBezTo>
                  <a:cubicBezTo>
                    <a:pt x="1418" y="324"/>
                    <a:pt x="1419" y="324"/>
                    <a:pt x="1419" y="324"/>
                  </a:cubicBezTo>
                  <a:cubicBezTo>
                    <a:pt x="1419" y="324"/>
                    <a:pt x="1419" y="324"/>
                    <a:pt x="1419" y="324"/>
                  </a:cubicBezTo>
                  <a:cubicBezTo>
                    <a:pt x="1418" y="325"/>
                    <a:pt x="1419" y="325"/>
                    <a:pt x="1422" y="325"/>
                  </a:cubicBezTo>
                  <a:cubicBezTo>
                    <a:pt x="1423" y="325"/>
                    <a:pt x="1425" y="325"/>
                    <a:pt x="1427" y="325"/>
                  </a:cubicBezTo>
                  <a:cubicBezTo>
                    <a:pt x="1430" y="325"/>
                    <a:pt x="1433" y="324"/>
                    <a:pt x="1436" y="324"/>
                  </a:cubicBezTo>
                  <a:cubicBezTo>
                    <a:pt x="1438" y="324"/>
                    <a:pt x="1440" y="324"/>
                    <a:pt x="1440" y="323"/>
                  </a:cubicBezTo>
                  <a:cubicBezTo>
                    <a:pt x="1441" y="323"/>
                    <a:pt x="1444" y="323"/>
                    <a:pt x="1445" y="322"/>
                  </a:cubicBezTo>
                  <a:cubicBezTo>
                    <a:pt x="1445" y="321"/>
                    <a:pt x="1446" y="321"/>
                    <a:pt x="1447" y="321"/>
                  </a:cubicBezTo>
                  <a:cubicBezTo>
                    <a:pt x="1448" y="321"/>
                    <a:pt x="1449" y="321"/>
                    <a:pt x="1451" y="321"/>
                  </a:cubicBezTo>
                  <a:cubicBezTo>
                    <a:pt x="1455" y="322"/>
                    <a:pt x="1459" y="325"/>
                    <a:pt x="1462" y="328"/>
                  </a:cubicBezTo>
                  <a:cubicBezTo>
                    <a:pt x="1465" y="331"/>
                    <a:pt x="1467" y="333"/>
                    <a:pt x="1468" y="333"/>
                  </a:cubicBezTo>
                  <a:cubicBezTo>
                    <a:pt x="1468" y="333"/>
                    <a:pt x="1468" y="333"/>
                    <a:pt x="1468" y="333"/>
                  </a:cubicBezTo>
                  <a:cubicBezTo>
                    <a:pt x="1468" y="333"/>
                    <a:pt x="1468" y="333"/>
                    <a:pt x="1468" y="333"/>
                  </a:cubicBezTo>
                  <a:cubicBezTo>
                    <a:pt x="1468" y="333"/>
                    <a:pt x="1474" y="336"/>
                    <a:pt x="1474" y="339"/>
                  </a:cubicBezTo>
                  <a:cubicBezTo>
                    <a:pt x="1475" y="343"/>
                    <a:pt x="1474" y="345"/>
                    <a:pt x="1475" y="345"/>
                  </a:cubicBezTo>
                  <a:cubicBezTo>
                    <a:pt x="1475" y="345"/>
                    <a:pt x="1475" y="345"/>
                    <a:pt x="1475" y="345"/>
                  </a:cubicBezTo>
                  <a:cubicBezTo>
                    <a:pt x="1475" y="345"/>
                    <a:pt x="1475" y="345"/>
                    <a:pt x="1475" y="345"/>
                  </a:cubicBezTo>
                  <a:cubicBezTo>
                    <a:pt x="1475" y="345"/>
                    <a:pt x="1475" y="347"/>
                    <a:pt x="1473" y="348"/>
                  </a:cubicBezTo>
                  <a:cubicBezTo>
                    <a:pt x="1472" y="350"/>
                    <a:pt x="1474" y="352"/>
                    <a:pt x="1475" y="352"/>
                  </a:cubicBezTo>
                  <a:cubicBezTo>
                    <a:pt x="1475" y="352"/>
                    <a:pt x="1475" y="352"/>
                    <a:pt x="1475" y="352"/>
                  </a:cubicBezTo>
                  <a:cubicBezTo>
                    <a:pt x="1475" y="352"/>
                    <a:pt x="1475" y="352"/>
                    <a:pt x="1475" y="352"/>
                  </a:cubicBezTo>
                  <a:cubicBezTo>
                    <a:pt x="1476" y="352"/>
                    <a:pt x="1485" y="355"/>
                    <a:pt x="1492" y="359"/>
                  </a:cubicBezTo>
                  <a:cubicBezTo>
                    <a:pt x="1496" y="361"/>
                    <a:pt x="1500" y="363"/>
                    <a:pt x="1505" y="366"/>
                  </a:cubicBezTo>
                  <a:cubicBezTo>
                    <a:pt x="1509" y="368"/>
                    <a:pt x="1515" y="371"/>
                    <a:pt x="1523" y="372"/>
                  </a:cubicBezTo>
                  <a:cubicBezTo>
                    <a:pt x="1533" y="375"/>
                    <a:pt x="1544" y="375"/>
                    <a:pt x="1548" y="375"/>
                  </a:cubicBezTo>
                  <a:cubicBezTo>
                    <a:pt x="1548" y="375"/>
                    <a:pt x="1549" y="375"/>
                    <a:pt x="1549" y="375"/>
                  </a:cubicBezTo>
                  <a:cubicBezTo>
                    <a:pt x="1549" y="375"/>
                    <a:pt x="1549" y="375"/>
                    <a:pt x="1549" y="375"/>
                  </a:cubicBezTo>
                  <a:cubicBezTo>
                    <a:pt x="1550" y="375"/>
                    <a:pt x="1550" y="375"/>
                    <a:pt x="1550" y="375"/>
                  </a:cubicBezTo>
                  <a:cubicBezTo>
                    <a:pt x="1550" y="374"/>
                    <a:pt x="1549" y="371"/>
                    <a:pt x="1543" y="368"/>
                  </a:cubicBezTo>
                  <a:cubicBezTo>
                    <a:pt x="1538" y="365"/>
                    <a:pt x="1532" y="362"/>
                    <a:pt x="1524" y="360"/>
                  </a:cubicBezTo>
                  <a:cubicBezTo>
                    <a:pt x="1512" y="356"/>
                    <a:pt x="1501" y="354"/>
                    <a:pt x="1499" y="353"/>
                  </a:cubicBezTo>
                  <a:cubicBezTo>
                    <a:pt x="1498" y="352"/>
                    <a:pt x="1495" y="350"/>
                    <a:pt x="1492" y="350"/>
                  </a:cubicBezTo>
                  <a:cubicBezTo>
                    <a:pt x="1488" y="349"/>
                    <a:pt x="1482" y="345"/>
                    <a:pt x="1487" y="341"/>
                  </a:cubicBezTo>
                  <a:cubicBezTo>
                    <a:pt x="1491" y="338"/>
                    <a:pt x="1495" y="334"/>
                    <a:pt x="1499" y="334"/>
                  </a:cubicBezTo>
                  <a:cubicBezTo>
                    <a:pt x="1499" y="334"/>
                    <a:pt x="1500" y="334"/>
                    <a:pt x="1500" y="334"/>
                  </a:cubicBezTo>
                  <a:cubicBezTo>
                    <a:pt x="1504" y="335"/>
                    <a:pt x="1513" y="336"/>
                    <a:pt x="1522" y="338"/>
                  </a:cubicBezTo>
                  <a:cubicBezTo>
                    <a:pt x="1531" y="340"/>
                    <a:pt x="1535" y="343"/>
                    <a:pt x="1537" y="343"/>
                  </a:cubicBezTo>
                  <a:cubicBezTo>
                    <a:pt x="1537" y="343"/>
                    <a:pt x="1537" y="343"/>
                    <a:pt x="1537" y="343"/>
                  </a:cubicBezTo>
                  <a:cubicBezTo>
                    <a:pt x="1538" y="342"/>
                    <a:pt x="1538" y="342"/>
                    <a:pt x="1539" y="342"/>
                  </a:cubicBezTo>
                  <a:cubicBezTo>
                    <a:pt x="1539" y="342"/>
                    <a:pt x="1540" y="343"/>
                    <a:pt x="1540" y="343"/>
                  </a:cubicBezTo>
                  <a:cubicBezTo>
                    <a:pt x="1540" y="344"/>
                    <a:pt x="1545" y="344"/>
                    <a:pt x="1551" y="345"/>
                  </a:cubicBezTo>
                  <a:cubicBezTo>
                    <a:pt x="1557" y="345"/>
                    <a:pt x="1560" y="346"/>
                    <a:pt x="1558" y="347"/>
                  </a:cubicBezTo>
                  <a:cubicBezTo>
                    <a:pt x="1556" y="349"/>
                    <a:pt x="1558" y="350"/>
                    <a:pt x="1556" y="350"/>
                  </a:cubicBezTo>
                  <a:cubicBezTo>
                    <a:pt x="1556" y="350"/>
                    <a:pt x="1556" y="350"/>
                    <a:pt x="1556" y="350"/>
                  </a:cubicBezTo>
                  <a:cubicBezTo>
                    <a:pt x="1557" y="350"/>
                    <a:pt x="1561" y="350"/>
                    <a:pt x="1565" y="349"/>
                  </a:cubicBezTo>
                  <a:cubicBezTo>
                    <a:pt x="1570" y="348"/>
                    <a:pt x="1577" y="347"/>
                    <a:pt x="1576" y="347"/>
                  </a:cubicBezTo>
                  <a:cubicBezTo>
                    <a:pt x="1575" y="346"/>
                    <a:pt x="1575" y="346"/>
                    <a:pt x="1576" y="346"/>
                  </a:cubicBezTo>
                  <a:cubicBezTo>
                    <a:pt x="1576" y="346"/>
                    <a:pt x="1576" y="346"/>
                    <a:pt x="1577" y="346"/>
                  </a:cubicBezTo>
                  <a:cubicBezTo>
                    <a:pt x="1577" y="346"/>
                    <a:pt x="1577" y="346"/>
                    <a:pt x="1577" y="346"/>
                  </a:cubicBezTo>
                  <a:cubicBezTo>
                    <a:pt x="1578" y="346"/>
                    <a:pt x="1578" y="346"/>
                    <a:pt x="1577" y="345"/>
                  </a:cubicBezTo>
                  <a:cubicBezTo>
                    <a:pt x="1576" y="345"/>
                    <a:pt x="1577" y="345"/>
                    <a:pt x="1578" y="345"/>
                  </a:cubicBezTo>
                  <a:cubicBezTo>
                    <a:pt x="1578" y="345"/>
                    <a:pt x="1578" y="345"/>
                    <a:pt x="1578" y="345"/>
                  </a:cubicBezTo>
                  <a:cubicBezTo>
                    <a:pt x="1578" y="345"/>
                    <a:pt x="1578" y="345"/>
                    <a:pt x="1578" y="345"/>
                  </a:cubicBezTo>
                  <a:cubicBezTo>
                    <a:pt x="1579" y="345"/>
                    <a:pt x="1578" y="344"/>
                    <a:pt x="1579" y="344"/>
                  </a:cubicBezTo>
                  <a:cubicBezTo>
                    <a:pt x="1579" y="344"/>
                    <a:pt x="1580" y="344"/>
                    <a:pt x="1580" y="344"/>
                  </a:cubicBezTo>
                  <a:cubicBezTo>
                    <a:pt x="1580" y="344"/>
                    <a:pt x="1581" y="344"/>
                    <a:pt x="1581" y="344"/>
                  </a:cubicBezTo>
                  <a:cubicBezTo>
                    <a:pt x="1582" y="344"/>
                    <a:pt x="1582" y="344"/>
                    <a:pt x="1583" y="344"/>
                  </a:cubicBezTo>
                  <a:cubicBezTo>
                    <a:pt x="1587" y="344"/>
                    <a:pt x="1595" y="344"/>
                    <a:pt x="1601" y="342"/>
                  </a:cubicBezTo>
                  <a:cubicBezTo>
                    <a:pt x="1609" y="339"/>
                    <a:pt x="1611" y="336"/>
                    <a:pt x="1611" y="336"/>
                  </a:cubicBezTo>
                  <a:cubicBezTo>
                    <a:pt x="1611" y="336"/>
                    <a:pt x="1611" y="336"/>
                    <a:pt x="1611" y="336"/>
                  </a:cubicBezTo>
                  <a:cubicBezTo>
                    <a:pt x="1611" y="336"/>
                    <a:pt x="1611" y="336"/>
                    <a:pt x="1611" y="336"/>
                  </a:cubicBezTo>
                  <a:cubicBezTo>
                    <a:pt x="1612" y="336"/>
                    <a:pt x="1609" y="333"/>
                    <a:pt x="1601" y="329"/>
                  </a:cubicBezTo>
                  <a:cubicBezTo>
                    <a:pt x="1596" y="326"/>
                    <a:pt x="1589" y="323"/>
                    <a:pt x="1581" y="320"/>
                  </a:cubicBezTo>
                  <a:cubicBezTo>
                    <a:pt x="1569" y="317"/>
                    <a:pt x="1556" y="313"/>
                    <a:pt x="1560" y="311"/>
                  </a:cubicBezTo>
                  <a:cubicBezTo>
                    <a:pt x="1564" y="309"/>
                    <a:pt x="1572" y="307"/>
                    <a:pt x="1578" y="305"/>
                  </a:cubicBezTo>
                  <a:cubicBezTo>
                    <a:pt x="1583" y="305"/>
                    <a:pt x="1589" y="304"/>
                    <a:pt x="1594" y="304"/>
                  </a:cubicBezTo>
                  <a:cubicBezTo>
                    <a:pt x="1595" y="304"/>
                    <a:pt x="1597" y="304"/>
                    <a:pt x="1598" y="304"/>
                  </a:cubicBezTo>
                  <a:cubicBezTo>
                    <a:pt x="1603" y="305"/>
                    <a:pt x="1604" y="306"/>
                    <a:pt x="1606" y="307"/>
                  </a:cubicBezTo>
                  <a:cubicBezTo>
                    <a:pt x="1607" y="308"/>
                    <a:pt x="1609" y="309"/>
                    <a:pt x="1611" y="309"/>
                  </a:cubicBezTo>
                  <a:cubicBezTo>
                    <a:pt x="1612" y="309"/>
                    <a:pt x="1612" y="309"/>
                    <a:pt x="1612" y="309"/>
                  </a:cubicBezTo>
                  <a:cubicBezTo>
                    <a:pt x="1614" y="308"/>
                    <a:pt x="1614" y="307"/>
                    <a:pt x="1614" y="306"/>
                  </a:cubicBezTo>
                  <a:cubicBezTo>
                    <a:pt x="1613" y="306"/>
                    <a:pt x="1613" y="305"/>
                    <a:pt x="1614" y="305"/>
                  </a:cubicBezTo>
                  <a:cubicBezTo>
                    <a:pt x="1614" y="305"/>
                    <a:pt x="1614" y="305"/>
                    <a:pt x="1614" y="305"/>
                  </a:cubicBezTo>
                  <a:cubicBezTo>
                    <a:pt x="1614" y="305"/>
                    <a:pt x="1615" y="305"/>
                    <a:pt x="1616" y="305"/>
                  </a:cubicBezTo>
                  <a:cubicBezTo>
                    <a:pt x="1616" y="305"/>
                    <a:pt x="1617" y="305"/>
                    <a:pt x="1618" y="305"/>
                  </a:cubicBezTo>
                  <a:cubicBezTo>
                    <a:pt x="1622" y="305"/>
                    <a:pt x="1629" y="305"/>
                    <a:pt x="1636" y="304"/>
                  </a:cubicBezTo>
                  <a:cubicBezTo>
                    <a:pt x="1646" y="302"/>
                    <a:pt x="1649" y="300"/>
                    <a:pt x="1652" y="300"/>
                  </a:cubicBezTo>
                  <a:cubicBezTo>
                    <a:pt x="1652" y="300"/>
                    <a:pt x="1652" y="300"/>
                    <a:pt x="1653" y="300"/>
                  </a:cubicBezTo>
                  <a:cubicBezTo>
                    <a:pt x="1655" y="300"/>
                    <a:pt x="1657" y="301"/>
                    <a:pt x="1656" y="301"/>
                  </a:cubicBezTo>
                  <a:cubicBezTo>
                    <a:pt x="1657" y="301"/>
                    <a:pt x="1665" y="300"/>
                    <a:pt x="1675" y="300"/>
                  </a:cubicBezTo>
                  <a:cubicBezTo>
                    <a:pt x="1686" y="299"/>
                    <a:pt x="1693" y="296"/>
                    <a:pt x="1698" y="295"/>
                  </a:cubicBezTo>
                  <a:cubicBezTo>
                    <a:pt x="1704" y="295"/>
                    <a:pt x="1705" y="293"/>
                    <a:pt x="1703" y="293"/>
                  </a:cubicBezTo>
                  <a:cubicBezTo>
                    <a:pt x="1701" y="293"/>
                    <a:pt x="1702" y="293"/>
                    <a:pt x="1705" y="293"/>
                  </a:cubicBezTo>
                  <a:cubicBezTo>
                    <a:pt x="1709" y="292"/>
                    <a:pt x="1711" y="292"/>
                    <a:pt x="1710" y="292"/>
                  </a:cubicBezTo>
                  <a:cubicBezTo>
                    <a:pt x="1710" y="292"/>
                    <a:pt x="1710" y="291"/>
                    <a:pt x="1710" y="291"/>
                  </a:cubicBezTo>
                  <a:cubicBezTo>
                    <a:pt x="1711" y="291"/>
                    <a:pt x="1711" y="291"/>
                    <a:pt x="1712" y="291"/>
                  </a:cubicBezTo>
                  <a:cubicBezTo>
                    <a:pt x="1712" y="291"/>
                    <a:pt x="1712" y="291"/>
                    <a:pt x="1712" y="291"/>
                  </a:cubicBezTo>
                  <a:cubicBezTo>
                    <a:pt x="1713" y="291"/>
                    <a:pt x="1713" y="291"/>
                    <a:pt x="1712" y="291"/>
                  </a:cubicBezTo>
                  <a:cubicBezTo>
                    <a:pt x="1711" y="290"/>
                    <a:pt x="1711" y="290"/>
                    <a:pt x="1712" y="290"/>
                  </a:cubicBezTo>
                  <a:cubicBezTo>
                    <a:pt x="1712" y="290"/>
                    <a:pt x="1712" y="290"/>
                    <a:pt x="1713" y="290"/>
                  </a:cubicBezTo>
                  <a:cubicBezTo>
                    <a:pt x="1713" y="290"/>
                    <a:pt x="1713" y="290"/>
                    <a:pt x="1714" y="290"/>
                  </a:cubicBezTo>
                  <a:cubicBezTo>
                    <a:pt x="1714" y="290"/>
                    <a:pt x="1715" y="290"/>
                    <a:pt x="1714" y="290"/>
                  </a:cubicBezTo>
                  <a:cubicBezTo>
                    <a:pt x="1713" y="289"/>
                    <a:pt x="1714" y="289"/>
                    <a:pt x="1714" y="289"/>
                  </a:cubicBezTo>
                  <a:cubicBezTo>
                    <a:pt x="1715" y="289"/>
                    <a:pt x="1715" y="289"/>
                    <a:pt x="1715" y="289"/>
                  </a:cubicBezTo>
                  <a:cubicBezTo>
                    <a:pt x="1716" y="289"/>
                    <a:pt x="1716" y="289"/>
                    <a:pt x="1717" y="289"/>
                  </a:cubicBezTo>
                  <a:cubicBezTo>
                    <a:pt x="1718" y="289"/>
                    <a:pt x="1718" y="290"/>
                    <a:pt x="1718" y="290"/>
                  </a:cubicBezTo>
                  <a:cubicBezTo>
                    <a:pt x="1718" y="290"/>
                    <a:pt x="1719" y="289"/>
                    <a:pt x="1719" y="289"/>
                  </a:cubicBezTo>
                  <a:cubicBezTo>
                    <a:pt x="1719" y="288"/>
                    <a:pt x="1720" y="287"/>
                    <a:pt x="1718" y="287"/>
                  </a:cubicBezTo>
                  <a:cubicBezTo>
                    <a:pt x="1718" y="287"/>
                    <a:pt x="1718" y="287"/>
                    <a:pt x="1718" y="287"/>
                  </a:cubicBezTo>
                  <a:cubicBezTo>
                    <a:pt x="1718" y="287"/>
                    <a:pt x="1718" y="287"/>
                    <a:pt x="1718" y="287"/>
                  </a:cubicBezTo>
                  <a:cubicBezTo>
                    <a:pt x="1717" y="287"/>
                    <a:pt x="1717" y="287"/>
                    <a:pt x="1719" y="286"/>
                  </a:cubicBezTo>
                  <a:cubicBezTo>
                    <a:pt x="1721" y="286"/>
                    <a:pt x="1721" y="285"/>
                    <a:pt x="1719" y="285"/>
                  </a:cubicBezTo>
                  <a:cubicBezTo>
                    <a:pt x="1718" y="284"/>
                    <a:pt x="1719" y="283"/>
                    <a:pt x="1722" y="283"/>
                  </a:cubicBezTo>
                  <a:cubicBezTo>
                    <a:pt x="1725" y="283"/>
                    <a:pt x="1728" y="282"/>
                    <a:pt x="1727" y="282"/>
                  </a:cubicBezTo>
                  <a:cubicBezTo>
                    <a:pt x="1727" y="282"/>
                    <a:pt x="1727" y="282"/>
                    <a:pt x="1726" y="282"/>
                  </a:cubicBezTo>
                  <a:cubicBezTo>
                    <a:pt x="1726" y="282"/>
                    <a:pt x="1726" y="282"/>
                    <a:pt x="1726" y="282"/>
                  </a:cubicBezTo>
                  <a:cubicBezTo>
                    <a:pt x="1725" y="282"/>
                    <a:pt x="1729" y="281"/>
                    <a:pt x="1728" y="280"/>
                  </a:cubicBezTo>
                  <a:cubicBezTo>
                    <a:pt x="1728" y="279"/>
                    <a:pt x="1729" y="278"/>
                    <a:pt x="1732" y="278"/>
                  </a:cubicBezTo>
                  <a:cubicBezTo>
                    <a:pt x="1735" y="278"/>
                    <a:pt x="1737" y="278"/>
                    <a:pt x="1737" y="277"/>
                  </a:cubicBezTo>
                  <a:cubicBezTo>
                    <a:pt x="1738" y="277"/>
                    <a:pt x="1739" y="277"/>
                    <a:pt x="1737" y="277"/>
                  </a:cubicBezTo>
                  <a:cubicBezTo>
                    <a:pt x="1735" y="276"/>
                    <a:pt x="1735" y="276"/>
                    <a:pt x="1737" y="275"/>
                  </a:cubicBezTo>
                  <a:cubicBezTo>
                    <a:pt x="1738" y="275"/>
                    <a:pt x="1738" y="274"/>
                    <a:pt x="1736" y="274"/>
                  </a:cubicBezTo>
                  <a:cubicBezTo>
                    <a:pt x="1736" y="274"/>
                    <a:pt x="1736" y="274"/>
                    <a:pt x="1736" y="274"/>
                  </a:cubicBezTo>
                  <a:cubicBezTo>
                    <a:pt x="1736" y="274"/>
                    <a:pt x="1736" y="274"/>
                    <a:pt x="1736" y="274"/>
                  </a:cubicBezTo>
                  <a:cubicBezTo>
                    <a:pt x="1735" y="274"/>
                    <a:pt x="1735" y="274"/>
                    <a:pt x="1737" y="274"/>
                  </a:cubicBezTo>
                  <a:cubicBezTo>
                    <a:pt x="1739" y="273"/>
                    <a:pt x="1742" y="273"/>
                    <a:pt x="1742" y="272"/>
                  </a:cubicBezTo>
                  <a:cubicBezTo>
                    <a:pt x="1741" y="272"/>
                    <a:pt x="1741" y="272"/>
                    <a:pt x="1740" y="272"/>
                  </a:cubicBezTo>
                  <a:cubicBezTo>
                    <a:pt x="1739" y="272"/>
                    <a:pt x="1738" y="272"/>
                    <a:pt x="1736" y="272"/>
                  </a:cubicBezTo>
                  <a:cubicBezTo>
                    <a:pt x="1736" y="272"/>
                    <a:pt x="1735" y="272"/>
                    <a:pt x="1735" y="272"/>
                  </a:cubicBezTo>
                  <a:cubicBezTo>
                    <a:pt x="1734" y="272"/>
                    <a:pt x="1735" y="272"/>
                    <a:pt x="1736" y="272"/>
                  </a:cubicBezTo>
                  <a:cubicBezTo>
                    <a:pt x="1739" y="271"/>
                    <a:pt x="1735" y="270"/>
                    <a:pt x="1728" y="269"/>
                  </a:cubicBezTo>
                  <a:cubicBezTo>
                    <a:pt x="1720" y="269"/>
                    <a:pt x="1721" y="269"/>
                    <a:pt x="1729" y="268"/>
                  </a:cubicBezTo>
                  <a:cubicBezTo>
                    <a:pt x="1733" y="267"/>
                    <a:pt x="1734" y="266"/>
                    <a:pt x="1726" y="264"/>
                  </a:cubicBezTo>
                  <a:cubicBezTo>
                    <a:pt x="1722" y="262"/>
                    <a:pt x="1716" y="262"/>
                    <a:pt x="1709" y="262"/>
                  </a:cubicBezTo>
                  <a:cubicBezTo>
                    <a:pt x="1702" y="261"/>
                    <a:pt x="1700" y="261"/>
                    <a:pt x="1705" y="261"/>
                  </a:cubicBezTo>
                  <a:cubicBezTo>
                    <a:pt x="1706" y="261"/>
                    <a:pt x="1709" y="261"/>
                    <a:pt x="1712" y="261"/>
                  </a:cubicBezTo>
                  <a:cubicBezTo>
                    <a:pt x="1713" y="261"/>
                    <a:pt x="1715" y="261"/>
                    <a:pt x="1716" y="261"/>
                  </a:cubicBezTo>
                  <a:cubicBezTo>
                    <a:pt x="1724" y="261"/>
                    <a:pt x="1722" y="260"/>
                    <a:pt x="1712" y="257"/>
                  </a:cubicBezTo>
                  <a:cubicBezTo>
                    <a:pt x="1707" y="255"/>
                    <a:pt x="1702" y="254"/>
                    <a:pt x="1698" y="252"/>
                  </a:cubicBezTo>
                  <a:cubicBezTo>
                    <a:pt x="1689" y="248"/>
                    <a:pt x="1699" y="245"/>
                    <a:pt x="1698" y="244"/>
                  </a:cubicBezTo>
                  <a:cubicBezTo>
                    <a:pt x="1697" y="244"/>
                    <a:pt x="1698" y="243"/>
                    <a:pt x="1701" y="243"/>
                  </a:cubicBezTo>
                  <a:cubicBezTo>
                    <a:pt x="1703" y="242"/>
                    <a:pt x="1709" y="241"/>
                    <a:pt x="1718" y="241"/>
                  </a:cubicBezTo>
                  <a:cubicBezTo>
                    <a:pt x="1727" y="240"/>
                    <a:pt x="1721" y="238"/>
                    <a:pt x="1714" y="237"/>
                  </a:cubicBezTo>
                  <a:cubicBezTo>
                    <a:pt x="1709" y="237"/>
                    <a:pt x="1705" y="236"/>
                    <a:pt x="1702" y="236"/>
                  </a:cubicBezTo>
                  <a:cubicBezTo>
                    <a:pt x="1702" y="236"/>
                    <a:pt x="1701" y="236"/>
                    <a:pt x="1701" y="236"/>
                  </a:cubicBezTo>
                  <a:cubicBezTo>
                    <a:pt x="1692" y="237"/>
                    <a:pt x="1689" y="240"/>
                    <a:pt x="1684" y="240"/>
                  </a:cubicBezTo>
                  <a:cubicBezTo>
                    <a:pt x="1684" y="240"/>
                    <a:pt x="1684" y="240"/>
                    <a:pt x="1684" y="240"/>
                  </a:cubicBezTo>
                  <a:cubicBezTo>
                    <a:pt x="1680" y="240"/>
                    <a:pt x="1672" y="238"/>
                    <a:pt x="1665" y="237"/>
                  </a:cubicBezTo>
                  <a:cubicBezTo>
                    <a:pt x="1657" y="234"/>
                    <a:pt x="1660" y="231"/>
                    <a:pt x="1664" y="230"/>
                  </a:cubicBezTo>
                  <a:cubicBezTo>
                    <a:pt x="1668" y="230"/>
                    <a:pt x="1675" y="228"/>
                    <a:pt x="1679" y="226"/>
                  </a:cubicBezTo>
                  <a:cubicBezTo>
                    <a:pt x="1682" y="225"/>
                    <a:pt x="1684" y="224"/>
                    <a:pt x="1687" y="223"/>
                  </a:cubicBezTo>
                  <a:cubicBezTo>
                    <a:pt x="1693" y="222"/>
                    <a:pt x="1697" y="222"/>
                    <a:pt x="1699" y="222"/>
                  </a:cubicBezTo>
                  <a:cubicBezTo>
                    <a:pt x="1703" y="222"/>
                    <a:pt x="1703" y="223"/>
                    <a:pt x="1703" y="224"/>
                  </a:cubicBezTo>
                  <a:cubicBezTo>
                    <a:pt x="1702" y="227"/>
                    <a:pt x="1704" y="229"/>
                    <a:pt x="1705" y="229"/>
                  </a:cubicBezTo>
                  <a:cubicBezTo>
                    <a:pt x="1705" y="229"/>
                    <a:pt x="1706" y="229"/>
                    <a:pt x="1706" y="229"/>
                  </a:cubicBezTo>
                  <a:cubicBezTo>
                    <a:pt x="1706" y="229"/>
                    <a:pt x="1706" y="229"/>
                    <a:pt x="1706" y="229"/>
                  </a:cubicBezTo>
                  <a:cubicBezTo>
                    <a:pt x="1707" y="229"/>
                    <a:pt x="1706" y="230"/>
                    <a:pt x="1704" y="230"/>
                  </a:cubicBezTo>
                  <a:cubicBezTo>
                    <a:pt x="1701" y="231"/>
                    <a:pt x="1699" y="232"/>
                    <a:pt x="1700" y="232"/>
                  </a:cubicBezTo>
                  <a:cubicBezTo>
                    <a:pt x="1700" y="232"/>
                    <a:pt x="1700" y="232"/>
                    <a:pt x="1700" y="232"/>
                  </a:cubicBezTo>
                  <a:cubicBezTo>
                    <a:pt x="1702" y="232"/>
                    <a:pt x="1709" y="231"/>
                    <a:pt x="1717" y="229"/>
                  </a:cubicBezTo>
                  <a:cubicBezTo>
                    <a:pt x="1725" y="227"/>
                    <a:pt x="1733" y="227"/>
                    <a:pt x="1736" y="227"/>
                  </a:cubicBezTo>
                  <a:cubicBezTo>
                    <a:pt x="1737" y="227"/>
                    <a:pt x="1738" y="227"/>
                    <a:pt x="1738" y="227"/>
                  </a:cubicBezTo>
                  <a:cubicBezTo>
                    <a:pt x="1738" y="227"/>
                    <a:pt x="1741" y="227"/>
                    <a:pt x="1743" y="227"/>
                  </a:cubicBezTo>
                  <a:cubicBezTo>
                    <a:pt x="1744" y="227"/>
                    <a:pt x="1745" y="227"/>
                    <a:pt x="1746" y="227"/>
                  </a:cubicBezTo>
                  <a:cubicBezTo>
                    <a:pt x="1746" y="227"/>
                    <a:pt x="1746" y="227"/>
                    <a:pt x="1746" y="227"/>
                  </a:cubicBezTo>
                  <a:cubicBezTo>
                    <a:pt x="1749" y="227"/>
                    <a:pt x="1748" y="228"/>
                    <a:pt x="1748" y="230"/>
                  </a:cubicBezTo>
                  <a:cubicBezTo>
                    <a:pt x="1748" y="232"/>
                    <a:pt x="1752" y="232"/>
                    <a:pt x="1751" y="233"/>
                  </a:cubicBezTo>
                  <a:cubicBezTo>
                    <a:pt x="1750" y="234"/>
                    <a:pt x="1749" y="235"/>
                    <a:pt x="1751" y="235"/>
                  </a:cubicBezTo>
                  <a:cubicBezTo>
                    <a:pt x="1751" y="235"/>
                    <a:pt x="1751" y="235"/>
                    <a:pt x="1751" y="235"/>
                  </a:cubicBezTo>
                  <a:cubicBezTo>
                    <a:pt x="1751" y="235"/>
                    <a:pt x="1751" y="235"/>
                    <a:pt x="1752" y="235"/>
                  </a:cubicBezTo>
                  <a:cubicBezTo>
                    <a:pt x="1753" y="235"/>
                    <a:pt x="1753" y="235"/>
                    <a:pt x="1752" y="236"/>
                  </a:cubicBezTo>
                  <a:cubicBezTo>
                    <a:pt x="1752" y="236"/>
                    <a:pt x="1752" y="236"/>
                    <a:pt x="1753" y="236"/>
                  </a:cubicBezTo>
                  <a:cubicBezTo>
                    <a:pt x="1754" y="236"/>
                    <a:pt x="1756" y="236"/>
                    <a:pt x="1757" y="236"/>
                  </a:cubicBezTo>
                  <a:cubicBezTo>
                    <a:pt x="1758" y="235"/>
                    <a:pt x="1760" y="235"/>
                    <a:pt x="1762" y="235"/>
                  </a:cubicBezTo>
                  <a:cubicBezTo>
                    <a:pt x="1763" y="235"/>
                    <a:pt x="1764" y="235"/>
                    <a:pt x="1764" y="235"/>
                  </a:cubicBezTo>
                  <a:cubicBezTo>
                    <a:pt x="1767" y="235"/>
                    <a:pt x="1772" y="236"/>
                    <a:pt x="1775" y="237"/>
                  </a:cubicBezTo>
                  <a:cubicBezTo>
                    <a:pt x="1778" y="239"/>
                    <a:pt x="1776" y="239"/>
                    <a:pt x="1774" y="240"/>
                  </a:cubicBezTo>
                  <a:cubicBezTo>
                    <a:pt x="1771" y="240"/>
                    <a:pt x="1779" y="242"/>
                    <a:pt x="1780" y="245"/>
                  </a:cubicBezTo>
                  <a:cubicBezTo>
                    <a:pt x="1781" y="247"/>
                    <a:pt x="1787" y="248"/>
                    <a:pt x="1794" y="248"/>
                  </a:cubicBezTo>
                  <a:cubicBezTo>
                    <a:pt x="1798" y="248"/>
                    <a:pt x="1801" y="248"/>
                    <a:pt x="1805" y="248"/>
                  </a:cubicBezTo>
                  <a:cubicBezTo>
                    <a:pt x="1817" y="246"/>
                    <a:pt x="1811" y="239"/>
                    <a:pt x="1800" y="236"/>
                  </a:cubicBezTo>
                  <a:cubicBezTo>
                    <a:pt x="1788" y="232"/>
                    <a:pt x="1774" y="229"/>
                    <a:pt x="1773" y="227"/>
                  </a:cubicBezTo>
                  <a:cubicBezTo>
                    <a:pt x="1773" y="225"/>
                    <a:pt x="1788" y="223"/>
                    <a:pt x="1791" y="221"/>
                  </a:cubicBezTo>
                  <a:cubicBezTo>
                    <a:pt x="1795" y="219"/>
                    <a:pt x="1787" y="217"/>
                    <a:pt x="1791" y="214"/>
                  </a:cubicBezTo>
                  <a:cubicBezTo>
                    <a:pt x="1794" y="212"/>
                    <a:pt x="1810" y="208"/>
                    <a:pt x="1815" y="207"/>
                  </a:cubicBezTo>
                  <a:cubicBezTo>
                    <a:pt x="1815" y="207"/>
                    <a:pt x="1816" y="207"/>
                    <a:pt x="1816" y="207"/>
                  </a:cubicBezTo>
                  <a:cubicBezTo>
                    <a:pt x="1818" y="207"/>
                    <a:pt x="1820" y="208"/>
                    <a:pt x="1824" y="208"/>
                  </a:cubicBezTo>
                  <a:cubicBezTo>
                    <a:pt x="1827" y="208"/>
                    <a:pt x="1830" y="209"/>
                    <a:pt x="1834" y="209"/>
                  </a:cubicBezTo>
                  <a:cubicBezTo>
                    <a:pt x="1834" y="209"/>
                    <a:pt x="1835" y="209"/>
                    <a:pt x="1836" y="209"/>
                  </a:cubicBezTo>
                  <a:cubicBezTo>
                    <a:pt x="1847" y="208"/>
                    <a:pt x="1855" y="202"/>
                    <a:pt x="1861" y="197"/>
                  </a:cubicBezTo>
                  <a:cubicBezTo>
                    <a:pt x="1870" y="191"/>
                    <a:pt x="1871" y="184"/>
                    <a:pt x="1871" y="177"/>
                  </a:cubicBezTo>
                  <a:cubicBezTo>
                    <a:pt x="1871" y="173"/>
                    <a:pt x="1862" y="167"/>
                    <a:pt x="1861" y="163"/>
                  </a:cubicBezTo>
                  <a:cubicBezTo>
                    <a:pt x="1861" y="160"/>
                    <a:pt x="1856" y="156"/>
                    <a:pt x="1853" y="153"/>
                  </a:cubicBezTo>
                  <a:cubicBezTo>
                    <a:pt x="1851" y="152"/>
                    <a:pt x="1849" y="151"/>
                    <a:pt x="1844" y="150"/>
                  </a:cubicBezTo>
                  <a:cubicBezTo>
                    <a:pt x="1839" y="149"/>
                    <a:pt x="1834" y="148"/>
                    <a:pt x="1828" y="147"/>
                  </a:cubicBezTo>
                  <a:cubicBezTo>
                    <a:pt x="1825" y="147"/>
                    <a:pt x="1823" y="147"/>
                    <a:pt x="1820" y="147"/>
                  </a:cubicBezTo>
                  <a:cubicBezTo>
                    <a:pt x="1814" y="147"/>
                    <a:pt x="1810" y="148"/>
                    <a:pt x="1810" y="149"/>
                  </a:cubicBezTo>
                  <a:cubicBezTo>
                    <a:pt x="1810" y="149"/>
                    <a:pt x="1811" y="150"/>
                    <a:pt x="1811" y="150"/>
                  </a:cubicBezTo>
                  <a:cubicBezTo>
                    <a:pt x="1811" y="150"/>
                    <a:pt x="1811" y="150"/>
                    <a:pt x="1810" y="150"/>
                  </a:cubicBezTo>
                  <a:cubicBezTo>
                    <a:pt x="1810" y="149"/>
                    <a:pt x="1810" y="149"/>
                    <a:pt x="1809" y="149"/>
                  </a:cubicBezTo>
                  <a:cubicBezTo>
                    <a:pt x="1808" y="149"/>
                    <a:pt x="1807" y="149"/>
                    <a:pt x="1805" y="150"/>
                  </a:cubicBezTo>
                  <a:cubicBezTo>
                    <a:pt x="1803" y="150"/>
                    <a:pt x="1802" y="150"/>
                    <a:pt x="1801" y="150"/>
                  </a:cubicBezTo>
                  <a:cubicBezTo>
                    <a:pt x="1801" y="150"/>
                    <a:pt x="1801" y="150"/>
                    <a:pt x="1801" y="150"/>
                  </a:cubicBezTo>
                  <a:cubicBezTo>
                    <a:pt x="1802" y="149"/>
                    <a:pt x="1802" y="149"/>
                    <a:pt x="1800" y="149"/>
                  </a:cubicBezTo>
                  <a:cubicBezTo>
                    <a:pt x="1799" y="149"/>
                    <a:pt x="1798" y="149"/>
                    <a:pt x="1797" y="149"/>
                  </a:cubicBezTo>
                  <a:cubicBezTo>
                    <a:pt x="1797" y="149"/>
                    <a:pt x="1796" y="149"/>
                    <a:pt x="1795" y="149"/>
                  </a:cubicBezTo>
                  <a:cubicBezTo>
                    <a:pt x="1792" y="149"/>
                    <a:pt x="1789" y="149"/>
                    <a:pt x="1787" y="148"/>
                  </a:cubicBezTo>
                  <a:cubicBezTo>
                    <a:pt x="1785" y="146"/>
                    <a:pt x="1766" y="146"/>
                    <a:pt x="1768" y="141"/>
                  </a:cubicBezTo>
                  <a:cubicBezTo>
                    <a:pt x="1771" y="137"/>
                    <a:pt x="1781" y="130"/>
                    <a:pt x="1787" y="129"/>
                  </a:cubicBezTo>
                  <a:cubicBezTo>
                    <a:pt x="1795" y="126"/>
                    <a:pt x="1794" y="121"/>
                    <a:pt x="1798" y="118"/>
                  </a:cubicBezTo>
                  <a:cubicBezTo>
                    <a:pt x="1802" y="115"/>
                    <a:pt x="1805" y="114"/>
                    <a:pt x="1811" y="113"/>
                  </a:cubicBezTo>
                  <a:cubicBezTo>
                    <a:pt x="1819" y="112"/>
                    <a:pt x="1827" y="111"/>
                    <a:pt x="1832" y="111"/>
                  </a:cubicBezTo>
                  <a:cubicBezTo>
                    <a:pt x="1834" y="111"/>
                    <a:pt x="1835" y="111"/>
                    <a:pt x="1836" y="111"/>
                  </a:cubicBezTo>
                  <a:cubicBezTo>
                    <a:pt x="1837" y="112"/>
                    <a:pt x="1838" y="112"/>
                    <a:pt x="1838" y="112"/>
                  </a:cubicBezTo>
                  <a:cubicBezTo>
                    <a:pt x="1839" y="112"/>
                    <a:pt x="1839" y="112"/>
                    <a:pt x="1839" y="112"/>
                  </a:cubicBezTo>
                  <a:cubicBezTo>
                    <a:pt x="1840" y="111"/>
                    <a:pt x="1841" y="111"/>
                    <a:pt x="1840" y="111"/>
                  </a:cubicBezTo>
                  <a:cubicBezTo>
                    <a:pt x="1839" y="111"/>
                    <a:pt x="1845" y="110"/>
                    <a:pt x="1854" y="110"/>
                  </a:cubicBezTo>
                  <a:cubicBezTo>
                    <a:pt x="1863" y="110"/>
                    <a:pt x="1869" y="109"/>
                    <a:pt x="1867" y="109"/>
                  </a:cubicBezTo>
                  <a:cubicBezTo>
                    <a:pt x="1866" y="108"/>
                    <a:pt x="1865" y="108"/>
                    <a:pt x="1867" y="108"/>
                  </a:cubicBezTo>
                  <a:cubicBezTo>
                    <a:pt x="1867" y="108"/>
                    <a:pt x="1867" y="108"/>
                    <a:pt x="1867" y="108"/>
                  </a:cubicBezTo>
                  <a:cubicBezTo>
                    <a:pt x="1867" y="108"/>
                    <a:pt x="1867" y="108"/>
                    <a:pt x="1867" y="108"/>
                  </a:cubicBezTo>
                  <a:cubicBezTo>
                    <a:pt x="1868" y="108"/>
                    <a:pt x="1870" y="107"/>
                    <a:pt x="1874" y="107"/>
                  </a:cubicBezTo>
                  <a:cubicBezTo>
                    <a:pt x="1877" y="106"/>
                    <a:pt x="1881" y="106"/>
                    <a:pt x="1886" y="106"/>
                  </a:cubicBezTo>
                  <a:cubicBezTo>
                    <a:pt x="1887" y="106"/>
                    <a:pt x="1888" y="106"/>
                    <a:pt x="1889" y="106"/>
                  </a:cubicBezTo>
                  <a:cubicBezTo>
                    <a:pt x="1901" y="106"/>
                    <a:pt x="1907" y="107"/>
                    <a:pt x="1904" y="108"/>
                  </a:cubicBezTo>
                  <a:cubicBezTo>
                    <a:pt x="1901" y="109"/>
                    <a:pt x="1902" y="110"/>
                    <a:pt x="1907" y="110"/>
                  </a:cubicBezTo>
                  <a:cubicBezTo>
                    <a:pt x="1907" y="110"/>
                    <a:pt x="1907" y="110"/>
                    <a:pt x="1907" y="110"/>
                  </a:cubicBezTo>
                  <a:cubicBezTo>
                    <a:pt x="1911" y="110"/>
                    <a:pt x="1913" y="109"/>
                    <a:pt x="1914" y="109"/>
                  </a:cubicBezTo>
                  <a:cubicBezTo>
                    <a:pt x="1914" y="109"/>
                    <a:pt x="1914" y="109"/>
                    <a:pt x="1915" y="109"/>
                  </a:cubicBezTo>
                  <a:cubicBezTo>
                    <a:pt x="1915" y="109"/>
                    <a:pt x="1915" y="109"/>
                    <a:pt x="1915" y="109"/>
                  </a:cubicBezTo>
                  <a:cubicBezTo>
                    <a:pt x="1917" y="109"/>
                    <a:pt x="1918" y="108"/>
                    <a:pt x="1922" y="107"/>
                  </a:cubicBezTo>
                  <a:cubicBezTo>
                    <a:pt x="1923" y="107"/>
                    <a:pt x="1925" y="107"/>
                    <a:pt x="1927" y="107"/>
                  </a:cubicBezTo>
                  <a:cubicBezTo>
                    <a:pt x="1928" y="107"/>
                    <a:pt x="1928" y="107"/>
                    <a:pt x="1929" y="107"/>
                  </a:cubicBezTo>
                  <a:cubicBezTo>
                    <a:pt x="1929" y="107"/>
                    <a:pt x="1930" y="107"/>
                    <a:pt x="1931" y="107"/>
                  </a:cubicBezTo>
                  <a:cubicBezTo>
                    <a:pt x="1932" y="107"/>
                    <a:pt x="1933" y="107"/>
                    <a:pt x="1934" y="107"/>
                  </a:cubicBezTo>
                  <a:cubicBezTo>
                    <a:pt x="1936" y="106"/>
                    <a:pt x="1938" y="104"/>
                    <a:pt x="1933" y="104"/>
                  </a:cubicBezTo>
                  <a:cubicBezTo>
                    <a:pt x="1928" y="104"/>
                    <a:pt x="1922" y="100"/>
                    <a:pt x="1925" y="96"/>
                  </a:cubicBezTo>
                  <a:cubicBezTo>
                    <a:pt x="1927" y="93"/>
                    <a:pt x="1929" y="91"/>
                    <a:pt x="1933" y="88"/>
                  </a:cubicBezTo>
                  <a:cubicBezTo>
                    <a:pt x="1940" y="84"/>
                    <a:pt x="1958" y="86"/>
                    <a:pt x="1959" y="85"/>
                  </a:cubicBezTo>
                  <a:cubicBezTo>
                    <a:pt x="1959" y="85"/>
                    <a:pt x="1960" y="85"/>
                    <a:pt x="1961" y="85"/>
                  </a:cubicBezTo>
                  <a:cubicBezTo>
                    <a:pt x="1963" y="85"/>
                    <a:pt x="1965" y="85"/>
                    <a:pt x="1966" y="87"/>
                  </a:cubicBezTo>
                  <a:cubicBezTo>
                    <a:pt x="1967" y="89"/>
                    <a:pt x="1969" y="90"/>
                    <a:pt x="1970" y="90"/>
                  </a:cubicBezTo>
                  <a:cubicBezTo>
                    <a:pt x="1970" y="91"/>
                    <a:pt x="1971" y="91"/>
                    <a:pt x="1972" y="91"/>
                  </a:cubicBezTo>
                  <a:cubicBezTo>
                    <a:pt x="1973" y="91"/>
                    <a:pt x="1974" y="91"/>
                    <a:pt x="1974" y="91"/>
                  </a:cubicBezTo>
                  <a:cubicBezTo>
                    <a:pt x="1975" y="91"/>
                    <a:pt x="1975" y="90"/>
                    <a:pt x="1976" y="90"/>
                  </a:cubicBezTo>
                  <a:cubicBezTo>
                    <a:pt x="1977" y="90"/>
                    <a:pt x="1978" y="91"/>
                    <a:pt x="1978" y="91"/>
                  </a:cubicBezTo>
                  <a:cubicBezTo>
                    <a:pt x="1978" y="91"/>
                    <a:pt x="1978" y="91"/>
                    <a:pt x="1979" y="91"/>
                  </a:cubicBezTo>
                  <a:cubicBezTo>
                    <a:pt x="1980" y="91"/>
                    <a:pt x="1983" y="90"/>
                    <a:pt x="1984" y="88"/>
                  </a:cubicBezTo>
                  <a:cubicBezTo>
                    <a:pt x="1986" y="85"/>
                    <a:pt x="1987" y="81"/>
                    <a:pt x="1985" y="77"/>
                  </a:cubicBezTo>
                  <a:cubicBezTo>
                    <a:pt x="1985" y="76"/>
                    <a:pt x="1986" y="75"/>
                    <a:pt x="1987" y="75"/>
                  </a:cubicBezTo>
                  <a:cubicBezTo>
                    <a:pt x="1991" y="75"/>
                    <a:pt x="1997" y="78"/>
                    <a:pt x="1999" y="80"/>
                  </a:cubicBezTo>
                  <a:cubicBezTo>
                    <a:pt x="2003" y="83"/>
                    <a:pt x="2007" y="86"/>
                    <a:pt x="2009" y="87"/>
                  </a:cubicBezTo>
                  <a:cubicBezTo>
                    <a:pt x="2012" y="88"/>
                    <a:pt x="2002" y="91"/>
                    <a:pt x="1998" y="96"/>
                  </a:cubicBezTo>
                  <a:cubicBezTo>
                    <a:pt x="1996" y="98"/>
                    <a:pt x="1996" y="101"/>
                    <a:pt x="1996" y="104"/>
                  </a:cubicBezTo>
                  <a:cubicBezTo>
                    <a:pt x="1996" y="108"/>
                    <a:pt x="1993" y="113"/>
                    <a:pt x="1989" y="113"/>
                  </a:cubicBezTo>
                  <a:cubicBezTo>
                    <a:pt x="1985" y="114"/>
                    <a:pt x="1987" y="117"/>
                    <a:pt x="1987" y="121"/>
                  </a:cubicBezTo>
                  <a:cubicBezTo>
                    <a:pt x="1988" y="123"/>
                    <a:pt x="1987" y="126"/>
                    <a:pt x="1989" y="128"/>
                  </a:cubicBezTo>
                  <a:cubicBezTo>
                    <a:pt x="1992" y="130"/>
                    <a:pt x="2004" y="138"/>
                    <a:pt x="2017" y="143"/>
                  </a:cubicBezTo>
                  <a:cubicBezTo>
                    <a:pt x="2027" y="147"/>
                    <a:pt x="2040" y="148"/>
                    <a:pt x="2039" y="149"/>
                  </a:cubicBezTo>
                  <a:cubicBezTo>
                    <a:pt x="2037" y="149"/>
                    <a:pt x="2040" y="151"/>
                    <a:pt x="2045" y="153"/>
                  </a:cubicBezTo>
                  <a:cubicBezTo>
                    <a:pt x="2047" y="154"/>
                    <a:pt x="2049" y="155"/>
                    <a:pt x="2052" y="155"/>
                  </a:cubicBezTo>
                  <a:cubicBezTo>
                    <a:pt x="2056" y="155"/>
                    <a:pt x="2060" y="153"/>
                    <a:pt x="2061" y="151"/>
                  </a:cubicBezTo>
                  <a:cubicBezTo>
                    <a:pt x="2062" y="147"/>
                    <a:pt x="2059" y="144"/>
                    <a:pt x="2064" y="143"/>
                  </a:cubicBezTo>
                  <a:cubicBezTo>
                    <a:pt x="2069" y="143"/>
                    <a:pt x="2065" y="141"/>
                    <a:pt x="2063" y="138"/>
                  </a:cubicBezTo>
                  <a:cubicBezTo>
                    <a:pt x="2061" y="135"/>
                    <a:pt x="2076" y="131"/>
                    <a:pt x="2069" y="126"/>
                  </a:cubicBezTo>
                  <a:cubicBezTo>
                    <a:pt x="2069" y="126"/>
                    <a:pt x="2069" y="126"/>
                    <a:pt x="2068" y="126"/>
                  </a:cubicBezTo>
                  <a:cubicBezTo>
                    <a:pt x="2062" y="121"/>
                    <a:pt x="2071" y="123"/>
                    <a:pt x="2072" y="120"/>
                  </a:cubicBezTo>
                  <a:cubicBezTo>
                    <a:pt x="2074" y="118"/>
                    <a:pt x="2065" y="116"/>
                    <a:pt x="2063" y="116"/>
                  </a:cubicBezTo>
                  <a:cubicBezTo>
                    <a:pt x="2063" y="116"/>
                    <a:pt x="2062" y="116"/>
                    <a:pt x="2062" y="116"/>
                  </a:cubicBezTo>
                  <a:cubicBezTo>
                    <a:pt x="2062" y="116"/>
                    <a:pt x="2062" y="117"/>
                    <a:pt x="2062" y="117"/>
                  </a:cubicBezTo>
                  <a:cubicBezTo>
                    <a:pt x="2061" y="117"/>
                    <a:pt x="2057" y="115"/>
                    <a:pt x="2056" y="112"/>
                  </a:cubicBezTo>
                  <a:cubicBezTo>
                    <a:pt x="2056" y="111"/>
                    <a:pt x="2051" y="110"/>
                    <a:pt x="2048" y="110"/>
                  </a:cubicBezTo>
                  <a:cubicBezTo>
                    <a:pt x="2046" y="110"/>
                    <a:pt x="2044" y="110"/>
                    <a:pt x="2045" y="111"/>
                  </a:cubicBezTo>
                  <a:cubicBezTo>
                    <a:pt x="2045" y="111"/>
                    <a:pt x="2045" y="111"/>
                    <a:pt x="2044" y="111"/>
                  </a:cubicBezTo>
                  <a:cubicBezTo>
                    <a:pt x="2042" y="111"/>
                    <a:pt x="2036" y="110"/>
                    <a:pt x="2034" y="107"/>
                  </a:cubicBezTo>
                  <a:cubicBezTo>
                    <a:pt x="2032" y="104"/>
                    <a:pt x="2031" y="101"/>
                    <a:pt x="2032" y="101"/>
                  </a:cubicBezTo>
                  <a:cubicBezTo>
                    <a:pt x="2032" y="101"/>
                    <a:pt x="2032" y="101"/>
                    <a:pt x="2032" y="101"/>
                  </a:cubicBezTo>
                  <a:cubicBezTo>
                    <a:pt x="2032" y="101"/>
                    <a:pt x="2032" y="101"/>
                    <a:pt x="2032" y="101"/>
                  </a:cubicBezTo>
                  <a:cubicBezTo>
                    <a:pt x="2033" y="101"/>
                    <a:pt x="2030" y="100"/>
                    <a:pt x="2028" y="98"/>
                  </a:cubicBezTo>
                  <a:cubicBezTo>
                    <a:pt x="2025" y="96"/>
                    <a:pt x="2030" y="94"/>
                    <a:pt x="2033" y="94"/>
                  </a:cubicBezTo>
                  <a:cubicBezTo>
                    <a:pt x="2037" y="94"/>
                    <a:pt x="2040" y="93"/>
                    <a:pt x="2042" y="92"/>
                  </a:cubicBezTo>
                  <a:cubicBezTo>
                    <a:pt x="2043" y="91"/>
                    <a:pt x="2045" y="91"/>
                    <a:pt x="2046" y="91"/>
                  </a:cubicBezTo>
                  <a:cubicBezTo>
                    <a:pt x="2048" y="91"/>
                    <a:pt x="2049" y="91"/>
                    <a:pt x="2050" y="92"/>
                  </a:cubicBezTo>
                  <a:cubicBezTo>
                    <a:pt x="2052" y="92"/>
                    <a:pt x="2053" y="93"/>
                    <a:pt x="2054" y="93"/>
                  </a:cubicBezTo>
                  <a:cubicBezTo>
                    <a:pt x="2055" y="93"/>
                    <a:pt x="2056" y="92"/>
                    <a:pt x="2056" y="92"/>
                  </a:cubicBezTo>
                  <a:cubicBezTo>
                    <a:pt x="2057" y="91"/>
                    <a:pt x="2064" y="87"/>
                    <a:pt x="2075" y="87"/>
                  </a:cubicBezTo>
                  <a:cubicBezTo>
                    <a:pt x="2076" y="87"/>
                    <a:pt x="2078" y="87"/>
                    <a:pt x="2079" y="88"/>
                  </a:cubicBezTo>
                  <a:cubicBezTo>
                    <a:pt x="2083" y="88"/>
                    <a:pt x="2085" y="88"/>
                    <a:pt x="2088" y="88"/>
                  </a:cubicBezTo>
                  <a:cubicBezTo>
                    <a:pt x="2095" y="88"/>
                    <a:pt x="2099" y="87"/>
                    <a:pt x="2100" y="84"/>
                  </a:cubicBezTo>
                  <a:cubicBezTo>
                    <a:pt x="2101" y="81"/>
                    <a:pt x="2105" y="78"/>
                    <a:pt x="2103" y="78"/>
                  </a:cubicBezTo>
                  <a:cubicBezTo>
                    <a:pt x="2102" y="78"/>
                    <a:pt x="2107" y="76"/>
                    <a:pt x="2112" y="74"/>
                  </a:cubicBezTo>
                  <a:cubicBezTo>
                    <a:pt x="2116" y="72"/>
                    <a:pt x="2121" y="69"/>
                    <a:pt x="2126" y="67"/>
                  </a:cubicBezTo>
                  <a:cubicBezTo>
                    <a:pt x="2130" y="66"/>
                    <a:pt x="2136" y="65"/>
                    <a:pt x="2142" y="65"/>
                  </a:cubicBezTo>
                  <a:cubicBezTo>
                    <a:pt x="2143" y="65"/>
                    <a:pt x="2144" y="65"/>
                    <a:pt x="2145" y="65"/>
                  </a:cubicBezTo>
                  <a:cubicBezTo>
                    <a:pt x="2145" y="65"/>
                    <a:pt x="2146" y="65"/>
                    <a:pt x="2146" y="65"/>
                  </a:cubicBezTo>
                  <a:cubicBezTo>
                    <a:pt x="2152" y="65"/>
                    <a:pt x="2155" y="63"/>
                    <a:pt x="2147" y="60"/>
                  </a:cubicBezTo>
                  <a:cubicBezTo>
                    <a:pt x="2141" y="58"/>
                    <a:pt x="2131" y="56"/>
                    <a:pt x="2127" y="56"/>
                  </a:cubicBezTo>
                  <a:cubicBezTo>
                    <a:pt x="2126" y="56"/>
                    <a:pt x="2126" y="57"/>
                    <a:pt x="2126" y="57"/>
                  </a:cubicBezTo>
                  <a:cubicBezTo>
                    <a:pt x="2125" y="57"/>
                    <a:pt x="2124" y="57"/>
                    <a:pt x="2124" y="57"/>
                  </a:cubicBezTo>
                  <a:cubicBezTo>
                    <a:pt x="2124" y="57"/>
                    <a:pt x="2124" y="57"/>
                    <a:pt x="2124" y="56"/>
                  </a:cubicBezTo>
                  <a:cubicBezTo>
                    <a:pt x="2125" y="56"/>
                    <a:pt x="2125" y="55"/>
                    <a:pt x="2123" y="54"/>
                  </a:cubicBezTo>
                  <a:cubicBezTo>
                    <a:pt x="2121" y="53"/>
                    <a:pt x="2119" y="53"/>
                    <a:pt x="2118" y="53"/>
                  </a:cubicBezTo>
                  <a:cubicBezTo>
                    <a:pt x="2118" y="53"/>
                    <a:pt x="2118" y="53"/>
                    <a:pt x="2118" y="53"/>
                  </a:cubicBezTo>
                  <a:cubicBezTo>
                    <a:pt x="2118" y="53"/>
                    <a:pt x="2118" y="53"/>
                    <a:pt x="2117" y="53"/>
                  </a:cubicBezTo>
                  <a:cubicBezTo>
                    <a:pt x="2117" y="53"/>
                    <a:pt x="2116" y="53"/>
                    <a:pt x="2115" y="53"/>
                  </a:cubicBezTo>
                  <a:cubicBezTo>
                    <a:pt x="2114" y="53"/>
                    <a:pt x="2112" y="52"/>
                    <a:pt x="2110" y="51"/>
                  </a:cubicBezTo>
                  <a:cubicBezTo>
                    <a:pt x="2107" y="51"/>
                    <a:pt x="2098" y="50"/>
                    <a:pt x="2090" y="49"/>
                  </a:cubicBezTo>
                  <a:cubicBezTo>
                    <a:pt x="2089" y="49"/>
                    <a:pt x="2088" y="49"/>
                    <a:pt x="2086" y="49"/>
                  </a:cubicBezTo>
                  <a:cubicBezTo>
                    <a:pt x="2084" y="49"/>
                    <a:pt x="2083" y="49"/>
                    <a:pt x="2081" y="49"/>
                  </a:cubicBezTo>
                  <a:cubicBezTo>
                    <a:pt x="2080" y="50"/>
                    <a:pt x="2079" y="50"/>
                    <a:pt x="2078" y="50"/>
                  </a:cubicBezTo>
                  <a:cubicBezTo>
                    <a:pt x="2077" y="50"/>
                    <a:pt x="2077" y="50"/>
                    <a:pt x="2076" y="50"/>
                  </a:cubicBezTo>
                  <a:cubicBezTo>
                    <a:pt x="2074" y="49"/>
                    <a:pt x="2075" y="48"/>
                    <a:pt x="2079" y="48"/>
                  </a:cubicBezTo>
                  <a:cubicBezTo>
                    <a:pt x="2082" y="47"/>
                    <a:pt x="2082" y="47"/>
                    <a:pt x="2078" y="47"/>
                  </a:cubicBezTo>
                  <a:cubicBezTo>
                    <a:pt x="2075" y="47"/>
                    <a:pt x="2076" y="46"/>
                    <a:pt x="2079" y="46"/>
                  </a:cubicBezTo>
                  <a:cubicBezTo>
                    <a:pt x="2081" y="46"/>
                    <a:pt x="2084" y="46"/>
                    <a:pt x="2087" y="47"/>
                  </a:cubicBezTo>
                  <a:cubicBezTo>
                    <a:pt x="2089" y="47"/>
                    <a:pt x="2090" y="47"/>
                    <a:pt x="2092" y="47"/>
                  </a:cubicBezTo>
                  <a:cubicBezTo>
                    <a:pt x="2101" y="47"/>
                    <a:pt x="2110" y="45"/>
                    <a:pt x="2110" y="42"/>
                  </a:cubicBezTo>
                  <a:cubicBezTo>
                    <a:pt x="2110" y="39"/>
                    <a:pt x="2104" y="37"/>
                    <a:pt x="2104" y="36"/>
                  </a:cubicBezTo>
                  <a:cubicBezTo>
                    <a:pt x="2103" y="36"/>
                    <a:pt x="2099" y="36"/>
                    <a:pt x="2095" y="35"/>
                  </a:cubicBezTo>
                  <a:cubicBezTo>
                    <a:pt x="2089" y="34"/>
                    <a:pt x="2085" y="33"/>
                    <a:pt x="2087" y="32"/>
                  </a:cubicBezTo>
                  <a:cubicBezTo>
                    <a:pt x="2089" y="32"/>
                    <a:pt x="2088" y="32"/>
                    <a:pt x="2085" y="31"/>
                  </a:cubicBezTo>
                  <a:cubicBezTo>
                    <a:pt x="2084" y="31"/>
                    <a:pt x="2085" y="30"/>
                    <a:pt x="2086" y="30"/>
                  </a:cubicBezTo>
                  <a:cubicBezTo>
                    <a:pt x="2087" y="30"/>
                    <a:pt x="2088" y="30"/>
                    <a:pt x="2088" y="31"/>
                  </a:cubicBezTo>
                  <a:cubicBezTo>
                    <a:pt x="2089" y="31"/>
                    <a:pt x="2089" y="31"/>
                    <a:pt x="2090" y="31"/>
                  </a:cubicBezTo>
                  <a:cubicBezTo>
                    <a:pt x="2091" y="31"/>
                    <a:pt x="2091" y="31"/>
                    <a:pt x="2091" y="30"/>
                  </a:cubicBezTo>
                  <a:cubicBezTo>
                    <a:pt x="2090" y="30"/>
                    <a:pt x="2091" y="30"/>
                    <a:pt x="2091" y="30"/>
                  </a:cubicBezTo>
                  <a:cubicBezTo>
                    <a:pt x="2091" y="30"/>
                    <a:pt x="2094" y="31"/>
                    <a:pt x="2098" y="32"/>
                  </a:cubicBezTo>
                  <a:cubicBezTo>
                    <a:pt x="2100" y="33"/>
                    <a:pt x="2104" y="33"/>
                    <a:pt x="2107" y="33"/>
                  </a:cubicBezTo>
                  <a:cubicBezTo>
                    <a:pt x="2110" y="33"/>
                    <a:pt x="2112" y="33"/>
                    <a:pt x="2113" y="32"/>
                  </a:cubicBezTo>
                  <a:cubicBezTo>
                    <a:pt x="2115" y="31"/>
                    <a:pt x="2115" y="30"/>
                    <a:pt x="2116" y="30"/>
                  </a:cubicBezTo>
                  <a:cubicBezTo>
                    <a:pt x="2116" y="30"/>
                    <a:pt x="2116" y="30"/>
                    <a:pt x="2116" y="30"/>
                  </a:cubicBezTo>
                  <a:cubicBezTo>
                    <a:pt x="2116" y="30"/>
                    <a:pt x="2116" y="30"/>
                    <a:pt x="2116" y="30"/>
                  </a:cubicBezTo>
                  <a:cubicBezTo>
                    <a:pt x="2117" y="30"/>
                    <a:pt x="2118" y="30"/>
                    <a:pt x="2119" y="30"/>
                  </a:cubicBezTo>
                  <a:cubicBezTo>
                    <a:pt x="2121" y="30"/>
                    <a:pt x="2122" y="30"/>
                    <a:pt x="2124" y="30"/>
                  </a:cubicBezTo>
                  <a:cubicBezTo>
                    <a:pt x="2126" y="30"/>
                    <a:pt x="2129" y="30"/>
                    <a:pt x="2131" y="30"/>
                  </a:cubicBezTo>
                  <a:cubicBezTo>
                    <a:pt x="2137" y="32"/>
                    <a:pt x="2142" y="32"/>
                    <a:pt x="2145" y="32"/>
                  </a:cubicBezTo>
                  <a:cubicBezTo>
                    <a:pt x="2146" y="32"/>
                    <a:pt x="2146" y="32"/>
                    <a:pt x="2146" y="32"/>
                  </a:cubicBezTo>
                  <a:cubicBezTo>
                    <a:pt x="2147" y="32"/>
                    <a:pt x="2148" y="32"/>
                    <a:pt x="2149" y="32"/>
                  </a:cubicBezTo>
                  <a:cubicBezTo>
                    <a:pt x="2151" y="32"/>
                    <a:pt x="2154" y="32"/>
                    <a:pt x="2158" y="32"/>
                  </a:cubicBezTo>
                  <a:cubicBezTo>
                    <a:pt x="2158" y="32"/>
                    <a:pt x="2159" y="32"/>
                    <a:pt x="2159" y="32"/>
                  </a:cubicBezTo>
                  <a:cubicBezTo>
                    <a:pt x="2161" y="32"/>
                    <a:pt x="2163" y="32"/>
                    <a:pt x="2165" y="32"/>
                  </a:cubicBezTo>
                  <a:cubicBezTo>
                    <a:pt x="2167" y="31"/>
                    <a:pt x="2168" y="31"/>
                    <a:pt x="2169" y="31"/>
                  </a:cubicBezTo>
                  <a:cubicBezTo>
                    <a:pt x="2169" y="31"/>
                    <a:pt x="2170" y="31"/>
                    <a:pt x="2170" y="31"/>
                  </a:cubicBezTo>
                  <a:cubicBezTo>
                    <a:pt x="2170" y="31"/>
                    <a:pt x="2170" y="31"/>
                    <a:pt x="2171" y="31"/>
                  </a:cubicBezTo>
                  <a:cubicBezTo>
                    <a:pt x="2172" y="31"/>
                    <a:pt x="2174" y="30"/>
                    <a:pt x="2172" y="30"/>
                  </a:cubicBezTo>
                  <a:cubicBezTo>
                    <a:pt x="2169" y="30"/>
                    <a:pt x="2169" y="29"/>
                    <a:pt x="2171" y="29"/>
                  </a:cubicBezTo>
                  <a:cubicBezTo>
                    <a:pt x="2174" y="29"/>
                    <a:pt x="2172" y="28"/>
                    <a:pt x="2170" y="28"/>
                  </a:cubicBezTo>
                  <a:cubicBezTo>
                    <a:pt x="2169" y="28"/>
                    <a:pt x="2169" y="28"/>
                    <a:pt x="2169" y="28"/>
                  </a:cubicBezTo>
                  <a:cubicBezTo>
                    <a:pt x="2168" y="28"/>
                    <a:pt x="2168" y="28"/>
                    <a:pt x="2167" y="28"/>
                  </a:cubicBezTo>
                  <a:cubicBezTo>
                    <a:pt x="2166" y="28"/>
                    <a:pt x="2166" y="28"/>
                    <a:pt x="2165" y="28"/>
                  </a:cubicBezTo>
                  <a:cubicBezTo>
                    <a:pt x="2165" y="28"/>
                    <a:pt x="2164" y="28"/>
                    <a:pt x="2163" y="28"/>
                  </a:cubicBezTo>
                  <a:cubicBezTo>
                    <a:pt x="2162" y="28"/>
                    <a:pt x="2164" y="27"/>
                    <a:pt x="2162" y="25"/>
                  </a:cubicBezTo>
                  <a:cubicBezTo>
                    <a:pt x="2160" y="23"/>
                    <a:pt x="2155" y="22"/>
                    <a:pt x="2150" y="21"/>
                  </a:cubicBezTo>
                  <a:cubicBezTo>
                    <a:pt x="2146" y="21"/>
                    <a:pt x="2147" y="21"/>
                    <a:pt x="2152" y="20"/>
                  </a:cubicBezTo>
                  <a:cubicBezTo>
                    <a:pt x="2158" y="19"/>
                    <a:pt x="2152" y="17"/>
                    <a:pt x="2155" y="17"/>
                  </a:cubicBezTo>
                  <a:cubicBezTo>
                    <a:pt x="2158" y="17"/>
                    <a:pt x="2154" y="16"/>
                    <a:pt x="2152" y="14"/>
                  </a:cubicBezTo>
                  <a:cubicBezTo>
                    <a:pt x="2150" y="12"/>
                    <a:pt x="2151" y="11"/>
                    <a:pt x="2149" y="11"/>
                  </a:cubicBezTo>
                  <a:cubicBezTo>
                    <a:pt x="2149" y="11"/>
                    <a:pt x="2149" y="11"/>
                    <a:pt x="2149" y="11"/>
                  </a:cubicBezTo>
                  <a:cubicBezTo>
                    <a:pt x="2149" y="11"/>
                    <a:pt x="2149" y="11"/>
                    <a:pt x="2148" y="11"/>
                  </a:cubicBezTo>
                  <a:cubicBezTo>
                    <a:pt x="2146" y="11"/>
                    <a:pt x="2138" y="10"/>
                    <a:pt x="2129" y="10"/>
                  </a:cubicBezTo>
                  <a:cubicBezTo>
                    <a:pt x="2128" y="9"/>
                    <a:pt x="2126" y="9"/>
                    <a:pt x="2125" y="9"/>
                  </a:cubicBezTo>
                  <a:cubicBezTo>
                    <a:pt x="2117" y="9"/>
                    <a:pt x="2111" y="11"/>
                    <a:pt x="2111" y="11"/>
                  </a:cubicBezTo>
                  <a:cubicBezTo>
                    <a:pt x="2111" y="12"/>
                    <a:pt x="2111" y="12"/>
                    <a:pt x="2110" y="12"/>
                  </a:cubicBezTo>
                  <a:cubicBezTo>
                    <a:pt x="2110" y="12"/>
                    <a:pt x="2110" y="12"/>
                    <a:pt x="2109" y="12"/>
                  </a:cubicBezTo>
                  <a:cubicBezTo>
                    <a:pt x="2109" y="12"/>
                    <a:pt x="2108" y="12"/>
                    <a:pt x="2107" y="12"/>
                  </a:cubicBezTo>
                  <a:cubicBezTo>
                    <a:pt x="2106" y="12"/>
                    <a:pt x="2104" y="12"/>
                    <a:pt x="2103" y="12"/>
                  </a:cubicBezTo>
                  <a:cubicBezTo>
                    <a:pt x="2100" y="13"/>
                    <a:pt x="2105" y="14"/>
                    <a:pt x="2108" y="15"/>
                  </a:cubicBezTo>
                  <a:cubicBezTo>
                    <a:pt x="2111" y="16"/>
                    <a:pt x="2116" y="17"/>
                    <a:pt x="2118" y="18"/>
                  </a:cubicBezTo>
                  <a:cubicBezTo>
                    <a:pt x="2120" y="18"/>
                    <a:pt x="2120" y="18"/>
                    <a:pt x="2120" y="18"/>
                  </a:cubicBezTo>
                  <a:cubicBezTo>
                    <a:pt x="2120" y="18"/>
                    <a:pt x="2120" y="18"/>
                    <a:pt x="2119" y="18"/>
                  </a:cubicBezTo>
                  <a:cubicBezTo>
                    <a:pt x="2119" y="18"/>
                    <a:pt x="2118" y="18"/>
                    <a:pt x="2117" y="18"/>
                  </a:cubicBezTo>
                  <a:cubicBezTo>
                    <a:pt x="2117" y="18"/>
                    <a:pt x="2116" y="18"/>
                    <a:pt x="2116" y="18"/>
                  </a:cubicBezTo>
                  <a:cubicBezTo>
                    <a:pt x="2116" y="18"/>
                    <a:pt x="2116" y="18"/>
                    <a:pt x="2115" y="18"/>
                  </a:cubicBezTo>
                  <a:cubicBezTo>
                    <a:pt x="2112" y="18"/>
                    <a:pt x="2105" y="18"/>
                    <a:pt x="2099" y="16"/>
                  </a:cubicBezTo>
                  <a:cubicBezTo>
                    <a:pt x="2092" y="14"/>
                    <a:pt x="2087" y="12"/>
                    <a:pt x="2087" y="12"/>
                  </a:cubicBezTo>
                  <a:cubicBezTo>
                    <a:pt x="2087" y="12"/>
                    <a:pt x="2087" y="12"/>
                    <a:pt x="2087" y="12"/>
                  </a:cubicBezTo>
                  <a:cubicBezTo>
                    <a:pt x="2087" y="12"/>
                    <a:pt x="2086" y="12"/>
                    <a:pt x="2086" y="12"/>
                  </a:cubicBezTo>
                  <a:cubicBezTo>
                    <a:pt x="2085" y="12"/>
                    <a:pt x="2083" y="12"/>
                    <a:pt x="2080" y="11"/>
                  </a:cubicBezTo>
                  <a:cubicBezTo>
                    <a:pt x="2079" y="11"/>
                    <a:pt x="2078" y="11"/>
                    <a:pt x="2077" y="11"/>
                  </a:cubicBezTo>
                  <a:cubicBezTo>
                    <a:pt x="2075" y="11"/>
                    <a:pt x="2075" y="11"/>
                    <a:pt x="2076" y="11"/>
                  </a:cubicBezTo>
                  <a:cubicBezTo>
                    <a:pt x="2078" y="11"/>
                    <a:pt x="2078" y="12"/>
                    <a:pt x="2077" y="12"/>
                  </a:cubicBezTo>
                  <a:cubicBezTo>
                    <a:pt x="2076" y="12"/>
                    <a:pt x="2075" y="11"/>
                    <a:pt x="2073" y="11"/>
                  </a:cubicBezTo>
                  <a:cubicBezTo>
                    <a:pt x="2069" y="11"/>
                    <a:pt x="2051" y="11"/>
                    <a:pt x="2034" y="10"/>
                  </a:cubicBezTo>
                  <a:cubicBezTo>
                    <a:pt x="2019" y="10"/>
                    <a:pt x="2008" y="10"/>
                    <a:pt x="2007" y="10"/>
                  </a:cubicBezTo>
                  <a:cubicBezTo>
                    <a:pt x="2007" y="10"/>
                    <a:pt x="2007" y="10"/>
                    <a:pt x="2007" y="10"/>
                  </a:cubicBezTo>
                  <a:cubicBezTo>
                    <a:pt x="2006" y="10"/>
                    <a:pt x="2006" y="10"/>
                    <a:pt x="2006" y="10"/>
                  </a:cubicBezTo>
                  <a:cubicBezTo>
                    <a:pt x="2006" y="10"/>
                    <a:pt x="2006" y="10"/>
                    <a:pt x="2006" y="10"/>
                  </a:cubicBezTo>
                  <a:cubicBezTo>
                    <a:pt x="2007" y="10"/>
                    <a:pt x="2007" y="10"/>
                    <a:pt x="2007" y="10"/>
                  </a:cubicBezTo>
                  <a:cubicBezTo>
                    <a:pt x="2006" y="10"/>
                    <a:pt x="1995" y="8"/>
                    <a:pt x="1979" y="8"/>
                  </a:cubicBezTo>
                  <a:cubicBezTo>
                    <a:pt x="1976" y="7"/>
                    <a:pt x="1972" y="7"/>
                    <a:pt x="1968" y="7"/>
                  </a:cubicBezTo>
                  <a:cubicBezTo>
                    <a:pt x="1955" y="7"/>
                    <a:pt x="1942" y="8"/>
                    <a:pt x="1928" y="9"/>
                  </a:cubicBezTo>
                  <a:cubicBezTo>
                    <a:pt x="1910" y="10"/>
                    <a:pt x="1898" y="11"/>
                    <a:pt x="1900" y="12"/>
                  </a:cubicBezTo>
                  <a:cubicBezTo>
                    <a:pt x="1903" y="14"/>
                    <a:pt x="1917" y="15"/>
                    <a:pt x="1924" y="18"/>
                  </a:cubicBezTo>
                  <a:cubicBezTo>
                    <a:pt x="1929" y="20"/>
                    <a:pt x="1927" y="22"/>
                    <a:pt x="1913" y="22"/>
                  </a:cubicBezTo>
                  <a:cubicBezTo>
                    <a:pt x="1913" y="22"/>
                    <a:pt x="1913" y="22"/>
                    <a:pt x="1913" y="22"/>
                  </a:cubicBezTo>
                  <a:cubicBezTo>
                    <a:pt x="1907" y="22"/>
                    <a:pt x="1898" y="20"/>
                    <a:pt x="1891" y="18"/>
                  </a:cubicBezTo>
                  <a:cubicBezTo>
                    <a:pt x="1887" y="17"/>
                    <a:pt x="1883" y="17"/>
                    <a:pt x="1879" y="17"/>
                  </a:cubicBezTo>
                  <a:cubicBezTo>
                    <a:pt x="1867" y="17"/>
                    <a:pt x="1853" y="19"/>
                    <a:pt x="1841" y="20"/>
                  </a:cubicBezTo>
                  <a:cubicBezTo>
                    <a:pt x="1839" y="20"/>
                    <a:pt x="1838" y="20"/>
                    <a:pt x="1836" y="21"/>
                  </a:cubicBezTo>
                  <a:cubicBezTo>
                    <a:pt x="1822" y="23"/>
                    <a:pt x="1828" y="27"/>
                    <a:pt x="1827" y="27"/>
                  </a:cubicBezTo>
                  <a:cubicBezTo>
                    <a:pt x="1827" y="27"/>
                    <a:pt x="1827" y="27"/>
                    <a:pt x="1826" y="27"/>
                  </a:cubicBezTo>
                  <a:cubicBezTo>
                    <a:pt x="1825" y="26"/>
                    <a:pt x="1824" y="26"/>
                    <a:pt x="1823" y="26"/>
                  </a:cubicBezTo>
                  <a:cubicBezTo>
                    <a:pt x="1822" y="26"/>
                    <a:pt x="1822" y="26"/>
                    <a:pt x="1823" y="27"/>
                  </a:cubicBezTo>
                  <a:cubicBezTo>
                    <a:pt x="1823" y="27"/>
                    <a:pt x="1823" y="27"/>
                    <a:pt x="1823" y="27"/>
                  </a:cubicBezTo>
                  <a:cubicBezTo>
                    <a:pt x="1823" y="27"/>
                    <a:pt x="1821" y="26"/>
                    <a:pt x="1818" y="26"/>
                  </a:cubicBezTo>
                  <a:cubicBezTo>
                    <a:pt x="1814" y="25"/>
                    <a:pt x="1812" y="24"/>
                    <a:pt x="1810" y="24"/>
                  </a:cubicBezTo>
                  <a:cubicBezTo>
                    <a:pt x="1810" y="24"/>
                    <a:pt x="1810" y="24"/>
                    <a:pt x="1810" y="24"/>
                  </a:cubicBezTo>
                  <a:cubicBezTo>
                    <a:pt x="1810" y="24"/>
                    <a:pt x="1810" y="24"/>
                    <a:pt x="1809" y="24"/>
                  </a:cubicBezTo>
                  <a:cubicBezTo>
                    <a:pt x="1809" y="24"/>
                    <a:pt x="1808" y="24"/>
                    <a:pt x="1807" y="24"/>
                  </a:cubicBezTo>
                  <a:cubicBezTo>
                    <a:pt x="1805" y="24"/>
                    <a:pt x="1804" y="24"/>
                    <a:pt x="1802" y="24"/>
                  </a:cubicBezTo>
                  <a:cubicBezTo>
                    <a:pt x="1802" y="24"/>
                    <a:pt x="1801" y="24"/>
                    <a:pt x="1801" y="24"/>
                  </a:cubicBezTo>
                  <a:cubicBezTo>
                    <a:pt x="1801" y="24"/>
                    <a:pt x="1801" y="24"/>
                    <a:pt x="1801" y="24"/>
                  </a:cubicBezTo>
                  <a:cubicBezTo>
                    <a:pt x="1795" y="24"/>
                    <a:pt x="1795" y="21"/>
                    <a:pt x="1780" y="18"/>
                  </a:cubicBezTo>
                  <a:cubicBezTo>
                    <a:pt x="1773" y="16"/>
                    <a:pt x="1763" y="16"/>
                    <a:pt x="1754" y="16"/>
                  </a:cubicBezTo>
                  <a:cubicBezTo>
                    <a:pt x="1751" y="16"/>
                    <a:pt x="1747" y="16"/>
                    <a:pt x="1744" y="16"/>
                  </a:cubicBezTo>
                  <a:cubicBezTo>
                    <a:pt x="1735" y="16"/>
                    <a:pt x="1726" y="18"/>
                    <a:pt x="1717" y="19"/>
                  </a:cubicBezTo>
                  <a:cubicBezTo>
                    <a:pt x="1712" y="20"/>
                    <a:pt x="1708" y="20"/>
                    <a:pt x="1705" y="20"/>
                  </a:cubicBezTo>
                  <a:cubicBezTo>
                    <a:pt x="1699" y="20"/>
                    <a:pt x="1695" y="19"/>
                    <a:pt x="1689" y="18"/>
                  </a:cubicBezTo>
                  <a:cubicBezTo>
                    <a:pt x="1687" y="18"/>
                    <a:pt x="1685" y="18"/>
                    <a:pt x="1684" y="18"/>
                  </a:cubicBezTo>
                  <a:cubicBezTo>
                    <a:pt x="1678" y="18"/>
                    <a:pt x="1673" y="19"/>
                    <a:pt x="1671" y="20"/>
                  </a:cubicBezTo>
                  <a:cubicBezTo>
                    <a:pt x="1671" y="20"/>
                    <a:pt x="1671" y="20"/>
                    <a:pt x="1671" y="20"/>
                  </a:cubicBezTo>
                  <a:cubicBezTo>
                    <a:pt x="1670" y="20"/>
                    <a:pt x="1670" y="19"/>
                    <a:pt x="1669" y="18"/>
                  </a:cubicBezTo>
                  <a:cubicBezTo>
                    <a:pt x="1668" y="18"/>
                    <a:pt x="1667" y="18"/>
                    <a:pt x="1667" y="18"/>
                  </a:cubicBezTo>
                  <a:cubicBezTo>
                    <a:pt x="1666" y="18"/>
                    <a:pt x="1665" y="18"/>
                    <a:pt x="1664" y="18"/>
                  </a:cubicBezTo>
                  <a:cubicBezTo>
                    <a:pt x="1663" y="18"/>
                    <a:pt x="1662" y="18"/>
                    <a:pt x="1661" y="18"/>
                  </a:cubicBezTo>
                  <a:cubicBezTo>
                    <a:pt x="1660" y="18"/>
                    <a:pt x="1660" y="18"/>
                    <a:pt x="1660" y="18"/>
                  </a:cubicBezTo>
                  <a:cubicBezTo>
                    <a:pt x="1659" y="17"/>
                    <a:pt x="1657" y="17"/>
                    <a:pt x="1654" y="17"/>
                  </a:cubicBezTo>
                  <a:cubicBezTo>
                    <a:pt x="1654" y="17"/>
                    <a:pt x="1653" y="17"/>
                    <a:pt x="1652" y="17"/>
                  </a:cubicBezTo>
                  <a:cubicBezTo>
                    <a:pt x="1651" y="17"/>
                    <a:pt x="1651" y="17"/>
                    <a:pt x="1650" y="17"/>
                  </a:cubicBezTo>
                  <a:cubicBezTo>
                    <a:pt x="1649" y="17"/>
                    <a:pt x="1648" y="17"/>
                    <a:pt x="1648" y="16"/>
                  </a:cubicBezTo>
                  <a:cubicBezTo>
                    <a:pt x="1648" y="16"/>
                    <a:pt x="1649" y="15"/>
                    <a:pt x="1650" y="15"/>
                  </a:cubicBezTo>
                  <a:cubicBezTo>
                    <a:pt x="1650" y="15"/>
                    <a:pt x="1651" y="15"/>
                    <a:pt x="1651" y="15"/>
                  </a:cubicBezTo>
                  <a:cubicBezTo>
                    <a:pt x="1651" y="15"/>
                    <a:pt x="1651" y="15"/>
                    <a:pt x="1651" y="15"/>
                  </a:cubicBezTo>
                  <a:cubicBezTo>
                    <a:pt x="1652" y="15"/>
                    <a:pt x="1649" y="13"/>
                    <a:pt x="1637" y="12"/>
                  </a:cubicBezTo>
                  <a:cubicBezTo>
                    <a:pt x="1636" y="12"/>
                    <a:pt x="1635" y="12"/>
                    <a:pt x="1634" y="12"/>
                  </a:cubicBezTo>
                  <a:cubicBezTo>
                    <a:pt x="1627" y="12"/>
                    <a:pt x="1621" y="13"/>
                    <a:pt x="1617" y="14"/>
                  </a:cubicBezTo>
                  <a:cubicBezTo>
                    <a:pt x="1614" y="15"/>
                    <a:pt x="1616" y="17"/>
                    <a:pt x="1616" y="19"/>
                  </a:cubicBezTo>
                  <a:cubicBezTo>
                    <a:pt x="1616" y="20"/>
                    <a:pt x="1616" y="20"/>
                    <a:pt x="1615" y="20"/>
                  </a:cubicBezTo>
                  <a:cubicBezTo>
                    <a:pt x="1613" y="20"/>
                    <a:pt x="1610" y="19"/>
                    <a:pt x="1609" y="18"/>
                  </a:cubicBezTo>
                  <a:cubicBezTo>
                    <a:pt x="1609" y="17"/>
                    <a:pt x="1608" y="16"/>
                    <a:pt x="1609" y="16"/>
                  </a:cubicBezTo>
                  <a:cubicBezTo>
                    <a:pt x="1610" y="16"/>
                    <a:pt x="1610" y="16"/>
                    <a:pt x="1610" y="16"/>
                  </a:cubicBezTo>
                  <a:cubicBezTo>
                    <a:pt x="1611" y="16"/>
                    <a:pt x="1612" y="16"/>
                    <a:pt x="1613" y="17"/>
                  </a:cubicBezTo>
                  <a:cubicBezTo>
                    <a:pt x="1613" y="17"/>
                    <a:pt x="1614" y="17"/>
                    <a:pt x="1614" y="17"/>
                  </a:cubicBezTo>
                  <a:cubicBezTo>
                    <a:pt x="1615" y="17"/>
                    <a:pt x="1615" y="17"/>
                    <a:pt x="1615" y="16"/>
                  </a:cubicBezTo>
                  <a:cubicBezTo>
                    <a:pt x="1615" y="16"/>
                    <a:pt x="1614" y="16"/>
                    <a:pt x="1611" y="16"/>
                  </a:cubicBezTo>
                  <a:cubicBezTo>
                    <a:pt x="1609" y="16"/>
                    <a:pt x="1606" y="16"/>
                    <a:pt x="1604" y="16"/>
                  </a:cubicBezTo>
                  <a:cubicBezTo>
                    <a:pt x="1600" y="17"/>
                    <a:pt x="1597" y="17"/>
                    <a:pt x="1595" y="17"/>
                  </a:cubicBezTo>
                  <a:cubicBezTo>
                    <a:pt x="1594" y="17"/>
                    <a:pt x="1593" y="17"/>
                    <a:pt x="1593" y="17"/>
                  </a:cubicBezTo>
                  <a:cubicBezTo>
                    <a:pt x="1593" y="16"/>
                    <a:pt x="1598" y="15"/>
                    <a:pt x="1604" y="15"/>
                  </a:cubicBezTo>
                  <a:cubicBezTo>
                    <a:pt x="1607" y="14"/>
                    <a:pt x="1603" y="14"/>
                    <a:pt x="1593" y="14"/>
                  </a:cubicBezTo>
                  <a:cubicBezTo>
                    <a:pt x="1589" y="14"/>
                    <a:pt x="1585" y="14"/>
                    <a:pt x="1580" y="14"/>
                  </a:cubicBezTo>
                  <a:cubicBezTo>
                    <a:pt x="1578" y="14"/>
                    <a:pt x="1576" y="14"/>
                    <a:pt x="1574" y="14"/>
                  </a:cubicBezTo>
                  <a:cubicBezTo>
                    <a:pt x="1556" y="15"/>
                    <a:pt x="1552" y="16"/>
                    <a:pt x="1550" y="19"/>
                  </a:cubicBezTo>
                  <a:cubicBezTo>
                    <a:pt x="1549" y="21"/>
                    <a:pt x="1552" y="21"/>
                    <a:pt x="1554" y="21"/>
                  </a:cubicBezTo>
                  <a:cubicBezTo>
                    <a:pt x="1554" y="21"/>
                    <a:pt x="1555" y="21"/>
                    <a:pt x="1555" y="21"/>
                  </a:cubicBezTo>
                  <a:cubicBezTo>
                    <a:pt x="1555" y="21"/>
                    <a:pt x="1555" y="21"/>
                    <a:pt x="1556" y="21"/>
                  </a:cubicBezTo>
                  <a:cubicBezTo>
                    <a:pt x="1556" y="21"/>
                    <a:pt x="1556" y="21"/>
                    <a:pt x="1556" y="21"/>
                  </a:cubicBezTo>
                  <a:cubicBezTo>
                    <a:pt x="1555" y="22"/>
                    <a:pt x="1552" y="22"/>
                    <a:pt x="1554" y="22"/>
                  </a:cubicBezTo>
                  <a:cubicBezTo>
                    <a:pt x="1556" y="23"/>
                    <a:pt x="1557" y="24"/>
                    <a:pt x="1561" y="25"/>
                  </a:cubicBezTo>
                  <a:cubicBezTo>
                    <a:pt x="1564" y="26"/>
                    <a:pt x="1564" y="28"/>
                    <a:pt x="1561" y="28"/>
                  </a:cubicBezTo>
                  <a:cubicBezTo>
                    <a:pt x="1561" y="28"/>
                    <a:pt x="1561" y="28"/>
                    <a:pt x="1560" y="28"/>
                  </a:cubicBezTo>
                  <a:cubicBezTo>
                    <a:pt x="1559" y="28"/>
                    <a:pt x="1558" y="27"/>
                    <a:pt x="1556" y="27"/>
                  </a:cubicBezTo>
                  <a:cubicBezTo>
                    <a:pt x="1553" y="27"/>
                    <a:pt x="1549" y="28"/>
                    <a:pt x="1551" y="29"/>
                  </a:cubicBezTo>
                  <a:cubicBezTo>
                    <a:pt x="1554" y="30"/>
                    <a:pt x="1558" y="31"/>
                    <a:pt x="1556" y="31"/>
                  </a:cubicBezTo>
                  <a:cubicBezTo>
                    <a:pt x="1554" y="31"/>
                    <a:pt x="1554" y="31"/>
                    <a:pt x="1555" y="31"/>
                  </a:cubicBezTo>
                  <a:cubicBezTo>
                    <a:pt x="1555" y="31"/>
                    <a:pt x="1555" y="31"/>
                    <a:pt x="1555" y="31"/>
                  </a:cubicBezTo>
                  <a:cubicBezTo>
                    <a:pt x="1554" y="31"/>
                    <a:pt x="1546" y="30"/>
                    <a:pt x="1534" y="29"/>
                  </a:cubicBezTo>
                  <a:cubicBezTo>
                    <a:pt x="1532" y="29"/>
                    <a:pt x="1531" y="29"/>
                    <a:pt x="1530" y="29"/>
                  </a:cubicBezTo>
                  <a:cubicBezTo>
                    <a:pt x="1525" y="29"/>
                    <a:pt x="1520" y="30"/>
                    <a:pt x="1516" y="31"/>
                  </a:cubicBezTo>
                  <a:cubicBezTo>
                    <a:pt x="1512" y="31"/>
                    <a:pt x="1508" y="32"/>
                    <a:pt x="1504" y="32"/>
                  </a:cubicBezTo>
                  <a:cubicBezTo>
                    <a:pt x="1504" y="32"/>
                    <a:pt x="1503" y="32"/>
                    <a:pt x="1502" y="32"/>
                  </a:cubicBezTo>
                  <a:cubicBezTo>
                    <a:pt x="1499" y="32"/>
                    <a:pt x="1497" y="32"/>
                    <a:pt x="1496" y="32"/>
                  </a:cubicBezTo>
                  <a:cubicBezTo>
                    <a:pt x="1491" y="32"/>
                    <a:pt x="1491" y="32"/>
                    <a:pt x="1494" y="35"/>
                  </a:cubicBezTo>
                  <a:cubicBezTo>
                    <a:pt x="1498" y="37"/>
                    <a:pt x="1497" y="40"/>
                    <a:pt x="1495" y="40"/>
                  </a:cubicBezTo>
                  <a:cubicBezTo>
                    <a:pt x="1495" y="40"/>
                    <a:pt x="1495" y="40"/>
                    <a:pt x="1495" y="40"/>
                  </a:cubicBezTo>
                  <a:cubicBezTo>
                    <a:pt x="1493" y="39"/>
                    <a:pt x="1484" y="39"/>
                    <a:pt x="1475" y="38"/>
                  </a:cubicBezTo>
                  <a:cubicBezTo>
                    <a:pt x="1465" y="36"/>
                    <a:pt x="1459" y="35"/>
                    <a:pt x="1461" y="34"/>
                  </a:cubicBezTo>
                  <a:cubicBezTo>
                    <a:pt x="1463" y="34"/>
                    <a:pt x="1463" y="34"/>
                    <a:pt x="1461" y="33"/>
                  </a:cubicBezTo>
                  <a:cubicBezTo>
                    <a:pt x="1460" y="33"/>
                    <a:pt x="1460" y="33"/>
                    <a:pt x="1460" y="33"/>
                  </a:cubicBezTo>
                  <a:cubicBezTo>
                    <a:pt x="1459" y="33"/>
                    <a:pt x="1458" y="34"/>
                    <a:pt x="1457" y="34"/>
                  </a:cubicBezTo>
                  <a:cubicBezTo>
                    <a:pt x="1456" y="34"/>
                    <a:pt x="1455" y="34"/>
                    <a:pt x="1453" y="34"/>
                  </a:cubicBezTo>
                  <a:cubicBezTo>
                    <a:pt x="1452" y="34"/>
                    <a:pt x="1451" y="34"/>
                    <a:pt x="1449" y="34"/>
                  </a:cubicBezTo>
                  <a:cubicBezTo>
                    <a:pt x="1442" y="33"/>
                    <a:pt x="1442" y="32"/>
                    <a:pt x="1447" y="32"/>
                  </a:cubicBezTo>
                  <a:cubicBezTo>
                    <a:pt x="1453" y="32"/>
                    <a:pt x="1453" y="30"/>
                    <a:pt x="1448" y="29"/>
                  </a:cubicBezTo>
                  <a:cubicBezTo>
                    <a:pt x="1443" y="29"/>
                    <a:pt x="1439" y="28"/>
                    <a:pt x="1440" y="27"/>
                  </a:cubicBezTo>
                  <a:cubicBezTo>
                    <a:pt x="1441" y="27"/>
                    <a:pt x="1441" y="27"/>
                    <a:pt x="1440" y="27"/>
                  </a:cubicBezTo>
                  <a:cubicBezTo>
                    <a:pt x="1439" y="27"/>
                    <a:pt x="1439" y="27"/>
                    <a:pt x="1439" y="27"/>
                  </a:cubicBezTo>
                  <a:cubicBezTo>
                    <a:pt x="1438" y="27"/>
                    <a:pt x="1438" y="27"/>
                    <a:pt x="1438" y="27"/>
                  </a:cubicBezTo>
                  <a:cubicBezTo>
                    <a:pt x="1437" y="27"/>
                    <a:pt x="1437" y="26"/>
                    <a:pt x="1438" y="26"/>
                  </a:cubicBezTo>
                  <a:cubicBezTo>
                    <a:pt x="1438" y="26"/>
                    <a:pt x="1434" y="25"/>
                    <a:pt x="1432" y="24"/>
                  </a:cubicBezTo>
                  <a:cubicBezTo>
                    <a:pt x="1431" y="24"/>
                    <a:pt x="1429" y="23"/>
                    <a:pt x="1428" y="23"/>
                  </a:cubicBezTo>
                  <a:cubicBezTo>
                    <a:pt x="1428" y="23"/>
                    <a:pt x="1428" y="23"/>
                    <a:pt x="1428" y="23"/>
                  </a:cubicBezTo>
                  <a:cubicBezTo>
                    <a:pt x="1427" y="23"/>
                    <a:pt x="1427" y="24"/>
                    <a:pt x="1427" y="24"/>
                  </a:cubicBezTo>
                  <a:cubicBezTo>
                    <a:pt x="1425" y="24"/>
                    <a:pt x="1424" y="23"/>
                    <a:pt x="1421" y="23"/>
                  </a:cubicBezTo>
                  <a:cubicBezTo>
                    <a:pt x="1418" y="22"/>
                    <a:pt x="1413" y="22"/>
                    <a:pt x="1409" y="22"/>
                  </a:cubicBezTo>
                  <a:cubicBezTo>
                    <a:pt x="1408" y="22"/>
                    <a:pt x="1407" y="22"/>
                    <a:pt x="1407" y="22"/>
                  </a:cubicBezTo>
                  <a:cubicBezTo>
                    <a:pt x="1404" y="22"/>
                    <a:pt x="1402" y="22"/>
                    <a:pt x="1402" y="22"/>
                  </a:cubicBezTo>
                  <a:cubicBezTo>
                    <a:pt x="1403" y="23"/>
                    <a:pt x="1401" y="23"/>
                    <a:pt x="1399" y="23"/>
                  </a:cubicBezTo>
                  <a:cubicBezTo>
                    <a:pt x="1399" y="23"/>
                    <a:pt x="1399" y="23"/>
                    <a:pt x="1398" y="23"/>
                  </a:cubicBezTo>
                  <a:cubicBezTo>
                    <a:pt x="1397" y="23"/>
                    <a:pt x="1396" y="23"/>
                    <a:pt x="1397" y="23"/>
                  </a:cubicBezTo>
                  <a:cubicBezTo>
                    <a:pt x="1398" y="22"/>
                    <a:pt x="1392" y="22"/>
                    <a:pt x="1385" y="22"/>
                  </a:cubicBezTo>
                  <a:cubicBezTo>
                    <a:pt x="1385" y="22"/>
                    <a:pt x="1384" y="22"/>
                    <a:pt x="1384" y="22"/>
                  </a:cubicBezTo>
                  <a:cubicBezTo>
                    <a:pt x="1378" y="22"/>
                    <a:pt x="1372" y="22"/>
                    <a:pt x="1372" y="22"/>
                  </a:cubicBezTo>
                  <a:cubicBezTo>
                    <a:pt x="1371" y="22"/>
                    <a:pt x="1370" y="24"/>
                    <a:pt x="1373" y="26"/>
                  </a:cubicBezTo>
                  <a:cubicBezTo>
                    <a:pt x="1376" y="28"/>
                    <a:pt x="1364" y="30"/>
                    <a:pt x="1346" y="31"/>
                  </a:cubicBezTo>
                  <a:cubicBezTo>
                    <a:pt x="1346" y="31"/>
                    <a:pt x="1345" y="31"/>
                    <a:pt x="1344" y="31"/>
                  </a:cubicBezTo>
                  <a:cubicBezTo>
                    <a:pt x="1336" y="31"/>
                    <a:pt x="1329" y="30"/>
                    <a:pt x="1323" y="29"/>
                  </a:cubicBezTo>
                  <a:cubicBezTo>
                    <a:pt x="1316" y="28"/>
                    <a:pt x="1310" y="27"/>
                    <a:pt x="1304" y="27"/>
                  </a:cubicBezTo>
                  <a:cubicBezTo>
                    <a:pt x="1302" y="27"/>
                    <a:pt x="1301" y="27"/>
                    <a:pt x="1300" y="28"/>
                  </a:cubicBezTo>
                  <a:cubicBezTo>
                    <a:pt x="1286" y="28"/>
                    <a:pt x="1277" y="31"/>
                    <a:pt x="1279" y="31"/>
                  </a:cubicBezTo>
                  <a:cubicBezTo>
                    <a:pt x="1282" y="32"/>
                    <a:pt x="1282" y="32"/>
                    <a:pt x="1280" y="32"/>
                  </a:cubicBezTo>
                  <a:cubicBezTo>
                    <a:pt x="1280" y="32"/>
                    <a:pt x="1280" y="32"/>
                    <a:pt x="1280" y="32"/>
                  </a:cubicBezTo>
                  <a:cubicBezTo>
                    <a:pt x="1278" y="32"/>
                    <a:pt x="1277" y="31"/>
                    <a:pt x="1273" y="30"/>
                  </a:cubicBezTo>
                  <a:cubicBezTo>
                    <a:pt x="1272" y="30"/>
                    <a:pt x="1271" y="30"/>
                    <a:pt x="1270" y="30"/>
                  </a:cubicBezTo>
                  <a:cubicBezTo>
                    <a:pt x="1269" y="30"/>
                    <a:pt x="1268" y="30"/>
                    <a:pt x="1267" y="30"/>
                  </a:cubicBezTo>
                  <a:cubicBezTo>
                    <a:pt x="1265" y="31"/>
                    <a:pt x="1263" y="31"/>
                    <a:pt x="1260" y="31"/>
                  </a:cubicBezTo>
                  <a:cubicBezTo>
                    <a:pt x="1260" y="31"/>
                    <a:pt x="1260" y="31"/>
                    <a:pt x="1259" y="31"/>
                  </a:cubicBezTo>
                  <a:cubicBezTo>
                    <a:pt x="1253" y="31"/>
                    <a:pt x="1247" y="30"/>
                    <a:pt x="1242" y="30"/>
                  </a:cubicBezTo>
                  <a:cubicBezTo>
                    <a:pt x="1240" y="30"/>
                    <a:pt x="1238" y="30"/>
                    <a:pt x="1237" y="31"/>
                  </a:cubicBezTo>
                  <a:cubicBezTo>
                    <a:pt x="1232" y="33"/>
                    <a:pt x="1245" y="32"/>
                    <a:pt x="1243" y="33"/>
                  </a:cubicBezTo>
                  <a:cubicBezTo>
                    <a:pt x="1241" y="34"/>
                    <a:pt x="1234" y="36"/>
                    <a:pt x="1225" y="38"/>
                  </a:cubicBezTo>
                  <a:cubicBezTo>
                    <a:pt x="1217" y="39"/>
                    <a:pt x="1221" y="42"/>
                    <a:pt x="1217" y="43"/>
                  </a:cubicBezTo>
                  <a:cubicBezTo>
                    <a:pt x="1217" y="43"/>
                    <a:pt x="1217" y="43"/>
                    <a:pt x="1216" y="43"/>
                  </a:cubicBezTo>
                  <a:cubicBezTo>
                    <a:pt x="1214" y="43"/>
                    <a:pt x="1217" y="40"/>
                    <a:pt x="1221" y="36"/>
                  </a:cubicBezTo>
                  <a:cubicBezTo>
                    <a:pt x="1221" y="36"/>
                    <a:pt x="1221" y="36"/>
                    <a:pt x="1221" y="35"/>
                  </a:cubicBezTo>
                  <a:cubicBezTo>
                    <a:pt x="1225" y="31"/>
                    <a:pt x="1226" y="27"/>
                    <a:pt x="1223" y="27"/>
                  </a:cubicBezTo>
                  <a:cubicBezTo>
                    <a:pt x="1221" y="27"/>
                    <a:pt x="1230" y="25"/>
                    <a:pt x="1234" y="20"/>
                  </a:cubicBezTo>
                  <a:cubicBezTo>
                    <a:pt x="1238" y="16"/>
                    <a:pt x="1225" y="14"/>
                    <a:pt x="1222" y="13"/>
                  </a:cubicBezTo>
                  <a:cubicBezTo>
                    <a:pt x="1221" y="13"/>
                    <a:pt x="1221" y="12"/>
                    <a:pt x="1223" y="12"/>
                  </a:cubicBezTo>
                  <a:cubicBezTo>
                    <a:pt x="1223" y="12"/>
                    <a:pt x="1224" y="12"/>
                    <a:pt x="1225" y="12"/>
                  </a:cubicBezTo>
                  <a:cubicBezTo>
                    <a:pt x="1226" y="12"/>
                    <a:pt x="1226" y="12"/>
                    <a:pt x="1226" y="12"/>
                  </a:cubicBezTo>
                  <a:cubicBezTo>
                    <a:pt x="1230" y="12"/>
                    <a:pt x="1229" y="11"/>
                    <a:pt x="1224" y="10"/>
                  </a:cubicBezTo>
                  <a:cubicBezTo>
                    <a:pt x="1220" y="9"/>
                    <a:pt x="1217" y="8"/>
                    <a:pt x="1215" y="8"/>
                  </a:cubicBezTo>
                  <a:cubicBezTo>
                    <a:pt x="1214" y="8"/>
                    <a:pt x="1214" y="9"/>
                    <a:pt x="1214" y="9"/>
                  </a:cubicBezTo>
                  <a:cubicBezTo>
                    <a:pt x="1214" y="9"/>
                    <a:pt x="1214" y="9"/>
                    <a:pt x="1214" y="9"/>
                  </a:cubicBezTo>
                  <a:cubicBezTo>
                    <a:pt x="1213" y="9"/>
                    <a:pt x="1211" y="8"/>
                    <a:pt x="1207" y="7"/>
                  </a:cubicBezTo>
                  <a:cubicBezTo>
                    <a:pt x="1203" y="6"/>
                    <a:pt x="1198" y="5"/>
                    <a:pt x="1189" y="5"/>
                  </a:cubicBezTo>
                  <a:cubicBezTo>
                    <a:pt x="1189" y="5"/>
                    <a:pt x="1189" y="5"/>
                    <a:pt x="1189" y="5"/>
                  </a:cubicBezTo>
                  <a:cubicBezTo>
                    <a:pt x="1188" y="5"/>
                    <a:pt x="1188" y="5"/>
                    <a:pt x="1187" y="5"/>
                  </a:cubicBezTo>
                  <a:cubicBezTo>
                    <a:pt x="1169" y="5"/>
                    <a:pt x="1163" y="9"/>
                    <a:pt x="1158" y="10"/>
                  </a:cubicBezTo>
                  <a:cubicBezTo>
                    <a:pt x="1158" y="11"/>
                    <a:pt x="1157" y="11"/>
                    <a:pt x="1156" y="11"/>
                  </a:cubicBezTo>
                  <a:cubicBezTo>
                    <a:pt x="1153" y="11"/>
                    <a:pt x="1152" y="8"/>
                    <a:pt x="1147" y="6"/>
                  </a:cubicBezTo>
                  <a:cubicBezTo>
                    <a:pt x="1145" y="5"/>
                    <a:pt x="1142" y="5"/>
                    <a:pt x="1139" y="5"/>
                  </a:cubicBezTo>
                  <a:cubicBezTo>
                    <a:pt x="1136" y="5"/>
                    <a:pt x="1134" y="5"/>
                    <a:pt x="1132" y="5"/>
                  </a:cubicBezTo>
                  <a:cubicBezTo>
                    <a:pt x="1130" y="5"/>
                    <a:pt x="1128" y="6"/>
                    <a:pt x="1128" y="6"/>
                  </a:cubicBezTo>
                  <a:cubicBezTo>
                    <a:pt x="1128" y="6"/>
                    <a:pt x="1128" y="6"/>
                    <a:pt x="1128" y="6"/>
                  </a:cubicBezTo>
                  <a:cubicBezTo>
                    <a:pt x="1128" y="5"/>
                    <a:pt x="1128" y="5"/>
                    <a:pt x="1127" y="5"/>
                  </a:cubicBezTo>
                  <a:cubicBezTo>
                    <a:pt x="1126" y="5"/>
                    <a:pt x="1124" y="5"/>
                    <a:pt x="1122" y="6"/>
                  </a:cubicBezTo>
                  <a:cubicBezTo>
                    <a:pt x="1122" y="6"/>
                    <a:pt x="1121" y="6"/>
                    <a:pt x="1121" y="6"/>
                  </a:cubicBezTo>
                  <a:cubicBezTo>
                    <a:pt x="1120" y="6"/>
                    <a:pt x="1126" y="4"/>
                    <a:pt x="1121" y="2"/>
                  </a:cubicBezTo>
                  <a:cubicBezTo>
                    <a:pt x="1119" y="1"/>
                    <a:pt x="1114" y="0"/>
                    <a:pt x="110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63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4276725" y="4213225"/>
              <a:ext cx="1436688" cy="479425"/>
            </a:xfrm>
            <a:custGeom>
              <a:avLst/>
              <a:gdLst>
                <a:gd name="T0" fmla="*/ 334 w 530"/>
                <a:gd name="T1" fmla="*/ 6 h 176"/>
                <a:gd name="T2" fmla="*/ 317 w 530"/>
                <a:gd name="T3" fmla="*/ 13 h 176"/>
                <a:gd name="T4" fmla="*/ 287 w 530"/>
                <a:gd name="T5" fmla="*/ 22 h 176"/>
                <a:gd name="T6" fmla="*/ 239 w 530"/>
                <a:gd name="T7" fmla="*/ 19 h 176"/>
                <a:gd name="T8" fmla="*/ 208 w 530"/>
                <a:gd name="T9" fmla="*/ 11 h 176"/>
                <a:gd name="T10" fmla="*/ 169 w 530"/>
                <a:gd name="T11" fmla="*/ 17 h 176"/>
                <a:gd name="T12" fmla="*/ 117 w 530"/>
                <a:gd name="T13" fmla="*/ 21 h 176"/>
                <a:gd name="T14" fmla="*/ 74 w 530"/>
                <a:gd name="T15" fmla="*/ 39 h 176"/>
                <a:gd name="T16" fmla="*/ 18 w 530"/>
                <a:gd name="T17" fmla="*/ 49 h 176"/>
                <a:gd name="T18" fmla="*/ 31 w 530"/>
                <a:gd name="T19" fmla="*/ 54 h 176"/>
                <a:gd name="T20" fmla="*/ 8 w 530"/>
                <a:gd name="T21" fmla="*/ 63 h 176"/>
                <a:gd name="T22" fmla="*/ 38 w 530"/>
                <a:gd name="T23" fmla="*/ 66 h 176"/>
                <a:gd name="T24" fmla="*/ 76 w 530"/>
                <a:gd name="T25" fmla="*/ 68 h 176"/>
                <a:gd name="T26" fmla="*/ 94 w 530"/>
                <a:gd name="T27" fmla="*/ 99 h 176"/>
                <a:gd name="T28" fmla="*/ 94 w 530"/>
                <a:gd name="T29" fmla="*/ 107 h 176"/>
                <a:gd name="T30" fmla="*/ 116 w 530"/>
                <a:gd name="T31" fmla="*/ 106 h 176"/>
                <a:gd name="T32" fmla="*/ 118 w 530"/>
                <a:gd name="T33" fmla="*/ 110 h 176"/>
                <a:gd name="T34" fmla="*/ 106 w 530"/>
                <a:gd name="T35" fmla="*/ 112 h 176"/>
                <a:gd name="T36" fmla="*/ 119 w 530"/>
                <a:gd name="T37" fmla="*/ 124 h 176"/>
                <a:gd name="T38" fmla="*/ 97 w 530"/>
                <a:gd name="T39" fmla="*/ 128 h 176"/>
                <a:gd name="T40" fmla="*/ 87 w 530"/>
                <a:gd name="T41" fmla="*/ 129 h 176"/>
                <a:gd name="T42" fmla="*/ 106 w 530"/>
                <a:gd name="T43" fmla="*/ 131 h 176"/>
                <a:gd name="T44" fmla="*/ 73 w 530"/>
                <a:gd name="T45" fmla="*/ 135 h 176"/>
                <a:gd name="T46" fmla="*/ 73 w 530"/>
                <a:gd name="T47" fmla="*/ 140 h 176"/>
                <a:gd name="T48" fmla="*/ 77 w 530"/>
                <a:gd name="T49" fmla="*/ 145 h 176"/>
                <a:gd name="T50" fmla="*/ 82 w 530"/>
                <a:gd name="T51" fmla="*/ 151 h 176"/>
                <a:gd name="T52" fmla="*/ 91 w 530"/>
                <a:gd name="T53" fmla="*/ 151 h 176"/>
                <a:gd name="T54" fmla="*/ 81 w 530"/>
                <a:gd name="T55" fmla="*/ 155 h 176"/>
                <a:gd name="T56" fmla="*/ 85 w 530"/>
                <a:gd name="T57" fmla="*/ 158 h 176"/>
                <a:gd name="T58" fmla="*/ 95 w 530"/>
                <a:gd name="T59" fmla="*/ 165 h 176"/>
                <a:gd name="T60" fmla="*/ 113 w 530"/>
                <a:gd name="T61" fmla="*/ 172 h 176"/>
                <a:gd name="T62" fmla="*/ 131 w 530"/>
                <a:gd name="T63" fmla="*/ 172 h 176"/>
                <a:gd name="T64" fmla="*/ 135 w 530"/>
                <a:gd name="T65" fmla="*/ 175 h 176"/>
                <a:gd name="T66" fmla="*/ 151 w 530"/>
                <a:gd name="T67" fmla="*/ 175 h 176"/>
                <a:gd name="T68" fmla="*/ 159 w 530"/>
                <a:gd name="T69" fmla="*/ 170 h 176"/>
                <a:gd name="T70" fmla="*/ 169 w 530"/>
                <a:gd name="T71" fmla="*/ 164 h 176"/>
                <a:gd name="T72" fmla="*/ 178 w 530"/>
                <a:gd name="T73" fmla="*/ 160 h 176"/>
                <a:gd name="T74" fmla="*/ 183 w 530"/>
                <a:gd name="T75" fmla="*/ 157 h 176"/>
                <a:gd name="T76" fmla="*/ 229 w 530"/>
                <a:gd name="T77" fmla="*/ 144 h 176"/>
                <a:gd name="T78" fmla="*/ 263 w 530"/>
                <a:gd name="T79" fmla="*/ 143 h 176"/>
                <a:gd name="T80" fmla="*/ 373 w 530"/>
                <a:gd name="T81" fmla="*/ 129 h 176"/>
                <a:gd name="T82" fmla="*/ 361 w 530"/>
                <a:gd name="T83" fmla="*/ 122 h 176"/>
                <a:gd name="T84" fmla="*/ 358 w 530"/>
                <a:gd name="T85" fmla="*/ 112 h 176"/>
                <a:gd name="T86" fmla="*/ 401 w 530"/>
                <a:gd name="T87" fmla="*/ 119 h 176"/>
                <a:gd name="T88" fmla="*/ 409 w 530"/>
                <a:gd name="T89" fmla="*/ 112 h 176"/>
                <a:gd name="T90" fmla="*/ 378 w 530"/>
                <a:gd name="T91" fmla="*/ 106 h 176"/>
                <a:gd name="T92" fmla="*/ 377 w 530"/>
                <a:gd name="T93" fmla="*/ 103 h 176"/>
                <a:gd name="T94" fmla="*/ 378 w 530"/>
                <a:gd name="T95" fmla="*/ 99 h 176"/>
                <a:gd name="T96" fmla="*/ 405 w 530"/>
                <a:gd name="T97" fmla="*/ 97 h 176"/>
                <a:gd name="T98" fmla="*/ 421 w 530"/>
                <a:gd name="T99" fmla="*/ 91 h 176"/>
                <a:gd name="T100" fmla="*/ 421 w 530"/>
                <a:gd name="T101" fmla="*/ 83 h 176"/>
                <a:gd name="T102" fmla="*/ 434 w 530"/>
                <a:gd name="T103" fmla="*/ 78 h 176"/>
                <a:gd name="T104" fmla="*/ 454 w 530"/>
                <a:gd name="T105" fmla="*/ 69 h 176"/>
                <a:gd name="T106" fmla="*/ 462 w 530"/>
                <a:gd name="T107" fmla="*/ 44 h 176"/>
                <a:gd name="T108" fmla="*/ 474 w 530"/>
                <a:gd name="T109" fmla="*/ 42 h 176"/>
                <a:gd name="T110" fmla="*/ 501 w 530"/>
                <a:gd name="T111" fmla="*/ 26 h 176"/>
                <a:gd name="T112" fmla="*/ 457 w 530"/>
                <a:gd name="T113" fmla="*/ 28 h 176"/>
                <a:gd name="T114" fmla="*/ 377 w 530"/>
                <a:gd name="T115" fmla="*/ 23 h 176"/>
                <a:gd name="T116" fmla="*/ 452 w 530"/>
                <a:gd name="T117" fmla="*/ 12 h 176"/>
                <a:gd name="T118" fmla="*/ 444 w 530"/>
                <a:gd name="T119" fmla="*/ 9 h 176"/>
                <a:gd name="T120" fmla="*/ 363 w 530"/>
                <a:gd name="T121" fmla="*/ 10 h 176"/>
                <a:gd name="T122" fmla="*/ 369 w 530"/>
                <a:gd name="T12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0" h="176">
                  <a:moveTo>
                    <a:pt x="121" y="114"/>
                  </a:moveTo>
                  <a:cubicBezTo>
                    <a:pt x="121" y="114"/>
                    <a:pt x="121" y="114"/>
                    <a:pt x="120" y="114"/>
                  </a:cubicBezTo>
                  <a:cubicBezTo>
                    <a:pt x="120" y="114"/>
                    <a:pt x="120" y="114"/>
                    <a:pt x="119" y="114"/>
                  </a:cubicBezTo>
                  <a:cubicBezTo>
                    <a:pt x="120" y="114"/>
                    <a:pt x="121" y="114"/>
                    <a:pt x="121" y="114"/>
                  </a:cubicBezTo>
                  <a:moveTo>
                    <a:pt x="369" y="0"/>
                  </a:moveTo>
                  <a:cubicBezTo>
                    <a:pt x="361" y="0"/>
                    <a:pt x="355" y="0"/>
                    <a:pt x="353" y="1"/>
                  </a:cubicBezTo>
                  <a:cubicBezTo>
                    <a:pt x="348" y="2"/>
                    <a:pt x="342" y="3"/>
                    <a:pt x="340" y="5"/>
                  </a:cubicBezTo>
                  <a:cubicBezTo>
                    <a:pt x="339" y="6"/>
                    <a:pt x="340" y="6"/>
                    <a:pt x="340" y="6"/>
                  </a:cubicBezTo>
                  <a:cubicBezTo>
                    <a:pt x="340" y="6"/>
                    <a:pt x="340" y="6"/>
                    <a:pt x="339" y="6"/>
                  </a:cubicBezTo>
                  <a:cubicBezTo>
                    <a:pt x="337" y="6"/>
                    <a:pt x="335" y="6"/>
                    <a:pt x="334" y="6"/>
                  </a:cubicBezTo>
                  <a:cubicBezTo>
                    <a:pt x="333" y="6"/>
                    <a:pt x="332" y="6"/>
                    <a:pt x="332" y="7"/>
                  </a:cubicBezTo>
                  <a:cubicBezTo>
                    <a:pt x="332" y="7"/>
                    <a:pt x="332" y="7"/>
                    <a:pt x="331" y="7"/>
                  </a:cubicBezTo>
                  <a:cubicBezTo>
                    <a:pt x="331" y="7"/>
                    <a:pt x="330" y="7"/>
                    <a:pt x="329" y="6"/>
                  </a:cubicBezTo>
                  <a:cubicBezTo>
                    <a:pt x="328" y="5"/>
                    <a:pt x="322" y="5"/>
                    <a:pt x="321" y="4"/>
                  </a:cubicBezTo>
                  <a:cubicBezTo>
                    <a:pt x="319" y="3"/>
                    <a:pt x="315" y="3"/>
                    <a:pt x="316" y="3"/>
                  </a:cubicBezTo>
                  <a:cubicBezTo>
                    <a:pt x="316" y="3"/>
                    <a:pt x="316" y="3"/>
                    <a:pt x="316" y="3"/>
                  </a:cubicBezTo>
                  <a:cubicBezTo>
                    <a:pt x="316" y="3"/>
                    <a:pt x="314" y="3"/>
                    <a:pt x="310" y="4"/>
                  </a:cubicBezTo>
                  <a:cubicBezTo>
                    <a:pt x="305" y="4"/>
                    <a:pt x="296" y="6"/>
                    <a:pt x="303" y="7"/>
                  </a:cubicBezTo>
                  <a:cubicBezTo>
                    <a:pt x="305" y="8"/>
                    <a:pt x="310" y="8"/>
                    <a:pt x="313" y="9"/>
                  </a:cubicBezTo>
                  <a:cubicBezTo>
                    <a:pt x="316" y="10"/>
                    <a:pt x="316" y="12"/>
                    <a:pt x="317" y="13"/>
                  </a:cubicBezTo>
                  <a:cubicBezTo>
                    <a:pt x="318" y="14"/>
                    <a:pt x="318" y="14"/>
                    <a:pt x="318" y="14"/>
                  </a:cubicBezTo>
                  <a:cubicBezTo>
                    <a:pt x="317" y="14"/>
                    <a:pt x="315" y="13"/>
                    <a:pt x="309" y="11"/>
                  </a:cubicBezTo>
                  <a:cubicBezTo>
                    <a:pt x="306" y="10"/>
                    <a:pt x="302" y="9"/>
                    <a:pt x="298" y="9"/>
                  </a:cubicBezTo>
                  <a:cubicBezTo>
                    <a:pt x="296" y="9"/>
                    <a:pt x="293" y="10"/>
                    <a:pt x="291" y="10"/>
                  </a:cubicBezTo>
                  <a:cubicBezTo>
                    <a:pt x="289" y="10"/>
                    <a:pt x="287" y="10"/>
                    <a:pt x="286" y="10"/>
                  </a:cubicBezTo>
                  <a:cubicBezTo>
                    <a:pt x="286" y="10"/>
                    <a:pt x="285" y="10"/>
                    <a:pt x="285" y="10"/>
                  </a:cubicBezTo>
                  <a:cubicBezTo>
                    <a:pt x="285" y="10"/>
                    <a:pt x="284" y="10"/>
                    <a:pt x="284" y="10"/>
                  </a:cubicBezTo>
                  <a:cubicBezTo>
                    <a:pt x="280" y="10"/>
                    <a:pt x="276" y="13"/>
                    <a:pt x="280" y="17"/>
                  </a:cubicBezTo>
                  <a:cubicBezTo>
                    <a:pt x="283" y="20"/>
                    <a:pt x="289" y="22"/>
                    <a:pt x="288" y="2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5" y="22"/>
                    <a:pt x="279" y="22"/>
                    <a:pt x="273" y="21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73" y="22"/>
                    <a:pt x="271" y="21"/>
                    <a:pt x="270" y="21"/>
                  </a:cubicBezTo>
                  <a:cubicBezTo>
                    <a:pt x="270" y="21"/>
                    <a:pt x="270" y="21"/>
                    <a:pt x="270" y="21"/>
                  </a:cubicBezTo>
                  <a:cubicBezTo>
                    <a:pt x="268" y="20"/>
                    <a:pt x="266" y="20"/>
                    <a:pt x="265" y="19"/>
                  </a:cubicBezTo>
                  <a:cubicBezTo>
                    <a:pt x="263" y="17"/>
                    <a:pt x="262" y="14"/>
                    <a:pt x="260" y="13"/>
                  </a:cubicBezTo>
                  <a:cubicBezTo>
                    <a:pt x="257" y="11"/>
                    <a:pt x="255" y="10"/>
                    <a:pt x="253" y="10"/>
                  </a:cubicBezTo>
                  <a:cubicBezTo>
                    <a:pt x="251" y="10"/>
                    <a:pt x="249" y="11"/>
                    <a:pt x="248" y="13"/>
                  </a:cubicBezTo>
                  <a:cubicBezTo>
                    <a:pt x="245" y="16"/>
                    <a:pt x="243" y="19"/>
                    <a:pt x="239" y="19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7" y="19"/>
                    <a:pt x="236" y="19"/>
                    <a:pt x="235" y="19"/>
                  </a:cubicBezTo>
                  <a:cubicBezTo>
                    <a:pt x="234" y="19"/>
                    <a:pt x="233" y="19"/>
                    <a:pt x="234" y="19"/>
                  </a:cubicBezTo>
                  <a:cubicBezTo>
                    <a:pt x="234" y="19"/>
                    <a:pt x="234" y="19"/>
                    <a:pt x="233" y="19"/>
                  </a:cubicBezTo>
                  <a:cubicBezTo>
                    <a:pt x="233" y="19"/>
                    <a:pt x="230" y="19"/>
                    <a:pt x="227" y="18"/>
                  </a:cubicBezTo>
                  <a:cubicBezTo>
                    <a:pt x="226" y="17"/>
                    <a:pt x="225" y="17"/>
                    <a:pt x="223" y="17"/>
                  </a:cubicBezTo>
                  <a:cubicBezTo>
                    <a:pt x="220" y="17"/>
                    <a:pt x="217" y="17"/>
                    <a:pt x="215" y="18"/>
                  </a:cubicBezTo>
                  <a:cubicBezTo>
                    <a:pt x="214" y="19"/>
                    <a:pt x="213" y="19"/>
                    <a:pt x="213" y="19"/>
                  </a:cubicBezTo>
                  <a:cubicBezTo>
                    <a:pt x="211" y="19"/>
                    <a:pt x="213" y="17"/>
                    <a:pt x="217" y="14"/>
                  </a:cubicBezTo>
                  <a:cubicBezTo>
                    <a:pt x="221" y="12"/>
                    <a:pt x="214" y="11"/>
                    <a:pt x="210" y="11"/>
                  </a:cubicBezTo>
                  <a:cubicBezTo>
                    <a:pt x="209" y="11"/>
                    <a:pt x="208" y="11"/>
                    <a:pt x="208" y="11"/>
                  </a:cubicBezTo>
                  <a:cubicBezTo>
                    <a:pt x="208" y="11"/>
                    <a:pt x="208" y="11"/>
                    <a:pt x="207" y="11"/>
                  </a:cubicBezTo>
                  <a:cubicBezTo>
                    <a:pt x="206" y="11"/>
                    <a:pt x="204" y="11"/>
                    <a:pt x="202" y="11"/>
                  </a:cubicBezTo>
                  <a:cubicBezTo>
                    <a:pt x="202" y="11"/>
                    <a:pt x="201" y="11"/>
                    <a:pt x="201" y="11"/>
                  </a:cubicBezTo>
                  <a:cubicBezTo>
                    <a:pt x="200" y="11"/>
                    <a:pt x="199" y="11"/>
                    <a:pt x="198" y="11"/>
                  </a:cubicBezTo>
                  <a:cubicBezTo>
                    <a:pt x="197" y="11"/>
                    <a:pt x="196" y="11"/>
                    <a:pt x="195" y="11"/>
                  </a:cubicBezTo>
                  <a:cubicBezTo>
                    <a:pt x="192" y="11"/>
                    <a:pt x="189" y="11"/>
                    <a:pt x="185" y="11"/>
                  </a:cubicBezTo>
                  <a:cubicBezTo>
                    <a:pt x="182" y="11"/>
                    <a:pt x="180" y="11"/>
                    <a:pt x="178" y="11"/>
                  </a:cubicBezTo>
                  <a:cubicBezTo>
                    <a:pt x="175" y="11"/>
                    <a:pt x="172" y="11"/>
                    <a:pt x="170" y="11"/>
                  </a:cubicBezTo>
                  <a:cubicBezTo>
                    <a:pt x="167" y="12"/>
                    <a:pt x="168" y="14"/>
                    <a:pt x="169" y="15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68" y="17"/>
                    <a:pt x="168" y="17"/>
                    <a:pt x="167" y="16"/>
                  </a:cubicBezTo>
                  <a:cubicBezTo>
                    <a:pt x="165" y="14"/>
                    <a:pt x="163" y="13"/>
                    <a:pt x="162" y="13"/>
                  </a:cubicBezTo>
                  <a:cubicBezTo>
                    <a:pt x="160" y="13"/>
                    <a:pt x="159" y="12"/>
                    <a:pt x="158" y="12"/>
                  </a:cubicBezTo>
                  <a:cubicBezTo>
                    <a:pt x="147" y="12"/>
                    <a:pt x="151" y="18"/>
                    <a:pt x="147" y="19"/>
                  </a:cubicBezTo>
                  <a:cubicBezTo>
                    <a:pt x="140" y="20"/>
                    <a:pt x="134" y="20"/>
                    <a:pt x="129" y="20"/>
                  </a:cubicBezTo>
                  <a:cubicBezTo>
                    <a:pt x="123" y="21"/>
                    <a:pt x="122" y="22"/>
                    <a:pt x="122" y="22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22" y="23"/>
                    <a:pt x="122" y="23"/>
                    <a:pt x="122" y="22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1" y="22"/>
                    <a:pt x="119" y="21"/>
                    <a:pt x="117" y="21"/>
                  </a:cubicBezTo>
                  <a:cubicBezTo>
                    <a:pt x="115" y="21"/>
                    <a:pt x="114" y="21"/>
                    <a:pt x="112" y="22"/>
                  </a:cubicBezTo>
                  <a:cubicBezTo>
                    <a:pt x="107" y="23"/>
                    <a:pt x="82" y="24"/>
                    <a:pt x="84" y="28"/>
                  </a:cubicBezTo>
                  <a:cubicBezTo>
                    <a:pt x="85" y="30"/>
                    <a:pt x="89" y="31"/>
                    <a:pt x="93" y="31"/>
                  </a:cubicBezTo>
                  <a:cubicBezTo>
                    <a:pt x="95" y="31"/>
                    <a:pt x="98" y="30"/>
                    <a:pt x="100" y="30"/>
                  </a:cubicBezTo>
                  <a:cubicBezTo>
                    <a:pt x="101" y="30"/>
                    <a:pt x="103" y="30"/>
                    <a:pt x="103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0" y="31"/>
                    <a:pt x="98" y="31"/>
                    <a:pt x="99" y="31"/>
                  </a:cubicBezTo>
                  <a:cubicBezTo>
                    <a:pt x="101" y="32"/>
                    <a:pt x="96" y="33"/>
                    <a:pt x="91" y="36"/>
                  </a:cubicBezTo>
                  <a:cubicBezTo>
                    <a:pt x="88" y="37"/>
                    <a:pt x="85" y="38"/>
                    <a:pt x="79" y="39"/>
                  </a:cubicBezTo>
                  <a:cubicBezTo>
                    <a:pt x="77" y="39"/>
                    <a:pt x="76" y="39"/>
                    <a:pt x="74" y="39"/>
                  </a:cubicBezTo>
                  <a:cubicBezTo>
                    <a:pt x="70" y="39"/>
                    <a:pt x="66" y="39"/>
                    <a:pt x="62" y="38"/>
                  </a:cubicBezTo>
                  <a:cubicBezTo>
                    <a:pt x="60" y="38"/>
                    <a:pt x="59" y="38"/>
                    <a:pt x="57" y="38"/>
                  </a:cubicBezTo>
                  <a:cubicBezTo>
                    <a:pt x="48" y="38"/>
                    <a:pt x="34" y="40"/>
                    <a:pt x="24" y="40"/>
                  </a:cubicBezTo>
                  <a:cubicBezTo>
                    <a:pt x="12" y="41"/>
                    <a:pt x="4" y="43"/>
                    <a:pt x="5" y="43"/>
                  </a:cubicBezTo>
                  <a:cubicBezTo>
                    <a:pt x="7" y="43"/>
                    <a:pt x="6" y="43"/>
                    <a:pt x="3" y="44"/>
                  </a:cubicBezTo>
                  <a:cubicBezTo>
                    <a:pt x="1" y="44"/>
                    <a:pt x="2" y="45"/>
                    <a:pt x="6" y="46"/>
                  </a:cubicBezTo>
                  <a:cubicBezTo>
                    <a:pt x="8" y="47"/>
                    <a:pt x="11" y="48"/>
                    <a:pt x="14" y="48"/>
                  </a:cubicBezTo>
                  <a:cubicBezTo>
                    <a:pt x="14" y="48"/>
                    <a:pt x="15" y="48"/>
                    <a:pt x="15" y="48"/>
                  </a:cubicBezTo>
                  <a:cubicBezTo>
                    <a:pt x="15" y="48"/>
                    <a:pt x="16" y="48"/>
                    <a:pt x="16" y="48"/>
                  </a:cubicBezTo>
                  <a:cubicBezTo>
                    <a:pt x="18" y="48"/>
                    <a:pt x="19" y="49"/>
                    <a:pt x="18" y="49"/>
                  </a:cubicBezTo>
                  <a:cubicBezTo>
                    <a:pt x="15" y="49"/>
                    <a:pt x="15" y="50"/>
                    <a:pt x="18" y="50"/>
                  </a:cubicBezTo>
                  <a:cubicBezTo>
                    <a:pt x="20" y="50"/>
                    <a:pt x="21" y="50"/>
                    <a:pt x="18" y="50"/>
                  </a:cubicBezTo>
                  <a:cubicBezTo>
                    <a:pt x="16" y="51"/>
                    <a:pt x="18" y="51"/>
                    <a:pt x="22" y="51"/>
                  </a:cubicBezTo>
                  <a:cubicBezTo>
                    <a:pt x="22" y="51"/>
                    <a:pt x="23" y="51"/>
                    <a:pt x="24" y="51"/>
                  </a:cubicBezTo>
                  <a:cubicBezTo>
                    <a:pt x="25" y="51"/>
                    <a:pt x="26" y="51"/>
                    <a:pt x="28" y="51"/>
                  </a:cubicBezTo>
                  <a:cubicBezTo>
                    <a:pt x="29" y="51"/>
                    <a:pt x="31" y="51"/>
                    <a:pt x="32" y="51"/>
                  </a:cubicBezTo>
                  <a:cubicBezTo>
                    <a:pt x="35" y="51"/>
                    <a:pt x="38" y="51"/>
                    <a:pt x="40" y="52"/>
                  </a:cubicBezTo>
                  <a:cubicBezTo>
                    <a:pt x="47" y="53"/>
                    <a:pt x="41" y="54"/>
                    <a:pt x="35" y="54"/>
                  </a:cubicBezTo>
                  <a:cubicBezTo>
                    <a:pt x="35" y="54"/>
                    <a:pt x="34" y="54"/>
                    <a:pt x="33" y="54"/>
                  </a:cubicBezTo>
                  <a:cubicBezTo>
                    <a:pt x="32" y="54"/>
                    <a:pt x="32" y="54"/>
                    <a:pt x="31" y="54"/>
                  </a:cubicBezTo>
                  <a:cubicBezTo>
                    <a:pt x="26" y="54"/>
                    <a:pt x="26" y="54"/>
                    <a:pt x="31" y="55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2" y="55"/>
                    <a:pt x="26" y="55"/>
                    <a:pt x="18" y="54"/>
                  </a:cubicBezTo>
                  <a:cubicBezTo>
                    <a:pt x="17" y="54"/>
                    <a:pt x="15" y="54"/>
                    <a:pt x="14" y="54"/>
                  </a:cubicBezTo>
                  <a:cubicBezTo>
                    <a:pt x="5" y="54"/>
                    <a:pt x="0" y="56"/>
                    <a:pt x="0" y="57"/>
                  </a:cubicBezTo>
                  <a:cubicBezTo>
                    <a:pt x="0" y="57"/>
                    <a:pt x="1" y="57"/>
                    <a:pt x="3" y="57"/>
                  </a:cubicBezTo>
                  <a:cubicBezTo>
                    <a:pt x="4" y="57"/>
                    <a:pt x="5" y="57"/>
                    <a:pt x="6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57"/>
                    <a:pt x="5" y="58"/>
                    <a:pt x="8" y="59"/>
                  </a:cubicBezTo>
                  <a:cubicBezTo>
                    <a:pt x="11" y="60"/>
                    <a:pt x="2" y="61"/>
                    <a:pt x="8" y="63"/>
                  </a:cubicBezTo>
                  <a:cubicBezTo>
                    <a:pt x="11" y="65"/>
                    <a:pt x="17" y="66"/>
                    <a:pt x="21" y="66"/>
                  </a:cubicBezTo>
                  <a:cubicBezTo>
                    <a:pt x="23" y="66"/>
                    <a:pt x="24" y="66"/>
                    <a:pt x="25" y="66"/>
                  </a:cubicBezTo>
                  <a:cubicBezTo>
                    <a:pt x="26" y="65"/>
                    <a:pt x="27" y="65"/>
                    <a:pt x="28" y="65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9" y="65"/>
                    <a:pt x="30" y="65"/>
                    <a:pt x="31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3" y="65"/>
                    <a:pt x="34" y="65"/>
                    <a:pt x="34" y="65"/>
                  </a:cubicBezTo>
                  <a:cubicBezTo>
                    <a:pt x="36" y="65"/>
                    <a:pt x="36" y="65"/>
                    <a:pt x="36" y="66"/>
                  </a:cubicBezTo>
                  <a:cubicBezTo>
                    <a:pt x="35" y="66"/>
                    <a:pt x="36" y="66"/>
                    <a:pt x="36" y="66"/>
                  </a:cubicBezTo>
                  <a:cubicBezTo>
                    <a:pt x="37" y="66"/>
                    <a:pt x="37" y="66"/>
                    <a:pt x="38" y="66"/>
                  </a:cubicBezTo>
                  <a:cubicBezTo>
                    <a:pt x="38" y="66"/>
                    <a:pt x="39" y="66"/>
                    <a:pt x="40" y="66"/>
                  </a:cubicBezTo>
                  <a:cubicBezTo>
                    <a:pt x="41" y="66"/>
                    <a:pt x="42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6" y="66"/>
                    <a:pt x="46" y="66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48" y="66"/>
                    <a:pt x="49" y="66"/>
                    <a:pt x="48" y="66"/>
                  </a:cubicBezTo>
                  <a:cubicBezTo>
                    <a:pt x="48" y="66"/>
                    <a:pt x="49" y="66"/>
                    <a:pt x="50" y="66"/>
                  </a:cubicBezTo>
                  <a:cubicBezTo>
                    <a:pt x="51" y="66"/>
                    <a:pt x="52" y="66"/>
                    <a:pt x="53" y="66"/>
                  </a:cubicBezTo>
                  <a:cubicBezTo>
                    <a:pt x="54" y="66"/>
                    <a:pt x="55" y="66"/>
                    <a:pt x="57" y="66"/>
                  </a:cubicBezTo>
                  <a:cubicBezTo>
                    <a:pt x="62" y="66"/>
                    <a:pt x="68" y="67"/>
                    <a:pt x="76" y="68"/>
                  </a:cubicBezTo>
                  <a:cubicBezTo>
                    <a:pt x="85" y="69"/>
                    <a:pt x="93" y="71"/>
                    <a:pt x="96" y="73"/>
                  </a:cubicBezTo>
                  <a:cubicBezTo>
                    <a:pt x="97" y="73"/>
                    <a:pt x="96" y="74"/>
                    <a:pt x="95" y="74"/>
                  </a:cubicBezTo>
                  <a:cubicBezTo>
                    <a:pt x="94" y="75"/>
                    <a:pt x="94" y="76"/>
                    <a:pt x="95" y="77"/>
                  </a:cubicBezTo>
                  <a:cubicBezTo>
                    <a:pt x="96" y="78"/>
                    <a:pt x="99" y="80"/>
                    <a:pt x="100" y="83"/>
                  </a:cubicBezTo>
                  <a:cubicBezTo>
                    <a:pt x="101" y="84"/>
                    <a:pt x="96" y="85"/>
                    <a:pt x="96" y="85"/>
                  </a:cubicBezTo>
                  <a:cubicBezTo>
                    <a:pt x="96" y="85"/>
                    <a:pt x="96" y="85"/>
                    <a:pt x="96" y="85"/>
                  </a:cubicBezTo>
                  <a:cubicBezTo>
                    <a:pt x="97" y="85"/>
                    <a:pt x="97" y="85"/>
                    <a:pt x="97" y="85"/>
                  </a:cubicBezTo>
                  <a:cubicBezTo>
                    <a:pt x="99" y="85"/>
                    <a:pt x="101" y="87"/>
                    <a:pt x="101" y="89"/>
                  </a:cubicBezTo>
                  <a:cubicBezTo>
                    <a:pt x="102" y="92"/>
                    <a:pt x="106" y="95"/>
                    <a:pt x="102" y="97"/>
                  </a:cubicBezTo>
                  <a:cubicBezTo>
                    <a:pt x="99" y="99"/>
                    <a:pt x="92" y="99"/>
                    <a:pt x="94" y="99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4" y="99"/>
                    <a:pt x="94" y="99"/>
                    <a:pt x="95" y="99"/>
                  </a:cubicBezTo>
                  <a:cubicBezTo>
                    <a:pt x="96" y="99"/>
                    <a:pt x="98" y="99"/>
                    <a:pt x="98" y="99"/>
                  </a:cubicBezTo>
                  <a:cubicBezTo>
                    <a:pt x="98" y="99"/>
                    <a:pt x="97" y="100"/>
                    <a:pt x="94" y="101"/>
                  </a:cubicBezTo>
                  <a:cubicBezTo>
                    <a:pt x="91" y="101"/>
                    <a:pt x="92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6" y="102"/>
                    <a:pt x="96" y="102"/>
                    <a:pt x="97" y="102"/>
                  </a:cubicBezTo>
                  <a:cubicBezTo>
                    <a:pt x="98" y="102"/>
                    <a:pt x="96" y="102"/>
                    <a:pt x="90" y="103"/>
                  </a:cubicBezTo>
                  <a:cubicBezTo>
                    <a:pt x="85" y="104"/>
                    <a:pt x="89" y="107"/>
                    <a:pt x="93" y="107"/>
                  </a:cubicBezTo>
                  <a:cubicBezTo>
                    <a:pt x="93" y="107"/>
                    <a:pt x="94" y="107"/>
                    <a:pt x="94" y="107"/>
                  </a:cubicBezTo>
                  <a:cubicBezTo>
                    <a:pt x="99" y="106"/>
                    <a:pt x="102" y="105"/>
                    <a:pt x="102" y="105"/>
                  </a:cubicBezTo>
                  <a:cubicBezTo>
                    <a:pt x="102" y="104"/>
                    <a:pt x="105" y="103"/>
                    <a:pt x="106" y="102"/>
                  </a:cubicBezTo>
                  <a:cubicBezTo>
                    <a:pt x="107" y="102"/>
                    <a:pt x="107" y="102"/>
                    <a:pt x="107" y="101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3"/>
                    <a:pt x="108" y="104"/>
                    <a:pt x="110" y="104"/>
                  </a:cubicBezTo>
                  <a:cubicBezTo>
                    <a:pt x="110" y="104"/>
                    <a:pt x="111" y="104"/>
                    <a:pt x="112" y="104"/>
                  </a:cubicBezTo>
                  <a:cubicBezTo>
                    <a:pt x="113" y="103"/>
                    <a:pt x="114" y="103"/>
                    <a:pt x="114" y="103"/>
                  </a:cubicBezTo>
                  <a:cubicBezTo>
                    <a:pt x="115" y="103"/>
                    <a:pt x="114" y="103"/>
                    <a:pt x="114" y="104"/>
                  </a:cubicBezTo>
                  <a:cubicBezTo>
                    <a:pt x="112" y="104"/>
                    <a:pt x="113" y="105"/>
                    <a:pt x="117" y="105"/>
                  </a:cubicBezTo>
                  <a:cubicBezTo>
                    <a:pt x="120" y="105"/>
                    <a:pt x="120" y="106"/>
                    <a:pt x="116" y="106"/>
                  </a:cubicBezTo>
                  <a:cubicBezTo>
                    <a:pt x="113" y="107"/>
                    <a:pt x="112" y="107"/>
                    <a:pt x="116" y="107"/>
                  </a:cubicBezTo>
                  <a:cubicBezTo>
                    <a:pt x="119" y="107"/>
                    <a:pt x="119" y="107"/>
                    <a:pt x="116" y="108"/>
                  </a:cubicBezTo>
                  <a:cubicBezTo>
                    <a:pt x="114" y="109"/>
                    <a:pt x="113" y="109"/>
                    <a:pt x="115" y="109"/>
                  </a:cubicBezTo>
                  <a:cubicBezTo>
                    <a:pt x="115" y="109"/>
                    <a:pt x="116" y="109"/>
                    <a:pt x="116" y="109"/>
                  </a:cubicBezTo>
                  <a:cubicBezTo>
                    <a:pt x="117" y="109"/>
                    <a:pt x="117" y="109"/>
                    <a:pt x="118" y="109"/>
                  </a:cubicBezTo>
                  <a:cubicBezTo>
                    <a:pt x="120" y="109"/>
                    <a:pt x="120" y="109"/>
                    <a:pt x="118" y="109"/>
                  </a:cubicBezTo>
                  <a:cubicBezTo>
                    <a:pt x="116" y="109"/>
                    <a:pt x="117" y="109"/>
                    <a:pt x="120" y="110"/>
                  </a:cubicBezTo>
                  <a:cubicBezTo>
                    <a:pt x="122" y="110"/>
                    <a:pt x="122" y="110"/>
                    <a:pt x="120" y="110"/>
                  </a:cubicBezTo>
                  <a:cubicBezTo>
                    <a:pt x="120" y="110"/>
                    <a:pt x="120" y="110"/>
                    <a:pt x="119" y="110"/>
                  </a:cubicBezTo>
                  <a:cubicBezTo>
                    <a:pt x="119" y="110"/>
                    <a:pt x="119" y="110"/>
                    <a:pt x="118" y="110"/>
                  </a:cubicBezTo>
                  <a:cubicBezTo>
                    <a:pt x="117" y="110"/>
                    <a:pt x="117" y="111"/>
                    <a:pt x="118" y="111"/>
                  </a:cubicBezTo>
                  <a:cubicBezTo>
                    <a:pt x="120" y="112"/>
                    <a:pt x="120" y="112"/>
                    <a:pt x="119" y="112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9" y="112"/>
                    <a:pt x="118" y="112"/>
                    <a:pt x="118" y="112"/>
                  </a:cubicBezTo>
                  <a:cubicBezTo>
                    <a:pt x="118" y="112"/>
                    <a:pt x="118" y="112"/>
                    <a:pt x="120" y="113"/>
                  </a:cubicBezTo>
                  <a:cubicBezTo>
                    <a:pt x="121" y="113"/>
                    <a:pt x="122" y="114"/>
                    <a:pt x="121" y="114"/>
                  </a:cubicBezTo>
                  <a:cubicBezTo>
                    <a:pt x="121" y="114"/>
                    <a:pt x="121" y="114"/>
                    <a:pt x="121" y="114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17" y="114"/>
                    <a:pt x="112" y="113"/>
                    <a:pt x="106" y="112"/>
                  </a:cubicBezTo>
                  <a:cubicBezTo>
                    <a:pt x="101" y="111"/>
                    <a:pt x="96" y="111"/>
                    <a:pt x="92" y="111"/>
                  </a:cubicBezTo>
                  <a:cubicBezTo>
                    <a:pt x="89" y="111"/>
                    <a:pt x="87" y="111"/>
                    <a:pt x="86" y="112"/>
                  </a:cubicBezTo>
                  <a:cubicBezTo>
                    <a:pt x="84" y="113"/>
                    <a:pt x="92" y="115"/>
                    <a:pt x="102" y="116"/>
                  </a:cubicBezTo>
                  <a:cubicBezTo>
                    <a:pt x="114" y="117"/>
                    <a:pt x="125" y="118"/>
                    <a:pt x="122" y="119"/>
                  </a:cubicBezTo>
                  <a:cubicBezTo>
                    <a:pt x="120" y="120"/>
                    <a:pt x="118" y="120"/>
                    <a:pt x="120" y="120"/>
                  </a:cubicBezTo>
                  <a:cubicBezTo>
                    <a:pt x="121" y="120"/>
                    <a:pt x="120" y="121"/>
                    <a:pt x="117" y="121"/>
                  </a:cubicBezTo>
                  <a:cubicBezTo>
                    <a:pt x="114" y="122"/>
                    <a:pt x="115" y="122"/>
                    <a:pt x="117" y="122"/>
                  </a:cubicBezTo>
                  <a:cubicBezTo>
                    <a:pt x="119" y="123"/>
                    <a:pt x="120" y="123"/>
                    <a:pt x="119" y="123"/>
                  </a:cubicBezTo>
                  <a:cubicBezTo>
                    <a:pt x="117" y="123"/>
                    <a:pt x="118" y="123"/>
                    <a:pt x="119" y="124"/>
                  </a:cubicBezTo>
                  <a:cubicBezTo>
                    <a:pt x="119" y="124"/>
                    <a:pt x="120" y="124"/>
                    <a:pt x="119" y="124"/>
                  </a:cubicBezTo>
                  <a:cubicBezTo>
                    <a:pt x="119" y="124"/>
                    <a:pt x="118" y="124"/>
                    <a:pt x="116" y="123"/>
                  </a:cubicBezTo>
                  <a:cubicBezTo>
                    <a:pt x="115" y="123"/>
                    <a:pt x="113" y="123"/>
                    <a:pt x="113" y="123"/>
                  </a:cubicBezTo>
                  <a:cubicBezTo>
                    <a:pt x="111" y="123"/>
                    <a:pt x="110" y="123"/>
                    <a:pt x="110" y="124"/>
                  </a:cubicBezTo>
                  <a:cubicBezTo>
                    <a:pt x="109" y="124"/>
                    <a:pt x="109" y="125"/>
                    <a:pt x="110" y="125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109" y="125"/>
                    <a:pt x="106" y="126"/>
                    <a:pt x="101" y="126"/>
                  </a:cubicBezTo>
                  <a:cubicBezTo>
                    <a:pt x="96" y="127"/>
                    <a:pt x="92" y="127"/>
                    <a:pt x="91" y="127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2" y="127"/>
                    <a:pt x="93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100" y="128"/>
                    <a:pt x="102" y="128"/>
                    <a:pt x="102" y="128"/>
                  </a:cubicBezTo>
                  <a:cubicBezTo>
                    <a:pt x="101" y="127"/>
                    <a:pt x="102" y="127"/>
                    <a:pt x="104" y="127"/>
                  </a:cubicBezTo>
                  <a:cubicBezTo>
                    <a:pt x="104" y="127"/>
                    <a:pt x="105" y="127"/>
                    <a:pt x="105" y="127"/>
                  </a:cubicBezTo>
                  <a:cubicBezTo>
                    <a:pt x="106" y="127"/>
                    <a:pt x="107" y="128"/>
                    <a:pt x="108" y="129"/>
                  </a:cubicBezTo>
                  <a:cubicBezTo>
                    <a:pt x="109" y="130"/>
                    <a:pt x="108" y="130"/>
                    <a:pt x="105" y="130"/>
                  </a:cubicBezTo>
                  <a:cubicBezTo>
                    <a:pt x="104" y="130"/>
                    <a:pt x="102" y="130"/>
                    <a:pt x="100" y="130"/>
                  </a:cubicBezTo>
                  <a:cubicBezTo>
                    <a:pt x="96" y="129"/>
                    <a:pt x="92" y="129"/>
                    <a:pt x="91" y="129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91" y="129"/>
                    <a:pt x="91" y="129"/>
                    <a:pt x="91" y="129"/>
                  </a:cubicBezTo>
                  <a:cubicBezTo>
                    <a:pt x="90" y="129"/>
                    <a:pt x="89" y="129"/>
                    <a:pt x="87" y="129"/>
                  </a:cubicBezTo>
                  <a:cubicBezTo>
                    <a:pt x="87" y="128"/>
                    <a:pt x="86" y="128"/>
                    <a:pt x="86" y="128"/>
                  </a:cubicBezTo>
                  <a:cubicBezTo>
                    <a:pt x="85" y="128"/>
                    <a:pt x="86" y="129"/>
                    <a:pt x="88" y="129"/>
                  </a:cubicBezTo>
                  <a:cubicBezTo>
                    <a:pt x="91" y="130"/>
                    <a:pt x="88" y="130"/>
                    <a:pt x="83" y="130"/>
                  </a:cubicBezTo>
                  <a:cubicBezTo>
                    <a:pt x="78" y="131"/>
                    <a:pt x="81" y="131"/>
                    <a:pt x="88" y="131"/>
                  </a:cubicBezTo>
                  <a:cubicBezTo>
                    <a:pt x="88" y="131"/>
                    <a:pt x="89" y="131"/>
                    <a:pt x="89" y="131"/>
                  </a:cubicBezTo>
                  <a:cubicBezTo>
                    <a:pt x="92" y="131"/>
                    <a:pt x="95" y="131"/>
                    <a:pt x="97" y="131"/>
                  </a:cubicBezTo>
                  <a:cubicBezTo>
                    <a:pt x="100" y="131"/>
                    <a:pt x="102" y="131"/>
                    <a:pt x="102" y="131"/>
                  </a:cubicBezTo>
                  <a:cubicBezTo>
                    <a:pt x="103" y="131"/>
                    <a:pt x="103" y="131"/>
                    <a:pt x="103" y="131"/>
                  </a:cubicBezTo>
                  <a:cubicBezTo>
                    <a:pt x="104" y="131"/>
                    <a:pt x="104" y="131"/>
                    <a:pt x="103" y="131"/>
                  </a:cubicBezTo>
                  <a:cubicBezTo>
                    <a:pt x="103" y="131"/>
                    <a:pt x="104" y="131"/>
                    <a:pt x="106" y="131"/>
                  </a:cubicBezTo>
                  <a:cubicBezTo>
                    <a:pt x="106" y="131"/>
                    <a:pt x="107" y="131"/>
                    <a:pt x="107" y="131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0" y="131"/>
                    <a:pt x="110" y="132"/>
                    <a:pt x="107" y="132"/>
                  </a:cubicBezTo>
                  <a:cubicBezTo>
                    <a:pt x="105" y="132"/>
                    <a:pt x="105" y="133"/>
                    <a:pt x="107" y="133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7" y="133"/>
                    <a:pt x="100" y="133"/>
                    <a:pt x="91" y="132"/>
                  </a:cubicBezTo>
                  <a:cubicBezTo>
                    <a:pt x="90" y="132"/>
                    <a:pt x="88" y="132"/>
                    <a:pt x="87" y="132"/>
                  </a:cubicBezTo>
                  <a:cubicBezTo>
                    <a:pt x="78" y="132"/>
                    <a:pt x="78" y="134"/>
                    <a:pt x="83" y="134"/>
                  </a:cubicBezTo>
                  <a:cubicBezTo>
                    <a:pt x="88" y="135"/>
                    <a:pt x="88" y="135"/>
                    <a:pt x="82" y="135"/>
                  </a:cubicBezTo>
                  <a:cubicBezTo>
                    <a:pt x="77" y="135"/>
                    <a:pt x="72" y="135"/>
                    <a:pt x="73" y="135"/>
                  </a:cubicBezTo>
                  <a:cubicBezTo>
                    <a:pt x="74" y="135"/>
                    <a:pt x="74" y="136"/>
                    <a:pt x="73" y="136"/>
                  </a:cubicBezTo>
                  <a:cubicBezTo>
                    <a:pt x="71" y="136"/>
                    <a:pt x="73" y="136"/>
                    <a:pt x="77" y="136"/>
                  </a:cubicBezTo>
                  <a:cubicBezTo>
                    <a:pt x="81" y="136"/>
                    <a:pt x="84" y="137"/>
                    <a:pt x="84" y="137"/>
                  </a:cubicBezTo>
                  <a:cubicBezTo>
                    <a:pt x="84" y="137"/>
                    <a:pt x="83" y="137"/>
                    <a:pt x="81" y="138"/>
                  </a:cubicBezTo>
                  <a:cubicBezTo>
                    <a:pt x="79" y="138"/>
                    <a:pt x="79" y="138"/>
                    <a:pt x="80" y="138"/>
                  </a:cubicBezTo>
                  <a:cubicBezTo>
                    <a:pt x="81" y="138"/>
                    <a:pt x="80" y="138"/>
                    <a:pt x="77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8"/>
                    <a:pt x="77" y="138"/>
                    <a:pt x="76" y="138"/>
                  </a:cubicBezTo>
                  <a:cubicBezTo>
                    <a:pt x="75" y="138"/>
                    <a:pt x="74" y="138"/>
                    <a:pt x="76" y="139"/>
                  </a:cubicBezTo>
                  <a:cubicBezTo>
                    <a:pt x="78" y="139"/>
                    <a:pt x="77" y="139"/>
                    <a:pt x="73" y="140"/>
                  </a:cubicBezTo>
                  <a:cubicBezTo>
                    <a:pt x="71" y="140"/>
                    <a:pt x="72" y="140"/>
                    <a:pt x="75" y="140"/>
                  </a:cubicBezTo>
                  <a:cubicBezTo>
                    <a:pt x="77" y="140"/>
                    <a:pt x="80" y="140"/>
                    <a:pt x="84" y="139"/>
                  </a:cubicBezTo>
                  <a:cubicBezTo>
                    <a:pt x="87" y="139"/>
                    <a:pt x="89" y="139"/>
                    <a:pt x="90" y="139"/>
                  </a:cubicBezTo>
                  <a:cubicBezTo>
                    <a:pt x="91" y="139"/>
                    <a:pt x="90" y="139"/>
                    <a:pt x="85" y="140"/>
                  </a:cubicBezTo>
                  <a:cubicBezTo>
                    <a:pt x="77" y="141"/>
                    <a:pt x="73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2"/>
                    <a:pt x="79" y="142"/>
                    <a:pt x="79" y="142"/>
                  </a:cubicBezTo>
                  <a:cubicBezTo>
                    <a:pt x="83" y="142"/>
                    <a:pt x="83" y="142"/>
                    <a:pt x="79" y="142"/>
                  </a:cubicBezTo>
                  <a:cubicBezTo>
                    <a:pt x="75" y="143"/>
                    <a:pt x="73" y="144"/>
                    <a:pt x="74" y="144"/>
                  </a:cubicBezTo>
                  <a:cubicBezTo>
                    <a:pt x="74" y="145"/>
                    <a:pt x="75" y="145"/>
                    <a:pt x="77" y="145"/>
                  </a:cubicBezTo>
                  <a:cubicBezTo>
                    <a:pt x="79" y="145"/>
                    <a:pt x="82" y="144"/>
                    <a:pt x="85" y="144"/>
                  </a:cubicBezTo>
                  <a:cubicBezTo>
                    <a:pt x="87" y="144"/>
                    <a:pt x="88" y="144"/>
                    <a:pt x="89" y="144"/>
                  </a:cubicBezTo>
                  <a:cubicBezTo>
                    <a:pt x="89" y="144"/>
                    <a:pt x="88" y="144"/>
                    <a:pt x="84" y="145"/>
                  </a:cubicBezTo>
                  <a:cubicBezTo>
                    <a:pt x="78" y="145"/>
                    <a:pt x="75" y="147"/>
                    <a:pt x="76" y="148"/>
                  </a:cubicBezTo>
                  <a:cubicBezTo>
                    <a:pt x="76" y="148"/>
                    <a:pt x="79" y="148"/>
                    <a:pt x="81" y="148"/>
                  </a:cubicBezTo>
                  <a:cubicBezTo>
                    <a:pt x="81" y="148"/>
                    <a:pt x="82" y="148"/>
                    <a:pt x="82" y="148"/>
                  </a:cubicBezTo>
                  <a:cubicBezTo>
                    <a:pt x="82" y="148"/>
                    <a:pt x="83" y="148"/>
                    <a:pt x="83" y="148"/>
                  </a:cubicBezTo>
                  <a:cubicBezTo>
                    <a:pt x="83" y="148"/>
                    <a:pt x="81" y="149"/>
                    <a:pt x="78" y="150"/>
                  </a:cubicBezTo>
                  <a:cubicBezTo>
                    <a:pt x="76" y="151"/>
                    <a:pt x="78" y="151"/>
                    <a:pt x="80" y="151"/>
                  </a:cubicBezTo>
                  <a:cubicBezTo>
                    <a:pt x="81" y="151"/>
                    <a:pt x="82" y="151"/>
                    <a:pt x="82" y="151"/>
                  </a:cubicBezTo>
                  <a:cubicBezTo>
                    <a:pt x="85" y="151"/>
                    <a:pt x="86" y="150"/>
                    <a:pt x="87" y="150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87" y="150"/>
                    <a:pt x="87" y="150"/>
                    <a:pt x="88" y="150"/>
                  </a:cubicBezTo>
                  <a:cubicBezTo>
                    <a:pt x="89" y="150"/>
                    <a:pt x="91" y="150"/>
                    <a:pt x="92" y="150"/>
                  </a:cubicBezTo>
                  <a:cubicBezTo>
                    <a:pt x="93" y="150"/>
                    <a:pt x="94" y="150"/>
                    <a:pt x="94" y="150"/>
                  </a:cubicBezTo>
                  <a:cubicBezTo>
                    <a:pt x="96" y="150"/>
                    <a:pt x="96" y="150"/>
                    <a:pt x="97" y="151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7" y="151"/>
                    <a:pt x="96" y="151"/>
                    <a:pt x="96" y="151"/>
                  </a:cubicBezTo>
                  <a:cubicBezTo>
                    <a:pt x="94" y="151"/>
                    <a:pt x="93" y="151"/>
                    <a:pt x="92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0" y="151"/>
                    <a:pt x="90" y="151"/>
                    <a:pt x="92" y="152"/>
                  </a:cubicBezTo>
                  <a:cubicBezTo>
                    <a:pt x="93" y="152"/>
                    <a:pt x="91" y="152"/>
                    <a:pt x="87" y="153"/>
                  </a:cubicBezTo>
                  <a:cubicBezTo>
                    <a:pt x="84" y="153"/>
                    <a:pt x="83" y="153"/>
                    <a:pt x="85" y="153"/>
                  </a:cubicBezTo>
                  <a:cubicBezTo>
                    <a:pt x="86" y="153"/>
                    <a:pt x="86" y="153"/>
                    <a:pt x="87" y="153"/>
                  </a:cubicBezTo>
                  <a:cubicBezTo>
                    <a:pt x="88" y="153"/>
                    <a:pt x="89" y="153"/>
                    <a:pt x="89" y="153"/>
                  </a:cubicBezTo>
                  <a:cubicBezTo>
                    <a:pt x="91" y="153"/>
                    <a:pt x="90" y="153"/>
                    <a:pt x="87" y="153"/>
                  </a:cubicBezTo>
                  <a:cubicBezTo>
                    <a:pt x="82" y="154"/>
                    <a:pt x="79" y="155"/>
                    <a:pt x="81" y="15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3" y="155"/>
                    <a:pt x="83" y="155"/>
                    <a:pt x="81" y="155"/>
                  </a:cubicBezTo>
                  <a:cubicBezTo>
                    <a:pt x="79" y="155"/>
                    <a:pt x="81" y="156"/>
                    <a:pt x="84" y="156"/>
                  </a:cubicBezTo>
                  <a:cubicBezTo>
                    <a:pt x="84" y="156"/>
                    <a:pt x="85" y="156"/>
                    <a:pt x="85" y="156"/>
                  </a:cubicBezTo>
                  <a:cubicBezTo>
                    <a:pt x="85" y="156"/>
                    <a:pt x="85" y="156"/>
                    <a:pt x="86" y="156"/>
                  </a:cubicBezTo>
                  <a:cubicBezTo>
                    <a:pt x="88" y="156"/>
                    <a:pt x="89" y="156"/>
                    <a:pt x="87" y="156"/>
                  </a:cubicBezTo>
                  <a:cubicBezTo>
                    <a:pt x="85" y="156"/>
                    <a:pt x="84" y="156"/>
                    <a:pt x="85" y="156"/>
                  </a:cubicBezTo>
                  <a:cubicBezTo>
                    <a:pt x="86" y="156"/>
                    <a:pt x="85" y="157"/>
                    <a:pt x="84" y="157"/>
                  </a:cubicBezTo>
                  <a:cubicBezTo>
                    <a:pt x="82" y="157"/>
                    <a:pt x="82" y="157"/>
                    <a:pt x="85" y="157"/>
                  </a:cubicBezTo>
                  <a:cubicBezTo>
                    <a:pt x="87" y="157"/>
                    <a:pt x="87" y="157"/>
                    <a:pt x="85" y="158"/>
                  </a:cubicBezTo>
                  <a:cubicBezTo>
                    <a:pt x="83" y="158"/>
                    <a:pt x="83" y="158"/>
                    <a:pt x="84" y="158"/>
                  </a:cubicBezTo>
                  <a:cubicBezTo>
                    <a:pt x="84" y="158"/>
                    <a:pt x="84" y="158"/>
                    <a:pt x="85" y="158"/>
                  </a:cubicBezTo>
                  <a:cubicBezTo>
                    <a:pt x="85" y="158"/>
                    <a:pt x="85" y="158"/>
                    <a:pt x="85" y="158"/>
                  </a:cubicBezTo>
                  <a:cubicBezTo>
                    <a:pt x="87" y="158"/>
                    <a:pt x="87" y="159"/>
                    <a:pt x="85" y="159"/>
                  </a:cubicBezTo>
                  <a:cubicBezTo>
                    <a:pt x="83" y="159"/>
                    <a:pt x="87" y="160"/>
                    <a:pt x="88" y="160"/>
                  </a:cubicBezTo>
                  <a:cubicBezTo>
                    <a:pt x="88" y="160"/>
                    <a:pt x="89" y="160"/>
                    <a:pt x="89" y="160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90" y="160"/>
                    <a:pt x="90" y="161"/>
                    <a:pt x="89" y="161"/>
                  </a:cubicBezTo>
                  <a:cubicBezTo>
                    <a:pt x="88" y="162"/>
                    <a:pt x="90" y="163"/>
                    <a:pt x="90" y="164"/>
                  </a:cubicBezTo>
                  <a:cubicBezTo>
                    <a:pt x="90" y="165"/>
                    <a:pt x="91" y="165"/>
                    <a:pt x="93" y="165"/>
                  </a:cubicBezTo>
                  <a:cubicBezTo>
                    <a:pt x="93" y="165"/>
                    <a:pt x="94" y="165"/>
                    <a:pt x="94" y="165"/>
                  </a:cubicBezTo>
                  <a:cubicBezTo>
                    <a:pt x="95" y="165"/>
                    <a:pt x="95" y="165"/>
                    <a:pt x="95" y="165"/>
                  </a:cubicBezTo>
                  <a:cubicBezTo>
                    <a:pt x="96" y="165"/>
                    <a:pt x="96" y="165"/>
                    <a:pt x="95" y="166"/>
                  </a:cubicBezTo>
                  <a:cubicBezTo>
                    <a:pt x="93" y="166"/>
                    <a:pt x="92" y="166"/>
                    <a:pt x="93" y="166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5" y="166"/>
                    <a:pt x="95" y="166"/>
                    <a:pt x="95" y="166"/>
                  </a:cubicBezTo>
                  <a:cubicBezTo>
                    <a:pt x="97" y="166"/>
                    <a:pt x="96" y="167"/>
                    <a:pt x="94" y="167"/>
                  </a:cubicBezTo>
                  <a:cubicBezTo>
                    <a:pt x="92" y="168"/>
                    <a:pt x="93" y="168"/>
                    <a:pt x="96" y="168"/>
                  </a:cubicBezTo>
                  <a:cubicBezTo>
                    <a:pt x="99" y="168"/>
                    <a:pt x="100" y="168"/>
                    <a:pt x="99" y="168"/>
                  </a:cubicBezTo>
                  <a:cubicBezTo>
                    <a:pt x="97" y="169"/>
                    <a:pt x="98" y="169"/>
                    <a:pt x="98" y="169"/>
                  </a:cubicBezTo>
                  <a:cubicBezTo>
                    <a:pt x="99" y="170"/>
                    <a:pt x="102" y="170"/>
                    <a:pt x="105" y="170"/>
                  </a:cubicBezTo>
                  <a:cubicBezTo>
                    <a:pt x="108" y="171"/>
                    <a:pt x="110" y="172"/>
                    <a:pt x="113" y="172"/>
                  </a:cubicBezTo>
                  <a:cubicBezTo>
                    <a:pt x="114" y="172"/>
                    <a:pt x="115" y="172"/>
                    <a:pt x="117" y="172"/>
                  </a:cubicBezTo>
                  <a:cubicBezTo>
                    <a:pt x="121" y="171"/>
                    <a:pt x="125" y="171"/>
                    <a:pt x="126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1"/>
                    <a:pt x="127" y="172"/>
                    <a:pt x="128" y="172"/>
                  </a:cubicBezTo>
                  <a:cubicBezTo>
                    <a:pt x="128" y="172"/>
                    <a:pt x="129" y="171"/>
                    <a:pt x="130" y="171"/>
                  </a:cubicBezTo>
                  <a:cubicBezTo>
                    <a:pt x="131" y="171"/>
                    <a:pt x="132" y="171"/>
                    <a:pt x="133" y="171"/>
                  </a:cubicBezTo>
                  <a:cubicBezTo>
                    <a:pt x="133" y="171"/>
                    <a:pt x="133" y="171"/>
                    <a:pt x="132" y="172"/>
                  </a:cubicBezTo>
                  <a:cubicBezTo>
                    <a:pt x="130" y="172"/>
                    <a:pt x="129" y="173"/>
                    <a:pt x="130" y="173"/>
                  </a:cubicBezTo>
                  <a:cubicBezTo>
                    <a:pt x="130" y="173"/>
                    <a:pt x="130" y="172"/>
                    <a:pt x="130" y="172"/>
                  </a:cubicBezTo>
                  <a:cubicBezTo>
                    <a:pt x="131" y="172"/>
                    <a:pt x="131" y="172"/>
                    <a:pt x="131" y="172"/>
                  </a:cubicBezTo>
                  <a:cubicBezTo>
                    <a:pt x="132" y="172"/>
                    <a:pt x="131" y="173"/>
                    <a:pt x="129" y="173"/>
                  </a:cubicBezTo>
                  <a:cubicBezTo>
                    <a:pt x="126" y="174"/>
                    <a:pt x="126" y="174"/>
                    <a:pt x="128" y="174"/>
                  </a:cubicBezTo>
                  <a:cubicBezTo>
                    <a:pt x="129" y="174"/>
                    <a:pt x="130" y="174"/>
                    <a:pt x="130" y="174"/>
                  </a:cubicBezTo>
                  <a:cubicBezTo>
                    <a:pt x="130" y="174"/>
                    <a:pt x="131" y="174"/>
                    <a:pt x="131" y="174"/>
                  </a:cubicBezTo>
                  <a:cubicBezTo>
                    <a:pt x="131" y="174"/>
                    <a:pt x="131" y="174"/>
                    <a:pt x="132" y="174"/>
                  </a:cubicBezTo>
                  <a:cubicBezTo>
                    <a:pt x="132" y="174"/>
                    <a:pt x="132" y="174"/>
                    <a:pt x="132" y="174"/>
                  </a:cubicBezTo>
                  <a:cubicBezTo>
                    <a:pt x="131" y="175"/>
                    <a:pt x="132" y="175"/>
                    <a:pt x="133" y="175"/>
                  </a:cubicBezTo>
                  <a:cubicBezTo>
                    <a:pt x="133" y="175"/>
                    <a:pt x="134" y="175"/>
                    <a:pt x="134" y="175"/>
                  </a:cubicBezTo>
                  <a:cubicBezTo>
                    <a:pt x="135" y="174"/>
                    <a:pt x="135" y="174"/>
                    <a:pt x="135" y="174"/>
                  </a:cubicBezTo>
                  <a:cubicBezTo>
                    <a:pt x="136" y="174"/>
                    <a:pt x="136" y="175"/>
                    <a:pt x="135" y="175"/>
                  </a:cubicBezTo>
                  <a:cubicBezTo>
                    <a:pt x="134" y="176"/>
                    <a:pt x="134" y="176"/>
                    <a:pt x="134" y="176"/>
                  </a:cubicBezTo>
                  <a:cubicBezTo>
                    <a:pt x="135" y="176"/>
                    <a:pt x="135" y="176"/>
                    <a:pt x="136" y="176"/>
                  </a:cubicBezTo>
                  <a:cubicBezTo>
                    <a:pt x="137" y="175"/>
                    <a:pt x="137" y="175"/>
                    <a:pt x="137" y="175"/>
                  </a:cubicBezTo>
                  <a:cubicBezTo>
                    <a:pt x="138" y="175"/>
                    <a:pt x="138" y="175"/>
                    <a:pt x="137" y="176"/>
                  </a:cubicBezTo>
                  <a:cubicBezTo>
                    <a:pt x="136" y="176"/>
                    <a:pt x="137" y="176"/>
                    <a:pt x="137" y="176"/>
                  </a:cubicBezTo>
                  <a:cubicBezTo>
                    <a:pt x="138" y="176"/>
                    <a:pt x="139" y="176"/>
                    <a:pt x="140" y="176"/>
                  </a:cubicBezTo>
                  <a:cubicBezTo>
                    <a:pt x="141" y="176"/>
                    <a:pt x="142" y="176"/>
                    <a:pt x="144" y="176"/>
                  </a:cubicBezTo>
                  <a:cubicBezTo>
                    <a:pt x="146" y="176"/>
                    <a:pt x="147" y="176"/>
                    <a:pt x="149" y="176"/>
                  </a:cubicBezTo>
                  <a:cubicBezTo>
                    <a:pt x="150" y="176"/>
                    <a:pt x="150" y="176"/>
                    <a:pt x="151" y="176"/>
                  </a:cubicBezTo>
                  <a:cubicBezTo>
                    <a:pt x="153" y="176"/>
                    <a:pt x="153" y="176"/>
                    <a:pt x="151" y="175"/>
                  </a:cubicBezTo>
                  <a:cubicBezTo>
                    <a:pt x="148" y="175"/>
                    <a:pt x="148" y="174"/>
                    <a:pt x="152" y="174"/>
                  </a:cubicBezTo>
                  <a:cubicBezTo>
                    <a:pt x="156" y="174"/>
                    <a:pt x="158" y="174"/>
                    <a:pt x="156" y="174"/>
                  </a:cubicBezTo>
                  <a:cubicBezTo>
                    <a:pt x="154" y="174"/>
                    <a:pt x="155" y="174"/>
                    <a:pt x="157" y="174"/>
                  </a:cubicBezTo>
                  <a:cubicBezTo>
                    <a:pt x="158" y="174"/>
                    <a:pt x="157" y="174"/>
                    <a:pt x="155" y="173"/>
                  </a:cubicBezTo>
                  <a:cubicBezTo>
                    <a:pt x="154" y="173"/>
                    <a:pt x="154" y="172"/>
                    <a:pt x="157" y="172"/>
                  </a:cubicBezTo>
                  <a:cubicBezTo>
                    <a:pt x="160" y="172"/>
                    <a:pt x="160" y="172"/>
                    <a:pt x="158" y="171"/>
                  </a:cubicBezTo>
                  <a:cubicBezTo>
                    <a:pt x="156" y="171"/>
                    <a:pt x="156" y="171"/>
                    <a:pt x="156" y="171"/>
                  </a:cubicBezTo>
                  <a:cubicBezTo>
                    <a:pt x="157" y="171"/>
                    <a:pt x="157" y="171"/>
                    <a:pt x="158" y="171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60" y="171"/>
                    <a:pt x="161" y="170"/>
                    <a:pt x="159" y="170"/>
                  </a:cubicBezTo>
                  <a:cubicBezTo>
                    <a:pt x="158" y="170"/>
                    <a:pt x="159" y="170"/>
                    <a:pt x="160" y="170"/>
                  </a:cubicBezTo>
                  <a:cubicBezTo>
                    <a:pt x="160" y="170"/>
                    <a:pt x="160" y="170"/>
                    <a:pt x="161" y="170"/>
                  </a:cubicBezTo>
                  <a:cubicBezTo>
                    <a:pt x="161" y="170"/>
                    <a:pt x="161" y="170"/>
                    <a:pt x="161" y="170"/>
                  </a:cubicBezTo>
                  <a:cubicBezTo>
                    <a:pt x="162" y="170"/>
                    <a:pt x="163" y="169"/>
                    <a:pt x="162" y="169"/>
                  </a:cubicBezTo>
                  <a:cubicBezTo>
                    <a:pt x="162" y="169"/>
                    <a:pt x="162" y="169"/>
                    <a:pt x="163" y="169"/>
                  </a:cubicBezTo>
                  <a:cubicBezTo>
                    <a:pt x="165" y="168"/>
                    <a:pt x="164" y="168"/>
                    <a:pt x="163" y="168"/>
                  </a:cubicBezTo>
                  <a:cubicBezTo>
                    <a:pt x="162" y="168"/>
                    <a:pt x="171" y="168"/>
                    <a:pt x="170" y="166"/>
                  </a:cubicBezTo>
                  <a:cubicBezTo>
                    <a:pt x="169" y="165"/>
                    <a:pt x="166" y="164"/>
                    <a:pt x="167" y="164"/>
                  </a:cubicBezTo>
                  <a:cubicBezTo>
                    <a:pt x="167" y="164"/>
                    <a:pt x="167" y="164"/>
                    <a:pt x="168" y="164"/>
                  </a:cubicBezTo>
                  <a:cubicBezTo>
                    <a:pt x="168" y="164"/>
                    <a:pt x="169" y="164"/>
                    <a:pt x="169" y="164"/>
                  </a:cubicBezTo>
                  <a:cubicBezTo>
                    <a:pt x="170" y="164"/>
                    <a:pt x="170" y="164"/>
                    <a:pt x="168" y="164"/>
                  </a:cubicBezTo>
                  <a:cubicBezTo>
                    <a:pt x="165" y="163"/>
                    <a:pt x="165" y="163"/>
                    <a:pt x="167" y="162"/>
                  </a:cubicBezTo>
                  <a:cubicBezTo>
                    <a:pt x="169" y="162"/>
                    <a:pt x="171" y="162"/>
                    <a:pt x="174" y="162"/>
                  </a:cubicBezTo>
                  <a:cubicBezTo>
                    <a:pt x="174" y="162"/>
                    <a:pt x="175" y="162"/>
                    <a:pt x="175" y="162"/>
                  </a:cubicBezTo>
                  <a:cubicBezTo>
                    <a:pt x="179" y="162"/>
                    <a:pt x="179" y="162"/>
                    <a:pt x="177" y="161"/>
                  </a:cubicBezTo>
                  <a:cubicBezTo>
                    <a:pt x="176" y="161"/>
                    <a:pt x="176" y="160"/>
                    <a:pt x="177" y="160"/>
                  </a:cubicBezTo>
                  <a:cubicBezTo>
                    <a:pt x="177" y="160"/>
                    <a:pt x="178" y="160"/>
                    <a:pt x="178" y="160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80" y="160"/>
                    <a:pt x="180" y="160"/>
                    <a:pt x="179" y="160"/>
                  </a:cubicBezTo>
                  <a:cubicBezTo>
                    <a:pt x="177" y="160"/>
                    <a:pt x="178" y="160"/>
                    <a:pt x="178" y="160"/>
                  </a:cubicBezTo>
                  <a:cubicBezTo>
                    <a:pt x="179" y="160"/>
                    <a:pt x="179" y="160"/>
                    <a:pt x="180" y="160"/>
                  </a:cubicBezTo>
                  <a:cubicBezTo>
                    <a:pt x="181" y="160"/>
                    <a:pt x="181" y="160"/>
                    <a:pt x="181" y="160"/>
                  </a:cubicBezTo>
                  <a:cubicBezTo>
                    <a:pt x="182" y="160"/>
                    <a:pt x="182" y="160"/>
                    <a:pt x="181" y="159"/>
                  </a:cubicBezTo>
                  <a:cubicBezTo>
                    <a:pt x="180" y="159"/>
                    <a:pt x="180" y="158"/>
                    <a:pt x="180" y="158"/>
                  </a:cubicBezTo>
                  <a:cubicBezTo>
                    <a:pt x="180" y="158"/>
                    <a:pt x="181" y="158"/>
                    <a:pt x="181" y="158"/>
                  </a:cubicBezTo>
                  <a:cubicBezTo>
                    <a:pt x="182" y="158"/>
                    <a:pt x="182" y="158"/>
                    <a:pt x="183" y="158"/>
                  </a:cubicBezTo>
                  <a:cubicBezTo>
                    <a:pt x="184" y="158"/>
                    <a:pt x="185" y="158"/>
                    <a:pt x="186" y="158"/>
                  </a:cubicBezTo>
                  <a:cubicBezTo>
                    <a:pt x="186" y="158"/>
                    <a:pt x="186" y="158"/>
                    <a:pt x="187" y="158"/>
                  </a:cubicBezTo>
                  <a:cubicBezTo>
                    <a:pt x="190" y="158"/>
                    <a:pt x="190" y="158"/>
                    <a:pt x="188" y="157"/>
                  </a:cubicBezTo>
                  <a:cubicBezTo>
                    <a:pt x="185" y="157"/>
                    <a:pt x="183" y="157"/>
                    <a:pt x="183" y="157"/>
                  </a:cubicBezTo>
                  <a:cubicBezTo>
                    <a:pt x="183" y="157"/>
                    <a:pt x="184" y="157"/>
                    <a:pt x="184" y="157"/>
                  </a:cubicBezTo>
                  <a:cubicBezTo>
                    <a:pt x="185" y="157"/>
                    <a:pt x="187" y="157"/>
                    <a:pt x="189" y="157"/>
                  </a:cubicBezTo>
                  <a:cubicBezTo>
                    <a:pt x="189" y="157"/>
                    <a:pt x="190" y="157"/>
                    <a:pt x="191" y="157"/>
                  </a:cubicBezTo>
                  <a:cubicBezTo>
                    <a:pt x="192" y="157"/>
                    <a:pt x="194" y="157"/>
                    <a:pt x="194" y="156"/>
                  </a:cubicBezTo>
                  <a:cubicBezTo>
                    <a:pt x="195" y="156"/>
                    <a:pt x="193" y="155"/>
                    <a:pt x="191" y="154"/>
                  </a:cubicBezTo>
                  <a:cubicBezTo>
                    <a:pt x="188" y="154"/>
                    <a:pt x="188" y="154"/>
                    <a:pt x="191" y="154"/>
                  </a:cubicBezTo>
                  <a:cubicBezTo>
                    <a:pt x="194" y="154"/>
                    <a:pt x="196" y="153"/>
                    <a:pt x="196" y="151"/>
                  </a:cubicBezTo>
                  <a:cubicBezTo>
                    <a:pt x="195" y="150"/>
                    <a:pt x="201" y="150"/>
                    <a:pt x="206" y="149"/>
                  </a:cubicBezTo>
                  <a:cubicBezTo>
                    <a:pt x="210" y="147"/>
                    <a:pt x="220" y="148"/>
                    <a:pt x="224" y="147"/>
                  </a:cubicBezTo>
                  <a:cubicBezTo>
                    <a:pt x="229" y="146"/>
                    <a:pt x="227" y="144"/>
                    <a:pt x="229" y="144"/>
                  </a:cubicBezTo>
                  <a:cubicBezTo>
                    <a:pt x="231" y="143"/>
                    <a:pt x="232" y="143"/>
                    <a:pt x="233" y="143"/>
                  </a:cubicBezTo>
                  <a:cubicBezTo>
                    <a:pt x="234" y="143"/>
                    <a:pt x="234" y="143"/>
                    <a:pt x="234" y="143"/>
                  </a:cubicBezTo>
                  <a:cubicBezTo>
                    <a:pt x="236" y="143"/>
                    <a:pt x="236" y="144"/>
                    <a:pt x="236" y="145"/>
                  </a:cubicBezTo>
                  <a:cubicBezTo>
                    <a:pt x="236" y="145"/>
                    <a:pt x="237" y="146"/>
                    <a:pt x="237" y="146"/>
                  </a:cubicBezTo>
                  <a:cubicBezTo>
                    <a:pt x="238" y="146"/>
                    <a:pt x="238" y="146"/>
                    <a:pt x="238" y="145"/>
                  </a:cubicBezTo>
                  <a:cubicBezTo>
                    <a:pt x="239" y="145"/>
                    <a:pt x="239" y="145"/>
                    <a:pt x="239" y="145"/>
                  </a:cubicBezTo>
                  <a:cubicBezTo>
                    <a:pt x="240" y="145"/>
                    <a:pt x="241" y="145"/>
                    <a:pt x="242" y="146"/>
                  </a:cubicBezTo>
                  <a:cubicBezTo>
                    <a:pt x="242" y="146"/>
                    <a:pt x="243" y="146"/>
                    <a:pt x="244" y="146"/>
                  </a:cubicBezTo>
                  <a:cubicBezTo>
                    <a:pt x="247" y="146"/>
                    <a:pt x="251" y="146"/>
                    <a:pt x="253" y="145"/>
                  </a:cubicBezTo>
                  <a:cubicBezTo>
                    <a:pt x="256" y="144"/>
                    <a:pt x="259" y="144"/>
                    <a:pt x="263" y="143"/>
                  </a:cubicBezTo>
                  <a:cubicBezTo>
                    <a:pt x="267" y="143"/>
                    <a:pt x="273" y="141"/>
                    <a:pt x="276" y="140"/>
                  </a:cubicBezTo>
                  <a:cubicBezTo>
                    <a:pt x="280" y="139"/>
                    <a:pt x="290" y="137"/>
                    <a:pt x="296" y="135"/>
                  </a:cubicBezTo>
                  <a:cubicBezTo>
                    <a:pt x="299" y="133"/>
                    <a:pt x="302" y="133"/>
                    <a:pt x="306" y="133"/>
                  </a:cubicBezTo>
                  <a:cubicBezTo>
                    <a:pt x="308" y="133"/>
                    <a:pt x="310" y="133"/>
                    <a:pt x="312" y="133"/>
                  </a:cubicBezTo>
                  <a:cubicBezTo>
                    <a:pt x="315" y="133"/>
                    <a:pt x="317" y="133"/>
                    <a:pt x="321" y="133"/>
                  </a:cubicBezTo>
                  <a:cubicBezTo>
                    <a:pt x="322" y="133"/>
                    <a:pt x="322" y="133"/>
                    <a:pt x="323" y="133"/>
                  </a:cubicBezTo>
                  <a:cubicBezTo>
                    <a:pt x="341" y="133"/>
                    <a:pt x="363" y="131"/>
                    <a:pt x="369" y="128"/>
                  </a:cubicBezTo>
                  <a:cubicBezTo>
                    <a:pt x="369" y="128"/>
                    <a:pt x="369" y="128"/>
                    <a:pt x="369" y="128"/>
                  </a:cubicBezTo>
                  <a:cubicBezTo>
                    <a:pt x="370" y="128"/>
                    <a:pt x="372" y="129"/>
                    <a:pt x="373" y="129"/>
                  </a:cubicBezTo>
                  <a:cubicBezTo>
                    <a:pt x="373" y="129"/>
                    <a:pt x="373" y="129"/>
                    <a:pt x="373" y="129"/>
                  </a:cubicBezTo>
                  <a:cubicBezTo>
                    <a:pt x="374" y="129"/>
                    <a:pt x="375" y="129"/>
                    <a:pt x="375" y="128"/>
                  </a:cubicBezTo>
                  <a:cubicBezTo>
                    <a:pt x="375" y="128"/>
                    <a:pt x="375" y="128"/>
                    <a:pt x="375" y="128"/>
                  </a:cubicBezTo>
                  <a:cubicBezTo>
                    <a:pt x="375" y="128"/>
                    <a:pt x="375" y="128"/>
                    <a:pt x="375" y="128"/>
                  </a:cubicBezTo>
                  <a:cubicBezTo>
                    <a:pt x="375" y="128"/>
                    <a:pt x="376" y="128"/>
                    <a:pt x="376" y="128"/>
                  </a:cubicBezTo>
                  <a:cubicBezTo>
                    <a:pt x="377" y="128"/>
                    <a:pt x="378" y="128"/>
                    <a:pt x="378" y="127"/>
                  </a:cubicBezTo>
                  <a:cubicBezTo>
                    <a:pt x="378" y="127"/>
                    <a:pt x="383" y="127"/>
                    <a:pt x="388" y="126"/>
                  </a:cubicBezTo>
                  <a:cubicBezTo>
                    <a:pt x="392" y="125"/>
                    <a:pt x="399" y="124"/>
                    <a:pt x="401" y="123"/>
                  </a:cubicBezTo>
                  <a:cubicBezTo>
                    <a:pt x="403" y="123"/>
                    <a:pt x="398" y="123"/>
                    <a:pt x="390" y="122"/>
                  </a:cubicBezTo>
                  <a:cubicBezTo>
                    <a:pt x="385" y="122"/>
                    <a:pt x="380" y="122"/>
                    <a:pt x="374" y="122"/>
                  </a:cubicBezTo>
                  <a:cubicBezTo>
                    <a:pt x="369" y="122"/>
                    <a:pt x="365" y="122"/>
                    <a:pt x="361" y="122"/>
                  </a:cubicBezTo>
                  <a:cubicBezTo>
                    <a:pt x="359" y="122"/>
                    <a:pt x="357" y="122"/>
                    <a:pt x="355" y="122"/>
                  </a:cubicBezTo>
                  <a:cubicBezTo>
                    <a:pt x="351" y="122"/>
                    <a:pt x="351" y="122"/>
                    <a:pt x="355" y="121"/>
                  </a:cubicBezTo>
                  <a:cubicBezTo>
                    <a:pt x="361" y="121"/>
                    <a:pt x="359" y="120"/>
                    <a:pt x="350" y="120"/>
                  </a:cubicBezTo>
                  <a:cubicBezTo>
                    <a:pt x="342" y="120"/>
                    <a:pt x="340" y="120"/>
                    <a:pt x="345" y="119"/>
                  </a:cubicBezTo>
                  <a:cubicBezTo>
                    <a:pt x="350" y="118"/>
                    <a:pt x="350" y="116"/>
                    <a:pt x="352" y="116"/>
                  </a:cubicBezTo>
                  <a:cubicBezTo>
                    <a:pt x="352" y="116"/>
                    <a:pt x="352" y="116"/>
                    <a:pt x="352" y="116"/>
                  </a:cubicBezTo>
                  <a:cubicBezTo>
                    <a:pt x="353" y="116"/>
                    <a:pt x="354" y="116"/>
                    <a:pt x="356" y="116"/>
                  </a:cubicBezTo>
                  <a:cubicBezTo>
                    <a:pt x="358" y="116"/>
                    <a:pt x="360" y="116"/>
                    <a:pt x="362" y="116"/>
                  </a:cubicBezTo>
                  <a:cubicBezTo>
                    <a:pt x="366" y="116"/>
                    <a:pt x="370" y="116"/>
                    <a:pt x="370" y="114"/>
                  </a:cubicBezTo>
                  <a:cubicBezTo>
                    <a:pt x="370" y="112"/>
                    <a:pt x="362" y="112"/>
                    <a:pt x="358" y="112"/>
                  </a:cubicBezTo>
                  <a:cubicBezTo>
                    <a:pt x="357" y="112"/>
                    <a:pt x="356" y="112"/>
                    <a:pt x="355" y="112"/>
                  </a:cubicBezTo>
                  <a:cubicBezTo>
                    <a:pt x="355" y="112"/>
                    <a:pt x="354" y="112"/>
                    <a:pt x="354" y="112"/>
                  </a:cubicBezTo>
                  <a:cubicBezTo>
                    <a:pt x="354" y="112"/>
                    <a:pt x="354" y="112"/>
                    <a:pt x="354" y="112"/>
                  </a:cubicBezTo>
                  <a:cubicBezTo>
                    <a:pt x="357" y="112"/>
                    <a:pt x="357" y="111"/>
                    <a:pt x="355" y="111"/>
                  </a:cubicBezTo>
                  <a:cubicBezTo>
                    <a:pt x="353" y="110"/>
                    <a:pt x="353" y="110"/>
                    <a:pt x="355" y="110"/>
                  </a:cubicBezTo>
                  <a:cubicBezTo>
                    <a:pt x="355" y="110"/>
                    <a:pt x="355" y="110"/>
                    <a:pt x="355" y="110"/>
                  </a:cubicBezTo>
                  <a:cubicBezTo>
                    <a:pt x="357" y="110"/>
                    <a:pt x="360" y="111"/>
                    <a:pt x="368" y="112"/>
                  </a:cubicBezTo>
                  <a:cubicBezTo>
                    <a:pt x="376" y="113"/>
                    <a:pt x="384" y="117"/>
                    <a:pt x="391" y="119"/>
                  </a:cubicBezTo>
                  <a:cubicBezTo>
                    <a:pt x="393" y="120"/>
                    <a:pt x="395" y="120"/>
                    <a:pt x="397" y="120"/>
                  </a:cubicBezTo>
                  <a:cubicBezTo>
                    <a:pt x="398" y="120"/>
                    <a:pt x="400" y="120"/>
                    <a:pt x="401" y="119"/>
                  </a:cubicBezTo>
                  <a:cubicBezTo>
                    <a:pt x="402" y="119"/>
                    <a:pt x="403" y="119"/>
                    <a:pt x="403" y="119"/>
                  </a:cubicBezTo>
                  <a:cubicBezTo>
                    <a:pt x="403" y="119"/>
                    <a:pt x="404" y="119"/>
                    <a:pt x="404" y="119"/>
                  </a:cubicBezTo>
                  <a:cubicBezTo>
                    <a:pt x="404" y="119"/>
                    <a:pt x="407" y="120"/>
                    <a:pt x="410" y="120"/>
                  </a:cubicBezTo>
                  <a:cubicBezTo>
                    <a:pt x="411" y="120"/>
                    <a:pt x="412" y="120"/>
                    <a:pt x="412" y="119"/>
                  </a:cubicBezTo>
                  <a:cubicBezTo>
                    <a:pt x="413" y="118"/>
                    <a:pt x="411" y="116"/>
                    <a:pt x="411" y="115"/>
                  </a:cubicBezTo>
                  <a:cubicBezTo>
                    <a:pt x="412" y="114"/>
                    <a:pt x="412" y="114"/>
                    <a:pt x="411" y="114"/>
                  </a:cubicBezTo>
                  <a:cubicBezTo>
                    <a:pt x="411" y="114"/>
                    <a:pt x="410" y="114"/>
                    <a:pt x="410" y="114"/>
                  </a:cubicBezTo>
                  <a:cubicBezTo>
                    <a:pt x="409" y="114"/>
                    <a:pt x="409" y="114"/>
                    <a:pt x="409" y="114"/>
                  </a:cubicBezTo>
                  <a:cubicBezTo>
                    <a:pt x="408" y="114"/>
                    <a:pt x="408" y="114"/>
                    <a:pt x="409" y="113"/>
                  </a:cubicBezTo>
                  <a:cubicBezTo>
                    <a:pt x="410" y="112"/>
                    <a:pt x="410" y="112"/>
                    <a:pt x="409" y="112"/>
                  </a:cubicBezTo>
                  <a:cubicBezTo>
                    <a:pt x="409" y="112"/>
                    <a:pt x="409" y="112"/>
                    <a:pt x="409" y="112"/>
                  </a:cubicBezTo>
                  <a:cubicBezTo>
                    <a:pt x="408" y="112"/>
                    <a:pt x="408" y="112"/>
                    <a:pt x="408" y="112"/>
                  </a:cubicBezTo>
                  <a:cubicBezTo>
                    <a:pt x="408" y="112"/>
                    <a:pt x="408" y="112"/>
                    <a:pt x="408" y="112"/>
                  </a:cubicBezTo>
                  <a:cubicBezTo>
                    <a:pt x="408" y="112"/>
                    <a:pt x="408" y="112"/>
                    <a:pt x="407" y="112"/>
                  </a:cubicBezTo>
                  <a:cubicBezTo>
                    <a:pt x="407" y="112"/>
                    <a:pt x="407" y="112"/>
                    <a:pt x="408" y="112"/>
                  </a:cubicBezTo>
                  <a:cubicBezTo>
                    <a:pt x="408" y="111"/>
                    <a:pt x="407" y="111"/>
                    <a:pt x="407" y="111"/>
                  </a:cubicBezTo>
                  <a:cubicBezTo>
                    <a:pt x="407" y="111"/>
                    <a:pt x="406" y="112"/>
                    <a:pt x="405" y="112"/>
                  </a:cubicBezTo>
                  <a:cubicBezTo>
                    <a:pt x="405" y="112"/>
                    <a:pt x="405" y="112"/>
                    <a:pt x="405" y="112"/>
                  </a:cubicBezTo>
                  <a:cubicBezTo>
                    <a:pt x="404" y="112"/>
                    <a:pt x="406" y="110"/>
                    <a:pt x="399" y="108"/>
                  </a:cubicBezTo>
                  <a:cubicBezTo>
                    <a:pt x="391" y="106"/>
                    <a:pt x="380" y="107"/>
                    <a:pt x="378" y="106"/>
                  </a:cubicBezTo>
                  <a:cubicBezTo>
                    <a:pt x="375" y="106"/>
                    <a:pt x="391" y="106"/>
                    <a:pt x="384" y="104"/>
                  </a:cubicBezTo>
                  <a:cubicBezTo>
                    <a:pt x="379" y="103"/>
                    <a:pt x="375" y="103"/>
                    <a:pt x="372" y="103"/>
                  </a:cubicBezTo>
                  <a:cubicBezTo>
                    <a:pt x="371" y="103"/>
                    <a:pt x="371" y="103"/>
                    <a:pt x="370" y="103"/>
                  </a:cubicBezTo>
                  <a:cubicBezTo>
                    <a:pt x="370" y="103"/>
                    <a:pt x="369" y="103"/>
                    <a:pt x="369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71" y="103"/>
                    <a:pt x="371" y="103"/>
                    <a:pt x="370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69" y="103"/>
                    <a:pt x="369" y="103"/>
                    <a:pt x="369" y="103"/>
                  </a:cubicBezTo>
                  <a:cubicBezTo>
                    <a:pt x="369" y="103"/>
                    <a:pt x="370" y="103"/>
                    <a:pt x="370" y="103"/>
                  </a:cubicBezTo>
                  <a:cubicBezTo>
                    <a:pt x="371" y="103"/>
                    <a:pt x="374" y="103"/>
                    <a:pt x="377" y="103"/>
                  </a:cubicBezTo>
                  <a:cubicBezTo>
                    <a:pt x="381" y="103"/>
                    <a:pt x="384" y="103"/>
                    <a:pt x="383" y="101"/>
                  </a:cubicBezTo>
                  <a:cubicBezTo>
                    <a:pt x="382" y="100"/>
                    <a:pt x="379" y="100"/>
                    <a:pt x="376" y="100"/>
                  </a:cubicBezTo>
                  <a:cubicBezTo>
                    <a:pt x="373" y="100"/>
                    <a:pt x="370" y="100"/>
                    <a:pt x="368" y="100"/>
                  </a:cubicBezTo>
                  <a:cubicBezTo>
                    <a:pt x="366" y="101"/>
                    <a:pt x="364" y="101"/>
                    <a:pt x="363" y="101"/>
                  </a:cubicBezTo>
                  <a:cubicBezTo>
                    <a:pt x="363" y="101"/>
                    <a:pt x="363" y="101"/>
                    <a:pt x="363" y="101"/>
                  </a:cubicBezTo>
                  <a:cubicBezTo>
                    <a:pt x="362" y="101"/>
                    <a:pt x="364" y="100"/>
                    <a:pt x="367" y="100"/>
                  </a:cubicBezTo>
                  <a:cubicBezTo>
                    <a:pt x="370" y="100"/>
                    <a:pt x="371" y="99"/>
                    <a:pt x="370" y="99"/>
                  </a:cubicBezTo>
                  <a:cubicBezTo>
                    <a:pt x="369" y="98"/>
                    <a:pt x="369" y="98"/>
                    <a:pt x="369" y="98"/>
                  </a:cubicBezTo>
                  <a:cubicBezTo>
                    <a:pt x="370" y="98"/>
                    <a:pt x="370" y="99"/>
                    <a:pt x="372" y="99"/>
                  </a:cubicBezTo>
                  <a:cubicBezTo>
                    <a:pt x="373" y="99"/>
                    <a:pt x="375" y="99"/>
                    <a:pt x="378" y="99"/>
                  </a:cubicBezTo>
                  <a:cubicBezTo>
                    <a:pt x="380" y="99"/>
                    <a:pt x="382" y="99"/>
                    <a:pt x="384" y="99"/>
                  </a:cubicBezTo>
                  <a:cubicBezTo>
                    <a:pt x="392" y="98"/>
                    <a:pt x="388" y="96"/>
                    <a:pt x="388" y="96"/>
                  </a:cubicBezTo>
                  <a:cubicBezTo>
                    <a:pt x="388" y="96"/>
                    <a:pt x="388" y="96"/>
                    <a:pt x="388" y="97"/>
                  </a:cubicBezTo>
                  <a:cubicBezTo>
                    <a:pt x="390" y="97"/>
                    <a:pt x="392" y="97"/>
                    <a:pt x="393" y="97"/>
                  </a:cubicBezTo>
                  <a:cubicBezTo>
                    <a:pt x="394" y="97"/>
                    <a:pt x="394" y="97"/>
                    <a:pt x="395" y="97"/>
                  </a:cubicBezTo>
                  <a:cubicBezTo>
                    <a:pt x="395" y="97"/>
                    <a:pt x="397" y="96"/>
                    <a:pt x="399" y="96"/>
                  </a:cubicBezTo>
                  <a:cubicBezTo>
                    <a:pt x="401" y="96"/>
                    <a:pt x="402" y="96"/>
                    <a:pt x="404" y="97"/>
                  </a:cubicBezTo>
                  <a:cubicBezTo>
                    <a:pt x="408" y="97"/>
                    <a:pt x="409" y="97"/>
                    <a:pt x="407" y="97"/>
                  </a:cubicBezTo>
                  <a:cubicBezTo>
                    <a:pt x="406" y="97"/>
                    <a:pt x="406" y="97"/>
                    <a:pt x="405" y="97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403" y="97"/>
                    <a:pt x="403" y="98"/>
                    <a:pt x="404" y="99"/>
                  </a:cubicBezTo>
                  <a:cubicBezTo>
                    <a:pt x="406" y="99"/>
                    <a:pt x="409" y="100"/>
                    <a:pt x="415" y="100"/>
                  </a:cubicBezTo>
                  <a:cubicBezTo>
                    <a:pt x="416" y="100"/>
                    <a:pt x="417" y="100"/>
                    <a:pt x="418" y="100"/>
                  </a:cubicBezTo>
                  <a:cubicBezTo>
                    <a:pt x="431" y="99"/>
                    <a:pt x="431" y="95"/>
                    <a:pt x="427" y="95"/>
                  </a:cubicBezTo>
                  <a:cubicBezTo>
                    <a:pt x="426" y="95"/>
                    <a:pt x="425" y="95"/>
                    <a:pt x="424" y="95"/>
                  </a:cubicBezTo>
                  <a:cubicBezTo>
                    <a:pt x="422" y="95"/>
                    <a:pt x="420" y="95"/>
                    <a:pt x="420" y="96"/>
                  </a:cubicBezTo>
                  <a:cubicBezTo>
                    <a:pt x="420" y="96"/>
                    <a:pt x="419" y="96"/>
                    <a:pt x="419" y="96"/>
                  </a:cubicBezTo>
                  <a:cubicBezTo>
                    <a:pt x="418" y="96"/>
                    <a:pt x="417" y="96"/>
                    <a:pt x="417" y="95"/>
                  </a:cubicBezTo>
                  <a:cubicBezTo>
                    <a:pt x="416" y="93"/>
                    <a:pt x="417" y="92"/>
                    <a:pt x="418" y="91"/>
                  </a:cubicBezTo>
                  <a:cubicBezTo>
                    <a:pt x="419" y="91"/>
                    <a:pt x="420" y="91"/>
                    <a:pt x="421" y="91"/>
                  </a:cubicBezTo>
                  <a:cubicBezTo>
                    <a:pt x="424" y="91"/>
                    <a:pt x="430" y="92"/>
                    <a:pt x="436" y="92"/>
                  </a:cubicBezTo>
                  <a:cubicBezTo>
                    <a:pt x="437" y="93"/>
                    <a:pt x="438" y="93"/>
                    <a:pt x="439" y="93"/>
                  </a:cubicBezTo>
                  <a:cubicBezTo>
                    <a:pt x="443" y="93"/>
                    <a:pt x="441" y="90"/>
                    <a:pt x="438" y="90"/>
                  </a:cubicBezTo>
                  <a:cubicBezTo>
                    <a:pt x="434" y="90"/>
                    <a:pt x="434" y="88"/>
                    <a:pt x="430" y="87"/>
                  </a:cubicBezTo>
                  <a:cubicBezTo>
                    <a:pt x="429" y="87"/>
                    <a:pt x="428" y="87"/>
                    <a:pt x="427" y="86"/>
                  </a:cubicBezTo>
                  <a:cubicBezTo>
                    <a:pt x="426" y="86"/>
                    <a:pt x="425" y="86"/>
                    <a:pt x="426" y="86"/>
                  </a:cubicBezTo>
                  <a:cubicBezTo>
                    <a:pt x="426" y="86"/>
                    <a:pt x="427" y="86"/>
                    <a:pt x="427" y="86"/>
                  </a:cubicBezTo>
                  <a:cubicBezTo>
                    <a:pt x="427" y="86"/>
                    <a:pt x="428" y="86"/>
                    <a:pt x="428" y="86"/>
                  </a:cubicBezTo>
                  <a:cubicBezTo>
                    <a:pt x="432" y="86"/>
                    <a:pt x="432" y="86"/>
                    <a:pt x="427" y="84"/>
                  </a:cubicBezTo>
                  <a:cubicBezTo>
                    <a:pt x="424" y="83"/>
                    <a:pt x="421" y="83"/>
                    <a:pt x="421" y="83"/>
                  </a:cubicBezTo>
                  <a:cubicBezTo>
                    <a:pt x="421" y="83"/>
                    <a:pt x="421" y="83"/>
                    <a:pt x="421" y="83"/>
                  </a:cubicBezTo>
                  <a:cubicBezTo>
                    <a:pt x="422" y="83"/>
                    <a:pt x="423" y="83"/>
                    <a:pt x="423" y="83"/>
                  </a:cubicBezTo>
                  <a:cubicBezTo>
                    <a:pt x="424" y="83"/>
                    <a:pt x="425" y="83"/>
                    <a:pt x="424" y="83"/>
                  </a:cubicBezTo>
                  <a:cubicBezTo>
                    <a:pt x="424" y="83"/>
                    <a:pt x="424" y="83"/>
                    <a:pt x="424" y="83"/>
                  </a:cubicBezTo>
                  <a:cubicBezTo>
                    <a:pt x="425" y="83"/>
                    <a:pt x="429" y="83"/>
                    <a:pt x="433" y="84"/>
                  </a:cubicBezTo>
                  <a:cubicBezTo>
                    <a:pt x="435" y="85"/>
                    <a:pt x="438" y="86"/>
                    <a:pt x="441" y="86"/>
                  </a:cubicBezTo>
                  <a:cubicBezTo>
                    <a:pt x="443" y="86"/>
                    <a:pt x="444" y="85"/>
                    <a:pt x="445" y="85"/>
                  </a:cubicBezTo>
                  <a:cubicBezTo>
                    <a:pt x="447" y="84"/>
                    <a:pt x="445" y="82"/>
                    <a:pt x="439" y="81"/>
                  </a:cubicBezTo>
                  <a:cubicBezTo>
                    <a:pt x="434" y="80"/>
                    <a:pt x="433" y="80"/>
                    <a:pt x="439" y="80"/>
                  </a:cubicBezTo>
                  <a:cubicBezTo>
                    <a:pt x="444" y="79"/>
                    <a:pt x="440" y="78"/>
                    <a:pt x="434" y="78"/>
                  </a:cubicBezTo>
                  <a:cubicBezTo>
                    <a:pt x="428" y="78"/>
                    <a:pt x="425" y="76"/>
                    <a:pt x="427" y="75"/>
                  </a:cubicBezTo>
                  <a:cubicBezTo>
                    <a:pt x="428" y="74"/>
                    <a:pt x="432" y="74"/>
                    <a:pt x="434" y="73"/>
                  </a:cubicBezTo>
                  <a:cubicBezTo>
                    <a:pt x="437" y="73"/>
                    <a:pt x="438" y="73"/>
                    <a:pt x="437" y="73"/>
                  </a:cubicBezTo>
                  <a:cubicBezTo>
                    <a:pt x="436" y="73"/>
                    <a:pt x="438" y="72"/>
                    <a:pt x="442" y="72"/>
                  </a:cubicBezTo>
                  <a:cubicBezTo>
                    <a:pt x="444" y="72"/>
                    <a:pt x="446" y="72"/>
                    <a:pt x="448" y="73"/>
                  </a:cubicBezTo>
                  <a:cubicBezTo>
                    <a:pt x="451" y="73"/>
                    <a:pt x="454" y="73"/>
                    <a:pt x="457" y="73"/>
                  </a:cubicBezTo>
                  <a:cubicBezTo>
                    <a:pt x="461" y="73"/>
                    <a:pt x="463" y="73"/>
                    <a:pt x="464" y="72"/>
                  </a:cubicBezTo>
                  <a:cubicBezTo>
                    <a:pt x="464" y="70"/>
                    <a:pt x="459" y="69"/>
                    <a:pt x="456" y="69"/>
                  </a:cubicBezTo>
                  <a:cubicBezTo>
                    <a:pt x="456" y="69"/>
                    <a:pt x="456" y="69"/>
                    <a:pt x="455" y="69"/>
                  </a:cubicBezTo>
                  <a:cubicBezTo>
                    <a:pt x="455" y="69"/>
                    <a:pt x="454" y="69"/>
                    <a:pt x="454" y="69"/>
                  </a:cubicBezTo>
                  <a:cubicBezTo>
                    <a:pt x="452" y="69"/>
                    <a:pt x="448" y="69"/>
                    <a:pt x="447" y="68"/>
                  </a:cubicBezTo>
                  <a:cubicBezTo>
                    <a:pt x="446" y="67"/>
                    <a:pt x="448" y="67"/>
                    <a:pt x="451" y="67"/>
                  </a:cubicBezTo>
                  <a:cubicBezTo>
                    <a:pt x="451" y="67"/>
                    <a:pt x="452" y="67"/>
                    <a:pt x="452" y="67"/>
                  </a:cubicBezTo>
                  <a:cubicBezTo>
                    <a:pt x="453" y="67"/>
                    <a:pt x="453" y="67"/>
                    <a:pt x="453" y="67"/>
                  </a:cubicBezTo>
                  <a:cubicBezTo>
                    <a:pt x="454" y="67"/>
                    <a:pt x="451" y="66"/>
                    <a:pt x="447" y="64"/>
                  </a:cubicBezTo>
                  <a:cubicBezTo>
                    <a:pt x="443" y="61"/>
                    <a:pt x="459" y="60"/>
                    <a:pt x="463" y="56"/>
                  </a:cubicBezTo>
                  <a:cubicBezTo>
                    <a:pt x="466" y="54"/>
                    <a:pt x="468" y="51"/>
                    <a:pt x="472" y="49"/>
                  </a:cubicBezTo>
                  <a:cubicBezTo>
                    <a:pt x="477" y="45"/>
                    <a:pt x="480" y="44"/>
                    <a:pt x="478" y="44"/>
                  </a:cubicBezTo>
                  <a:cubicBezTo>
                    <a:pt x="475" y="44"/>
                    <a:pt x="473" y="44"/>
                    <a:pt x="471" y="44"/>
                  </a:cubicBezTo>
                  <a:cubicBezTo>
                    <a:pt x="468" y="44"/>
                    <a:pt x="465" y="44"/>
                    <a:pt x="462" y="44"/>
                  </a:cubicBezTo>
                  <a:cubicBezTo>
                    <a:pt x="460" y="44"/>
                    <a:pt x="458" y="44"/>
                    <a:pt x="457" y="44"/>
                  </a:cubicBezTo>
                  <a:cubicBezTo>
                    <a:pt x="457" y="44"/>
                    <a:pt x="457" y="44"/>
                    <a:pt x="457" y="44"/>
                  </a:cubicBezTo>
                  <a:cubicBezTo>
                    <a:pt x="456" y="44"/>
                    <a:pt x="459" y="43"/>
                    <a:pt x="465" y="42"/>
                  </a:cubicBezTo>
                  <a:cubicBezTo>
                    <a:pt x="464" y="42"/>
                    <a:pt x="464" y="42"/>
                    <a:pt x="464" y="42"/>
                  </a:cubicBezTo>
                  <a:cubicBezTo>
                    <a:pt x="464" y="42"/>
                    <a:pt x="464" y="42"/>
                    <a:pt x="465" y="42"/>
                  </a:cubicBezTo>
                  <a:cubicBezTo>
                    <a:pt x="465" y="42"/>
                    <a:pt x="466" y="42"/>
                    <a:pt x="467" y="42"/>
                  </a:cubicBezTo>
                  <a:cubicBezTo>
                    <a:pt x="467" y="42"/>
                    <a:pt x="467" y="42"/>
                    <a:pt x="468" y="42"/>
                  </a:cubicBezTo>
                  <a:cubicBezTo>
                    <a:pt x="468" y="42"/>
                    <a:pt x="468" y="42"/>
                    <a:pt x="468" y="42"/>
                  </a:cubicBezTo>
                  <a:cubicBezTo>
                    <a:pt x="469" y="42"/>
                    <a:pt x="470" y="42"/>
                    <a:pt x="471" y="42"/>
                  </a:cubicBezTo>
                  <a:cubicBezTo>
                    <a:pt x="472" y="42"/>
                    <a:pt x="473" y="42"/>
                    <a:pt x="474" y="42"/>
                  </a:cubicBezTo>
                  <a:cubicBezTo>
                    <a:pt x="477" y="42"/>
                    <a:pt x="480" y="43"/>
                    <a:pt x="483" y="43"/>
                  </a:cubicBezTo>
                  <a:cubicBezTo>
                    <a:pt x="487" y="43"/>
                    <a:pt x="490" y="42"/>
                    <a:pt x="493" y="41"/>
                  </a:cubicBezTo>
                  <a:cubicBezTo>
                    <a:pt x="498" y="40"/>
                    <a:pt x="490" y="39"/>
                    <a:pt x="481" y="39"/>
                  </a:cubicBezTo>
                  <a:cubicBezTo>
                    <a:pt x="471" y="39"/>
                    <a:pt x="470" y="39"/>
                    <a:pt x="479" y="39"/>
                  </a:cubicBezTo>
                  <a:cubicBezTo>
                    <a:pt x="485" y="39"/>
                    <a:pt x="492" y="39"/>
                    <a:pt x="495" y="38"/>
                  </a:cubicBezTo>
                  <a:cubicBezTo>
                    <a:pt x="496" y="38"/>
                    <a:pt x="499" y="38"/>
                    <a:pt x="502" y="38"/>
                  </a:cubicBezTo>
                  <a:cubicBezTo>
                    <a:pt x="506" y="37"/>
                    <a:pt x="509" y="36"/>
                    <a:pt x="513" y="36"/>
                  </a:cubicBezTo>
                  <a:cubicBezTo>
                    <a:pt x="516" y="35"/>
                    <a:pt x="530" y="33"/>
                    <a:pt x="527" y="29"/>
                  </a:cubicBezTo>
                  <a:cubicBezTo>
                    <a:pt x="526" y="28"/>
                    <a:pt x="521" y="27"/>
                    <a:pt x="510" y="26"/>
                  </a:cubicBezTo>
                  <a:cubicBezTo>
                    <a:pt x="506" y="26"/>
                    <a:pt x="503" y="26"/>
                    <a:pt x="501" y="26"/>
                  </a:cubicBezTo>
                  <a:cubicBezTo>
                    <a:pt x="497" y="26"/>
                    <a:pt x="495" y="26"/>
                    <a:pt x="492" y="26"/>
                  </a:cubicBezTo>
                  <a:cubicBezTo>
                    <a:pt x="484" y="28"/>
                    <a:pt x="477" y="29"/>
                    <a:pt x="476" y="30"/>
                  </a:cubicBezTo>
                  <a:cubicBezTo>
                    <a:pt x="476" y="30"/>
                    <a:pt x="476" y="30"/>
                    <a:pt x="475" y="30"/>
                  </a:cubicBezTo>
                  <a:cubicBezTo>
                    <a:pt x="475" y="30"/>
                    <a:pt x="474" y="30"/>
                    <a:pt x="474" y="29"/>
                  </a:cubicBezTo>
                  <a:cubicBezTo>
                    <a:pt x="474" y="29"/>
                    <a:pt x="473" y="29"/>
                    <a:pt x="473" y="29"/>
                  </a:cubicBezTo>
                  <a:cubicBezTo>
                    <a:pt x="471" y="29"/>
                    <a:pt x="463" y="31"/>
                    <a:pt x="449" y="33"/>
                  </a:cubicBezTo>
                  <a:cubicBezTo>
                    <a:pt x="446" y="34"/>
                    <a:pt x="442" y="34"/>
                    <a:pt x="438" y="35"/>
                  </a:cubicBezTo>
                  <a:cubicBezTo>
                    <a:pt x="432" y="35"/>
                    <a:pt x="427" y="36"/>
                    <a:pt x="425" y="36"/>
                  </a:cubicBezTo>
                  <a:cubicBezTo>
                    <a:pt x="421" y="36"/>
                    <a:pt x="423" y="35"/>
                    <a:pt x="432" y="33"/>
                  </a:cubicBezTo>
                  <a:cubicBezTo>
                    <a:pt x="442" y="32"/>
                    <a:pt x="452" y="30"/>
                    <a:pt x="457" y="28"/>
                  </a:cubicBezTo>
                  <a:cubicBezTo>
                    <a:pt x="461" y="26"/>
                    <a:pt x="462" y="25"/>
                    <a:pt x="460" y="24"/>
                  </a:cubicBezTo>
                  <a:cubicBezTo>
                    <a:pt x="459" y="24"/>
                    <a:pt x="458" y="23"/>
                    <a:pt x="456" y="23"/>
                  </a:cubicBezTo>
                  <a:cubicBezTo>
                    <a:pt x="451" y="23"/>
                    <a:pt x="443" y="25"/>
                    <a:pt x="441" y="26"/>
                  </a:cubicBezTo>
                  <a:cubicBezTo>
                    <a:pt x="438" y="26"/>
                    <a:pt x="436" y="27"/>
                    <a:pt x="434" y="27"/>
                  </a:cubicBezTo>
                  <a:cubicBezTo>
                    <a:pt x="432" y="27"/>
                    <a:pt x="428" y="27"/>
                    <a:pt x="425" y="27"/>
                  </a:cubicBezTo>
                  <a:cubicBezTo>
                    <a:pt x="419" y="27"/>
                    <a:pt x="418" y="26"/>
                    <a:pt x="424" y="25"/>
                  </a:cubicBezTo>
                  <a:cubicBezTo>
                    <a:pt x="429" y="24"/>
                    <a:pt x="433" y="23"/>
                    <a:pt x="429" y="22"/>
                  </a:cubicBezTo>
                  <a:cubicBezTo>
                    <a:pt x="427" y="21"/>
                    <a:pt x="421" y="21"/>
                    <a:pt x="415" y="21"/>
                  </a:cubicBezTo>
                  <a:cubicBezTo>
                    <a:pt x="413" y="21"/>
                    <a:pt x="412" y="21"/>
                    <a:pt x="410" y="21"/>
                  </a:cubicBezTo>
                  <a:cubicBezTo>
                    <a:pt x="399" y="21"/>
                    <a:pt x="384" y="22"/>
                    <a:pt x="377" y="23"/>
                  </a:cubicBezTo>
                  <a:cubicBezTo>
                    <a:pt x="376" y="23"/>
                    <a:pt x="374" y="24"/>
                    <a:pt x="373" y="24"/>
                  </a:cubicBezTo>
                  <a:cubicBezTo>
                    <a:pt x="368" y="24"/>
                    <a:pt x="365" y="22"/>
                    <a:pt x="372" y="22"/>
                  </a:cubicBezTo>
                  <a:cubicBezTo>
                    <a:pt x="381" y="21"/>
                    <a:pt x="387" y="20"/>
                    <a:pt x="386" y="20"/>
                  </a:cubicBezTo>
                  <a:cubicBezTo>
                    <a:pt x="386" y="20"/>
                    <a:pt x="386" y="20"/>
                    <a:pt x="386" y="20"/>
                  </a:cubicBezTo>
                  <a:cubicBezTo>
                    <a:pt x="389" y="20"/>
                    <a:pt x="401" y="20"/>
                    <a:pt x="416" y="20"/>
                  </a:cubicBezTo>
                  <a:cubicBezTo>
                    <a:pt x="416" y="20"/>
                    <a:pt x="417" y="20"/>
                    <a:pt x="417" y="20"/>
                  </a:cubicBezTo>
                  <a:cubicBezTo>
                    <a:pt x="420" y="20"/>
                    <a:pt x="423" y="20"/>
                    <a:pt x="425" y="20"/>
                  </a:cubicBezTo>
                  <a:cubicBezTo>
                    <a:pt x="442" y="20"/>
                    <a:pt x="461" y="20"/>
                    <a:pt x="468" y="18"/>
                  </a:cubicBezTo>
                  <a:cubicBezTo>
                    <a:pt x="472" y="17"/>
                    <a:pt x="473" y="16"/>
                    <a:pt x="466" y="14"/>
                  </a:cubicBezTo>
                  <a:cubicBezTo>
                    <a:pt x="461" y="13"/>
                    <a:pt x="457" y="12"/>
                    <a:pt x="452" y="12"/>
                  </a:cubicBezTo>
                  <a:cubicBezTo>
                    <a:pt x="451" y="12"/>
                    <a:pt x="450" y="12"/>
                    <a:pt x="448" y="12"/>
                  </a:cubicBezTo>
                  <a:cubicBezTo>
                    <a:pt x="447" y="12"/>
                    <a:pt x="446" y="12"/>
                    <a:pt x="444" y="12"/>
                  </a:cubicBezTo>
                  <a:cubicBezTo>
                    <a:pt x="439" y="12"/>
                    <a:pt x="435" y="12"/>
                    <a:pt x="433" y="12"/>
                  </a:cubicBezTo>
                  <a:cubicBezTo>
                    <a:pt x="433" y="12"/>
                    <a:pt x="433" y="12"/>
                    <a:pt x="433" y="12"/>
                  </a:cubicBezTo>
                  <a:cubicBezTo>
                    <a:pt x="433" y="12"/>
                    <a:pt x="432" y="12"/>
                    <a:pt x="432" y="12"/>
                  </a:cubicBezTo>
                  <a:cubicBezTo>
                    <a:pt x="432" y="12"/>
                    <a:pt x="432" y="12"/>
                    <a:pt x="432" y="12"/>
                  </a:cubicBezTo>
                  <a:cubicBezTo>
                    <a:pt x="432" y="12"/>
                    <a:pt x="432" y="12"/>
                    <a:pt x="433" y="12"/>
                  </a:cubicBezTo>
                  <a:cubicBezTo>
                    <a:pt x="434" y="12"/>
                    <a:pt x="434" y="12"/>
                    <a:pt x="434" y="11"/>
                  </a:cubicBezTo>
                  <a:cubicBezTo>
                    <a:pt x="432" y="11"/>
                    <a:pt x="437" y="11"/>
                    <a:pt x="442" y="11"/>
                  </a:cubicBezTo>
                  <a:cubicBezTo>
                    <a:pt x="446" y="11"/>
                    <a:pt x="448" y="10"/>
                    <a:pt x="444" y="9"/>
                  </a:cubicBezTo>
                  <a:cubicBezTo>
                    <a:pt x="442" y="8"/>
                    <a:pt x="441" y="8"/>
                    <a:pt x="439" y="8"/>
                  </a:cubicBezTo>
                  <a:cubicBezTo>
                    <a:pt x="438" y="8"/>
                    <a:pt x="437" y="8"/>
                    <a:pt x="436" y="9"/>
                  </a:cubicBezTo>
                  <a:cubicBezTo>
                    <a:pt x="435" y="9"/>
                    <a:pt x="433" y="9"/>
                    <a:pt x="431" y="9"/>
                  </a:cubicBezTo>
                  <a:cubicBezTo>
                    <a:pt x="430" y="9"/>
                    <a:pt x="429" y="9"/>
                    <a:pt x="428" y="9"/>
                  </a:cubicBezTo>
                  <a:cubicBezTo>
                    <a:pt x="422" y="9"/>
                    <a:pt x="413" y="8"/>
                    <a:pt x="405" y="8"/>
                  </a:cubicBezTo>
                  <a:cubicBezTo>
                    <a:pt x="402" y="8"/>
                    <a:pt x="399" y="8"/>
                    <a:pt x="395" y="8"/>
                  </a:cubicBezTo>
                  <a:cubicBezTo>
                    <a:pt x="386" y="8"/>
                    <a:pt x="378" y="8"/>
                    <a:pt x="372" y="8"/>
                  </a:cubicBezTo>
                  <a:cubicBezTo>
                    <a:pt x="366" y="9"/>
                    <a:pt x="364" y="10"/>
                    <a:pt x="363" y="10"/>
                  </a:cubicBezTo>
                  <a:cubicBezTo>
                    <a:pt x="363" y="10"/>
                    <a:pt x="363" y="10"/>
                    <a:pt x="363" y="10"/>
                  </a:cubicBezTo>
                  <a:cubicBezTo>
                    <a:pt x="363" y="10"/>
                    <a:pt x="363" y="10"/>
                    <a:pt x="363" y="10"/>
                  </a:cubicBezTo>
                  <a:cubicBezTo>
                    <a:pt x="362" y="10"/>
                    <a:pt x="361" y="10"/>
                    <a:pt x="360" y="10"/>
                  </a:cubicBezTo>
                  <a:cubicBezTo>
                    <a:pt x="360" y="10"/>
                    <a:pt x="359" y="10"/>
                    <a:pt x="359" y="10"/>
                  </a:cubicBezTo>
                  <a:cubicBezTo>
                    <a:pt x="357" y="10"/>
                    <a:pt x="357" y="8"/>
                    <a:pt x="365" y="8"/>
                  </a:cubicBezTo>
                  <a:cubicBezTo>
                    <a:pt x="374" y="7"/>
                    <a:pt x="380" y="6"/>
                    <a:pt x="382" y="6"/>
                  </a:cubicBezTo>
                  <a:cubicBezTo>
                    <a:pt x="382" y="6"/>
                    <a:pt x="382" y="6"/>
                    <a:pt x="383" y="6"/>
                  </a:cubicBezTo>
                  <a:cubicBezTo>
                    <a:pt x="386" y="6"/>
                    <a:pt x="397" y="7"/>
                    <a:pt x="410" y="7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26" y="7"/>
                    <a:pt x="425" y="3"/>
                    <a:pt x="408" y="2"/>
                  </a:cubicBezTo>
                  <a:cubicBezTo>
                    <a:pt x="403" y="1"/>
                    <a:pt x="398" y="1"/>
                    <a:pt x="393" y="1"/>
                  </a:cubicBezTo>
                  <a:cubicBezTo>
                    <a:pt x="385" y="0"/>
                    <a:pt x="376" y="0"/>
                    <a:pt x="3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64" name="出自【趣你的PPT】(微信:qunideppt)：最优质的PPT资源库"/>
            <p:cNvSpPr/>
            <p:nvPr/>
          </p:nvSpPr>
          <p:spPr bwMode="auto">
            <a:xfrm>
              <a:off x="4237038" y="5329238"/>
              <a:ext cx="15875" cy="1587"/>
            </a:xfrm>
            <a:custGeom>
              <a:avLst/>
              <a:gdLst>
                <a:gd name="T0" fmla="*/ 6 w 6"/>
                <a:gd name="T1" fmla="*/ 0 h 1"/>
                <a:gd name="T2" fmla="*/ 1 w 6"/>
                <a:gd name="T3" fmla="*/ 1 h 1"/>
                <a:gd name="T4" fmla="*/ 1 w 6"/>
                <a:gd name="T5" fmla="*/ 1 h 1"/>
                <a:gd name="T6" fmla="*/ 3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5" y="0"/>
                    <a:pt x="3" y="1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65" name="出自【趣你的PPT】(微信:qunideppt)：最优质的PPT资源库"/>
            <p:cNvSpPr/>
            <p:nvPr/>
          </p:nvSpPr>
          <p:spPr bwMode="auto">
            <a:xfrm>
              <a:off x="2686050" y="5067300"/>
              <a:ext cx="7938" cy="7937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2 h 3"/>
                <a:gd name="T4" fmla="*/ 1 w 3"/>
                <a:gd name="T5" fmla="*/ 3 h 3"/>
                <a:gd name="T6" fmla="*/ 1 w 3"/>
                <a:gd name="T7" fmla="*/ 2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2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66" name="出自【趣你的PPT】(微信:qunideppt)：最优质的PPT资源库"/>
            <p:cNvSpPr/>
            <p:nvPr/>
          </p:nvSpPr>
          <p:spPr bwMode="auto">
            <a:xfrm>
              <a:off x="4265613" y="5322888"/>
              <a:ext cx="9525" cy="3175"/>
            </a:xfrm>
            <a:custGeom>
              <a:avLst/>
              <a:gdLst>
                <a:gd name="T0" fmla="*/ 2 w 3"/>
                <a:gd name="T1" fmla="*/ 0 h 1"/>
                <a:gd name="T2" fmla="*/ 0 w 3"/>
                <a:gd name="T3" fmla="*/ 0 h 1"/>
                <a:gd name="T4" fmla="*/ 0 w 3"/>
                <a:gd name="T5" fmla="*/ 1 h 1"/>
                <a:gd name="T6" fmla="*/ 0 w 3"/>
                <a:gd name="T7" fmla="*/ 1 h 1"/>
                <a:gd name="T8" fmla="*/ 2 w 3"/>
                <a:gd name="T9" fmla="*/ 0 h 1"/>
                <a:gd name="T10" fmla="*/ 2 w 3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67" name="出自【趣你的PPT】(微信:qunideppt)：最优质的PPT资源库"/>
            <p:cNvSpPr/>
            <p:nvPr/>
          </p:nvSpPr>
          <p:spPr bwMode="auto">
            <a:xfrm>
              <a:off x="4291013" y="4354513"/>
              <a:ext cx="15875" cy="0"/>
            </a:xfrm>
            <a:custGeom>
              <a:avLst/>
              <a:gdLst>
                <a:gd name="T0" fmla="*/ 3 w 6"/>
                <a:gd name="T1" fmla="*/ 1 w 6"/>
                <a:gd name="T2" fmla="*/ 2 w 6"/>
                <a:gd name="T3" fmla="*/ 2 w 6"/>
                <a:gd name="T4" fmla="*/ 3 w 6"/>
                <a:gd name="T5" fmla="*/ 5 w 6"/>
                <a:gd name="T6" fmla="*/ 6 w 6"/>
                <a:gd name="T7" fmla="*/ 4 w 6"/>
                <a:gd name="T8" fmla="*/ 3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6">
                  <a:moveTo>
                    <a:pt x="3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6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68" name="出自【趣你的PPT】(微信:qunideppt)：最优质的PPT资源库"/>
            <p:cNvSpPr/>
            <p:nvPr/>
          </p:nvSpPr>
          <p:spPr bwMode="auto">
            <a:xfrm>
              <a:off x="3119438" y="5111750"/>
              <a:ext cx="325438" cy="31750"/>
            </a:xfrm>
            <a:custGeom>
              <a:avLst/>
              <a:gdLst>
                <a:gd name="T0" fmla="*/ 32 w 120"/>
                <a:gd name="T1" fmla="*/ 0 h 12"/>
                <a:gd name="T2" fmla="*/ 17 w 120"/>
                <a:gd name="T3" fmla="*/ 1 h 12"/>
                <a:gd name="T4" fmla="*/ 4 w 120"/>
                <a:gd name="T5" fmla="*/ 3 h 12"/>
                <a:gd name="T6" fmla="*/ 10 w 120"/>
                <a:gd name="T7" fmla="*/ 3 h 12"/>
                <a:gd name="T8" fmla="*/ 23 w 120"/>
                <a:gd name="T9" fmla="*/ 2 h 12"/>
                <a:gd name="T10" fmla="*/ 29 w 120"/>
                <a:gd name="T11" fmla="*/ 3 h 12"/>
                <a:gd name="T12" fmla="*/ 42 w 120"/>
                <a:gd name="T13" fmla="*/ 4 h 12"/>
                <a:gd name="T14" fmla="*/ 58 w 120"/>
                <a:gd name="T15" fmla="*/ 5 h 12"/>
                <a:gd name="T16" fmla="*/ 73 w 120"/>
                <a:gd name="T17" fmla="*/ 8 h 12"/>
                <a:gd name="T18" fmla="*/ 85 w 120"/>
                <a:gd name="T19" fmla="*/ 11 h 12"/>
                <a:gd name="T20" fmla="*/ 93 w 120"/>
                <a:gd name="T21" fmla="*/ 12 h 12"/>
                <a:gd name="T22" fmla="*/ 104 w 120"/>
                <a:gd name="T23" fmla="*/ 12 h 12"/>
                <a:gd name="T24" fmla="*/ 105 w 120"/>
                <a:gd name="T25" fmla="*/ 12 h 12"/>
                <a:gd name="T26" fmla="*/ 115 w 120"/>
                <a:gd name="T27" fmla="*/ 12 h 12"/>
                <a:gd name="T28" fmla="*/ 115 w 120"/>
                <a:gd name="T29" fmla="*/ 9 h 12"/>
                <a:gd name="T30" fmla="*/ 107 w 120"/>
                <a:gd name="T31" fmla="*/ 8 h 12"/>
                <a:gd name="T32" fmla="*/ 80 w 120"/>
                <a:gd name="T33" fmla="*/ 5 h 12"/>
                <a:gd name="T34" fmla="*/ 54 w 120"/>
                <a:gd name="T35" fmla="*/ 1 h 12"/>
                <a:gd name="T36" fmla="*/ 32 w 120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" h="12">
                  <a:moveTo>
                    <a:pt x="32" y="0"/>
                  </a:moveTo>
                  <a:cubicBezTo>
                    <a:pt x="27" y="0"/>
                    <a:pt x="22" y="1"/>
                    <a:pt x="17" y="1"/>
                  </a:cubicBezTo>
                  <a:cubicBezTo>
                    <a:pt x="4" y="2"/>
                    <a:pt x="0" y="3"/>
                    <a:pt x="4" y="3"/>
                  </a:cubicBezTo>
                  <a:cubicBezTo>
                    <a:pt x="6" y="3"/>
                    <a:pt x="8" y="3"/>
                    <a:pt x="10" y="3"/>
                  </a:cubicBezTo>
                  <a:cubicBezTo>
                    <a:pt x="15" y="3"/>
                    <a:pt x="19" y="2"/>
                    <a:pt x="23" y="2"/>
                  </a:cubicBezTo>
                  <a:cubicBezTo>
                    <a:pt x="27" y="2"/>
                    <a:pt x="30" y="3"/>
                    <a:pt x="29" y="3"/>
                  </a:cubicBezTo>
                  <a:cubicBezTo>
                    <a:pt x="27" y="3"/>
                    <a:pt x="33" y="3"/>
                    <a:pt x="42" y="4"/>
                  </a:cubicBezTo>
                  <a:cubicBezTo>
                    <a:pt x="48" y="4"/>
                    <a:pt x="53" y="5"/>
                    <a:pt x="58" y="5"/>
                  </a:cubicBezTo>
                  <a:cubicBezTo>
                    <a:pt x="63" y="6"/>
                    <a:pt x="68" y="7"/>
                    <a:pt x="73" y="8"/>
                  </a:cubicBezTo>
                  <a:cubicBezTo>
                    <a:pt x="81" y="9"/>
                    <a:pt x="87" y="10"/>
                    <a:pt x="85" y="11"/>
                  </a:cubicBezTo>
                  <a:cubicBezTo>
                    <a:pt x="83" y="12"/>
                    <a:pt x="86" y="12"/>
                    <a:pt x="93" y="12"/>
                  </a:cubicBezTo>
                  <a:cubicBezTo>
                    <a:pt x="97" y="12"/>
                    <a:pt x="100" y="12"/>
                    <a:pt x="104" y="12"/>
                  </a:cubicBezTo>
                  <a:cubicBezTo>
                    <a:pt x="104" y="12"/>
                    <a:pt x="104" y="12"/>
                    <a:pt x="105" y="12"/>
                  </a:cubicBezTo>
                  <a:cubicBezTo>
                    <a:pt x="108" y="12"/>
                    <a:pt x="112" y="12"/>
                    <a:pt x="115" y="12"/>
                  </a:cubicBezTo>
                  <a:cubicBezTo>
                    <a:pt x="120" y="11"/>
                    <a:pt x="120" y="10"/>
                    <a:pt x="115" y="9"/>
                  </a:cubicBezTo>
                  <a:cubicBezTo>
                    <a:pt x="110" y="9"/>
                    <a:pt x="107" y="8"/>
                    <a:pt x="107" y="8"/>
                  </a:cubicBezTo>
                  <a:cubicBezTo>
                    <a:pt x="108" y="8"/>
                    <a:pt x="95" y="7"/>
                    <a:pt x="80" y="5"/>
                  </a:cubicBezTo>
                  <a:cubicBezTo>
                    <a:pt x="73" y="4"/>
                    <a:pt x="65" y="2"/>
                    <a:pt x="54" y="1"/>
                  </a:cubicBezTo>
                  <a:cubicBezTo>
                    <a:pt x="46" y="1"/>
                    <a:pt x="39" y="0"/>
                    <a:pt x="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69" name="出自【趣你的PPT】(微信:qunideppt)：最优质的PPT资源库"/>
            <p:cNvSpPr/>
            <p:nvPr/>
          </p:nvSpPr>
          <p:spPr bwMode="auto">
            <a:xfrm>
              <a:off x="3560763" y="4568825"/>
              <a:ext cx="9525" cy="635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1 h 2"/>
                <a:gd name="T4" fmla="*/ 1 w 3"/>
                <a:gd name="T5" fmla="*/ 2 h 2"/>
                <a:gd name="T6" fmla="*/ 2 w 3"/>
                <a:gd name="T7" fmla="*/ 1 h 2"/>
                <a:gd name="T8" fmla="*/ 3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2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70" name="出自【趣你的PPT】(微信:qunideppt)：最优质的PPT资源库"/>
            <p:cNvSpPr/>
            <p:nvPr/>
          </p:nvSpPr>
          <p:spPr bwMode="auto">
            <a:xfrm>
              <a:off x="1162050" y="4487863"/>
              <a:ext cx="15875" cy="3175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1 h 1"/>
                <a:gd name="T4" fmla="*/ 1 w 6"/>
                <a:gd name="T5" fmla="*/ 1 h 1"/>
                <a:gd name="T6" fmla="*/ 2 w 6"/>
                <a:gd name="T7" fmla="*/ 1 h 1"/>
                <a:gd name="T8" fmla="*/ 6 w 6"/>
                <a:gd name="T9" fmla="*/ 0 h 1"/>
                <a:gd name="T10" fmla="*/ 6 w 6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5" y="0"/>
                    <a:pt x="2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1"/>
                    <a:pt x="5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71" name="出自【趣你的PPT】(微信:qunideppt)：最优质的PPT资源库"/>
            <p:cNvSpPr/>
            <p:nvPr/>
          </p:nvSpPr>
          <p:spPr bwMode="auto">
            <a:xfrm>
              <a:off x="3694113" y="4618038"/>
              <a:ext cx="26988" cy="6350"/>
            </a:xfrm>
            <a:custGeom>
              <a:avLst/>
              <a:gdLst>
                <a:gd name="T0" fmla="*/ 4 w 10"/>
                <a:gd name="T1" fmla="*/ 0 h 2"/>
                <a:gd name="T2" fmla="*/ 3 w 10"/>
                <a:gd name="T3" fmla="*/ 2 h 2"/>
                <a:gd name="T4" fmla="*/ 4 w 10"/>
                <a:gd name="T5" fmla="*/ 2 h 2"/>
                <a:gd name="T6" fmla="*/ 10 w 10"/>
                <a:gd name="T7" fmla="*/ 1 h 2"/>
                <a:gd name="T8" fmla="*/ 5 w 10"/>
                <a:gd name="T9" fmla="*/ 0 h 2"/>
                <a:gd name="T10" fmla="*/ 4 w 10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">
                  <a:moveTo>
                    <a:pt x="4" y="0"/>
                  </a:moveTo>
                  <a:cubicBezTo>
                    <a:pt x="1" y="0"/>
                    <a:pt x="0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2"/>
                    <a:pt x="7" y="2"/>
                    <a:pt x="10" y="1"/>
                  </a:cubicBezTo>
                  <a:cubicBezTo>
                    <a:pt x="8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72" name="出自【趣你的PPT】(微信:qunideppt)：最优质的PPT资源库"/>
            <p:cNvSpPr/>
            <p:nvPr/>
          </p:nvSpPr>
          <p:spPr bwMode="auto">
            <a:xfrm>
              <a:off x="1230313" y="4479925"/>
              <a:ext cx="12700" cy="3175"/>
            </a:xfrm>
            <a:custGeom>
              <a:avLst/>
              <a:gdLst>
                <a:gd name="T0" fmla="*/ 3 w 5"/>
                <a:gd name="T1" fmla="*/ 0 h 1"/>
                <a:gd name="T2" fmla="*/ 1 w 5"/>
                <a:gd name="T3" fmla="*/ 1 h 1"/>
                <a:gd name="T4" fmla="*/ 4 w 5"/>
                <a:gd name="T5" fmla="*/ 1 h 1"/>
                <a:gd name="T6" fmla="*/ 4 w 5"/>
                <a:gd name="T7" fmla="*/ 0 h 1"/>
                <a:gd name="T8" fmla="*/ 3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3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73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3567113" y="4922838"/>
              <a:ext cx="58738" cy="3175"/>
            </a:xfrm>
            <a:custGeom>
              <a:avLst/>
              <a:gdLst>
                <a:gd name="T0" fmla="*/ 19 w 22"/>
                <a:gd name="T1" fmla="*/ 0 h 1"/>
                <a:gd name="T2" fmla="*/ 8 w 22"/>
                <a:gd name="T3" fmla="*/ 0 h 1"/>
                <a:gd name="T4" fmla="*/ 2 w 22"/>
                <a:gd name="T5" fmla="*/ 1 h 1"/>
                <a:gd name="T6" fmla="*/ 1 w 22"/>
                <a:gd name="T7" fmla="*/ 1 h 1"/>
                <a:gd name="T8" fmla="*/ 0 w 22"/>
                <a:gd name="T9" fmla="*/ 1 h 1"/>
                <a:gd name="T10" fmla="*/ 1 w 22"/>
                <a:gd name="T11" fmla="*/ 1 h 1"/>
                <a:gd name="T12" fmla="*/ 11 w 22"/>
                <a:gd name="T13" fmla="*/ 1 h 1"/>
                <a:gd name="T14" fmla="*/ 20 w 22"/>
                <a:gd name="T15" fmla="*/ 0 h 1"/>
                <a:gd name="T16" fmla="*/ 19 w 22"/>
                <a:gd name="T17" fmla="*/ 0 h 1"/>
                <a:gd name="T18" fmla="*/ 19 w 22"/>
                <a:gd name="T19" fmla="*/ 0 h 1"/>
                <a:gd name="T20" fmla="*/ 19 w 22"/>
                <a:gd name="T21" fmla="*/ 0 h 1"/>
                <a:gd name="T22" fmla="*/ 19 w 22"/>
                <a:gd name="T23" fmla="*/ 0 h 1"/>
                <a:gd name="T24" fmla="*/ 19 w 22"/>
                <a:gd name="T2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">
                  <a:moveTo>
                    <a:pt x="19" y="0"/>
                  </a:moveTo>
                  <a:cubicBezTo>
                    <a:pt x="16" y="0"/>
                    <a:pt x="12" y="0"/>
                    <a:pt x="8" y="0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6" y="1"/>
                    <a:pt x="11" y="1"/>
                  </a:cubicBezTo>
                  <a:cubicBezTo>
                    <a:pt x="18" y="0"/>
                    <a:pt x="22" y="0"/>
                    <a:pt x="20" y="0"/>
                  </a:cubicBezTo>
                  <a:cubicBezTo>
                    <a:pt x="18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74" name="出自【趣你的PPT】(微信:qunideppt)：最优质的PPT资源库"/>
            <p:cNvSpPr/>
            <p:nvPr/>
          </p:nvSpPr>
          <p:spPr bwMode="auto">
            <a:xfrm>
              <a:off x="3222625" y="5353050"/>
              <a:ext cx="11113" cy="4762"/>
            </a:xfrm>
            <a:custGeom>
              <a:avLst/>
              <a:gdLst>
                <a:gd name="T0" fmla="*/ 4 w 4"/>
                <a:gd name="T1" fmla="*/ 0 h 2"/>
                <a:gd name="T2" fmla="*/ 1 w 4"/>
                <a:gd name="T3" fmla="*/ 1 h 2"/>
                <a:gd name="T4" fmla="*/ 2 w 4"/>
                <a:gd name="T5" fmla="*/ 2 h 2"/>
                <a:gd name="T6" fmla="*/ 3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75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901700" y="4332287"/>
              <a:ext cx="3898899" cy="1554162"/>
            </a:xfrm>
            <a:custGeom>
              <a:avLst/>
              <a:gdLst>
                <a:gd name="T0" fmla="*/ 667 w 1438"/>
                <a:gd name="T1" fmla="*/ 267 h 571"/>
                <a:gd name="T2" fmla="*/ 228 w 1438"/>
                <a:gd name="T3" fmla="*/ 81 h 571"/>
                <a:gd name="T4" fmla="*/ 286 w 1438"/>
                <a:gd name="T5" fmla="*/ 5 h 571"/>
                <a:gd name="T6" fmla="*/ 184 w 1438"/>
                <a:gd name="T7" fmla="*/ 33 h 571"/>
                <a:gd name="T8" fmla="*/ 107 w 1438"/>
                <a:gd name="T9" fmla="*/ 40 h 571"/>
                <a:gd name="T10" fmla="*/ 54 w 1438"/>
                <a:gd name="T11" fmla="*/ 71 h 571"/>
                <a:gd name="T12" fmla="*/ 108 w 1438"/>
                <a:gd name="T13" fmla="*/ 94 h 571"/>
                <a:gd name="T14" fmla="*/ 47 w 1438"/>
                <a:gd name="T15" fmla="*/ 112 h 571"/>
                <a:gd name="T16" fmla="*/ 227 w 1438"/>
                <a:gd name="T17" fmla="*/ 81 h 571"/>
                <a:gd name="T18" fmla="*/ 245 w 1438"/>
                <a:gd name="T19" fmla="*/ 85 h 571"/>
                <a:gd name="T20" fmla="*/ 289 w 1438"/>
                <a:gd name="T21" fmla="*/ 95 h 571"/>
                <a:gd name="T22" fmla="*/ 353 w 1438"/>
                <a:gd name="T23" fmla="*/ 111 h 571"/>
                <a:gd name="T24" fmla="*/ 375 w 1438"/>
                <a:gd name="T25" fmla="*/ 131 h 571"/>
                <a:gd name="T26" fmla="*/ 388 w 1438"/>
                <a:gd name="T27" fmla="*/ 143 h 571"/>
                <a:gd name="T28" fmla="*/ 390 w 1438"/>
                <a:gd name="T29" fmla="*/ 153 h 571"/>
                <a:gd name="T30" fmla="*/ 410 w 1438"/>
                <a:gd name="T31" fmla="*/ 161 h 571"/>
                <a:gd name="T32" fmla="*/ 361 w 1438"/>
                <a:gd name="T33" fmla="*/ 216 h 571"/>
                <a:gd name="T34" fmla="*/ 469 w 1438"/>
                <a:gd name="T35" fmla="*/ 276 h 571"/>
                <a:gd name="T36" fmla="*/ 656 w 1438"/>
                <a:gd name="T37" fmla="*/ 312 h 571"/>
                <a:gd name="T38" fmla="*/ 810 w 1438"/>
                <a:gd name="T39" fmla="*/ 334 h 571"/>
                <a:gd name="T40" fmla="*/ 845 w 1438"/>
                <a:gd name="T41" fmla="*/ 384 h 571"/>
                <a:gd name="T42" fmla="*/ 995 w 1438"/>
                <a:gd name="T43" fmla="*/ 537 h 571"/>
                <a:gd name="T44" fmla="*/ 1018 w 1438"/>
                <a:gd name="T45" fmla="*/ 559 h 571"/>
                <a:gd name="T46" fmla="*/ 1034 w 1438"/>
                <a:gd name="T47" fmla="*/ 564 h 571"/>
                <a:gd name="T48" fmla="*/ 1050 w 1438"/>
                <a:gd name="T49" fmla="*/ 570 h 571"/>
                <a:gd name="T50" fmla="*/ 1174 w 1438"/>
                <a:gd name="T51" fmla="*/ 502 h 571"/>
                <a:gd name="T52" fmla="*/ 1363 w 1438"/>
                <a:gd name="T53" fmla="*/ 440 h 571"/>
                <a:gd name="T54" fmla="*/ 1315 w 1438"/>
                <a:gd name="T55" fmla="*/ 376 h 571"/>
                <a:gd name="T56" fmla="*/ 1225 w 1438"/>
                <a:gd name="T57" fmla="*/ 369 h 571"/>
                <a:gd name="T58" fmla="*/ 1123 w 1438"/>
                <a:gd name="T59" fmla="*/ 338 h 571"/>
                <a:gd name="T60" fmla="*/ 933 w 1438"/>
                <a:gd name="T61" fmla="*/ 329 h 571"/>
                <a:gd name="T62" fmla="*/ 818 w 1438"/>
                <a:gd name="T63" fmla="*/ 324 h 571"/>
                <a:gd name="T64" fmla="*/ 770 w 1438"/>
                <a:gd name="T65" fmla="*/ 292 h 571"/>
                <a:gd name="T66" fmla="*/ 657 w 1438"/>
                <a:gd name="T67" fmla="*/ 277 h 571"/>
                <a:gd name="T68" fmla="*/ 755 w 1438"/>
                <a:gd name="T69" fmla="*/ 263 h 571"/>
                <a:gd name="T70" fmla="*/ 813 w 1438"/>
                <a:gd name="T71" fmla="*/ 261 h 571"/>
                <a:gd name="T72" fmla="*/ 933 w 1438"/>
                <a:gd name="T73" fmla="*/ 242 h 571"/>
                <a:gd name="T74" fmla="*/ 942 w 1438"/>
                <a:gd name="T75" fmla="*/ 231 h 571"/>
                <a:gd name="T76" fmla="*/ 983 w 1438"/>
                <a:gd name="T77" fmla="*/ 218 h 571"/>
                <a:gd name="T78" fmla="*/ 1099 w 1438"/>
                <a:gd name="T79" fmla="*/ 199 h 571"/>
                <a:gd name="T80" fmla="*/ 1107 w 1438"/>
                <a:gd name="T81" fmla="*/ 187 h 571"/>
                <a:gd name="T82" fmla="*/ 1227 w 1438"/>
                <a:gd name="T83" fmla="*/ 168 h 571"/>
                <a:gd name="T84" fmla="*/ 1180 w 1438"/>
                <a:gd name="T85" fmla="*/ 162 h 571"/>
                <a:gd name="T86" fmla="*/ 1196 w 1438"/>
                <a:gd name="T87" fmla="*/ 156 h 571"/>
                <a:gd name="T88" fmla="*/ 1181 w 1438"/>
                <a:gd name="T89" fmla="*/ 147 h 571"/>
                <a:gd name="T90" fmla="*/ 1168 w 1438"/>
                <a:gd name="T91" fmla="*/ 135 h 571"/>
                <a:gd name="T92" fmla="*/ 1103 w 1438"/>
                <a:gd name="T93" fmla="*/ 133 h 571"/>
                <a:gd name="T94" fmla="*/ 1055 w 1438"/>
                <a:gd name="T95" fmla="*/ 113 h 571"/>
                <a:gd name="T96" fmla="*/ 987 w 1438"/>
                <a:gd name="T97" fmla="*/ 150 h 571"/>
                <a:gd name="T98" fmla="*/ 821 w 1438"/>
                <a:gd name="T99" fmla="*/ 129 h 571"/>
                <a:gd name="T100" fmla="*/ 873 w 1438"/>
                <a:gd name="T101" fmla="*/ 106 h 571"/>
                <a:gd name="T102" fmla="*/ 903 w 1438"/>
                <a:gd name="T103" fmla="*/ 100 h 571"/>
                <a:gd name="T104" fmla="*/ 977 w 1438"/>
                <a:gd name="T105" fmla="*/ 83 h 571"/>
                <a:gd name="T106" fmla="*/ 1033 w 1438"/>
                <a:gd name="T107" fmla="*/ 73 h 571"/>
                <a:gd name="T108" fmla="*/ 957 w 1438"/>
                <a:gd name="T109" fmla="*/ 68 h 571"/>
                <a:gd name="T110" fmla="*/ 925 w 1438"/>
                <a:gd name="T111" fmla="*/ 59 h 571"/>
                <a:gd name="T112" fmla="*/ 885 w 1438"/>
                <a:gd name="T113" fmla="*/ 74 h 571"/>
                <a:gd name="T114" fmla="*/ 868 w 1438"/>
                <a:gd name="T115" fmla="*/ 69 h 571"/>
                <a:gd name="T116" fmla="*/ 782 w 1438"/>
                <a:gd name="T117" fmla="*/ 60 h 571"/>
                <a:gd name="T118" fmla="*/ 694 w 1438"/>
                <a:gd name="T119" fmla="*/ 51 h 571"/>
                <a:gd name="T120" fmla="*/ 580 w 1438"/>
                <a:gd name="T121" fmla="*/ 34 h 571"/>
                <a:gd name="T122" fmla="*/ 509 w 1438"/>
                <a:gd name="T123" fmla="*/ 39 h 571"/>
                <a:gd name="T124" fmla="*/ 339 w 1438"/>
                <a:gd name="T125" fmla="*/ 5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8" h="571">
                  <a:moveTo>
                    <a:pt x="104" y="35"/>
                  </a:move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moveTo>
                    <a:pt x="738" y="305"/>
                  </a:moveTo>
                  <a:cubicBezTo>
                    <a:pt x="742" y="305"/>
                    <a:pt x="745" y="305"/>
                    <a:pt x="749" y="305"/>
                  </a:cubicBezTo>
                  <a:cubicBezTo>
                    <a:pt x="745" y="305"/>
                    <a:pt x="742" y="305"/>
                    <a:pt x="738" y="305"/>
                  </a:cubicBezTo>
                  <a:moveTo>
                    <a:pt x="733" y="305"/>
                  </a:moveTo>
                  <a:cubicBezTo>
                    <a:pt x="733" y="305"/>
                    <a:pt x="735" y="305"/>
                    <a:pt x="738" y="305"/>
                  </a:cubicBezTo>
                  <a:cubicBezTo>
                    <a:pt x="735" y="305"/>
                    <a:pt x="733" y="305"/>
                    <a:pt x="733" y="305"/>
                  </a:cubicBezTo>
                  <a:moveTo>
                    <a:pt x="667" y="267"/>
                  </a:moveTo>
                  <a:cubicBezTo>
                    <a:pt x="667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8" y="267"/>
                    <a:pt x="668" y="267"/>
                    <a:pt x="668" y="267"/>
                  </a:cubicBezTo>
                  <a:cubicBezTo>
                    <a:pt x="667" y="267"/>
                    <a:pt x="667" y="267"/>
                    <a:pt x="667" y="267"/>
                  </a:cubicBezTo>
                  <a:cubicBezTo>
                    <a:pt x="666" y="268"/>
                    <a:pt x="665" y="268"/>
                    <a:pt x="664" y="268"/>
                  </a:cubicBezTo>
                  <a:cubicBezTo>
                    <a:pt x="665" y="268"/>
                    <a:pt x="666" y="268"/>
                    <a:pt x="666" y="267"/>
                  </a:cubicBezTo>
                  <a:cubicBezTo>
                    <a:pt x="667" y="267"/>
                    <a:pt x="667" y="267"/>
                    <a:pt x="667" y="267"/>
                  </a:cubicBezTo>
                  <a:cubicBezTo>
                    <a:pt x="667" y="267"/>
                    <a:pt x="667" y="267"/>
                    <a:pt x="667" y="267"/>
                  </a:cubicBezTo>
                  <a:moveTo>
                    <a:pt x="802" y="259"/>
                  </a:move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cubicBezTo>
                    <a:pt x="802" y="259"/>
                    <a:pt x="802" y="259"/>
                    <a:pt x="802" y="259"/>
                  </a:cubicBezTo>
                  <a:moveTo>
                    <a:pt x="414" y="177"/>
                  </a:moveTo>
                  <a:cubicBezTo>
                    <a:pt x="414" y="177"/>
                    <a:pt x="414" y="177"/>
                    <a:pt x="415" y="177"/>
                  </a:cubicBezTo>
                  <a:cubicBezTo>
                    <a:pt x="414" y="177"/>
                    <a:pt x="414" y="177"/>
                    <a:pt x="414" y="177"/>
                  </a:cubicBezTo>
                  <a:cubicBezTo>
                    <a:pt x="414" y="177"/>
                    <a:pt x="414" y="177"/>
                    <a:pt x="414" y="177"/>
                  </a:cubicBezTo>
                  <a:moveTo>
                    <a:pt x="413" y="165"/>
                  </a:moveTo>
                  <a:cubicBezTo>
                    <a:pt x="413" y="165"/>
                    <a:pt x="414" y="165"/>
                    <a:pt x="414" y="165"/>
                  </a:cubicBezTo>
                  <a:cubicBezTo>
                    <a:pt x="414" y="165"/>
                    <a:pt x="414" y="165"/>
                    <a:pt x="415" y="165"/>
                  </a:cubicBezTo>
                  <a:cubicBezTo>
                    <a:pt x="415" y="165"/>
                    <a:pt x="415" y="165"/>
                    <a:pt x="415" y="165"/>
                  </a:cubicBezTo>
                  <a:cubicBezTo>
                    <a:pt x="414" y="165"/>
                    <a:pt x="414" y="165"/>
                    <a:pt x="413" y="165"/>
                  </a:cubicBezTo>
                  <a:moveTo>
                    <a:pt x="190" y="92"/>
                  </a:moveTo>
                  <a:cubicBezTo>
                    <a:pt x="190" y="92"/>
                    <a:pt x="190" y="92"/>
                    <a:pt x="190" y="92"/>
                  </a:cubicBezTo>
                  <a:cubicBezTo>
                    <a:pt x="190" y="92"/>
                    <a:pt x="190" y="92"/>
                    <a:pt x="190" y="92"/>
                  </a:cubicBezTo>
                  <a:cubicBezTo>
                    <a:pt x="190" y="92"/>
                    <a:pt x="190" y="92"/>
                    <a:pt x="190" y="92"/>
                  </a:cubicBezTo>
                  <a:moveTo>
                    <a:pt x="228" y="81"/>
                  </a:moveTo>
                  <a:cubicBezTo>
                    <a:pt x="229" y="81"/>
                    <a:pt x="230" y="81"/>
                    <a:pt x="230" y="81"/>
                  </a:cubicBezTo>
                  <a:cubicBezTo>
                    <a:pt x="231" y="81"/>
                    <a:pt x="230" y="81"/>
                    <a:pt x="228" y="81"/>
                  </a:cubicBezTo>
                  <a:moveTo>
                    <a:pt x="60" y="73"/>
                  </a:moveTo>
                  <a:cubicBezTo>
                    <a:pt x="60" y="73"/>
                    <a:pt x="61" y="73"/>
                    <a:pt x="61" y="73"/>
                  </a:cubicBezTo>
                  <a:cubicBezTo>
                    <a:pt x="62" y="73"/>
                    <a:pt x="64" y="73"/>
                    <a:pt x="65" y="73"/>
                  </a:cubicBezTo>
                  <a:cubicBezTo>
                    <a:pt x="64" y="73"/>
                    <a:pt x="64" y="73"/>
                    <a:pt x="63" y="73"/>
                  </a:cubicBezTo>
                  <a:cubicBezTo>
                    <a:pt x="62" y="73"/>
                    <a:pt x="61" y="73"/>
                    <a:pt x="60" y="73"/>
                  </a:cubicBezTo>
                  <a:moveTo>
                    <a:pt x="65" y="73"/>
                  </a:moveTo>
                  <a:cubicBezTo>
                    <a:pt x="66" y="73"/>
                    <a:pt x="66" y="73"/>
                    <a:pt x="67" y="73"/>
                  </a:cubicBezTo>
                  <a:cubicBezTo>
                    <a:pt x="71" y="73"/>
                    <a:pt x="74" y="72"/>
                    <a:pt x="74" y="72"/>
                  </a:cubicBezTo>
                  <a:cubicBezTo>
                    <a:pt x="75" y="72"/>
                    <a:pt x="74" y="73"/>
                    <a:pt x="73" y="73"/>
                  </a:cubicBezTo>
                  <a:cubicBezTo>
                    <a:pt x="73" y="73"/>
                    <a:pt x="72" y="73"/>
                    <a:pt x="71" y="73"/>
                  </a:cubicBezTo>
                  <a:cubicBezTo>
                    <a:pt x="69" y="73"/>
                    <a:pt x="67" y="73"/>
                    <a:pt x="65" y="73"/>
                  </a:cubicBezTo>
                  <a:moveTo>
                    <a:pt x="333" y="0"/>
                  </a:moveTo>
                  <a:cubicBezTo>
                    <a:pt x="331" y="0"/>
                    <a:pt x="328" y="0"/>
                    <a:pt x="326" y="0"/>
                  </a:cubicBezTo>
                  <a:cubicBezTo>
                    <a:pt x="320" y="1"/>
                    <a:pt x="314" y="1"/>
                    <a:pt x="310" y="1"/>
                  </a:cubicBezTo>
                  <a:cubicBezTo>
                    <a:pt x="306" y="1"/>
                    <a:pt x="304" y="1"/>
                    <a:pt x="305" y="1"/>
                  </a:cubicBezTo>
                  <a:cubicBezTo>
                    <a:pt x="305" y="0"/>
                    <a:pt x="305" y="0"/>
                    <a:pt x="304" y="0"/>
                  </a:cubicBezTo>
                  <a:cubicBezTo>
                    <a:pt x="303" y="0"/>
                    <a:pt x="301" y="0"/>
                    <a:pt x="299" y="1"/>
                  </a:cubicBezTo>
                  <a:cubicBezTo>
                    <a:pt x="295" y="1"/>
                    <a:pt x="294" y="3"/>
                    <a:pt x="290" y="4"/>
                  </a:cubicBezTo>
                  <a:cubicBezTo>
                    <a:pt x="288" y="5"/>
                    <a:pt x="287" y="5"/>
                    <a:pt x="286" y="5"/>
                  </a:cubicBezTo>
                  <a:cubicBezTo>
                    <a:pt x="285" y="5"/>
                    <a:pt x="285" y="5"/>
                    <a:pt x="286" y="5"/>
                  </a:cubicBezTo>
                  <a:cubicBezTo>
                    <a:pt x="287" y="4"/>
                    <a:pt x="284" y="3"/>
                    <a:pt x="278" y="3"/>
                  </a:cubicBezTo>
                  <a:cubicBezTo>
                    <a:pt x="277" y="3"/>
                    <a:pt x="277" y="3"/>
                    <a:pt x="276" y="3"/>
                  </a:cubicBezTo>
                  <a:cubicBezTo>
                    <a:pt x="272" y="3"/>
                    <a:pt x="271" y="3"/>
                    <a:pt x="272" y="3"/>
                  </a:cubicBezTo>
                  <a:cubicBezTo>
                    <a:pt x="273" y="4"/>
                    <a:pt x="259" y="4"/>
                    <a:pt x="246" y="7"/>
                  </a:cubicBezTo>
                  <a:cubicBezTo>
                    <a:pt x="238" y="9"/>
                    <a:pt x="230" y="11"/>
                    <a:pt x="219" y="11"/>
                  </a:cubicBezTo>
                  <a:cubicBezTo>
                    <a:pt x="218" y="11"/>
                    <a:pt x="217" y="12"/>
                    <a:pt x="216" y="12"/>
                  </a:cubicBezTo>
                  <a:cubicBezTo>
                    <a:pt x="212" y="12"/>
                    <a:pt x="208" y="11"/>
                    <a:pt x="205" y="11"/>
                  </a:cubicBezTo>
                  <a:cubicBezTo>
                    <a:pt x="201" y="11"/>
                    <a:pt x="197" y="10"/>
                    <a:pt x="195" y="10"/>
                  </a:cubicBezTo>
                  <a:cubicBezTo>
                    <a:pt x="194" y="10"/>
                    <a:pt x="193" y="10"/>
                    <a:pt x="193" y="10"/>
                  </a:cubicBezTo>
                  <a:cubicBezTo>
                    <a:pt x="189" y="11"/>
                    <a:pt x="186" y="11"/>
                    <a:pt x="183" y="12"/>
                  </a:cubicBezTo>
                  <a:cubicBezTo>
                    <a:pt x="178" y="14"/>
                    <a:pt x="177" y="18"/>
                    <a:pt x="178" y="22"/>
                  </a:cubicBezTo>
                  <a:cubicBezTo>
                    <a:pt x="179" y="26"/>
                    <a:pt x="186" y="29"/>
                    <a:pt x="187" y="29"/>
                  </a:cubicBezTo>
                  <a:cubicBezTo>
                    <a:pt x="187" y="29"/>
                    <a:pt x="188" y="29"/>
                    <a:pt x="188" y="29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9" y="29"/>
                    <a:pt x="191" y="29"/>
                    <a:pt x="192" y="30"/>
                  </a:cubicBezTo>
                  <a:cubicBezTo>
                    <a:pt x="193" y="30"/>
                    <a:pt x="186" y="33"/>
                    <a:pt x="194" y="34"/>
                  </a:cubicBezTo>
                  <a:cubicBezTo>
                    <a:pt x="200" y="34"/>
                    <a:pt x="200" y="36"/>
                    <a:pt x="197" y="36"/>
                  </a:cubicBezTo>
                  <a:cubicBezTo>
                    <a:pt x="196" y="36"/>
                    <a:pt x="194" y="36"/>
                    <a:pt x="192" y="35"/>
                  </a:cubicBezTo>
                  <a:cubicBezTo>
                    <a:pt x="185" y="34"/>
                    <a:pt x="185" y="32"/>
                    <a:pt x="185" y="32"/>
                  </a:cubicBezTo>
                  <a:cubicBezTo>
                    <a:pt x="185" y="32"/>
                    <a:pt x="185" y="32"/>
                    <a:pt x="184" y="33"/>
                  </a:cubicBezTo>
                  <a:cubicBezTo>
                    <a:pt x="182" y="34"/>
                    <a:pt x="190" y="35"/>
                    <a:pt x="189" y="36"/>
                  </a:cubicBezTo>
                  <a:cubicBezTo>
                    <a:pt x="187" y="37"/>
                    <a:pt x="186" y="37"/>
                    <a:pt x="186" y="37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7" y="37"/>
                    <a:pt x="186" y="36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4" y="36"/>
                    <a:pt x="182" y="37"/>
                  </a:cubicBezTo>
                  <a:cubicBezTo>
                    <a:pt x="180" y="37"/>
                    <a:pt x="177" y="38"/>
                    <a:pt x="174" y="38"/>
                  </a:cubicBezTo>
                  <a:cubicBezTo>
                    <a:pt x="172" y="38"/>
                    <a:pt x="171" y="37"/>
                    <a:pt x="169" y="37"/>
                  </a:cubicBezTo>
                  <a:cubicBezTo>
                    <a:pt x="160" y="36"/>
                    <a:pt x="161" y="34"/>
                    <a:pt x="162" y="32"/>
                  </a:cubicBezTo>
                  <a:cubicBezTo>
                    <a:pt x="163" y="31"/>
                    <a:pt x="162" y="31"/>
                    <a:pt x="159" y="31"/>
                  </a:cubicBezTo>
                  <a:cubicBezTo>
                    <a:pt x="158" y="31"/>
                    <a:pt x="156" y="31"/>
                    <a:pt x="154" y="31"/>
                  </a:cubicBezTo>
                  <a:cubicBezTo>
                    <a:pt x="151" y="32"/>
                    <a:pt x="149" y="32"/>
                    <a:pt x="146" y="32"/>
                  </a:cubicBezTo>
                  <a:cubicBezTo>
                    <a:pt x="145" y="32"/>
                    <a:pt x="144" y="32"/>
                    <a:pt x="143" y="32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37" y="32"/>
                    <a:pt x="131" y="32"/>
                    <a:pt x="121" y="33"/>
                  </a:cubicBezTo>
                  <a:cubicBezTo>
                    <a:pt x="111" y="34"/>
                    <a:pt x="105" y="35"/>
                    <a:pt x="104" y="35"/>
                  </a:cubicBezTo>
                  <a:cubicBezTo>
                    <a:pt x="104" y="35"/>
                    <a:pt x="103" y="37"/>
                    <a:pt x="109" y="39"/>
                  </a:cubicBezTo>
                  <a:cubicBezTo>
                    <a:pt x="115" y="40"/>
                    <a:pt x="118" y="41"/>
                    <a:pt x="115" y="41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110" y="41"/>
                    <a:pt x="107" y="41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06" y="40"/>
                    <a:pt x="93" y="44"/>
                    <a:pt x="106" y="46"/>
                  </a:cubicBezTo>
                  <a:cubicBezTo>
                    <a:pt x="118" y="47"/>
                    <a:pt x="128" y="48"/>
                    <a:pt x="132" y="48"/>
                  </a:cubicBezTo>
                  <a:cubicBezTo>
                    <a:pt x="132" y="48"/>
                    <a:pt x="133" y="48"/>
                    <a:pt x="133" y="48"/>
                  </a:cubicBezTo>
                  <a:cubicBezTo>
                    <a:pt x="133" y="48"/>
                    <a:pt x="133" y="48"/>
                    <a:pt x="134" y="48"/>
                  </a:cubicBezTo>
                  <a:cubicBezTo>
                    <a:pt x="134" y="48"/>
                    <a:pt x="135" y="48"/>
                    <a:pt x="135" y="49"/>
                  </a:cubicBezTo>
                  <a:cubicBezTo>
                    <a:pt x="135" y="49"/>
                    <a:pt x="136" y="49"/>
                    <a:pt x="136" y="49"/>
                  </a:cubicBezTo>
                  <a:cubicBezTo>
                    <a:pt x="138" y="49"/>
                    <a:pt x="142" y="48"/>
                    <a:pt x="149" y="47"/>
                  </a:cubicBezTo>
                  <a:cubicBezTo>
                    <a:pt x="152" y="47"/>
                    <a:pt x="155" y="47"/>
                    <a:pt x="157" y="47"/>
                  </a:cubicBezTo>
                  <a:cubicBezTo>
                    <a:pt x="161" y="47"/>
                    <a:pt x="163" y="47"/>
                    <a:pt x="160" y="48"/>
                  </a:cubicBezTo>
                  <a:cubicBezTo>
                    <a:pt x="156" y="49"/>
                    <a:pt x="158" y="54"/>
                    <a:pt x="142" y="56"/>
                  </a:cubicBezTo>
                  <a:cubicBezTo>
                    <a:pt x="134" y="56"/>
                    <a:pt x="125" y="57"/>
                    <a:pt x="117" y="57"/>
                  </a:cubicBezTo>
                  <a:cubicBezTo>
                    <a:pt x="100" y="59"/>
                    <a:pt x="90" y="61"/>
                    <a:pt x="87" y="61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6" y="61"/>
                    <a:pt x="85" y="61"/>
                    <a:pt x="85" y="61"/>
                  </a:cubicBezTo>
                  <a:cubicBezTo>
                    <a:pt x="84" y="61"/>
                    <a:pt x="83" y="61"/>
                    <a:pt x="84" y="62"/>
                  </a:cubicBezTo>
                  <a:cubicBezTo>
                    <a:pt x="85" y="62"/>
                    <a:pt x="76" y="62"/>
                    <a:pt x="69" y="63"/>
                  </a:cubicBezTo>
                  <a:cubicBezTo>
                    <a:pt x="63" y="65"/>
                    <a:pt x="58" y="66"/>
                    <a:pt x="58" y="66"/>
                  </a:cubicBezTo>
                  <a:cubicBezTo>
                    <a:pt x="58" y="66"/>
                    <a:pt x="52" y="67"/>
                    <a:pt x="51" y="69"/>
                  </a:cubicBezTo>
                  <a:cubicBezTo>
                    <a:pt x="50" y="70"/>
                    <a:pt x="52" y="71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5" y="71"/>
                    <a:pt x="55" y="72"/>
                    <a:pt x="54" y="72"/>
                  </a:cubicBezTo>
                  <a:cubicBezTo>
                    <a:pt x="54" y="72"/>
                    <a:pt x="56" y="73"/>
                    <a:pt x="60" y="73"/>
                  </a:cubicBezTo>
                  <a:cubicBezTo>
                    <a:pt x="57" y="73"/>
                    <a:pt x="53" y="74"/>
                    <a:pt x="52" y="75"/>
                  </a:cubicBezTo>
                  <a:cubicBezTo>
                    <a:pt x="49" y="77"/>
                    <a:pt x="57" y="81"/>
                    <a:pt x="65" y="81"/>
                  </a:cubicBezTo>
                  <a:cubicBezTo>
                    <a:pt x="67" y="81"/>
                    <a:pt x="68" y="81"/>
                    <a:pt x="70" y="80"/>
                  </a:cubicBezTo>
                  <a:cubicBezTo>
                    <a:pt x="73" y="79"/>
                    <a:pt x="75" y="79"/>
                    <a:pt x="76" y="79"/>
                  </a:cubicBezTo>
                  <a:cubicBezTo>
                    <a:pt x="77" y="79"/>
                    <a:pt x="76" y="80"/>
                    <a:pt x="72" y="82"/>
                  </a:cubicBezTo>
                  <a:cubicBezTo>
                    <a:pt x="67" y="85"/>
                    <a:pt x="69" y="89"/>
                    <a:pt x="65" y="89"/>
                  </a:cubicBezTo>
                  <a:cubicBezTo>
                    <a:pt x="63" y="90"/>
                    <a:pt x="63" y="90"/>
                    <a:pt x="66" y="90"/>
                  </a:cubicBezTo>
                  <a:cubicBezTo>
                    <a:pt x="67" y="90"/>
                    <a:pt x="69" y="90"/>
                    <a:pt x="70" y="90"/>
                  </a:cubicBezTo>
                  <a:cubicBezTo>
                    <a:pt x="74" y="90"/>
                    <a:pt x="76" y="90"/>
                    <a:pt x="78" y="90"/>
                  </a:cubicBezTo>
                  <a:cubicBezTo>
                    <a:pt x="80" y="90"/>
                    <a:pt x="81" y="90"/>
                    <a:pt x="81" y="90"/>
                  </a:cubicBezTo>
                  <a:cubicBezTo>
                    <a:pt x="82" y="91"/>
                    <a:pt x="87" y="91"/>
                    <a:pt x="88" y="92"/>
                  </a:cubicBezTo>
                  <a:cubicBezTo>
                    <a:pt x="89" y="93"/>
                    <a:pt x="89" y="93"/>
                    <a:pt x="90" y="93"/>
                  </a:cubicBezTo>
                  <a:cubicBezTo>
                    <a:pt x="91" y="93"/>
                    <a:pt x="93" y="93"/>
                    <a:pt x="95" y="92"/>
                  </a:cubicBezTo>
                  <a:cubicBezTo>
                    <a:pt x="96" y="92"/>
                    <a:pt x="97" y="92"/>
                    <a:pt x="97" y="92"/>
                  </a:cubicBezTo>
                  <a:cubicBezTo>
                    <a:pt x="98" y="92"/>
                    <a:pt x="98" y="92"/>
                    <a:pt x="99" y="92"/>
                  </a:cubicBezTo>
                  <a:cubicBezTo>
                    <a:pt x="100" y="93"/>
                    <a:pt x="101" y="93"/>
                    <a:pt x="104" y="93"/>
                  </a:cubicBezTo>
                  <a:cubicBezTo>
                    <a:pt x="105" y="93"/>
                    <a:pt x="105" y="93"/>
                    <a:pt x="106" y="93"/>
                  </a:cubicBezTo>
                  <a:cubicBezTo>
                    <a:pt x="109" y="93"/>
                    <a:pt x="111" y="93"/>
                    <a:pt x="112" y="93"/>
                  </a:cubicBezTo>
                  <a:cubicBezTo>
                    <a:pt x="113" y="93"/>
                    <a:pt x="112" y="93"/>
                    <a:pt x="108" y="94"/>
                  </a:cubicBezTo>
                  <a:cubicBezTo>
                    <a:pt x="103" y="95"/>
                    <a:pt x="100" y="98"/>
                    <a:pt x="96" y="99"/>
                  </a:cubicBezTo>
                  <a:cubicBezTo>
                    <a:pt x="93" y="100"/>
                    <a:pt x="86" y="102"/>
                    <a:pt x="81" y="103"/>
                  </a:cubicBezTo>
                  <a:cubicBezTo>
                    <a:pt x="75" y="104"/>
                    <a:pt x="62" y="105"/>
                    <a:pt x="52" y="107"/>
                  </a:cubicBezTo>
                  <a:cubicBezTo>
                    <a:pt x="42" y="108"/>
                    <a:pt x="38" y="110"/>
                    <a:pt x="37" y="111"/>
                  </a:cubicBezTo>
                  <a:cubicBezTo>
                    <a:pt x="37" y="111"/>
                    <a:pt x="37" y="111"/>
                    <a:pt x="36" y="111"/>
                  </a:cubicBezTo>
                  <a:cubicBezTo>
                    <a:pt x="36" y="111"/>
                    <a:pt x="34" y="110"/>
                    <a:pt x="33" y="110"/>
                  </a:cubicBezTo>
                  <a:cubicBezTo>
                    <a:pt x="31" y="110"/>
                    <a:pt x="29" y="110"/>
                    <a:pt x="27" y="110"/>
                  </a:cubicBezTo>
                  <a:cubicBezTo>
                    <a:pt x="24" y="110"/>
                    <a:pt x="20" y="110"/>
                    <a:pt x="15" y="111"/>
                  </a:cubicBezTo>
                  <a:cubicBezTo>
                    <a:pt x="8" y="113"/>
                    <a:pt x="3" y="114"/>
                    <a:pt x="0" y="115"/>
                  </a:cubicBezTo>
                  <a:cubicBezTo>
                    <a:pt x="1" y="115"/>
                    <a:pt x="1" y="114"/>
                    <a:pt x="1" y="114"/>
                  </a:cubicBezTo>
                  <a:cubicBezTo>
                    <a:pt x="1" y="114"/>
                    <a:pt x="2" y="115"/>
                    <a:pt x="2" y="115"/>
                  </a:cubicBezTo>
                  <a:cubicBezTo>
                    <a:pt x="2" y="115"/>
                    <a:pt x="2" y="115"/>
                    <a:pt x="3" y="115"/>
                  </a:cubicBezTo>
                  <a:cubicBezTo>
                    <a:pt x="3" y="115"/>
                    <a:pt x="4" y="115"/>
                    <a:pt x="5" y="115"/>
                  </a:cubicBezTo>
                  <a:cubicBezTo>
                    <a:pt x="6" y="114"/>
                    <a:pt x="13" y="115"/>
                    <a:pt x="18" y="114"/>
                  </a:cubicBezTo>
                  <a:cubicBezTo>
                    <a:pt x="22" y="113"/>
                    <a:pt x="26" y="113"/>
                    <a:pt x="27" y="113"/>
                  </a:cubicBezTo>
                  <a:cubicBezTo>
                    <a:pt x="27" y="113"/>
                    <a:pt x="27" y="113"/>
                    <a:pt x="26" y="113"/>
                  </a:cubicBezTo>
                  <a:cubicBezTo>
                    <a:pt x="25" y="113"/>
                    <a:pt x="26" y="113"/>
                    <a:pt x="28" y="113"/>
                  </a:cubicBezTo>
                  <a:cubicBezTo>
                    <a:pt x="28" y="113"/>
                    <a:pt x="28" y="113"/>
                    <a:pt x="29" y="113"/>
                  </a:cubicBezTo>
                  <a:cubicBezTo>
                    <a:pt x="31" y="113"/>
                    <a:pt x="36" y="113"/>
                    <a:pt x="41" y="112"/>
                  </a:cubicBezTo>
                  <a:cubicBezTo>
                    <a:pt x="43" y="112"/>
                    <a:pt x="45" y="112"/>
                    <a:pt x="46" y="112"/>
                  </a:cubicBezTo>
                  <a:cubicBezTo>
                    <a:pt x="47" y="112"/>
                    <a:pt x="47" y="112"/>
                    <a:pt x="47" y="112"/>
                  </a:cubicBezTo>
                  <a:cubicBezTo>
                    <a:pt x="46" y="112"/>
                    <a:pt x="46" y="113"/>
                    <a:pt x="47" y="113"/>
                  </a:cubicBezTo>
                  <a:cubicBezTo>
                    <a:pt x="47" y="113"/>
                    <a:pt x="48" y="112"/>
                    <a:pt x="48" y="112"/>
                  </a:cubicBezTo>
                  <a:cubicBezTo>
                    <a:pt x="50" y="112"/>
                    <a:pt x="54" y="111"/>
                    <a:pt x="57" y="110"/>
                  </a:cubicBezTo>
                  <a:cubicBezTo>
                    <a:pt x="60" y="110"/>
                    <a:pt x="62" y="110"/>
                    <a:pt x="63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10"/>
                  </a:cubicBezTo>
                  <a:cubicBezTo>
                    <a:pt x="65" y="110"/>
                    <a:pt x="66" y="110"/>
                    <a:pt x="66" y="110"/>
                  </a:cubicBezTo>
                  <a:cubicBezTo>
                    <a:pt x="68" y="110"/>
                    <a:pt x="67" y="109"/>
                    <a:pt x="66" y="109"/>
                  </a:cubicBezTo>
                  <a:cubicBezTo>
                    <a:pt x="65" y="109"/>
                    <a:pt x="69" y="109"/>
                    <a:pt x="76" y="108"/>
                  </a:cubicBezTo>
                  <a:cubicBezTo>
                    <a:pt x="84" y="107"/>
                    <a:pt x="91" y="106"/>
                    <a:pt x="96" y="106"/>
                  </a:cubicBezTo>
                  <a:cubicBezTo>
                    <a:pt x="100" y="105"/>
                    <a:pt x="108" y="102"/>
                    <a:pt x="120" y="101"/>
                  </a:cubicBezTo>
                  <a:cubicBezTo>
                    <a:pt x="131" y="100"/>
                    <a:pt x="139" y="99"/>
                    <a:pt x="139" y="99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99"/>
                    <a:pt x="139" y="99"/>
                    <a:pt x="138" y="99"/>
                  </a:cubicBezTo>
                  <a:cubicBezTo>
                    <a:pt x="138" y="99"/>
                    <a:pt x="139" y="98"/>
                    <a:pt x="140" y="98"/>
                  </a:cubicBezTo>
                  <a:cubicBezTo>
                    <a:pt x="142" y="98"/>
                    <a:pt x="144" y="98"/>
                    <a:pt x="143" y="97"/>
                  </a:cubicBezTo>
                  <a:cubicBezTo>
                    <a:pt x="142" y="97"/>
                    <a:pt x="148" y="97"/>
                    <a:pt x="154" y="96"/>
                  </a:cubicBezTo>
                  <a:cubicBezTo>
                    <a:pt x="160" y="94"/>
                    <a:pt x="153" y="91"/>
                    <a:pt x="160" y="91"/>
                  </a:cubicBezTo>
                  <a:cubicBezTo>
                    <a:pt x="168" y="90"/>
                    <a:pt x="174" y="89"/>
                    <a:pt x="178" y="88"/>
                  </a:cubicBezTo>
                  <a:cubicBezTo>
                    <a:pt x="182" y="87"/>
                    <a:pt x="185" y="86"/>
                    <a:pt x="199" y="84"/>
                  </a:cubicBezTo>
                  <a:cubicBezTo>
                    <a:pt x="212" y="82"/>
                    <a:pt x="222" y="82"/>
                    <a:pt x="227" y="81"/>
                  </a:cubicBezTo>
                  <a:cubicBezTo>
                    <a:pt x="228" y="81"/>
                    <a:pt x="228" y="81"/>
                    <a:pt x="228" y="81"/>
                  </a:cubicBezTo>
                  <a:cubicBezTo>
                    <a:pt x="228" y="81"/>
                    <a:pt x="227" y="81"/>
                    <a:pt x="226" y="82"/>
                  </a:cubicBezTo>
                  <a:cubicBezTo>
                    <a:pt x="223" y="83"/>
                    <a:pt x="212" y="83"/>
                    <a:pt x="199" y="86"/>
                  </a:cubicBezTo>
                  <a:cubicBezTo>
                    <a:pt x="187" y="88"/>
                    <a:pt x="188" y="91"/>
                    <a:pt x="190" y="92"/>
                  </a:cubicBezTo>
                  <a:cubicBezTo>
                    <a:pt x="188" y="92"/>
                    <a:pt x="181" y="92"/>
                    <a:pt x="181" y="95"/>
                  </a:cubicBezTo>
                  <a:cubicBezTo>
                    <a:pt x="181" y="95"/>
                    <a:pt x="182" y="96"/>
                    <a:pt x="184" y="96"/>
                  </a:cubicBezTo>
                  <a:cubicBezTo>
                    <a:pt x="189" y="96"/>
                    <a:pt x="200" y="93"/>
                    <a:pt x="204" y="93"/>
                  </a:cubicBezTo>
                  <a:cubicBezTo>
                    <a:pt x="208" y="92"/>
                    <a:pt x="210" y="92"/>
                    <a:pt x="210" y="92"/>
                  </a:cubicBezTo>
                  <a:cubicBezTo>
                    <a:pt x="211" y="92"/>
                    <a:pt x="210" y="92"/>
                    <a:pt x="210" y="92"/>
                  </a:cubicBezTo>
                  <a:cubicBezTo>
                    <a:pt x="210" y="92"/>
                    <a:pt x="210" y="92"/>
                    <a:pt x="210" y="92"/>
                  </a:cubicBezTo>
                  <a:cubicBezTo>
                    <a:pt x="210" y="92"/>
                    <a:pt x="211" y="92"/>
                    <a:pt x="213" y="91"/>
                  </a:cubicBezTo>
                  <a:cubicBezTo>
                    <a:pt x="214" y="91"/>
                    <a:pt x="215" y="91"/>
                    <a:pt x="215" y="91"/>
                  </a:cubicBezTo>
                  <a:cubicBezTo>
                    <a:pt x="216" y="91"/>
                    <a:pt x="216" y="91"/>
                    <a:pt x="215" y="91"/>
                  </a:cubicBezTo>
                  <a:cubicBezTo>
                    <a:pt x="215" y="91"/>
                    <a:pt x="217" y="91"/>
                    <a:pt x="220" y="91"/>
                  </a:cubicBezTo>
                  <a:cubicBezTo>
                    <a:pt x="223" y="91"/>
                    <a:pt x="225" y="91"/>
                    <a:pt x="228" y="91"/>
                  </a:cubicBezTo>
                  <a:cubicBezTo>
                    <a:pt x="234" y="90"/>
                    <a:pt x="235" y="88"/>
                    <a:pt x="233" y="88"/>
                  </a:cubicBezTo>
                  <a:cubicBezTo>
                    <a:pt x="231" y="88"/>
                    <a:pt x="231" y="87"/>
                    <a:pt x="233" y="87"/>
                  </a:cubicBezTo>
                  <a:cubicBezTo>
                    <a:pt x="236" y="87"/>
                    <a:pt x="234" y="86"/>
                    <a:pt x="232" y="86"/>
                  </a:cubicBezTo>
                  <a:cubicBezTo>
                    <a:pt x="231" y="86"/>
                    <a:pt x="234" y="85"/>
                    <a:pt x="239" y="84"/>
                  </a:cubicBezTo>
                  <a:cubicBezTo>
                    <a:pt x="240" y="84"/>
                    <a:pt x="240" y="84"/>
                    <a:pt x="241" y="84"/>
                  </a:cubicBezTo>
                  <a:cubicBezTo>
                    <a:pt x="244" y="84"/>
                    <a:pt x="246" y="85"/>
                    <a:pt x="245" y="85"/>
                  </a:cubicBezTo>
                  <a:cubicBezTo>
                    <a:pt x="244" y="86"/>
                    <a:pt x="244" y="86"/>
                    <a:pt x="245" y="86"/>
                  </a:cubicBezTo>
                  <a:cubicBezTo>
                    <a:pt x="246" y="86"/>
                    <a:pt x="246" y="86"/>
                    <a:pt x="247" y="86"/>
                  </a:cubicBezTo>
                  <a:cubicBezTo>
                    <a:pt x="248" y="86"/>
                    <a:pt x="248" y="86"/>
                    <a:pt x="248" y="86"/>
                  </a:cubicBezTo>
                  <a:cubicBezTo>
                    <a:pt x="249" y="86"/>
                    <a:pt x="249" y="86"/>
                    <a:pt x="248" y="86"/>
                  </a:cubicBezTo>
                  <a:cubicBezTo>
                    <a:pt x="248" y="86"/>
                    <a:pt x="248" y="86"/>
                    <a:pt x="249" y="86"/>
                  </a:cubicBezTo>
                  <a:cubicBezTo>
                    <a:pt x="250" y="86"/>
                    <a:pt x="253" y="86"/>
                    <a:pt x="256" y="86"/>
                  </a:cubicBezTo>
                  <a:cubicBezTo>
                    <a:pt x="258" y="85"/>
                    <a:pt x="259" y="85"/>
                    <a:pt x="260" y="85"/>
                  </a:cubicBezTo>
                  <a:cubicBezTo>
                    <a:pt x="262" y="85"/>
                    <a:pt x="262" y="85"/>
                    <a:pt x="260" y="86"/>
                  </a:cubicBezTo>
                  <a:cubicBezTo>
                    <a:pt x="258" y="86"/>
                    <a:pt x="257" y="87"/>
                    <a:pt x="260" y="87"/>
                  </a:cubicBezTo>
                  <a:cubicBezTo>
                    <a:pt x="262" y="87"/>
                    <a:pt x="261" y="88"/>
                    <a:pt x="259" y="88"/>
                  </a:cubicBezTo>
                  <a:cubicBezTo>
                    <a:pt x="259" y="88"/>
                    <a:pt x="259" y="88"/>
                    <a:pt x="259" y="88"/>
                  </a:cubicBezTo>
                  <a:cubicBezTo>
                    <a:pt x="258" y="88"/>
                    <a:pt x="258" y="88"/>
                    <a:pt x="257" y="88"/>
                  </a:cubicBezTo>
                  <a:cubicBezTo>
                    <a:pt x="256" y="88"/>
                    <a:pt x="256" y="88"/>
                    <a:pt x="257" y="88"/>
                  </a:cubicBezTo>
                  <a:cubicBezTo>
                    <a:pt x="259" y="88"/>
                    <a:pt x="256" y="88"/>
                    <a:pt x="258" y="89"/>
                  </a:cubicBezTo>
                  <a:cubicBezTo>
                    <a:pt x="260" y="89"/>
                    <a:pt x="260" y="89"/>
                    <a:pt x="259" y="90"/>
                  </a:cubicBezTo>
                  <a:cubicBezTo>
                    <a:pt x="258" y="90"/>
                    <a:pt x="262" y="90"/>
                    <a:pt x="268" y="91"/>
                  </a:cubicBezTo>
                  <a:cubicBezTo>
                    <a:pt x="272" y="91"/>
                    <a:pt x="275" y="92"/>
                    <a:pt x="276" y="92"/>
                  </a:cubicBezTo>
                  <a:cubicBezTo>
                    <a:pt x="276" y="92"/>
                    <a:pt x="276" y="92"/>
                    <a:pt x="276" y="92"/>
                  </a:cubicBezTo>
                  <a:cubicBezTo>
                    <a:pt x="277" y="92"/>
                    <a:pt x="277" y="91"/>
                    <a:pt x="277" y="91"/>
                  </a:cubicBezTo>
                  <a:cubicBezTo>
                    <a:pt x="277" y="91"/>
                    <a:pt x="277" y="92"/>
                    <a:pt x="275" y="92"/>
                  </a:cubicBezTo>
                  <a:cubicBezTo>
                    <a:pt x="274" y="93"/>
                    <a:pt x="280" y="94"/>
                    <a:pt x="289" y="95"/>
                  </a:cubicBezTo>
                  <a:cubicBezTo>
                    <a:pt x="299" y="95"/>
                    <a:pt x="306" y="96"/>
                    <a:pt x="304" y="96"/>
                  </a:cubicBezTo>
                  <a:cubicBezTo>
                    <a:pt x="303" y="96"/>
                    <a:pt x="306" y="98"/>
                    <a:pt x="313" y="98"/>
                  </a:cubicBezTo>
                  <a:cubicBezTo>
                    <a:pt x="314" y="98"/>
                    <a:pt x="315" y="98"/>
                    <a:pt x="316" y="98"/>
                  </a:cubicBezTo>
                  <a:cubicBezTo>
                    <a:pt x="317" y="98"/>
                    <a:pt x="318" y="98"/>
                    <a:pt x="319" y="98"/>
                  </a:cubicBezTo>
                  <a:cubicBezTo>
                    <a:pt x="320" y="98"/>
                    <a:pt x="321" y="98"/>
                    <a:pt x="321" y="98"/>
                  </a:cubicBezTo>
                  <a:cubicBezTo>
                    <a:pt x="322" y="98"/>
                    <a:pt x="321" y="98"/>
                    <a:pt x="320" y="99"/>
                  </a:cubicBezTo>
                  <a:cubicBezTo>
                    <a:pt x="318" y="99"/>
                    <a:pt x="316" y="100"/>
                    <a:pt x="318" y="101"/>
                  </a:cubicBezTo>
                  <a:cubicBezTo>
                    <a:pt x="320" y="101"/>
                    <a:pt x="323" y="103"/>
                    <a:pt x="326" y="103"/>
                  </a:cubicBezTo>
                  <a:cubicBezTo>
                    <a:pt x="326" y="103"/>
                    <a:pt x="327" y="103"/>
                    <a:pt x="327" y="103"/>
                  </a:cubicBezTo>
                  <a:cubicBezTo>
                    <a:pt x="328" y="102"/>
                    <a:pt x="328" y="102"/>
                    <a:pt x="329" y="102"/>
                  </a:cubicBezTo>
                  <a:cubicBezTo>
                    <a:pt x="330" y="102"/>
                    <a:pt x="328" y="104"/>
                    <a:pt x="330" y="106"/>
                  </a:cubicBezTo>
                  <a:cubicBezTo>
                    <a:pt x="331" y="108"/>
                    <a:pt x="334" y="108"/>
                    <a:pt x="337" y="108"/>
                  </a:cubicBezTo>
                  <a:cubicBezTo>
                    <a:pt x="340" y="108"/>
                    <a:pt x="342" y="108"/>
                    <a:pt x="342" y="107"/>
                  </a:cubicBezTo>
                  <a:cubicBezTo>
                    <a:pt x="342" y="106"/>
                    <a:pt x="343" y="106"/>
                    <a:pt x="344" y="106"/>
                  </a:cubicBezTo>
                  <a:cubicBezTo>
                    <a:pt x="344" y="106"/>
                    <a:pt x="344" y="106"/>
                    <a:pt x="344" y="106"/>
                  </a:cubicBezTo>
                  <a:cubicBezTo>
                    <a:pt x="345" y="107"/>
                    <a:pt x="347" y="107"/>
                    <a:pt x="348" y="107"/>
                  </a:cubicBezTo>
                  <a:cubicBezTo>
                    <a:pt x="348" y="107"/>
                    <a:pt x="348" y="107"/>
                    <a:pt x="348" y="107"/>
                  </a:cubicBezTo>
                  <a:cubicBezTo>
                    <a:pt x="348" y="107"/>
                    <a:pt x="349" y="107"/>
                    <a:pt x="349" y="107"/>
                  </a:cubicBezTo>
                  <a:cubicBezTo>
                    <a:pt x="349" y="107"/>
                    <a:pt x="349" y="108"/>
                    <a:pt x="349" y="109"/>
                  </a:cubicBezTo>
                  <a:cubicBezTo>
                    <a:pt x="348" y="109"/>
                    <a:pt x="353" y="110"/>
                    <a:pt x="353" y="110"/>
                  </a:cubicBezTo>
                  <a:cubicBezTo>
                    <a:pt x="353" y="111"/>
                    <a:pt x="353" y="111"/>
                    <a:pt x="353" y="111"/>
                  </a:cubicBezTo>
                  <a:cubicBezTo>
                    <a:pt x="354" y="111"/>
                    <a:pt x="358" y="109"/>
                    <a:pt x="359" y="107"/>
                  </a:cubicBezTo>
                  <a:cubicBezTo>
                    <a:pt x="360" y="105"/>
                    <a:pt x="360" y="103"/>
                    <a:pt x="361" y="103"/>
                  </a:cubicBezTo>
                  <a:cubicBezTo>
                    <a:pt x="361" y="103"/>
                    <a:pt x="361" y="103"/>
                    <a:pt x="361" y="103"/>
                  </a:cubicBezTo>
                  <a:cubicBezTo>
                    <a:pt x="361" y="104"/>
                    <a:pt x="362" y="104"/>
                    <a:pt x="362" y="104"/>
                  </a:cubicBezTo>
                  <a:cubicBezTo>
                    <a:pt x="363" y="104"/>
                    <a:pt x="363" y="103"/>
                    <a:pt x="364" y="103"/>
                  </a:cubicBezTo>
                  <a:cubicBezTo>
                    <a:pt x="364" y="103"/>
                    <a:pt x="364" y="103"/>
                    <a:pt x="364" y="103"/>
                  </a:cubicBezTo>
                  <a:cubicBezTo>
                    <a:pt x="365" y="103"/>
                    <a:pt x="362" y="106"/>
                    <a:pt x="362" y="109"/>
                  </a:cubicBezTo>
                  <a:cubicBezTo>
                    <a:pt x="361" y="112"/>
                    <a:pt x="373" y="113"/>
                    <a:pt x="373" y="114"/>
                  </a:cubicBezTo>
                  <a:cubicBezTo>
                    <a:pt x="372" y="115"/>
                    <a:pt x="371" y="116"/>
                    <a:pt x="370" y="116"/>
                  </a:cubicBezTo>
                  <a:cubicBezTo>
                    <a:pt x="369" y="116"/>
                    <a:pt x="369" y="116"/>
                    <a:pt x="369" y="116"/>
                  </a:cubicBezTo>
                  <a:cubicBezTo>
                    <a:pt x="369" y="116"/>
                    <a:pt x="369" y="116"/>
                    <a:pt x="368" y="116"/>
                  </a:cubicBezTo>
                  <a:cubicBezTo>
                    <a:pt x="368" y="116"/>
                    <a:pt x="367" y="116"/>
                    <a:pt x="366" y="117"/>
                  </a:cubicBezTo>
                  <a:cubicBezTo>
                    <a:pt x="365" y="118"/>
                    <a:pt x="366" y="119"/>
                    <a:pt x="368" y="119"/>
                  </a:cubicBezTo>
                  <a:cubicBezTo>
                    <a:pt x="370" y="120"/>
                    <a:pt x="371" y="121"/>
                    <a:pt x="373" y="121"/>
                  </a:cubicBezTo>
                  <a:cubicBezTo>
                    <a:pt x="374" y="122"/>
                    <a:pt x="372" y="123"/>
                    <a:pt x="374" y="124"/>
                  </a:cubicBezTo>
                  <a:cubicBezTo>
                    <a:pt x="377" y="125"/>
                    <a:pt x="374" y="125"/>
                    <a:pt x="370" y="126"/>
                  </a:cubicBezTo>
                  <a:cubicBezTo>
                    <a:pt x="368" y="127"/>
                    <a:pt x="367" y="128"/>
                    <a:pt x="368" y="128"/>
                  </a:cubicBezTo>
                  <a:cubicBezTo>
                    <a:pt x="369" y="128"/>
                    <a:pt x="370" y="128"/>
                    <a:pt x="371" y="127"/>
                  </a:cubicBezTo>
                  <a:cubicBezTo>
                    <a:pt x="373" y="127"/>
                    <a:pt x="374" y="127"/>
                    <a:pt x="375" y="127"/>
                  </a:cubicBezTo>
                  <a:cubicBezTo>
                    <a:pt x="378" y="127"/>
                    <a:pt x="380" y="128"/>
                    <a:pt x="380" y="129"/>
                  </a:cubicBezTo>
                  <a:cubicBezTo>
                    <a:pt x="379" y="130"/>
                    <a:pt x="377" y="131"/>
                    <a:pt x="375" y="131"/>
                  </a:cubicBezTo>
                  <a:cubicBezTo>
                    <a:pt x="373" y="131"/>
                    <a:pt x="373" y="132"/>
                    <a:pt x="375" y="132"/>
                  </a:cubicBezTo>
                  <a:cubicBezTo>
                    <a:pt x="377" y="132"/>
                    <a:pt x="376" y="132"/>
                    <a:pt x="373" y="133"/>
                  </a:cubicBezTo>
                  <a:cubicBezTo>
                    <a:pt x="373" y="133"/>
                    <a:pt x="373" y="133"/>
                    <a:pt x="374" y="133"/>
                  </a:cubicBezTo>
                  <a:cubicBezTo>
                    <a:pt x="376" y="133"/>
                    <a:pt x="380" y="133"/>
                    <a:pt x="383" y="132"/>
                  </a:cubicBezTo>
                  <a:cubicBezTo>
                    <a:pt x="387" y="130"/>
                    <a:pt x="389" y="128"/>
                    <a:pt x="389" y="128"/>
                  </a:cubicBezTo>
                  <a:cubicBezTo>
                    <a:pt x="389" y="128"/>
                    <a:pt x="389" y="128"/>
                    <a:pt x="389" y="128"/>
                  </a:cubicBezTo>
                  <a:cubicBezTo>
                    <a:pt x="390" y="128"/>
                    <a:pt x="388" y="129"/>
                    <a:pt x="386" y="131"/>
                  </a:cubicBezTo>
                  <a:cubicBezTo>
                    <a:pt x="384" y="132"/>
                    <a:pt x="384" y="132"/>
                    <a:pt x="385" y="132"/>
                  </a:cubicBezTo>
                  <a:cubicBezTo>
                    <a:pt x="385" y="132"/>
                    <a:pt x="386" y="132"/>
                    <a:pt x="386" y="132"/>
                  </a:cubicBezTo>
                  <a:cubicBezTo>
                    <a:pt x="388" y="131"/>
                    <a:pt x="390" y="131"/>
                    <a:pt x="391" y="131"/>
                  </a:cubicBezTo>
                  <a:cubicBezTo>
                    <a:pt x="391" y="131"/>
                    <a:pt x="391" y="131"/>
                    <a:pt x="391" y="131"/>
                  </a:cubicBezTo>
                  <a:cubicBezTo>
                    <a:pt x="392" y="131"/>
                    <a:pt x="391" y="131"/>
                    <a:pt x="389" y="132"/>
                  </a:cubicBezTo>
                  <a:cubicBezTo>
                    <a:pt x="387" y="133"/>
                    <a:pt x="382" y="134"/>
                    <a:pt x="379" y="135"/>
                  </a:cubicBezTo>
                  <a:cubicBezTo>
                    <a:pt x="375" y="135"/>
                    <a:pt x="372" y="137"/>
                    <a:pt x="374" y="139"/>
                  </a:cubicBezTo>
                  <a:cubicBezTo>
                    <a:pt x="375" y="140"/>
                    <a:pt x="378" y="141"/>
                    <a:pt x="381" y="141"/>
                  </a:cubicBezTo>
                  <a:cubicBezTo>
                    <a:pt x="382" y="141"/>
                    <a:pt x="383" y="141"/>
                    <a:pt x="384" y="141"/>
                  </a:cubicBezTo>
                  <a:cubicBezTo>
                    <a:pt x="385" y="141"/>
                    <a:pt x="385" y="140"/>
                    <a:pt x="386" y="140"/>
                  </a:cubicBezTo>
                  <a:cubicBezTo>
                    <a:pt x="387" y="140"/>
                    <a:pt x="388" y="141"/>
                    <a:pt x="389" y="142"/>
                  </a:cubicBezTo>
                  <a:cubicBezTo>
                    <a:pt x="391" y="143"/>
                    <a:pt x="392" y="143"/>
                    <a:pt x="390" y="143"/>
                  </a:cubicBezTo>
                  <a:cubicBezTo>
                    <a:pt x="390" y="143"/>
                    <a:pt x="389" y="143"/>
                    <a:pt x="389" y="143"/>
                  </a:cubicBezTo>
                  <a:cubicBezTo>
                    <a:pt x="389" y="143"/>
                    <a:pt x="388" y="143"/>
                    <a:pt x="388" y="143"/>
                  </a:cubicBezTo>
                  <a:cubicBezTo>
                    <a:pt x="385" y="143"/>
                    <a:pt x="384" y="144"/>
                    <a:pt x="385" y="144"/>
                  </a:cubicBezTo>
                  <a:cubicBezTo>
                    <a:pt x="386" y="145"/>
                    <a:pt x="388" y="147"/>
                    <a:pt x="386" y="147"/>
                  </a:cubicBezTo>
                  <a:cubicBezTo>
                    <a:pt x="384" y="148"/>
                    <a:pt x="382" y="148"/>
                    <a:pt x="383" y="148"/>
                  </a:cubicBezTo>
                  <a:cubicBezTo>
                    <a:pt x="383" y="148"/>
                    <a:pt x="383" y="148"/>
                    <a:pt x="384" y="148"/>
                  </a:cubicBezTo>
                  <a:cubicBezTo>
                    <a:pt x="384" y="148"/>
                    <a:pt x="384" y="148"/>
                    <a:pt x="385" y="148"/>
                  </a:cubicBezTo>
                  <a:cubicBezTo>
                    <a:pt x="385" y="148"/>
                    <a:pt x="385" y="149"/>
                    <a:pt x="385" y="149"/>
                  </a:cubicBezTo>
                  <a:cubicBezTo>
                    <a:pt x="385" y="149"/>
                    <a:pt x="385" y="149"/>
                    <a:pt x="386" y="149"/>
                  </a:cubicBezTo>
                  <a:cubicBezTo>
                    <a:pt x="387" y="149"/>
                    <a:pt x="391" y="149"/>
                    <a:pt x="394" y="148"/>
                  </a:cubicBezTo>
                  <a:cubicBezTo>
                    <a:pt x="397" y="148"/>
                    <a:pt x="399" y="147"/>
                    <a:pt x="399" y="147"/>
                  </a:cubicBezTo>
                  <a:cubicBezTo>
                    <a:pt x="400" y="147"/>
                    <a:pt x="400" y="147"/>
                    <a:pt x="399" y="148"/>
                  </a:cubicBezTo>
                  <a:cubicBezTo>
                    <a:pt x="397" y="148"/>
                    <a:pt x="397" y="149"/>
                    <a:pt x="399" y="149"/>
                  </a:cubicBezTo>
                  <a:cubicBezTo>
                    <a:pt x="399" y="149"/>
                    <a:pt x="399" y="149"/>
                    <a:pt x="399" y="149"/>
                  </a:cubicBezTo>
                  <a:cubicBezTo>
                    <a:pt x="399" y="149"/>
                    <a:pt x="399" y="149"/>
                    <a:pt x="399" y="149"/>
                  </a:cubicBezTo>
                  <a:cubicBezTo>
                    <a:pt x="401" y="149"/>
                    <a:pt x="401" y="150"/>
                    <a:pt x="399" y="150"/>
                  </a:cubicBezTo>
                  <a:cubicBezTo>
                    <a:pt x="397" y="150"/>
                    <a:pt x="397" y="151"/>
                    <a:pt x="397" y="151"/>
                  </a:cubicBezTo>
                  <a:cubicBezTo>
                    <a:pt x="397" y="151"/>
                    <a:pt x="397" y="151"/>
                    <a:pt x="397" y="151"/>
                  </a:cubicBezTo>
                  <a:cubicBezTo>
                    <a:pt x="397" y="150"/>
                    <a:pt x="396" y="150"/>
                    <a:pt x="395" y="150"/>
                  </a:cubicBezTo>
                  <a:cubicBezTo>
                    <a:pt x="393" y="150"/>
                    <a:pt x="390" y="151"/>
                    <a:pt x="387" y="151"/>
                  </a:cubicBezTo>
                  <a:cubicBezTo>
                    <a:pt x="384" y="152"/>
                    <a:pt x="385" y="153"/>
                    <a:pt x="388" y="153"/>
                  </a:cubicBezTo>
                  <a:cubicBezTo>
                    <a:pt x="388" y="153"/>
                    <a:pt x="389" y="153"/>
                    <a:pt x="389" y="153"/>
                  </a:cubicBezTo>
                  <a:cubicBezTo>
                    <a:pt x="389" y="153"/>
                    <a:pt x="390" y="153"/>
                    <a:pt x="390" y="153"/>
                  </a:cubicBezTo>
                  <a:cubicBezTo>
                    <a:pt x="392" y="153"/>
                    <a:pt x="390" y="153"/>
                    <a:pt x="387" y="154"/>
                  </a:cubicBezTo>
                  <a:cubicBezTo>
                    <a:pt x="384" y="154"/>
                    <a:pt x="382" y="155"/>
                    <a:pt x="384" y="155"/>
                  </a:cubicBezTo>
                  <a:cubicBezTo>
                    <a:pt x="386" y="155"/>
                    <a:pt x="386" y="155"/>
                    <a:pt x="384" y="155"/>
                  </a:cubicBezTo>
                  <a:cubicBezTo>
                    <a:pt x="381" y="155"/>
                    <a:pt x="382" y="156"/>
                    <a:pt x="385" y="156"/>
                  </a:cubicBezTo>
                  <a:cubicBezTo>
                    <a:pt x="388" y="156"/>
                    <a:pt x="389" y="156"/>
                    <a:pt x="388" y="156"/>
                  </a:cubicBezTo>
                  <a:cubicBezTo>
                    <a:pt x="386" y="156"/>
                    <a:pt x="386" y="156"/>
                    <a:pt x="387" y="156"/>
                  </a:cubicBezTo>
                  <a:cubicBezTo>
                    <a:pt x="389" y="157"/>
                    <a:pt x="388" y="157"/>
                    <a:pt x="387" y="157"/>
                  </a:cubicBezTo>
                  <a:cubicBezTo>
                    <a:pt x="386" y="157"/>
                    <a:pt x="386" y="157"/>
                    <a:pt x="386" y="157"/>
                  </a:cubicBezTo>
                  <a:cubicBezTo>
                    <a:pt x="386" y="157"/>
                    <a:pt x="386" y="157"/>
                    <a:pt x="385" y="157"/>
                  </a:cubicBezTo>
                  <a:cubicBezTo>
                    <a:pt x="384" y="157"/>
                    <a:pt x="385" y="157"/>
                    <a:pt x="388" y="157"/>
                  </a:cubicBezTo>
                  <a:cubicBezTo>
                    <a:pt x="391" y="158"/>
                    <a:pt x="395" y="158"/>
                    <a:pt x="398" y="158"/>
                  </a:cubicBezTo>
                  <a:cubicBezTo>
                    <a:pt x="399" y="158"/>
                    <a:pt x="399" y="158"/>
                    <a:pt x="400" y="158"/>
                  </a:cubicBezTo>
                  <a:cubicBezTo>
                    <a:pt x="401" y="158"/>
                    <a:pt x="401" y="158"/>
                    <a:pt x="401" y="158"/>
                  </a:cubicBezTo>
                  <a:cubicBezTo>
                    <a:pt x="401" y="158"/>
                    <a:pt x="400" y="158"/>
                    <a:pt x="399" y="158"/>
                  </a:cubicBezTo>
                  <a:cubicBezTo>
                    <a:pt x="396" y="159"/>
                    <a:pt x="396" y="160"/>
                    <a:pt x="397" y="160"/>
                  </a:cubicBezTo>
                  <a:cubicBezTo>
                    <a:pt x="397" y="160"/>
                    <a:pt x="398" y="160"/>
                    <a:pt x="398" y="160"/>
                  </a:cubicBezTo>
                  <a:cubicBezTo>
                    <a:pt x="400" y="160"/>
                    <a:pt x="406" y="160"/>
                    <a:pt x="408" y="159"/>
                  </a:cubicBezTo>
                  <a:cubicBezTo>
                    <a:pt x="409" y="159"/>
                    <a:pt x="410" y="159"/>
                    <a:pt x="410" y="159"/>
                  </a:cubicBezTo>
                  <a:cubicBezTo>
                    <a:pt x="411" y="159"/>
                    <a:pt x="410" y="159"/>
                    <a:pt x="410" y="159"/>
                  </a:cubicBezTo>
                  <a:cubicBezTo>
                    <a:pt x="408" y="160"/>
                    <a:pt x="408" y="161"/>
                    <a:pt x="409" y="161"/>
                  </a:cubicBezTo>
                  <a:cubicBezTo>
                    <a:pt x="409" y="161"/>
                    <a:pt x="409" y="161"/>
                    <a:pt x="410" y="161"/>
                  </a:cubicBezTo>
                  <a:cubicBezTo>
                    <a:pt x="410" y="161"/>
                    <a:pt x="410" y="161"/>
                    <a:pt x="410" y="161"/>
                  </a:cubicBezTo>
                  <a:cubicBezTo>
                    <a:pt x="411" y="161"/>
                    <a:pt x="408" y="162"/>
                    <a:pt x="409" y="164"/>
                  </a:cubicBezTo>
                  <a:cubicBezTo>
                    <a:pt x="410" y="164"/>
                    <a:pt x="412" y="165"/>
                    <a:pt x="413" y="165"/>
                  </a:cubicBezTo>
                  <a:cubicBezTo>
                    <a:pt x="413" y="165"/>
                    <a:pt x="413" y="165"/>
                    <a:pt x="413" y="166"/>
                  </a:cubicBezTo>
                  <a:cubicBezTo>
                    <a:pt x="414" y="166"/>
                    <a:pt x="415" y="166"/>
                    <a:pt x="416" y="166"/>
                  </a:cubicBezTo>
                  <a:cubicBezTo>
                    <a:pt x="417" y="166"/>
                    <a:pt x="418" y="166"/>
                    <a:pt x="419" y="166"/>
                  </a:cubicBezTo>
                  <a:cubicBezTo>
                    <a:pt x="419" y="166"/>
                    <a:pt x="419" y="166"/>
                    <a:pt x="419" y="166"/>
                  </a:cubicBezTo>
                  <a:cubicBezTo>
                    <a:pt x="421" y="166"/>
                    <a:pt x="424" y="169"/>
                    <a:pt x="424" y="172"/>
                  </a:cubicBezTo>
                  <a:cubicBezTo>
                    <a:pt x="425" y="175"/>
                    <a:pt x="417" y="177"/>
                    <a:pt x="415" y="177"/>
                  </a:cubicBezTo>
                  <a:cubicBezTo>
                    <a:pt x="416" y="177"/>
                    <a:pt x="416" y="177"/>
                    <a:pt x="417" y="176"/>
                  </a:cubicBezTo>
                  <a:cubicBezTo>
                    <a:pt x="418" y="176"/>
                    <a:pt x="418" y="175"/>
                    <a:pt x="418" y="175"/>
                  </a:cubicBezTo>
                  <a:cubicBezTo>
                    <a:pt x="418" y="175"/>
                    <a:pt x="417" y="175"/>
                    <a:pt x="417" y="175"/>
                  </a:cubicBezTo>
                  <a:cubicBezTo>
                    <a:pt x="416" y="175"/>
                    <a:pt x="416" y="176"/>
                    <a:pt x="415" y="176"/>
                  </a:cubicBezTo>
                  <a:cubicBezTo>
                    <a:pt x="415" y="176"/>
                    <a:pt x="415" y="175"/>
                    <a:pt x="416" y="175"/>
                  </a:cubicBezTo>
                  <a:cubicBezTo>
                    <a:pt x="417" y="174"/>
                    <a:pt x="414" y="174"/>
                    <a:pt x="408" y="173"/>
                  </a:cubicBezTo>
                  <a:cubicBezTo>
                    <a:pt x="407" y="173"/>
                    <a:pt x="406" y="172"/>
                    <a:pt x="405" y="172"/>
                  </a:cubicBezTo>
                  <a:cubicBezTo>
                    <a:pt x="400" y="172"/>
                    <a:pt x="395" y="174"/>
                    <a:pt x="395" y="177"/>
                  </a:cubicBezTo>
                  <a:cubicBezTo>
                    <a:pt x="395" y="180"/>
                    <a:pt x="396" y="183"/>
                    <a:pt x="400" y="184"/>
                  </a:cubicBezTo>
                  <a:cubicBezTo>
                    <a:pt x="403" y="184"/>
                    <a:pt x="391" y="184"/>
                    <a:pt x="384" y="188"/>
                  </a:cubicBezTo>
                  <a:cubicBezTo>
                    <a:pt x="375" y="193"/>
                    <a:pt x="369" y="200"/>
                    <a:pt x="366" y="203"/>
                  </a:cubicBezTo>
                  <a:cubicBezTo>
                    <a:pt x="364" y="206"/>
                    <a:pt x="360" y="211"/>
                    <a:pt x="361" y="216"/>
                  </a:cubicBezTo>
                  <a:cubicBezTo>
                    <a:pt x="363" y="220"/>
                    <a:pt x="372" y="223"/>
                    <a:pt x="373" y="223"/>
                  </a:cubicBezTo>
                  <a:cubicBezTo>
                    <a:pt x="373" y="223"/>
                    <a:pt x="373" y="223"/>
                    <a:pt x="373" y="223"/>
                  </a:cubicBezTo>
                  <a:cubicBezTo>
                    <a:pt x="373" y="222"/>
                    <a:pt x="373" y="222"/>
                    <a:pt x="374" y="222"/>
                  </a:cubicBezTo>
                  <a:cubicBezTo>
                    <a:pt x="375" y="222"/>
                    <a:pt x="376" y="222"/>
                    <a:pt x="377" y="222"/>
                  </a:cubicBezTo>
                  <a:cubicBezTo>
                    <a:pt x="379" y="223"/>
                    <a:pt x="380" y="223"/>
                    <a:pt x="379" y="223"/>
                  </a:cubicBezTo>
                  <a:cubicBezTo>
                    <a:pt x="379" y="223"/>
                    <a:pt x="378" y="223"/>
                    <a:pt x="378" y="223"/>
                  </a:cubicBezTo>
                  <a:cubicBezTo>
                    <a:pt x="378" y="223"/>
                    <a:pt x="378" y="223"/>
                    <a:pt x="378" y="223"/>
                  </a:cubicBezTo>
                  <a:cubicBezTo>
                    <a:pt x="376" y="223"/>
                    <a:pt x="375" y="223"/>
                    <a:pt x="376" y="224"/>
                  </a:cubicBezTo>
                  <a:cubicBezTo>
                    <a:pt x="377" y="224"/>
                    <a:pt x="377" y="225"/>
                    <a:pt x="376" y="225"/>
                  </a:cubicBezTo>
                  <a:cubicBezTo>
                    <a:pt x="376" y="225"/>
                    <a:pt x="376" y="225"/>
                    <a:pt x="376" y="224"/>
                  </a:cubicBezTo>
                  <a:cubicBezTo>
                    <a:pt x="375" y="224"/>
                    <a:pt x="375" y="224"/>
                    <a:pt x="375" y="224"/>
                  </a:cubicBezTo>
                  <a:cubicBezTo>
                    <a:pt x="374" y="224"/>
                    <a:pt x="373" y="227"/>
                    <a:pt x="375" y="230"/>
                  </a:cubicBezTo>
                  <a:cubicBezTo>
                    <a:pt x="376" y="231"/>
                    <a:pt x="378" y="233"/>
                    <a:pt x="382" y="235"/>
                  </a:cubicBezTo>
                  <a:cubicBezTo>
                    <a:pt x="389" y="239"/>
                    <a:pt x="384" y="237"/>
                    <a:pt x="394" y="239"/>
                  </a:cubicBezTo>
                  <a:cubicBezTo>
                    <a:pt x="399" y="240"/>
                    <a:pt x="411" y="241"/>
                    <a:pt x="414" y="242"/>
                  </a:cubicBezTo>
                  <a:cubicBezTo>
                    <a:pt x="421" y="244"/>
                    <a:pt x="433" y="253"/>
                    <a:pt x="441" y="259"/>
                  </a:cubicBezTo>
                  <a:cubicBezTo>
                    <a:pt x="446" y="263"/>
                    <a:pt x="446" y="267"/>
                    <a:pt x="443" y="267"/>
                  </a:cubicBezTo>
                  <a:cubicBezTo>
                    <a:pt x="443" y="267"/>
                    <a:pt x="443" y="267"/>
                    <a:pt x="443" y="267"/>
                  </a:cubicBezTo>
                  <a:cubicBezTo>
                    <a:pt x="443" y="267"/>
                    <a:pt x="443" y="267"/>
                    <a:pt x="443" y="267"/>
                  </a:cubicBezTo>
                  <a:cubicBezTo>
                    <a:pt x="440" y="267"/>
                    <a:pt x="440" y="268"/>
                    <a:pt x="446" y="270"/>
                  </a:cubicBezTo>
                  <a:cubicBezTo>
                    <a:pt x="452" y="271"/>
                    <a:pt x="464" y="273"/>
                    <a:pt x="469" y="276"/>
                  </a:cubicBezTo>
                  <a:cubicBezTo>
                    <a:pt x="472" y="278"/>
                    <a:pt x="475" y="280"/>
                    <a:pt x="483" y="282"/>
                  </a:cubicBezTo>
                  <a:cubicBezTo>
                    <a:pt x="490" y="284"/>
                    <a:pt x="494" y="285"/>
                    <a:pt x="496" y="285"/>
                  </a:cubicBezTo>
                  <a:cubicBezTo>
                    <a:pt x="496" y="285"/>
                    <a:pt x="496" y="285"/>
                    <a:pt x="496" y="285"/>
                  </a:cubicBezTo>
                  <a:cubicBezTo>
                    <a:pt x="506" y="285"/>
                    <a:pt x="485" y="279"/>
                    <a:pt x="483" y="276"/>
                  </a:cubicBezTo>
                  <a:cubicBezTo>
                    <a:pt x="481" y="273"/>
                    <a:pt x="478" y="271"/>
                    <a:pt x="477" y="271"/>
                  </a:cubicBezTo>
                  <a:cubicBezTo>
                    <a:pt x="477" y="271"/>
                    <a:pt x="477" y="271"/>
                    <a:pt x="477" y="271"/>
                  </a:cubicBezTo>
                  <a:cubicBezTo>
                    <a:pt x="477" y="271"/>
                    <a:pt x="477" y="271"/>
                    <a:pt x="477" y="271"/>
                  </a:cubicBezTo>
                  <a:cubicBezTo>
                    <a:pt x="476" y="271"/>
                    <a:pt x="470" y="268"/>
                    <a:pt x="463" y="264"/>
                  </a:cubicBezTo>
                  <a:cubicBezTo>
                    <a:pt x="459" y="262"/>
                    <a:pt x="456" y="260"/>
                    <a:pt x="453" y="258"/>
                  </a:cubicBezTo>
                  <a:cubicBezTo>
                    <a:pt x="449" y="255"/>
                    <a:pt x="452" y="252"/>
                    <a:pt x="456" y="252"/>
                  </a:cubicBezTo>
                  <a:cubicBezTo>
                    <a:pt x="457" y="252"/>
                    <a:pt x="458" y="252"/>
                    <a:pt x="460" y="253"/>
                  </a:cubicBezTo>
                  <a:cubicBezTo>
                    <a:pt x="463" y="253"/>
                    <a:pt x="465" y="254"/>
                    <a:pt x="468" y="256"/>
                  </a:cubicBezTo>
                  <a:cubicBezTo>
                    <a:pt x="473" y="258"/>
                    <a:pt x="473" y="260"/>
                    <a:pt x="477" y="263"/>
                  </a:cubicBezTo>
                  <a:cubicBezTo>
                    <a:pt x="482" y="265"/>
                    <a:pt x="487" y="267"/>
                    <a:pt x="492" y="268"/>
                  </a:cubicBezTo>
                  <a:cubicBezTo>
                    <a:pt x="502" y="271"/>
                    <a:pt x="505" y="275"/>
                    <a:pt x="513" y="277"/>
                  </a:cubicBezTo>
                  <a:cubicBezTo>
                    <a:pt x="517" y="279"/>
                    <a:pt x="524" y="280"/>
                    <a:pt x="526" y="281"/>
                  </a:cubicBezTo>
                  <a:cubicBezTo>
                    <a:pt x="533" y="283"/>
                    <a:pt x="539" y="285"/>
                    <a:pt x="543" y="288"/>
                  </a:cubicBezTo>
                  <a:cubicBezTo>
                    <a:pt x="550" y="291"/>
                    <a:pt x="545" y="299"/>
                    <a:pt x="560" y="301"/>
                  </a:cubicBezTo>
                  <a:cubicBezTo>
                    <a:pt x="571" y="303"/>
                    <a:pt x="584" y="304"/>
                    <a:pt x="588" y="305"/>
                  </a:cubicBezTo>
                  <a:cubicBezTo>
                    <a:pt x="607" y="307"/>
                    <a:pt x="625" y="311"/>
                    <a:pt x="646" y="312"/>
                  </a:cubicBezTo>
                  <a:cubicBezTo>
                    <a:pt x="649" y="312"/>
                    <a:pt x="653" y="312"/>
                    <a:pt x="656" y="312"/>
                  </a:cubicBezTo>
                  <a:cubicBezTo>
                    <a:pt x="668" y="312"/>
                    <a:pt x="676" y="311"/>
                    <a:pt x="675" y="311"/>
                  </a:cubicBezTo>
                  <a:cubicBezTo>
                    <a:pt x="674" y="311"/>
                    <a:pt x="675" y="311"/>
                    <a:pt x="677" y="311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679" y="311"/>
                    <a:pt x="682" y="311"/>
                    <a:pt x="684" y="311"/>
                  </a:cubicBezTo>
                  <a:cubicBezTo>
                    <a:pt x="686" y="312"/>
                    <a:pt x="686" y="312"/>
                    <a:pt x="687" y="312"/>
                  </a:cubicBezTo>
                  <a:cubicBezTo>
                    <a:pt x="687" y="312"/>
                    <a:pt x="687" y="312"/>
                    <a:pt x="686" y="312"/>
                  </a:cubicBezTo>
                  <a:cubicBezTo>
                    <a:pt x="686" y="312"/>
                    <a:pt x="686" y="312"/>
                    <a:pt x="685" y="312"/>
                  </a:cubicBezTo>
                  <a:cubicBezTo>
                    <a:pt x="685" y="311"/>
                    <a:pt x="685" y="311"/>
                    <a:pt x="685" y="311"/>
                  </a:cubicBezTo>
                  <a:cubicBezTo>
                    <a:pt x="685" y="311"/>
                    <a:pt x="685" y="311"/>
                    <a:pt x="685" y="312"/>
                  </a:cubicBezTo>
                  <a:cubicBezTo>
                    <a:pt x="686" y="312"/>
                    <a:pt x="686" y="312"/>
                    <a:pt x="686" y="312"/>
                  </a:cubicBezTo>
                  <a:cubicBezTo>
                    <a:pt x="689" y="312"/>
                    <a:pt x="692" y="313"/>
                    <a:pt x="697" y="315"/>
                  </a:cubicBezTo>
                  <a:cubicBezTo>
                    <a:pt x="703" y="316"/>
                    <a:pt x="708" y="317"/>
                    <a:pt x="714" y="318"/>
                  </a:cubicBezTo>
                  <a:cubicBezTo>
                    <a:pt x="720" y="319"/>
                    <a:pt x="727" y="319"/>
                    <a:pt x="733" y="320"/>
                  </a:cubicBezTo>
                  <a:cubicBezTo>
                    <a:pt x="743" y="320"/>
                    <a:pt x="755" y="321"/>
                    <a:pt x="761" y="321"/>
                  </a:cubicBezTo>
                  <a:cubicBezTo>
                    <a:pt x="762" y="321"/>
                    <a:pt x="763" y="321"/>
                    <a:pt x="763" y="321"/>
                  </a:cubicBezTo>
                  <a:cubicBezTo>
                    <a:pt x="763" y="321"/>
                    <a:pt x="763" y="321"/>
                    <a:pt x="764" y="321"/>
                  </a:cubicBezTo>
                  <a:cubicBezTo>
                    <a:pt x="769" y="321"/>
                    <a:pt x="775" y="325"/>
                    <a:pt x="782" y="328"/>
                  </a:cubicBezTo>
                  <a:cubicBezTo>
                    <a:pt x="789" y="331"/>
                    <a:pt x="796" y="333"/>
                    <a:pt x="798" y="333"/>
                  </a:cubicBezTo>
                  <a:cubicBezTo>
                    <a:pt x="798" y="333"/>
                    <a:pt x="798" y="332"/>
                    <a:pt x="798" y="332"/>
                  </a:cubicBezTo>
                  <a:cubicBezTo>
                    <a:pt x="798" y="332"/>
                    <a:pt x="798" y="332"/>
                    <a:pt x="799" y="332"/>
                  </a:cubicBezTo>
                  <a:cubicBezTo>
                    <a:pt x="801" y="332"/>
                    <a:pt x="805" y="333"/>
                    <a:pt x="810" y="334"/>
                  </a:cubicBezTo>
                  <a:cubicBezTo>
                    <a:pt x="814" y="336"/>
                    <a:pt x="817" y="337"/>
                    <a:pt x="821" y="338"/>
                  </a:cubicBezTo>
                  <a:cubicBezTo>
                    <a:pt x="821" y="338"/>
                    <a:pt x="821" y="338"/>
                    <a:pt x="821" y="338"/>
                  </a:cubicBezTo>
                  <a:cubicBezTo>
                    <a:pt x="821" y="338"/>
                    <a:pt x="820" y="337"/>
                    <a:pt x="819" y="337"/>
                  </a:cubicBezTo>
                  <a:cubicBezTo>
                    <a:pt x="819" y="337"/>
                    <a:pt x="819" y="337"/>
                    <a:pt x="820" y="337"/>
                  </a:cubicBezTo>
                  <a:cubicBezTo>
                    <a:pt x="820" y="337"/>
                    <a:pt x="826" y="338"/>
                    <a:pt x="833" y="338"/>
                  </a:cubicBezTo>
                  <a:cubicBezTo>
                    <a:pt x="842" y="339"/>
                    <a:pt x="851" y="340"/>
                    <a:pt x="851" y="340"/>
                  </a:cubicBezTo>
                  <a:cubicBezTo>
                    <a:pt x="851" y="341"/>
                    <a:pt x="852" y="341"/>
                    <a:pt x="854" y="341"/>
                  </a:cubicBezTo>
                  <a:cubicBezTo>
                    <a:pt x="855" y="341"/>
                    <a:pt x="855" y="341"/>
                    <a:pt x="856" y="341"/>
                  </a:cubicBezTo>
                  <a:cubicBezTo>
                    <a:pt x="859" y="341"/>
                    <a:pt x="856" y="337"/>
                    <a:pt x="867" y="336"/>
                  </a:cubicBezTo>
                  <a:cubicBezTo>
                    <a:pt x="868" y="336"/>
                    <a:pt x="869" y="336"/>
                    <a:pt x="870" y="336"/>
                  </a:cubicBezTo>
                  <a:cubicBezTo>
                    <a:pt x="879" y="336"/>
                    <a:pt x="886" y="340"/>
                    <a:pt x="889" y="343"/>
                  </a:cubicBezTo>
                  <a:cubicBezTo>
                    <a:pt x="892" y="346"/>
                    <a:pt x="895" y="348"/>
                    <a:pt x="895" y="350"/>
                  </a:cubicBezTo>
                  <a:cubicBezTo>
                    <a:pt x="895" y="352"/>
                    <a:pt x="891" y="356"/>
                    <a:pt x="883" y="359"/>
                  </a:cubicBezTo>
                  <a:cubicBezTo>
                    <a:pt x="873" y="363"/>
                    <a:pt x="855" y="367"/>
                    <a:pt x="852" y="371"/>
                  </a:cubicBezTo>
                  <a:cubicBezTo>
                    <a:pt x="849" y="375"/>
                    <a:pt x="861" y="374"/>
                    <a:pt x="861" y="374"/>
                  </a:cubicBezTo>
                  <a:cubicBezTo>
                    <a:pt x="861" y="375"/>
                    <a:pt x="861" y="375"/>
                    <a:pt x="862" y="375"/>
                  </a:cubicBezTo>
                  <a:cubicBezTo>
                    <a:pt x="862" y="375"/>
                    <a:pt x="862" y="375"/>
                    <a:pt x="862" y="375"/>
                  </a:cubicBezTo>
                  <a:cubicBezTo>
                    <a:pt x="862" y="375"/>
                    <a:pt x="862" y="375"/>
                    <a:pt x="862" y="375"/>
                  </a:cubicBezTo>
                  <a:cubicBezTo>
                    <a:pt x="862" y="375"/>
                    <a:pt x="865" y="377"/>
                    <a:pt x="858" y="378"/>
                  </a:cubicBezTo>
                  <a:cubicBezTo>
                    <a:pt x="853" y="378"/>
                    <a:pt x="848" y="379"/>
                    <a:pt x="845" y="380"/>
                  </a:cubicBezTo>
                  <a:cubicBezTo>
                    <a:pt x="843" y="382"/>
                    <a:pt x="844" y="383"/>
                    <a:pt x="845" y="384"/>
                  </a:cubicBezTo>
                  <a:cubicBezTo>
                    <a:pt x="847" y="385"/>
                    <a:pt x="857" y="389"/>
                    <a:pt x="867" y="392"/>
                  </a:cubicBezTo>
                  <a:cubicBezTo>
                    <a:pt x="884" y="399"/>
                    <a:pt x="896" y="408"/>
                    <a:pt x="911" y="414"/>
                  </a:cubicBezTo>
                  <a:cubicBezTo>
                    <a:pt x="921" y="417"/>
                    <a:pt x="945" y="421"/>
                    <a:pt x="961" y="423"/>
                  </a:cubicBezTo>
                  <a:cubicBezTo>
                    <a:pt x="972" y="425"/>
                    <a:pt x="982" y="426"/>
                    <a:pt x="988" y="429"/>
                  </a:cubicBezTo>
                  <a:cubicBezTo>
                    <a:pt x="993" y="431"/>
                    <a:pt x="993" y="435"/>
                    <a:pt x="993" y="439"/>
                  </a:cubicBezTo>
                  <a:cubicBezTo>
                    <a:pt x="992" y="444"/>
                    <a:pt x="994" y="451"/>
                    <a:pt x="993" y="456"/>
                  </a:cubicBezTo>
                  <a:cubicBezTo>
                    <a:pt x="992" y="467"/>
                    <a:pt x="998" y="478"/>
                    <a:pt x="992" y="489"/>
                  </a:cubicBezTo>
                  <a:cubicBezTo>
                    <a:pt x="990" y="492"/>
                    <a:pt x="985" y="494"/>
                    <a:pt x="984" y="497"/>
                  </a:cubicBezTo>
                  <a:cubicBezTo>
                    <a:pt x="981" y="501"/>
                    <a:pt x="983" y="501"/>
                    <a:pt x="987" y="506"/>
                  </a:cubicBezTo>
                  <a:cubicBezTo>
                    <a:pt x="988" y="508"/>
                    <a:pt x="986" y="511"/>
                    <a:pt x="986" y="514"/>
                  </a:cubicBezTo>
                  <a:cubicBezTo>
                    <a:pt x="987" y="519"/>
                    <a:pt x="1006" y="518"/>
                    <a:pt x="1006" y="519"/>
                  </a:cubicBezTo>
                  <a:cubicBezTo>
                    <a:pt x="1006" y="520"/>
                    <a:pt x="1006" y="521"/>
                    <a:pt x="1005" y="521"/>
                  </a:cubicBezTo>
                  <a:cubicBezTo>
                    <a:pt x="1005" y="521"/>
                    <a:pt x="1005" y="521"/>
                    <a:pt x="1005" y="521"/>
                  </a:cubicBezTo>
                  <a:cubicBezTo>
                    <a:pt x="1005" y="521"/>
                    <a:pt x="1005" y="521"/>
                    <a:pt x="1004" y="521"/>
                  </a:cubicBezTo>
                  <a:cubicBezTo>
                    <a:pt x="1004" y="521"/>
                    <a:pt x="1003" y="524"/>
                    <a:pt x="1004" y="529"/>
                  </a:cubicBezTo>
                  <a:cubicBezTo>
                    <a:pt x="1005" y="529"/>
                    <a:pt x="1005" y="530"/>
                    <a:pt x="1005" y="531"/>
                  </a:cubicBezTo>
                  <a:cubicBezTo>
                    <a:pt x="1004" y="535"/>
                    <a:pt x="1000" y="538"/>
                    <a:pt x="999" y="538"/>
                  </a:cubicBezTo>
                  <a:cubicBezTo>
                    <a:pt x="999" y="538"/>
                    <a:pt x="999" y="538"/>
                    <a:pt x="999" y="538"/>
                  </a:cubicBezTo>
                  <a:cubicBezTo>
                    <a:pt x="1000" y="538"/>
                    <a:pt x="999" y="537"/>
                    <a:pt x="997" y="537"/>
                  </a:cubicBezTo>
                  <a:cubicBezTo>
                    <a:pt x="997" y="537"/>
                    <a:pt x="996" y="537"/>
                    <a:pt x="996" y="537"/>
                  </a:cubicBezTo>
                  <a:cubicBezTo>
                    <a:pt x="996" y="537"/>
                    <a:pt x="995" y="537"/>
                    <a:pt x="995" y="537"/>
                  </a:cubicBezTo>
                  <a:cubicBezTo>
                    <a:pt x="994" y="537"/>
                    <a:pt x="993" y="537"/>
                    <a:pt x="994" y="537"/>
                  </a:cubicBezTo>
                  <a:cubicBezTo>
                    <a:pt x="995" y="536"/>
                    <a:pt x="994" y="536"/>
                    <a:pt x="991" y="536"/>
                  </a:cubicBezTo>
                  <a:cubicBezTo>
                    <a:pt x="991" y="536"/>
                    <a:pt x="990" y="536"/>
                    <a:pt x="990" y="536"/>
                  </a:cubicBezTo>
                  <a:cubicBezTo>
                    <a:pt x="987" y="536"/>
                    <a:pt x="983" y="537"/>
                    <a:pt x="983" y="538"/>
                  </a:cubicBezTo>
                  <a:cubicBezTo>
                    <a:pt x="982" y="540"/>
                    <a:pt x="982" y="540"/>
                    <a:pt x="983" y="540"/>
                  </a:cubicBezTo>
                  <a:cubicBezTo>
                    <a:pt x="983" y="540"/>
                    <a:pt x="984" y="540"/>
                    <a:pt x="984" y="540"/>
                  </a:cubicBezTo>
                  <a:cubicBezTo>
                    <a:pt x="985" y="540"/>
                    <a:pt x="987" y="540"/>
                    <a:pt x="989" y="540"/>
                  </a:cubicBezTo>
                  <a:cubicBezTo>
                    <a:pt x="991" y="540"/>
                    <a:pt x="993" y="540"/>
                    <a:pt x="995" y="540"/>
                  </a:cubicBezTo>
                  <a:cubicBezTo>
                    <a:pt x="999" y="541"/>
                    <a:pt x="1000" y="542"/>
                    <a:pt x="1000" y="542"/>
                  </a:cubicBezTo>
                  <a:cubicBezTo>
                    <a:pt x="1001" y="543"/>
                    <a:pt x="1000" y="543"/>
                    <a:pt x="999" y="543"/>
                  </a:cubicBezTo>
                  <a:cubicBezTo>
                    <a:pt x="999" y="543"/>
                    <a:pt x="999" y="543"/>
                    <a:pt x="999" y="543"/>
                  </a:cubicBezTo>
                  <a:cubicBezTo>
                    <a:pt x="1000" y="544"/>
                    <a:pt x="1001" y="544"/>
                    <a:pt x="1003" y="544"/>
                  </a:cubicBezTo>
                  <a:cubicBezTo>
                    <a:pt x="1007" y="544"/>
                    <a:pt x="1010" y="544"/>
                    <a:pt x="1010" y="545"/>
                  </a:cubicBezTo>
                  <a:cubicBezTo>
                    <a:pt x="1010" y="545"/>
                    <a:pt x="1006" y="545"/>
                    <a:pt x="1002" y="545"/>
                  </a:cubicBezTo>
                  <a:cubicBezTo>
                    <a:pt x="999" y="546"/>
                    <a:pt x="1004" y="548"/>
                    <a:pt x="1004" y="550"/>
                  </a:cubicBezTo>
                  <a:cubicBezTo>
                    <a:pt x="1005" y="551"/>
                    <a:pt x="1008" y="552"/>
                    <a:pt x="1009" y="552"/>
                  </a:cubicBezTo>
                  <a:cubicBezTo>
                    <a:pt x="1010" y="552"/>
                    <a:pt x="1011" y="552"/>
                    <a:pt x="1011" y="552"/>
                  </a:cubicBezTo>
                  <a:cubicBezTo>
                    <a:pt x="1012" y="551"/>
                    <a:pt x="1012" y="551"/>
                    <a:pt x="1012" y="551"/>
                  </a:cubicBezTo>
                  <a:cubicBezTo>
                    <a:pt x="1013" y="551"/>
                    <a:pt x="1013" y="551"/>
                    <a:pt x="1013" y="551"/>
                  </a:cubicBezTo>
                  <a:cubicBezTo>
                    <a:pt x="1014" y="552"/>
                    <a:pt x="1006" y="554"/>
                    <a:pt x="1008" y="556"/>
                  </a:cubicBezTo>
                  <a:cubicBezTo>
                    <a:pt x="1011" y="558"/>
                    <a:pt x="1019" y="559"/>
                    <a:pt x="1018" y="559"/>
                  </a:cubicBezTo>
                  <a:cubicBezTo>
                    <a:pt x="1016" y="559"/>
                    <a:pt x="1016" y="560"/>
                    <a:pt x="1018" y="560"/>
                  </a:cubicBezTo>
                  <a:cubicBezTo>
                    <a:pt x="1021" y="560"/>
                    <a:pt x="1022" y="561"/>
                    <a:pt x="1022" y="561"/>
                  </a:cubicBezTo>
                  <a:cubicBezTo>
                    <a:pt x="1022" y="562"/>
                    <a:pt x="1022" y="562"/>
                    <a:pt x="1021" y="562"/>
                  </a:cubicBezTo>
                  <a:cubicBezTo>
                    <a:pt x="1019" y="562"/>
                    <a:pt x="1021" y="563"/>
                    <a:pt x="1023" y="563"/>
                  </a:cubicBezTo>
                  <a:cubicBezTo>
                    <a:pt x="1025" y="564"/>
                    <a:pt x="1026" y="564"/>
                    <a:pt x="1027" y="564"/>
                  </a:cubicBezTo>
                  <a:cubicBezTo>
                    <a:pt x="1027" y="564"/>
                    <a:pt x="1027" y="564"/>
                    <a:pt x="1027" y="563"/>
                  </a:cubicBezTo>
                  <a:cubicBezTo>
                    <a:pt x="1027" y="563"/>
                    <a:pt x="1027" y="563"/>
                    <a:pt x="1027" y="563"/>
                  </a:cubicBezTo>
                  <a:cubicBezTo>
                    <a:pt x="1028" y="563"/>
                    <a:pt x="1028" y="563"/>
                    <a:pt x="1029" y="563"/>
                  </a:cubicBezTo>
                  <a:cubicBezTo>
                    <a:pt x="1029" y="563"/>
                    <a:pt x="1030" y="564"/>
                    <a:pt x="1030" y="564"/>
                  </a:cubicBezTo>
                  <a:cubicBezTo>
                    <a:pt x="1031" y="564"/>
                    <a:pt x="1031" y="563"/>
                    <a:pt x="1032" y="563"/>
                  </a:cubicBezTo>
                  <a:cubicBezTo>
                    <a:pt x="1032" y="563"/>
                    <a:pt x="1032" y="563"/>
                    <a:pt x="1030" y="562"/>
                  </a:cubicBezTo>
                  <a:cubicBezTo>
                    <a:pt x="1030" y="562"/>
                    <a:pt x="1030" y="562"/>
                    <a:pt x="1031" y="562"/>
                  </a:cubicBezTo>
                  <a:cubicBezTo>
                    <a:pt x="1031" y="562"/>
                    <a:pt x="1032" y="562"/>
                    <a:pt x="1033" y="562"/>
                  </a:cubicBezTo>
                  <a:cubicBezTo>
                    <a:pt x="1033" y="562"/>
                    <a:pt x="1034" y="562"/>
                    <a:pt x="1034" y="562"/>
                  </a:cubicBezTo>
                  <a:cubicBezTo>
                    <a:pt x="1035" y="562"/>
                    <a:pt x="1036" y="562"/>
                    <a:pt x="1034" y="562"/>
                  </a:cubicBezTo>
                  <a:cubicBezTo>
                    <a:pt x="1033" y="562"/>
                    <a:pt x="1033" y="562"/>
                    <a:pt x="1033" y="562"/>
                  </a:cubicBezTo>
                  <a:cubicBezTo>
                    <a:pt x="1034" y="562"/>
                    <a:pt x="1036" y="562"/>
                    <a:pt x="1038" y="563"/>
                  </a:cubicBezTo>
                  <a:cubicBezTo>
                    <a:pt x="1039" y="564"/>
                    <a:pt x="1039" y="565"/>
                    <a:pt x="1038" y="565"/>
                  </a:cubicBezTo>
                  <a:cubicBezTo>
                    <a:pt x="1038" y="565"/>
                    <a:pt x="1037" y="565"/>
                    <a:pt x="1037" y="564"/>
                  </a:cubicBezTo>
                  <a:cubicBezTo>
                    <a:pt x="1037" y="564"/>
                    <a:pt x="1036" y="564"/>
                    <a:pt x="1035" y="564"/>
                  </a:cubicBezTo>
                  <a:cubicBezTo>
                    <a:pt x="1034" y="564"/>
                    <a:pt x="1034" y="564"/>
                    <a:pt x="1034" y="564"/>
                  </a:cubicBezTo>
                  <a:cubicBezTo>
                    <a:pt x="1035" y="565"/>
                    <a:pt x="1033" y="565"/>
                    <a:pt x="1032" y="565"/>
                  </a:cubicBezTo>
                  <a:cubicBezTo>
                    <a:pt x="1031" y="565"/>
                    <a:pt x="1030" y="565"/>
                    <a:pt x="1029" y="565"/>
                  </a:cubicBezTo>
                  <a:cubicBezTo>
                    <a:pt x="1029" y="565"/>
                    <a:pt x="1029" y="565"/>
                    <a:pt x="1028" y="565"/>
                  </a:cubicBezTo>
                  <a:cubicBezTo>
                    <a:pt x="1026" y="565"/>
                    <a:pt x="1025" y="566"/>
                    <a:pt x="1026" y="566"/>
                  </a:cubicBezTo>
                  <a:cubicBezTo>
                    <a:pt x="1027" y="567"/>
                    <a:pt x="1029" y="568"/>
                    <a:pt x="1030" y="568"/>
                  </a:cubicBezTo>
                  <a:cubicBezTo>
                    <a:pt x="1030" y="568"/>
                    <a:pt x="1030" y="568"/>
                    <a:pt x="1030" y="568"/>
                  </a:cubicBezTo>
                  <a:cubicBezTo>
                    <a:pt x="1030" y="568"/>
                    <a:pt x="1030" y="568"/>
                    <a:pt x="1031" y="568"/>
                  </a:cubicBezTo>
                  <a:cubicBezTo>
                    <a:pt x="1032" y="568"/>
                    <a:pt x="1033" y="568"/>
                    <a:pt x="1031" y="568"/>
                  </a:cubicBezTo>
                  <a:cubicBezTo>
                    <a:pt x="1030" y="568"/>
                    <a:pt x="1033" y="569"/>
                    <a:pt x="1036" y="569"/>
                  </a:cubicBezTo>
                  <a:cubicBezTo>
                    <a:pt x="1037" y="569"/>
                    <a:pt x="1037" y="569"/>
                    <a:pt x="1037" y="569"/>
                  </a:cubicBezTo>
                  <a:cubicBezTo>
                    <a:pt x="1040" y="569"/>
                    <a:pt x="1039" y="566"/>
                    <a:pt x="1044" y="566"/>
                  </a:cubicBezTo>
                  <a:cubicBezTo>
                    <a:pt x="1045" y="566"/>
                    <a:pt x="1045" y="566"/>
                    <a:pt x="1046" y="566"/>
                  </a:cubicBezTo>
                  <a:cubicBezTo>
                    <a:pt x="1049" y="566"/>
                    <a:pt x="1045" y="567"/>
                    <a:pt x="1041" y="568"/>
                  </a:cubicBezTo>
                  <a:cubicBezTo>
                    <a:pt x="1038" y="569"/>
                    <a:pt x="1040" y="570"/>
                    <a:pt x="1042" y="570"/>
                  </a:cubicBezTo>
                  <a:cubicBezTo>
                    <a:pt x="1045" y="570"/>
                    <a:pt x="1048" y="569"/>
                    <a:pt x="1050" y="569"/>
                  </a:cubicBezTo>
                  <a:cubicBezTo>
                    <a:pt x="1051" y="568"/>
                    <a:pt x="1053" y="568"/>
                    <a:pt x="1054" y="568"/>
                  </a:cubicBezTo>
                  <a:cubicBezTo>
                    <a:pt x="1056" y="568"/>
                    <a:pt x="1058" y="569"/>
                    <a:pt x="1056" y="570"/>
                  </a:cubicBezTo>
                  <a:cubicBezTo>
                    <a:pt x="1054" y="570"/>
                    <a:pt x="1053" y="571"/>
                    <a:pt x="1053" y="571"/>
                  </a:cubicBezTo>
                  <a:cubicBezTo>
                    <a:pt x="1052" y="571"/>
                    <a:pt x="1052" y="571"/>
                    <a:pt x="1053" y="571"/>
                  </a:cubicBezTo>
                  <a:cubicBezTo>
                    <a:pt x="1053" y="570"/>
                    <a:pt x="1052" y="570"/>
                    <a:pt x="1052" y="570"/>
                  </a:cubicBezTo>
                  <a:cubicBezTo>
                    <a:pt x="1051" y="570"/>
                    <a:pt x="1051" y="570"/>
                    <a:pt x="1050" y="570"/>
                  </a:cubicBezTo>
                  <a:cubicBezTo>
                    <a:pt x="1049" y="571"/>
                    <a:pt x="1052" y="571"/>
                    <a:pt x="1055" y="571"/>
                  </a:cubicBezTo>
                  <a:cubicBezTo>
                    <a:pt x="1059" y="571"/>
                    <a:pt x="1063" y="571"/>
                    <a:pt x="1066" y="568"/>
                  </a:cubicBezTo>
                  <a:cubicBezTo>
                    <a:pt x="1072" y="564"/>
                    <a:pt x="1079" y="563"/>
                    <a:pt x="1076" y="559"/>
                  </a:cubicBezTo>
                  <a:cubicBezTo>
                    <a:pt x="1072" y="556"/>
                    <a:pt x="1081" y="554"/>
                    <a:pt x="1084" y="553"/>
                  </a:cubicBezTo>
                  <a:cubicBezTo>
                    <a:pt x="1088" y="552"/>
                    <a:pt x="1089" y="549"/>
                    <a:pt x="1097" y="546"/>
                  </a:cubicBezTo>
                  <a:cubicBezTo>
                    <a:pt x="1102" y="544"/>
                    <a:pt x="1104" y="543"/>
                    <a:pt x="1098" y="540"/>
                  </a:cubicBezTo>
                  <a:cubicBezTo>
                    <a:pt x="1095" y="539"/>
                    <a:pt x="1076" y="539"/>
                    <a:pt x="1075" y="536"/>
                  </a:cubicBezTo>
                  <a:cubicBezTo>
                    <a:pt x="1075" y="534"/>
                    <a:pt x="1078" y="533"/>
                    <a:pt x="1082" y="532"/>
                  </a:cubicBezTo>
                  <a:cubicBezTo>
                    <a:pt x="1090" y="531"/>
                    <a:pt x="1096" y="529"/>
                    <a:pt x="1096" y="526"/>
                  </a:cubicBezTo>
                  <a:cubicBezTo>
                    <a:pt x="1097" y="523"/>
                    <a:pt x="1103" y="522"/>
                    <a:pt x="1101" y="522"/>
                  </a:cubicBezTo>
                  <a:cubicBezTo>
                    <a:pt x="1099" y="521"/>
                    <a:pt x="1105" y="522"/>
                    <a:pt x="1111" y="520"/>
                  </a:cubicBezTo>
                  <a:cubicBezTo>
                    <a:pt x="1116" y="519"/>
                    <a:pt x="1107" y="519"/>
                    <a:pt x="1106" y="519"/>
                  </a:cubicBezTo>
                  <a:cubicBezTo>
                    <a:pt x="1106" y="519"/>
                    <a:pt x="1106" y="519"/>
                    <a:pt x="1106" y="519"/>
                  </a:cubicBezTo>
                  <a:cubicBezTo>
                    <a:pt x="1107" y="519"/>
                    <a:pt x="1105" y="519"/>
                    <a:pt x="1104" y="519"/>
                  </a:cubicBezTo>
                  <a:cubicBezTo>
                    <a:pt x="1103" y="519"/>
                    <a:pt x="1103" y="519"/>
                    <a:pt x="1103" y="519"/>
                  </a:cubicBezTo>
                  <a:cubicBezTo>
                    <a:pt x="1102" y="519"/>
                    <a:pt x="1101" y="519"/>
                    <a:pt x="1102" y="519"/>
                  </a:cubicBezTo>
                  <a:cubicBezTo>
                    <a:pt x="1102" y="519"/>
                    <a:pt x="1096" y="518"/>
                    <a:pt x="1093" y="516"/>
                  </a:cubicBezTo>
                  <a:cubicBezTo>
                    <a:pt x="1090" y="514"/>
                    <a:pt x="1114" y="517"/>
                    <a:pt x="1122" y="512"/>
                  </a:cubicBezTo>
                  <a:cubicBezTo>
                    <a:pt x="1122" y="512"/>
                    <a:pt x="1122" y="512"/>
                    <a:pt x="1123" y="512"/>
                  </a:cubicBezTo>
                  <a:cubicBezTo>
                    <a:pt x="1129" y="508"/>
                    <a:pt x="1137" y="506"/>
                    <a:pt x="1155" y="505"/>
                  </a:cubicBezTo>
                  <a:cubicBezTo>
                    <a:pt x="1162" y="504"/>
                    <a:pt x="1169" y="503"/>
                    <a:pt x="1174" y="502"/>
                  </a:cubicBezTo>
                  <a:cubicBezTo>
                    <a:pt x="1187" y="499"/>
                    <a:pt x="1176" y="495"/>
                    <a:pt x="1178" y="493"/>
                  </a:cubicBezTo>
                  <a:cubicBezTo>
                    <a:pt x="1179" y="493"/>
                    <a:pt x="1182" y="491"/>
                    <a:pt x="1179" y="490"/>
                  </a:cubicBezTo>
                  <a:cubicBezTo>
                    <a:pt x="1172" y="488"/>
                    <a:pt x="1162" y="488"/>
                    <a:pt x="1159" y="485"/>
                  </a:cubicBezTo>
                  <a:cubicBezTo>
                    <a:pt x="1156" y="483"/>
                    <a:pt x="1159" y="475"/>
                    <a:pt x="1162" y="473"/>
                  </a:cubicBezTo>
                  <a:cubicBezTo>
                    <a:pt x="1165" y="472"/>
                    <a:pt x="1169" y="471"/>
                    <a:pt x="1175" y="471"/>
                  </a:cubicBezTo>
                  <a:cubicBezTo>
                    <a:pt x="1185" y="471"/>
                    <a:pt x="1197" y="473"/>
                    <a:pt x="1207" y="476"/>
                  </a:cubicBezTo>
                  <a:cubicBezTo>
                    <a:pt x="1214" y="478"/>
                    <a:pt x="1220" y="479"/>
                    <a:pt x="1226" y="479"/>
                  </a:cubicBezTo>
                  <a:cubicBezTo>
                    <a:pt x="1231" y="479"/>
                    <a:pt x="1235" y="479"/>
                    <a:pt x="1238" y="477"/>
                  </a:cubicBezTo>
                  <a:cubicBezTo>
                    <a:pt x="1242" y="474"/>
                    <a:pt x="1248" y="472"/>
                    <a:pt x="1250" y="472"/>
                  </a:cubicBezTo>
                  <a:cubicBezTo>
                    <a:pt x="1251" y="472"/>
                    <a:pt x="1251" y="472"/>
                    <a:pt x="1249" y="473"/>
                  </a:cubicBezTo>
                  <a:cubicBezTo>
                    <a:pt x="1247" y="474"/>
                    <a:pt x="1246" y="475"/>
                    <a:pt x="1248" y="475"/>
                  </a:cubicBezTo>
                  <a:cubicBezTo>
                    <a:pt x="1250" y="475"/>
                    <a:pt x="1254" y="474"/>
                    <a:pt x="1260" y="472"/>
                  </a:cubicBezTo>
                  <a:cubicBezTo>
                    <a:pt x="1267" y="469"/>
                    <a:pt x="1270" y="465"/>
                    <a:pt x="1272" y="461"/>
                  </a:cubicBezTo>
                  <a:cubicBezTo>
                    <a:pt x="1274" y="457"/>
                    <a:pt x="1284" y="451"/>
                    <a:pt x="1298" y="449"/>
                  </a:cubicBezTo>
                  <a:cubicBezTo>
                    <a:pt x="1311" y="447"/>
                    <a:pt x="1322" y="444"/>
                    <a:pt x="1320" y="444"/>
                  </a:cubicBezTo>
                  <a:cubicBezTo>
                    <a:pt x="1319" y="444"/>
                    <a:pt x="1321" y="443"/>
                    <a:pt x="1325" y="443"/>
                  </a:cubicBezTo>
                  <a:cubicBezTo>
                    <a:pt x="1326" y="443"/>
                    <a:pt x="1327" y="443"/>
                    <a:pt x="1328" y="443"/>
                  </a:cubicBezTo>
                  <a:cubicBezTo>
                    <a:pt x="1329" y="443"/>
                    <a:pt x="1329" y="443"/>
                    <a:pt x="1328" y="443"/>
                  </a:cubicBezTo>
                  <a:cubicBezTo>
                    <a:pt x="1327" y="443"/>
                    <a:pt x="1327" y="443"/>
                    <a:pt x="1327" y="443"/>
                  </a:cubicBezTo>
                  <a:cubicBezTo>
                    <a:pt x="1328" y="443"/>
                    <a:pt x="1329" y="443"/>
                    <a:pt x="1331" y="443"/>
                  </a:cubicBezTo>
                  <a:cubicBezTo>
                    <a:pt x="1335" y="443"/>
                    <a:pt x="1355" y="444"/>
                    <a:pt x="1363" y="440"/>
                  </a:cubicBezTo>
                  <a:cubicBezTo>
                    <a:pt x="1375" y="434"/>
                    <a:pt x="1382" y="424"/>
                    <a:pt x="1384" y="416"/>
                  </a:cubicBezTo>
                  <a:cubicBezTo>
                    <a:pt x="1386" y="412"/>
                    <a:pt x="1384" y="408"/>
                    <a:pt x="1384" y="408"/>
                  </a:cubicBezTo>
                  <a:cubicBezTo>
                    <a:pt x="1384" y="408"/>
                    <a:pt x="1385" y="408"/>
                    <a:pt x="1385" y="408"/>
                  </a:cubicBezTo>
                  <a:cubicBezTo>
                    <a:pt x="1385" y="408"/>
                    <a:pt x="1385" y="408"/>
                    <a:pt x="1386" y="408"/>
                  </a:cubicBezTo>
                  <a:cubicBezTo>
                    <a:pt x="1386" y="408"/>
                    <a:pt x="1387" y="408"/>
                    <a:pt x="1387" y="408"/>
                  </a:cubicBezTo>
                  <a:cubicBezTo>
                    <a:pt x="1388" y="408"/>
                    <a:pt x="1388" y="408"/>
                    <a:pt x="1388" y="408"/>
                  </a:cubicBezTo>
                  <a:cubicBezTo>
                    <a:pt x="1389" y="408"/>
                    <a:pt x="1390" y="408"/>
                    <a:pt x="1391" y="408"/>
                  </a:cubicBezTo>
                  <a:cubicBezTo>
                    <a:pt x="1392" y="408"/>
                    <a:pt x="1392" y="408"/>
                    <a:pt x="1392" y="408"/>
                  </a:cubicBezTo>
                  <a:cubicBezTo>
                    <a:pt x="1393" y="408"/>
                    <a:pt x="1393" y="409"/>
                    <a:pt x="1392" y="409"/>
                  </a:cubicBezTo>
                  <a:cubicBezTo>
                    <a:pt x="1392" y="409"/>
                    <a:pt x="1392" y="409"/>
                    <a:pt x="1392" y="409"/>
                  </a:cubicBezTo>
                  <a:cubicBezTo>
                    <a:pt x="1392" y="409"/>
                    <a:pt x="1403" y="407"/>
                    <a:pt x="1413" y="404"/>
                  </a:cubicBezTo>
                  <a:cubicBezTo>
                    <a:pt x="1426" y="399"/>
                    <a:pt x="1438" y="394"/>
                    <a:pt x="1438" y="391"/>
                  </a:cubicBezTo>
                  <a:cubicBezTo>
                    <a:pt x="1429" y="382"/>
                    <a:pt x="1417" y="385"/>
                    <a:pt x="1397" y="380"/>
                  </a:cubicBezTo>
                  <a:cubicBezTo>
                    <a:pt x="1390" y="378"/>
                    <a:pt x="1382" y="377"/>
                    <a:pt x="1375" y="376"/>
                  </a:cubicBezTo>
                  <a:cubicBezTo>
                    <a:pt x="1360" y="375"/>
                    <a:pt x="1341" y="374"/>
                    <a:pt x="1332" y="374"/>
                  </a:cubicBezTo>
                  <a:cubicBezTo>
                    <a:pt x="1331" y="374"/>
                    <a:pt x="1331" y="374"/>
                    <a:pt x="1331" y="374"/>
                  </a:cubicBezTo>
                  <a:cubicBezTo>
                    <a:pt x="1327" y="374"/>
                    <a:pt x="1324" y="374"/>
                    <a:pt x="1322" y="375"/>
                  </a:cubicBezTo>
                  <a:cubicBezTo>
                    <a:pt x="1320" y="375"/>
                    <a:pt x="1318" y="375"/>
                    <a:pt x="1318" y="375"/>
                  </a:cubicBezTo>
                  <a:cubicBezTo>
                    <a:pt x="1318" y="375"/>
                    <a:pt x="1318" y="375"/>
                    <a:pt x="1318" y="375"/>
                  </a:cubicBezTo>
                  <a:cubicBezTo>
                    <a:pt x="1318" y="375"/>
                    <a:pt x="1317" y="375"/>
                    <a:pt x="1317" y="375"/>
                  </a:cubicBezTo>
                  <a:cubicBezTo>
                    <a:pt x="1317" y="375"/>
                    <a:pt x="1316" y="376"/>
                    <a:pt x="1315" y="376"/>
                  </a:cubicBezTo>
                  <a:cubicBezTo>
                    <a:pt x="1315" y="376"/>
                    <a:pt x="1315" y="376"/>
                    <a:pt x="1315" y="376"/>
                  </a:cubicBezTo>
                  <a:cubicBezTo>
                    <a:pt x="1314" y="376"/>
                    <a:pt x="1315" y="373"/>
                    <a:pt x="1301" y="370"/>
                  </a:cubicBezTo>
                  <a:cubicBezTo>
                    <a:pt x="1295" y="369"/>
                    <a:pt x="1288" y="369"/>
                    <a:pt x="1281" y="369"/>
                  </a:cubicBezTo>
                  <a:cubicBezTo>
                    <a:pt x="1274" y="369"/>
                    <a:pt x="1267" y="369"/>
                    <a:pt x="1262" y="370"/>
                  </a:cubicBezTo>
                  <a:cubicBezTo>
                    <a:pt x="1253" y="372"/>
                    <a:pt x="1250" y="374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50" y="375"/>
                    <a:pt x="1249" y="375"/>
                    <a:pt x="1249" y="375"/>
                  </a:cubicBezTo>
                  <a:cubicBezTo>
                    <a:pt x="1249" y="375"/>
                    <a:pt x="1250" y="375"/>
                    <a:pt x="1250" y="375"/>
                  </a:cubicBezTo>
                  <a:cubicBezTo>
                    <a:pt x="1250" y="375"/>
                    <a:pt x="1250" y="375"/>
                    <a:pt x="1250" y="375"/>
                  </a:cubicBezTo>
                  <a:cubicBezTo>
                    <a:pt x="1249" y="373"/>
                    <a:pt x="1247" y="372"/>
                    <a:pt x="1243" y="372"/>
                  </a:cubicBezTo>
                  <a:cubicBezTo>
                    <a:pt x="1239" y="372"/>
                    <a:pt x="1244" y="372"/>
                    <a:pt x="1253" y="371"/>
                  </a:cubicBezTo>
                  <a:cubicBezTo>
                    <a:pt x="1259" y="371"/>
                    <a:pt x="1264" y="370"/>
                    <a:pt x="1263" y="368"/>
                  </a:cubicBezTo>
                  <a:cubicBezTo>
                    <a:pt x="1263" y="367"/>
                    <a:pt x="1257" y="366"/>
                    <a:pt x="1251" y="366"/>
                  </a:cubicBezTo>
                  <a:cubicBezTo>
                    <a:pt x="1251" y="366"/>
                    <a:pt x="1251" y="366"/>
                    <a:pt x="1251" y="366"/>
                  </a:cubicBezTo>
                  <a:cubicBezTo>
                    <a:pt x="1242" y="367"/>
                    <a:pt x="1237" y="368"/>
                    <a:pt x="1236" y="368"/>
                  </a:cubicBezTo>
                  <a:cubicBezTo>
                    <a:pt x="1234" y="369"/>
                    <a:pt x="1232" y="369"/>
                    <a:pt x="1229" y="370"/>
                  </a:cubicBezTo>
                  <a:cubicBezTo>
                    <a:pt x="1228" y="370"/>
                    <a:pt x="1227" y="370"/>
                    <a:pt x="1226" y="370"/>
                  </a:cubicBezTo>
                  <a:cubicBezTo>
                    <a:pt x="1225" y="370"/>
                    <a:pt x="1224" y="370"/>
                    <a:pt x="1225" y="370"/>
                  </a:cubicBezTo>
                  <a:cubicBezTo>
                    <a:pt x="1225" y="369"/>
                    <a:pt x="1226" y="369"/>
                    <a:pt x="1225" y="369"/>
                  </a:cubicBezTo>
                  <a:cubicBezTo>
                    <a:pt x="1225" y="369"/>
                    <a:pt x="1224" y="369"/>
                    <a:pt x="1223" y="370"/>
                  </a:cubicBezTo>
                  <a:cubicBezTo>
                    <a:pt x="1222" y="370"/>
                    <a:pt x="1222" y="370"/>
                    <a:pt x="1222" y="370"/>
                  </a:cubicBezTo>
                  <a:cubicBezTo>
                    <a:pt x="1221" y="370"/>
                    <a:pt x="1224" y="368"/>
                    <a:pt x="1232" y="366"/>
                  </a:cubicBezTo>
                  <a:cubicBezTo>
                    <a:pt x="1238" y="364"/>
                    <a:pt x="1244" y="363"/>
                    <a:pt x="1244" y="361"/>
                  </a:cubicBezTo>
                  <a:cubicBezTo>
                    <a:pt x="1244" y="361"/>
                    <a:pt x="1243" y="360"/>
                    <a:pt x="1241" y="359"/>
                  </a:cubicBezTo>
                  <a:cubicBezTo>
                    <a:pt x="1240" y="359"/>
                    <a:pt x="1240" y="359"/>
                    <a:pt x="1240" y="359"/>
                  </a:cubicBezTo>
                  <a:cubicBezTo>
                    <a:pt x="1240" y="359"/>
                    <a:pt x="1240" y="359"/>
                    <a:pt x="1240" y="359"/>
                  </a:cubicBezTo>
                  <a:cubicBezTo>
                    <a:pt x="1239" y="359"/>
                    <a:pt x="1239" y="359"/>
                    <a:pt x="1239" y="359"/>
                  </a:cubicBezTo>
                  <a:cubicBezTo>
                    <a:pt x="1239" y="359"/>
                    <a:pt x="1239" y="359"/>
                    <a:pt x="1239" y="359"/>
                  </a:cubicBezTo>
                  <a:cubicBezTo>
                    <a:pt x="1239" y="358"/>
                    <a:pt x="1239" y="358"/>
                    <a:pt x="1238" y="358"/>
                  </a:cubicBezTo>
                  <a:cubicBezTo>
                    <a:pt x="1238" y="358"/>
                    <a:pt x="1239" y="358"/>
                    <a:pt x="1239" y="358"/>
                  </a:cubicBezTo>
                  <a:cubicBezTo>
                    <a:pt x="1238" y="357"/>
                    <a:pt x="1236" y="357"/>
                    <a:pt x="1235" y="356"/>
                  </a:cubicBezTo>
                  <a:cubicBezTo>
                    <a:pt x="1230" y="354"/>
                    <a:pt x="1226" y="352"/>
                    <a:pt x="1224" y="352"/>
                  </a:cubicBezTo>
                  <a:cubicBezTo>
                    <a:pt x="1224" y="352"/>
                    <a:pt x="1224" y="352"/>
                    <a:pt x="1224" y="352"/>
                  </a:cubicBezTo>
                  <a:cubicBezTo>
                    <a:pt x="1224" y="352"/>
                    <a:pt x="1224" y="352"/>
                    <a:pt x="1224" y="352"/>
                  </a:cubicBezTo>
                  <a:cubicBezTo>
                    <a:pt x="1222" y="352"/>
                    <a:pt x="1220" y="350"/>
                    <a:pt x="1211" y="348"/>
                  </a:cubicBezTo>
                  <a:cubicBezTo>
                    <a:pt x="1201" y="347"/>
                    <a:pt x="1186" y="345"/>
                    <a:pt x="1175" y="345"/>
                  </a:cubicBezTo>
                  <a:cubicBezTo>
                    <a:pt x="1175" y="345"/>
                    <a:pt x="1175" y="345"/>
                    <a:pt x="1174" y="345"/>
                  </a:cubicBezTo>
                  <a:cubicBezTo>
                    <a:pt x="1174" y="345"/>
                    <a:pt x="1173" y="345"/>
                    <a:pt x="1173" y="345"/>
                  </a:cubicBezTo>
                  <a:cubicBezTo>
                    <a:pt x="1162" y="345"/>
                    <a:pt x="1154" y="345"/>
                    <a:pt x="1148" y="344"/>
                  </a:cubicBezTo>
                  <a:cubicBezTo>
                    <a:pt x="1141" y="343"/>
                    <a:pt x="1137" y="340"/>
                    <a:pt x="1123" y="338"/>
                  </a:cubicBezTo>
                  <a:cubicBezTo>
                    <a:pt x="1109" y="336"/>
                    <a:pt x="1108" y="335"/>
                    <a:pt x="1101" y="334"/>
                  </a:cubicBezTo>
                  <a:cubicBezTo>
                    <a:pt x="1094" y="332"/>
                    <a:pt x="1084" y="332"/>
                    <a:pt x="1083" y="332"/>
                  </a:cubicBezTo>
                  <a:cubicBezTo>
                    <a:pt x="1081" y="331"/>
                    <a:pt x="1082" y="330"/>
                    <a:pt x="1086" y="330"/>
                  </a:cubicBezTo>
                  <a:cubicBezTo>
                    <a:pt x="1088" y="330"/>
                    <a:pt x="1087" y="330"/>
                    <a:pt x="1084" y="330"/>
                  </a:cubicBezTo>
                  <a:cubicBezTo>
                    <a:pt x="1081" y="330"/>
                    <a:pt x="1078" y="330"/>
                    <a:pt x="1075" y="330"/>
                  </a:cubicBezTo>
                  <a:cubicBezTo>
                    <a:pt x="1069" y="330"/>
                    <a:pt x="1063" y="331"/>
                    <a:pt x="1057" y="331"/>
                  </a:cubicBezTo>
                  <a:cubicBezTo>
                    <a:pt x="1055" y="331"/>
                    <a:pt x="1054" y="331"/>
                    <a:pt x="1052" y="331"/>
                  </a:cubicBezTo>
                  <a:cubicBezTo>
                    <a:pt x="1047" y="331"/>
                    <a:pt x="1043" y="331"/>
                    <a:pt x="1038" y="331"/>
                  </a:cubicBezTo>
                  <a:cubicBezTo>
                    <a:pt x="1028" y="331"/>
                    <a:pt x="1011" y="329"/>
                    <a:pt x="999" y="327"/>
                  </a:cubicBezTo>
                  <a:cubicBezTo>
                    <a:pt x="996" y="327"/>
                    <a:pt x="993" y="326"/>
                    <a:pt x="992" y="326"/>
                  </a:cubicBezTo>
                  <a:cubicBezTo>
                    <a:pt x="989" y="326"/>
                    <a:pt x="989" y="327"/>
                    <a:pt x="986" y="327"/>
                  </a:cubicBezTo>
                  <a:cubicBezTo>
                    <a:pt x="982" y="328"/>
                    <a:pt x="978" y="329"/>
                    <a:pt x="976" y="331"/>
                  </a:cubicBezTo>
                  <a:cubicBezTo>
                    <a:pt x="975" y="332"/>
                    <a:pt x="970" y="334"/>
                    <a:pt x="967" y="334"/>
                  </a:cubicBezTo>
                  <a:cubicBezTo>
                    <a:pt x="966" y="334"/>
                    <a:pt x="965" y="333"/>
                    <a:pt x="966" y="333"/>
                  </a:cubicBezTo>
                  <a:cubicBezTo>
                    <a:pt x="966" y="331"/>
                    <a:pt x="968" y="329"/>
                    <a:pt x="969" y="328"/>
                  </a:cubicBezTo>
                  <a:cubicBezTo>
                    <a:pt x="970" y="326"/>
                    <a:pt x="980" y="324"/>
                    <a:pt x="971" y="324"/>
                  </a:cubicBezTo>
                  <a:cubicBezTo>
                    <a:pt x="970" y="324"/>
                    <a:pt x="968" y="324"/>
                    <a:pt x="966" y="325"/>
                  </a:cubicBezTo>
                  <a:cubicBezTo>
                    <a:pt x="962" y="325"/>
                    <a:pt x="955" y="325"/>
                    <a:pt x="949" y="327"/>
                  </a:cubicBezTo>
                  <a:cubicBezTo>
                    <a:pt x="941" y="328"/>
                    <a:pt x="936" y="329"/>
                    <a:pt x="935" y="329"/>
                  </a:cubicBezTo>
                  <a:cubicBezTo>
                    <a:pt x="934" y="329"/>
                    <a:pt x="934" y="329"/>
                    <a:pt x="934" y="329"/>
                  </a:cubicBezTo>
                  <a:cubicBezTo>
                    <a:pt x="934" y="329"/>
                    <a:pt x="934" y="329"/>
                    <a:pt x="933" y="329"/>
                  </a:cubicBezTo>
                  <a:cubicBezTo>
                    <a:pt x="929" y="329"/>
                    <a:pt x="923" y="329"/>
                    <a:pt x="917" y="332"/>
                  </a:cubicBezTo>
                  <a:cubicBezTo>
                    <a:pt x="910" y="335"/>
                    <a:pt x="902" y="337"/>
                    <a:pt x="902" y="338"/>
                  </a:cubicBezTo>
                  <a:cubicBezTo>
                    <a:pt x="902" y="338"/>
                    <a:pt x="902" y="338"/>
                    <a:pt x="902" y="338"/>
                  </a:cubicBezTo>
                  <a:cubicBezTo>
                    <a:pt x="901" y="338"/>
                    <a:pt x="898" y="337"/>
                    <a:pt x="891" y="336"/>
                  </a:cubicBezTo>
                  <a:cubicBezTo>
                    <a:pt x="887" y="335"/>
                    <a:pt x="882" y="334"/>
                    <a:pt x="875" y="334"/>
                  </a:cubicBezTo>
                  <a:cubicBezTo>
                    <a:pt x="875" y="334"/>
                    <a:pt x="874" y="334"/>
                    <a:pt x="873" y="334"/>
                  </a:cubicBezTo>
                  <a:cubicBezTo>
                    <a:pt x="867" y="334"/>
                    <a:pt x="862" y="335"/>
                    <a:pt x="857" y="335"/>
                  </a:cubicBezTo>
                  <a:cubicBezTo>
                    <a:pt x="854" y="335"/>
                    <a:pt x="851" y="335"/>
                    <a:pt x="848" y="335"/>
                  </a:cubicBezTo>
                  <a:cubicBezTo>
                    <a:pt x="846" y="335"/>
                    <a:pt x="843" y="335"/>
                    <a:pt x="842" y="335"/>
                  </a:cubicBezTo>
                  <a:cubicBezTo>
                    <a:pt x="840" y="335"/>
                    <a:pt x="839" y="335"/>
                    <a:pt x="839" y="335"/>
                  </a:cubicBezTo>
                  <a:cubicBezTo>
                    <a:pt x="838" y="335"/>
                    <a:pt x="838" y="335"/>
                    <a:pt x="838" y="335"/>
                  </a:cubicBezTo>
                  <a:cubicBezTo>
                    <a:pt x="838" y="335"/>
                    <a:pt x="838" y="335"/>
                    <a:pt x="838" y="335"/>
                  </a:cubicBezTo>
                  <a:cubicBezTo>
                    <a:pt x="838" y="335"/>
                    <a:pt x="833" y="334"/>
                    <a:pt x="827" y="333"/>
                  </a:cubicBezTo>
                  <a:cubicBezTo>
                    <a:pt x="821" y="331"/>
                    <a:pt x="815" y="329"/>
                    <a:pt x="815" y="328"/>
                  </a:cubicBezTo>
                  <a:cubicBezTo>
                    <a:pt x="816" y="327"/>
                    <a:pt x="816" y="326"/>
                    <a:pt x="816" y="326"/>
                  </a:cubicBezTo>
                  <a:cubicBezTo>
                    <a:pt x="816" y="326"/>
                    <a:pt x="816" y="326"/>
                    <a:pt x="816" y="326"/>
                  </a:cubicBezTo>
                  <a:cubicBezTo>
                    <a:pt x="816" y="326"/>
                    <a:pt x="816" y="326"/>
                    <a:pt x="816" y="326"/>
                  </a:cubicBezTo>
                  <a:cubicBezTo>
                    <a:pt x="815" y="326"/>
                    <a:pt x="815" y="326"/>
                    <a:pt x="816" y="325"/>
                  </a:cubicBezTo>
                  <a:cubicBezTo>
                    <a:pt x="816" y="324"/>
                    <a:pt x="817" y="324"/>
                    <a:pt x="817" y="324"/>
                  </a:cubicBezTo>
                  <a:cubicBezTo>
                    <a:pt x="818" y="324"/>
                    <a:pt x="818" y="324"/>
                    <a:pt x="818" y="324"/>
                  </a:cubicBezTo>
                  <a:cubicBezTo>
                    <a:pt x="818" y="324"/>
                    <a:pt x="818" y="324"/>
                    <a:pt x="818" y="324"/>
                  </a:cubicBezTo>
                  <a:cubicBezTo>
                    <a:pt x="818" y="324"/>
                    <a:pt x="820" y="322"/>
                    <a:pt x="823" y="319"/>
                  </a:cubicBezTo>
                  <a:cubicBezTo>
                    <a:pt x="827" y="316"/>
                    <a:pt x="818" y="314"/>
                    <a:pt x="815" y="314"/>
                  </a:cubicBezTo>
                  <a:cubicBezTo>
                    <a:pt x="815" y="314"/>
                    <a:pt x="815" y="314"/>
                    <a:pt x="815" y="314"/>
                  </a:cubicBezTo>
                  <a:cubicBezTo>
                    <a:pt x="814" y="314"/>
                    <a:pt x="814" y="314"/>
                    <a:pt x="813" y="314"/>
                  </a:cubicBezTo>
                  <a:cubicBezTo>
                    <a:pt x="812" y="314"/>
                    <a:pt x="812" y="313"/>
                    <a:pt x="814" y="313"/>
                  </a:cubicBezTo>
                  <a:cubicBezTo>
                    <a:pt x="816" y="313"/>
                    <a:pt x="811" y="313"/>
                    <a:pt x="803" y="312"/>
                  </a:cubicBezTo>
                  <a:cubicBezTo>
                    <a:pt x="800" y="312"/>
                    <a:pt x="796" y="312"/>
                    <a:pt x="792" y="312"/>
                  </a:cubicBezTo>
                  <a:cubicBezTo>
                    <a:pt x="785" y="312"/>
                    <a:pt x="777" y="312"/>
                    <a:pt x="771" y="312"/>
                  </a:cubicBezTo>
                  <a:cubicBezTo>
                    <a:pt x="771" y="312"/>
                    <a:pt x="770" y="312"/>
                    <a:pt x="770" y="312"/>
                  </a:cubicBezTo>
                  <a:cubicBezTo>
                    <a:pt x="761" y="312"/>
                    <a:pt x="760" y="310"/>
                    <a:pt x="762" y="308"/>
                  </a:cubicBezTo>
                  <a:cubicBezTo>
                    <a:pt x="764" y="305"/>
                    <a:pt x="761" y="303"/>
                    <a:pt x="763" y="303"/>
                  </a:cubicBezTo>
                  <a:cubicBezTo>
                    <a:pt x="764" y="302"/>
                    <a:pt x="764" y="302"/>
                    <a:pt x="765" y="302"/>
                  </a:cubicBezTo>
                  <a:cubicBezTo>
                    <a:pt x="765" y="302"/>
                    <a:pt x="766" y="303"/>
                    <a:pt x="766" y="303"/>
                  </a:cubicBezTo>
                  <a:cubicBezTo>
                    <a:pt x="767" y="303"/>
                    <a:pt x="767" y="303"/>
                    <a:pt x="768" y="303"/>
                  </a:cubicBezTo>
                  <a:cubicBezTo>
                    <a:pt x="769" y="303"/>
                    <a:pt x="771" y="303"/>
                    <a:pt x="772" y="302"/>
                  </a:cubicBezTo>
                  <a:cubicBezTo>
                    <a:pt x="774" y="301"/>
                    <a:pt x="774" y="300"/>
                    <a:pt x="773" y="300"/>
                  </a:cubicBezTo>
                  <a:cubicBezTo>
                    <a:pt x="773" y="300"/>
                    <a:pt x="773" y="300"/>
                    <a:pt x="773" y="300"/>
                  </a:cubicBezTo>
                  <a:cubicBezTo>
                    <a:pt x="773" y="301"/>
                    <a:pt x="773" y="301"/>
                    <a:pt x="773" y="301"/>
                  </a:cubicBezTo>
                  <a:cubicBezTo>
                    <a:pt x="772" y="301"/>
                    <a:pt x="776" y="298"/>
                    <a:pt x="781" y="295"/>
                  </a:cubicBezTo>
                  <a:cubicBezTo>
                    <a:pt x="785" y="293"/>
                    <a:pt x="786" y="292"/>
                    <a:pt x="772" y="292"/>
                  </a:cubicBezTo>
                  <a:cubicBezTo>
                    <a:pt x="772" y="292"/>
                    <a:pt x="771" y="292"/>
                    <a:pt x="770" y="292"/>
                  </a:cubicBezTo>
                  <a:cubicBezTo>
                    <a:pt x="761" y="292"/>
                    <a:pt x="743" y="293"/>
                    <a:pt x="739" y="294"/>
                  </a:cubicBezTo>
                  <a:cubicBezTo>
                    <a:pt x="735" y="296"/>
                    <a:pt x="735" y="297"/>
                    <a:pt x="733" y="298"/>
                  </a:cubicBezTo>
                  <a:cubicBezTo>
                    <a:pt x="731" y="300"/>
                    <a:pt x="725" y="301"/>
                    <a:pt x="724" y="302"/>
                  </a:cubicBezTo>
                  <a:cubicBezTo>
                    <a:pt x="724" y="302"/>
                    <a:pt x="724" y="302"/>
                    <a:pt x="724" y="302"/>
                  </a:cubicBezTo>
                  <a:cubicBezTo>
                    <a:pt x="725" y="302"/>
                    <a:pt x="724" y="302"/>
                    <a:pt x="723" y="303"/>
                  </a:cubicBezTo>
                  <a:cubicBezTo>
                    <a:pt x="721" y="303"/>
                    <a:pt x="720" y="303"/>
                    <a:pt x="719" y="303"/>
                  </a:cubicBezTo>
                  <a:cubicBezTo>
                    <a:pt x="719" y="303"/>
                    <a:pt x="718" y="303"/>
                    <a:pt x="718" y="303"/>
                  </a:cubicBezTo>
                  <a:cubicBezTo>
                    <a:pt x="717" y="303"/>
                    <a:pt x="716" y="303"/>
                    <a:pt x="717" y="303"/>
                  </a:cubicBezTo>
                  <a:cubicBezTo>
                    <a:pt x="717" y="303"/>
                    <a:pt x="716" y="302"/>
                    <a:pt x="713" y="302"/>
                  </a:cubicBezTo>
                  <a:cubicBezTo>
                    <a:pt x="709" y="302"/>
                    <a:pt x="703" y="303"/>
                    <a:pt x="696" y="303"/>
                  </a:cubicBezTo>
                  <a:cubicBezTo>
                    <a:pt x="694" y="303"/>
                    <a:pt x="692" y="303"/>
                    <a:pt x="689" y="303"/>
                  </a:cubicBezTo>
                  <a:cubicBezTo>
                    <a:pt x="685" y="303"/>
                    <a:pt x="681" y="303"/>
                    <a:pt x="675" y="302"/>
                  </a:cubicBezTo>
                  <a:cubicBezTo>
                    <a:pt x="668" y="301"/>
                    <a:pt x="661" y="299"/>
                    <a:pt x="656" y="297"/>
                  </a:cubicBezTo>
                  <a:cubicBezTo>
                    <a:pt x="649" y="294"/>
                    <a:pt x="647" y="291"/>
                    <a:pt x="648" y="291"/>
                  </a:cubicBezTo>
                  <a:cubicBezTo>
                    <a:pt x="648" y="291"/>
                    <a:pt x="648" y="291"/>
                    <a:pt x="648" y="292"/>
                  </a:cubicBezTo>
                  <a:cubicBezTo>
                    <a:pt x="648" y="292"/>
                    <a:pt x="648" y="292"/>
                    <a:pt x="648" y="292"/>
                  </a:cubicBezTo>
                  <a:cubicBezTo>
                    <a:pt x="649" y="292"/>
                    <a:pt x="646" y="289"/>
                    <a:pt x="648" y="285"/>
                  </a:cubicBezTo>
                  <a:cubicBezTo>
                    <a:pt x="649" y="281"/>
                    <a:pt x="653" y="278"/>
                    <a:pt x="654" y="278"/>
                  </a:cubicBezTo>
                  <a:cubicBezTo>
                    <a:pt x="654" y="278"/>
                    <a:pt x="654" y="278"/>
                    <a:pt x="654" y="278"/>
                  </a:cubicBezTo>
                  <a:cubicBezTo>
                    <a:pt x="654" y="278"/>
                    <a:pt x="654" y="278"/>
                    <a:pt x="654" y="278"/>
                  </a:cubicBezTo>
                  <a:cubicBezTo>
                    <a:pt x="655" y="278"/>
                    <a:pt x="656" y="277"/>
                    <a:pt x="657" y="277"/>
                  </a:cubicBezTo>
                  <a:cubicBezTo>
                    <a:pt x="658" y="276"/>
                    <a:pt x="658" y="275"/>
                    <a:pt x="658" y="275"/>
                  </a:cubicBezTo>
                  <a:cubicBezTo>
                    <a:pt x="658" y="275"/>
                    <a:pt x="658" y="276"/>
                    <a:pt x="658" y="276"/>
                  </a:cubicBezTo>
                  <a:cubicBezTo>
                    <a:pt x="657" y="276"/>
                    <a:pt x="657" y="276"/>
                    <a:pt x="657" y="276"/>
                  </a:cubicBezTo>
                  <a:cubicBezTo>
                    <a:pt x="656" y="276"/>
                    <a:pt x="657" y="273"/>
                    <a:pt x="661" y="270"/>
                  </a:cubicBezTo>
                  <a:cubicBezTo>
                    <a:pt x="666" y="266"/>
                    <a:pt x="682" y="266"/>
                    <a:pt x="688" y="264"/>
                  </a:cubicBezTo>
                  <a:cubicBezTo>
                    <a:pt x="694" y="263"/>
                    <a:pt x="693" y="261"/>
                    <a:pt x="695" y="261"/>
                  </a:cubicBezTo>
                  <a:cubicBezTo>
                    <a:pt x="696" y="261"/>
                    <a:pt x="696" y="261"/>
                    <a:pt x="696" y="261"/>
                  </a:cubicBezTo>
                  <a:cubicBezTo>
                    <a:pt x="697" y="261"/>
                    <a:pt x="697" y="261"/>
                    <a:pt x="696" y="261"/>
                  </a:cubicBezTo>
                  <a:cubicBezTo>
                    <a:pt x="696" y="262"/>
                    <a:pt x="697" y="262"/>
                    <a:pt x="698" y="262"/>
                  </a:cubicBezTo>
                  <a:cubicBezTo>
                    <a:pt x="699" y="262"/>
                    <a:pt x="701" y="262"/>
                    <a:pt x="704" y="262"/>
                  </a:cubicBezTo>
                  <a:cubicBezTo>
                    <a:pt x="706" y="261"/>
                    <a:pt x="709" y="261"/>
                    <a:pt x="712" y="261"/>
                  </a:cubicBezTo>
                  <a:cubicBezTo>
                    <a:pt x="712" y="261"/>
                    <a:pt x="712" y="261"/>
                    <a:pt x="713" y="261"/>
                  </a:cubicBezTo>
                  <a:cubicBezTo>
                    <a:pt x="718" y="261"/>
                    <a:pt x="724" y="262"/>
                    <a:pt x="729" y="262"/>
                  </a:cubicBezTo>
                  <a:cubicBezTo>
                    <a:pt x="730" y="262"/>
                    <a:pt x="730" y="262"/>
                    <a:pt x="730" y="262"/>
                  </a:cubicBezTo>
                  <a:cubicBezTo>
                    <a:pt x="731" y="262"/>
                    <a:pt x="731" y="262"/>
                    <a:pt x="732" y="262"/>
                  </a:cubicBezTo>
                  <a:cubicBezTo>
                    <a:pt x="733" y="262"/>
                    <a:pt x="734" y="262"/>
                    <a:pt x="734" y="262"/>
                  </a:cubicBezTo>
                  <a:cubicBezTo>
                    <a:pt x="735" y="262"/>
                    <a:pt x="735" y="262"/>
                    <a:pt x="736" y="262"/>
                  </a:cubicBezTo>
                  <a:cubicBezTo>
                    <a:pt x="739" y="262"/>
                    <a:pt x="741" y="264"/>
                    <a:pt x="745" y="264"/>
                  </a:cubicBezTo>
                  <a:cubicBezTo>
                    <a:pt x="746" y="264"/>
                    <a:pt x="747" y="264"/>
                    <a:pt x="747" y="264"/>
                  </a:cubicBezTo>
                  <a:cubicBezTo>
                    <a:pt x="751" y="264"/>
                    <a:pt x="753" y="264"/>
                    <a:pt x="753" y="263"/>
                  </a:cubicBezTo>
                  <a:cubicBezTo>
                    <a:pt x="753" y="263"/>
                    <a:pt x="754" y="263"/>
                    <a:pt x="755" y="263"/>
                  </a:cubicBezTo>
                  <a:cubicBezTo>
                    <a:pt x="756" y="263"/>
                    <a:pt x="757" y="263"/>
                    <a:pt x="759" y="263"/>
                  </a:cubicBezTo>
                  <a:cubicBezTo>
                    <a:pt x="761" y="264"/>
                    <a:pt x="763" y="264"/>
                    <a:pt x="764" y="264"/>
                  </a:cubicBezTo>
                  <a:cubicBezTo>
                    <a:pt x="764" y="264"/>
                    <a:pt x="764" y="264"/>
                    <a:pt x="764" y="264"/>
                  </a:cubicBezTo>
                  <a:cubicBezTo>
                    <a:pt x="765" y="264"/>
                    <a:pt x="765" y="263"/>
                    <a:pt x="763" y="263"/>
                  </a:cubicBezTo>
                  <a:cubicBezTo>
                    <a:pt x="762" y="262"/>
                    <a:pt x="762" y="261"/>
                    <a:pt x="760" y="261"/>
                  </a:cubicBezTo>
                  <a:cubicBezTo>
                    <a:pt x="760" y="261"/>
                    <a:pt x="760" y="261"/>
                    <a:pt x="760" y="261"/>
                  </a:cubicBezTo>
                  <a:cubicBezTo>
                    <a:pt x="760" y="261"/>
                    <a:pt x="759" y="261"/>
                    <a:pt x="759" y="261"/>
                  </a:cubicBezTo>
                  <a:cubicBezTo>
                    <a:pt x="758" y="261"/>
                    <a:pt x="761" y="260"/>
                    <a:pt x="769" y="259"/>
                  </a:cubicBezTo>
                  <a:cubicBezTo>
                    <a:pt x="772" y="259"/>
                    <a:pt x="775" y="259"/>
                    <a:pt x="779" y="259"/>
                  </a:cubicBezTo>
                  <a:cubicBezTo>
                    <a:pt x="784" y="259"/>
                    <a:pt x="789" y="259"/>
                    <a:pt x="793" y="259"/>
                  </a:cubicBezTo>
                  <a:cubicBezTo>
                    <a:pt x="794" y="259"/>
                    <a:pt x="795" y="259"/>
                    <a:pt x="797" y="259"/>
                  </a:cubicBezTo>
                  <a:cubicBezTo>
                    <a:pt x="799" y="259"/>
                    <a:pt x="801" y="259"/>
                    <a:pt x="802" y="259"/>
                  </a:cubicBezTo>
                  <a:cubicBezTo>
                    <a:pt x="802" y="259"/>
                    <a:pt x="803" y="259"/>
                    <a:pt x="805" y="259"/>
                  </a:cubicBezTo>
                  <a:cubicBezTo>
                    <a:pt x="808" y="259"/>
                    <a:pt x="809" y="260"/>
                    <a:pt x="809" y="260"/>
                  </a:cubicBezTo>
                  <a:cubicBezTo>
                    <a:pt x="809" y="260"/>
                    <a:pt x="809" y="260"/>
                    <a:pt x="809" y="260"/>
                  </a:cubicBezTo>
                  <a:cubicBezTo>
                    <a:pt x="809" y="259"/>
                    <a:pt x="809" y="259"/>
                    <a:pt x="810" y="259"/>
                  </a:cubicBezTo>
                  <a:cubicBezTo>
                    <a:pt x="810" y="259"/>
                    <a:pt x="811" y="259"/>
                    <a:pt x="811" y="260"/>
                  </a:cubicBezTo>
                  <a:cubicBezTo>
                    <a:pt x="812" y="260"/>
                    <a:pt x="813" y="260"/>
                    <a:pt x="812" y="260"/>
                  </a:cubicBezTo>
                  <a:cubicBezTo>
                    <a:pt x="812" y="260"/>
                    <a:pt x="812" y="260"/>
                    <a:pt x="812" y="260"/>
                  </a:cubicBezTo>
                  <a:cubicBezTo>
                    <a:pt x="812" y="260"/>
                    <a:pt x="812" y="260"/>
                    <a:pt x="812" y="260"/>
                  </a:cubicBezTo>
                  <a:cubicBezTo>
                    <a:pt x="811" y="260"/>
                    <a:pt x="812" y="260"/>
                    <a:pt x="813" y="261"/>
                  </a:cubicBezTo>
                  <a:cubicBezTo>
                    <a:pt x="815" y="261"/>
                    <a:pt x="814" y="261"/>
                    <a:pt x="815" y="261"/>
                  </a:cubicBezTo>
                  <a:cubicBezTo>
                    <a:pt x="815" y="261"/>
                    <a:pt x="815" y="261"/>
                    <a:pt x="815" y="261"/>
                  </a:cubicBezTo>
                  <a:cubicBezTo>
                    <a:pt x="815" y="261"/>
                    <a:pt x="817" y="261"/>
                    <a:pt x="819" y="261"/>
                  </a:cubicBezTo>
                  <a:cubicBezTo>
                    <a:pt x="821" y="261"/>
                    <a:pt x="824" y="261"/>
                    <a:pt x="827" y="261"/>
                  </a:cubicBezTo>
                  <a:cubicBezTo>
                    <a:pt x="831" y="261"/>
                    <a:pt x="836" y="261"/>
                    <a:pt x="839" y="262"/>
                  </a:cubicBezTo>
                  <a:cubicBezTo>
                    <a:pt x="848" y="266"/>
                    <a:pt x="844" y="269"/>
                    <a:pt x="845" y="269"/>
                  </a:cubicBezTo>
                  <a:cubicBezTo>
                    <a:pt x="845" y="269"/>
                    <a:pt x="845" y="269"/>
                    <a:pt x="845" y="269"/>
                  </a:cubicBezTo>
                  <a:cubicBezTo>
                    <a:pt x="845" y="269"/>
                    <a:pt x="845" y="269"/>
                    <a:pt x="845" y="269"/>
                  </a:cubicBezTo>
                  <a:cubicBezTo>
                    <a:pt x="846" y="269"/>
                    <a:pt x="847" y="270"/>
                    <a:pt x="847" y="271"/>
                  </a:cubicBezTo>
                  <a:cubicBezTo>
                    <a:pt x="848" y="272"/>
                    <a:pt x="850" y="272"/>
                    <a:pt x="851" y="272"/>
                  </a:cubicBezTo>
                  <a:cubicBezTo>
                    <a:pt x="851" y="272"/>
                    <a:pt x="851" y="272"/>
                    <a:pt x="851" y="272"/>
                  </a:cubicBezTo>
                  <a:cubicBezTo>
                    <a:pt x="851" y="272"/>
                    <a:pt x="851" y="272"/>
                    <a:pt x="851" y="272"/>
                  </a:cubicBezTo>
                  <a:cubicBezTo>
                    <a:pt x="852" y="272"/>
                    <a:pt x="849" y="276"/>
                    <a:pt x="859" y="278"/>
                  </a:cubicBezTo>
                  <a:cubicBezTo>
                    <a:pt x="861" y="278"/>
                    <a:pt x="863" y="278"/>
                    <a:pt x="864" y="278"/>
                  </a:cubicBezTo>
                  <a:cubicBezTo>
                    <a:pt x="868" y="278"/>
                    <a:pt x="872" y="277"/>
                    <a:pt x="875" y="275"/>
                  </a:cubicBezTo>
                  <a:cubicBezTo>
                    <a:pt x="880" y="270"/>
                    <a:pt x="866" y="265"/>
                    <a:pt x="866" y="260"/>
                  </a:cubicBezTo>
                  <a:cubicBezTo>
                    <a:pt x="867" y="254"/>
                    <a:pt x="887" y="249"/>
                    <a:pt x="909" y="245"/>
                  </a:cubicBezTo>
                  <a:cubicBezTo>
                    <a:pt x="924" y="243"/>
                    <a:pt x="938" y="242"/>
                    <a:pt x="938" y="242"/>
                  </a:cubicBezTo>
                  <a:cubicBezTo>
                    <a:pt x="937" y="242"/>
                    <a:pt x="936" y="242"/>
                    <a:pt x="934" y="242"/>
                  </a:cubicBezTo>
                  <a:cubicBezTo>
                    <a:pt x="933" y="242"/>
                    <a:pt x="933" y="242"/>
                    <a:pt x="933" y="242"/>
                  </a:cubicBezTo>
                  <a:cubicBezTo>
                    <a:pt x="931" y="242"/>
                    <a:pt x="931" y="242"/>
                    <a:pt x="933" y="242"/>
                  </a:cubicBezTo>
                  <a:cubicBezTo>
                    <a:pt x="935" y="241"/>
                    <a:pt x="935" y="241"/>
                    <a:pt x="933" y="241"/>
                  </a:cubicBezTo>
                  <a:cubicBezTo>
                    <a:pt x="933" y="241"/>
                    <a:pt x="933" y="240"/>
                    <a:pt x="933" y="240"/>
                  </a:cubicBezTo>
                  <a:cubicBezTo>
                    <a:pt x="933" y="240"/>
                    <a:pt x="933" y="241"/>
                    <a:pt x="934" y="241"/>
                  </a:cubicBezTo>
                  <a:cubicBezTo>
                    <a:pt x="934" y="241"/>
                    <a:pt x="934" y="241"/>
                    <a:pt x="935" y="241"/>
                  </a:cubicBezTo>
                  <a:cubicBezTo>
                    <a:pt x="936" y="241"/>
                    <a:pt x="938" y="240"/>
                    <a:pt x="940" y="240"/>
                  </a:cubicBezTo>
                  <a:cubicBezTo>
                    <a:pt x="945" y="239"/>
                    <a:pt x="945" y="238"/>
                    <a:pt x="945" y="238"/>
                  </a:cubicBezTo>
                  <a:cubicBezTo>
                    <a:pt x="944" y="238"/>
                    <a:pt x="944" y="238"/>
                    <a:pt x="944" y="238"/>
                  </a:cubicBezTo>
                  <a:cubicBezTo>
                    <a:pt x="944" y="239"/>
                    <a:pt x="944" y="239"/>
                    <a:pt x="944" y="239"/>
                  </a:cubicBezTo>
                  <a:cubicBezTo>
                    <a:pt x="943" y="239"/>
                    <a:pt x="942" y="238"/>
                    <a:pt x="939" y="238"/>
                  </a:cubicBezTo>
                  <a:cubicBezTo>
                    <a:pt x="936" y="238"/>
                    <a:pt x="934" y="238"/>
                    <a:pt x="934" y="238"/>
                  </a:cubicBezTo>
                  <a:cubicBezTo>
                    <a:pt x="934" y="237"/>
                    <a:pt x="947" y="237"/>
                    <a:pt x="945" y="235"/>
                  </a:cubicBezTo>
                  <a:cubicBezTo>
                    <a:pt x="944" y="234"/>
                    <a:pt x="941" y="233"/>
                    <a:pt x="939" y="233"/>
                  </a:cubicBezTo>
                  <a:cubicBezTo>
                    <a:pt x="939" y="233"/>
                    <a:pt x="939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8" y="233"/>
                    <a:pt x="938" y="233"/>
                  </a:cubicBezTo>
                  <a:cubicBezTo>
                    <a:pt x="938" y="233"/>
                    <a:pt x="939" y="233"/>
                    <a:pt x="939" y="233"/>
                  </a:cubicBezTo>
                  <a:cubicBezTo>
                    <a:pt x="940" y="233"/>
                    <a:pt x="940" y="233"/>
                    <a:pt x="941" y="233"/>
                  </a:cubicBezTo>
                  <a:cubicBezTo>
                    <a:pt x="942" y="233"/>
                    <a:pt x="943" y="233"/>
                    <a:pt x="942" y="233"/>
                  </a:cubicBezTo>
                  <a:cubicBezTo>
                    <a:pt x="942" y="232"/>
                    <a:pt x="944" y="232"/>
                    <a:pt x="942" y="231"/>
                  </a:cubicBezTo>
                  <a:cubicBezTo>
                    <a:pt x="941" y="231"/>
                    <a:pt x="940" y="230"/>
                    <a:pt x="941" y="230"/>
                  </a:cubicBezTo>
                  <a:cubicBezTo>
                    <a:pt x="941" y="230"/>
                    <a:pt x="941" y="230"/>
                    <a:pt x="941" y="231"/>
                  </a:cubicBezTo>
                  <a:cubicBezTo>
                    <a:pt x="941" y="231"/>
                    <a:pt x="941" y="231"/>
                    <a:pt x="941" y="231"/>
                  </a:cubicBezTo>
                  <a:cubicBezTo>
                    <a:pt x="942" y="231"/>
                    <a:pt x="941" y="230"/>
                    <a:pt x="939" y="228"/>
                  </a:cubicBezTo>
                  <a:cubicBezTo>
                    <a:pt x="937" y="228"/>
                    <a:pt x="936" y="227"/>
                    <a:pt x="936" y="227"/>
                  </a:cubicBezTo>
                  <a:cubicBezTo>
                    <a:pt x="936" y="227"/>
                    <a:pt x="937" y="227"/>
                    <a:pt x="938" y="228"/>
                  </a:cubicBezTo>
                  <a:cubicBezTo>
                    <a:pt x="938" y="228"/>
                    <a:pt x="939" y="228"/>
                    <a:pt x="939" y="228"/>
                  </a:cubicBezTo>
                  <a:cubicBezTo>
                    <a:pt x="941" y="228"/>
                    <a:pt x="942" y="227"/>
                    <a:pt x="943" y="226"/>
                  </a:cubicBezTo>
                  <a:cubicBezTo>
                    <a:pt x="943" y="225"/>
                    <a:pt x="944" y="224"/>
                    <a:pt x="944" y="224"/>
                  </a:cubicBezTo>
                  <a:cubicBezTo>
                    <a:pt x="945" y="224"/>
                    <a:pt x="946" y="225"/>
                    <a:pt x="946" y="226"/>
                  </a:cubicBezTo>
                  <a:cubicBezTo>
                    <a:pt x="946" y="228"/>
                    <a:pt x="951" y="230"/>
                    <a:pt x="950" y="231"/>
                  </a:cubicBezTo>
                  <a:cubicBezTo>
                    <a:pt x="949" y="232"/>
                    <a:pt x="949" y="232"/>
                    <a:pt x="949" y="232"/>
                  </a:cubicBezTo>
                  <a:cubicBezTo>
                    <a:pt x="949" y="232"/>
                    <a:pt x="950" y="232"/>
                    <a:pt x="950" y="232"/>
                  </a:cubicBezTo>
                  <a:cubicBezTo>
                    <a:pt x="951" y="232"/>
                    <a:pt x="958" y="230"/>
                    <a:pt x="958" y="227"/>
                  </a:cubicBezTo>
                  <a:cubicBezTo>
                    <a:pt x="958" y="224"/>
                    <a:pt x="959" y="223"/>
                    <a:pt x="960" y="223"/>
                  </a:cubicBezTo>
                  <a:cubicBezTo>
                    <a:pt x="960" y="223"/>
                    <a:pt x="960" y="223"/>
                    <a:pt x="961" y="224"/>
                  </a:cubicBezTo>
                  <a:cubicBezTo>
                    <a:pt x="961" y="225"/>
                    <a:pt x="963" y="225"/>
                    <a:pt x="964" y="225"/>
                  </a:cubicBezTo>
                  <a:cubicBezTo>
                    <a:pt x="964" y="225"/>
                    <a:pt x="964" y="225"/>
                    <a:pt x="964" y="225"/>
                  </a:cubicBezTo>
                  <a:cubicBezTo>
                    <a:pt x="965" y="225"/>
                    <a:pt x="973" y="222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3" y="218"/>
                    <a:pt x="983" y="218"/>
                    <a:pt x="983" y="218"/>
                  </a:cubicBezTo>
                  <a:cubicBezTo>
                    <a:pt x="982" y="218"/>
                    <a:pt x="983" y="218"/>
                    <a:pt x="985" y="218"/>
                  </a:cubicBezTo>
                  <a:cubicBezTo>
                    <a:pt x="997" y="214"/>
                    <a:pt x="1014" y="215"/>
                    <a:pt x="1014" y="215"/>
                  </a:cubicBezTo>
                  <a:cubicBezTo>
                    <a:pt x="1014" y="214"/>
                    <a:pt x="1014" y="214"/>
                    <a:pt x="1015" y="214"/>
                  </a:cubicBezTo>
                  <a:cubicBezTo>
                    <a:pt x="1015" y="214"/>
                    <a:pt x="1016" y="214"/>
                    <a:pt x="1016" y="214"/>
                  </a:cubicBezTo>
                  <a:cubicBezTo>
                    <a:pt x="1017" y="215"/>
                    <a:pt x="1018" y="215"/>
                    <a:pt x="1018" y="215"/>
                  </a:cubicBezTo>
                  <a:cubicBezTo>
                    <a:pt x="1019" y="215"/>
                    <a:pt x="1019" y="215"/>
                    <a:pt x="1020" y="215"/>
                  </a:cubicBezTo>
                  <a:cubicBezTo>
                    <a:pt x="1021" y="214"/>
                    <a:pt x="1026" y="215"/>
                    <a:pt x="1028" y="214"/>
                  </a:cubicBezTo>
                  <a:cubicBezTo>
                    <a:pt x="1030" y="213"/>
                    <a:pt x="1030" y="213"/>
                    <a:pt x="1030" y="213"/>
                  </a:cubicBezTo>
                  <a:cubicBezTo>
                    <a:pt x="1030" y="213"/>
                    <a:pt x="1030" y="213"/>
                    <a:pt x="1029" y="213"/>
                  </a:cubicBezTo>
                  <a:cubicBezTo>
                    <a:pt x="1029" y="213"/>
                    <a:pt x="1029" y="213"/>
                    <a:pt x="1029" y="213"/>
                  </a:cubicBezTo>
                  <a:cubicBezTo>
                    <a:pt x="1027" y="213"/>
                    <a:pt x="1021" y="211"/>
                    <a:pt x="1027" y="208"/>
                  </a:cubicBezTo>
                  <a:cubicBezTo>
                    <a:pt x="1030" y="206"/>
                    <a:pt x="1037" y="205"/>
                    <a:pt x="1042" y="204"/>
                  </a:cubicBezTo>
                  <a:cubicBezTo>
                    <a:pt x="1044" y="204"/>
                    <a:pt x="1046" y="204"/>
                    <a:pt x="1049" y="203"/>
                  </a:cubicBezTo>
                  <a:cubicBezTo>
                    <a:pt x="1051" y="203"/>
                    <a:pt x="1052" y="202"/>
                    <a:pt x="1053" y="202"/>
                  </a:cubicBezTo>
                  <a:cubicBezTo>
                    <a:pt x="1053" y="202"/>
                    <a:pt x="1053" y="202"/>
                    <a:pt x="1053" y="203"/>
                  </a:cubicBezTo>
                  <a:cubicBezTo>
                    <a:pt x="1053" y="203"/>
                    <a:pt x="1055" y="203"/>
                    <a:pt x="1059" y="203"/>
                  </a:cubicBezTo>
                  <a:cubicBezTo>
                    <a:pt x="1061" y="203"/>
                    <a:pt x="1064" y="203"/>
                    <a:pt x="1068" y="203"/>
                  </a:cubicBezTo>
                  <a:cubicBezTo>
                    <a:pt x="1075" y="202"/>
                    <a:pt x="1079" y="201"/>
                    <a:pt x="1076" y="200"/>
                  </a:cubicBezTo>
                  <a:cubicBezTo>
                    <a:pt x="1074" y="200"/>
                    <a:pt x="1076" y="200"/>
                    <a:pt x="1081" y="200"/>
                  </a:cubicBezTo>
                  <a:cubicBezTo>
                    <a:pt x="1086" y="199"/>
                    <a:pt x="1094" y="200"/>
                    <a:pt x="1099" y="199"/>
                  </a:cubicBezTo>
                  <a:cubicBezTo>
                    <a:pt x="1104" y="198"/>
                    <a:pt x="1107" y="197"/>
                    <a:pt x="1108" y="197"/>
                  </a:cubicBezTo>
                  <a:cubicBezTo>
                    <a:pt x="1109" y="197"/>
                    <a:pt x="1107" y="198"/>
                    <a:pt x="1105" y="198"/>
                  </a:cubicBezTo>
                  <a:cubicBezTo>
                    <a:pt x="1103" y="199"/>
                    <a:pt x="1105" y="199"/>
                    <a:pt x="1110" y="199"/>
                  </a:cubicBezTo>
                  <a:cubicBezTo>
                    <a:pt x="1115" y="199"/>
                    <a:pt x="1117" y="199"/>
                    <a:pt x="1115" y="200"/>
                  </a:cubicBezTo>
                  <a:cubicBezTo>
                    <a:pt x="1112" y="200"/>
                    <a:pt x="1098" y="199"/>
                    <a:pt x="1088" y="202"/>
                  </a:cubicBezTo>
                  <a:cubicBezTo>
                    <a:pt x="1082" y="204"/>
                    <a:pt x="1081" y="206"/>
                    <a:pt x="1093" y="206"/>
                  </a:cubicBezTo>
                  <a:cubicBezTo>
                    <a:pt x="1094" y="206"/>
                    <a:pt x="1095" y="206"/>
                    <a:pt x="1095" y="206"/>
                  </a:cubicBezTo>
                  <a:cubicBezTo>
                    <a:pt x="1097" y="206"/>
                    <a:pt x="1102" y="205"/>
                    <a:pt x="1107" y="204"/>
                  </a:cubicBezTo>
                  <a:cubicBezTo>
                    <a:pt x="1112" y="203"/>
                    <a:pt x="1124" y="202"/>
                    <a:pt x="1133" y="201"/>
                  </a:cubicBezTo>
                  <a:cubicBezTo>
                    <a:pt x="1141" y="200"/>
                    <a:pt x="1148" y="200"/>
                    <a:pt x="1146" y="200"/>
                  </a:cubicBezTo>
                  <a:cubicBezTo>
                    <a:pt x="1144" y="200"/>
                    <a:pt x="1144" y="199"/>
                    <a:pt x="1145" y="199"/>
                  </a:cubicBezTo>
                  <a:cubicBezTo>
                    <a:pt x="1146" y="199"/>
                    <a:pt x="1144" y="199"/>
                    <a:pt x="1142" y="198"/>
                  </a:cubicBezTo>
                  <a:cubicBezTo>
                    <a:pt x="1141" y="198"/>
                    <a:pt x="1139" y="198"/>
                    <a:pt x="1136" y="198"/>
                  </a:cubicBezTo>
                  <a:cubicBezTo>
                    <a:pt x="1136" y="198"/>
                    <a:pt x="1135" y="198"/>
                    <a:pt x="1134" y="198"/>
                  </a:cubicBezTo>
                  <a:cubicBezTo>
                    <a:pt x="1134" y="198"/>
                    <a:pt x="1133" y="198"/>
                    <a:pt x="1133" y="198"/>
                  </a:cubicBezTo>
                  <a:cubicBezTo>
                    <a:pt x="1131" y="198"/>
                    <a:pt x="1128" y="198"/>
                    <a:pt x="1126" y="198"/>
                  </a:cubicBezTo>
                  <a:cubicBezTo>
                    <a:pt x="1119" y="198"/>
                    <a:pt x="1116" y="197"/>
                    <a:pt x="1117" y="197"/>
                  </a:cubicBezTo>
                  <a:cubicBezTo>
                    <a:pt x="1118" y="196"/>
                    <a:pt x="1113" y="196"/>
                    <a:pt x="1109" y="194"/>
                  </a:cubicBezTo>
                  <a:cubicBezTo>
                    <a:pt x="1105" y="193"/>
                    <a:pt x="1105" y="191"/>
                    <a:pt x="1107" y="190"/>
                  </a:cubicBezTo>
                  <a:cubicBezTo>
                    <a:pt x="1109" y="189"/>
                    <a:pt x="1106" y="189"/>
                    <a:pt x="1099" y="189"/>
                  </a:cubicBezTo>
                  <a:cubicBezTo>
                    <a:pt x="1093" y="188"/>
                    <a:pt x="1096" y="188"/>
                    <a:pt x="1107" y="187"/>
                  </a:cubicBezTo>
                  <a:cubicBezTo>
                    <a:pt x="1118" y="186"/>
                    <a:pt x="1113" y="184"/>
                    <a:pt x="1113" y="184"/>
                  </a:cubicBezTo>
                  <a:cubicBezTo>
                    <a:pt x="1113" y="184"/>
                    <a:pt x="1114" y="184"/>
                    <a:pt x="1114" y="184"/>
                  </a:cubicBezTo>
                  <a:cubicBezTo>
                    <a:pt x="1114" y="184"/>
                    <a:pt x="1115" y="184"/>
                    <a:pt x="1115" y="184"/>
                  </a:cubicBezTo>
                  <a:cubicBezTo>
                    <a:pt x="1115" y="184"/>
                    <a:pt x="1115" y="184"/>
                    <a:pt x="1115" y="184"/>
                  </a:cubicBezTo>
                  <a:cubicBezTo>
                    <a:pt x="1115" y="184"/>
                    <a:pt x="1114" y="184"/>
                    <a:pt x="1110" y="183"/>
                  </a:cubicBezTo>
                  <a:cubicBezTo>
                    <a:pt x="1107" y="183"/>
                    <a:pt x="1103" y="182"/>
                    <a:pt x="1097" y="182"/>
                  </a:cubicBezTo>
                  <a:cubicBezTo>
                    <a:pt x="1094" y="182"/>
                    <a:pt x="1090" y="182"/>
                    <a:pt x="1087" y="183"/>
                  </a:cubicBezTo>
                  <a:cubicBezTo>
                    <a:pt x="1075" y="184"/>
                    <a:pt x="1063" y="187"/>
                    <a:pt x="1052" y="189"/>
                  </a:cubicBezTo>
                  <a:cubicBezTo>
                    <a:pt x="1046" y="190"/>
                    <a:pt x="1042" y="191"/>
                    <a:pt x="1041" y="191"/>
                  </a:cubicBezTo>
                  <a:cubicBezTo>
                    <a:pt x="1039" y="191"/>
                    <a:pt x="1041" y="190"/>
                    <a:pt x="1048" y="188"/>
                  </a:cubicBezTo>
                  <a:cubicBezTo>
                    <a:pt x="1058" y="185"/>
                    <a:pt x="1067" y="182"/>
                    <a:pt x="1078" y="182"/>
                  </a:cubicBezTo>
                  <a:cubicBezTo>
                    <a:pt x="1090" y="182"/>
                    <a:pt x="1093" y="177"/>
                    <a:pt x="1100" y="177"/>
                  </a:cubicBezTo>
                  <a:cubicBezTo>
                    <a:pt x="1101" y="177"/>
                    <a:pt x="1103" y="177"/>
                    <a:pt x="1105" y="177"/>
                  </a:cubicBezTo>
                  <a:cubicBezTo>
                    <a:pt x="1113" y="177"/>
                    <a:pt x="1130" y="178"/>
                    <a:pt x="1136" y="178"/>
                  </a:cubicBezTo>
                  <a:cubicBezTo>
                    <a:pt x="1142" y="178"/>
                    <a:pt x="1153" y="179"/>
                    <a:pt x="1164" y="179"/>
                  </a:cubicBezTo>
                  <a:cubicBezTo>
                    <a:pt x="1175" y="179"/>
                    <a:pt x="1185" y="178"/>
                    <a:pt x="1189" y="176"/>
                  </a:cubicBezTo>
                  <a:cubicBezTo>
                    <a:pt x="1193" y="174"/>
                    <a:pt x="1202" y="174"/>
                    <a:pt x="1211" y="173"/>
                  </a:cubicBezTo>
                  <a:cubicBezTo>
                    <a:pt x="1225" y="172"/>
                    <a:pt x="1231" y="170"/>
                    <a:pt x="1229" y="170"/>
                  </a:cubicBezTo>
                  <a:cubicBezTo>
                    <a:pt x="1229" y="170"/>
                    <a:pt x="1229" y="170"/>
                    <a:pt x="1229" y="170"/>
                  </a:cubicBezTo>
                  <a:cubicBezTo>
                    <a:pt x="1227" y="170"/>
                    <a:pt x="1228" y="169"/>
                    <a:pt x="1229" y="169"/>
                  </a:cubicBezTo>
                  <a:cubicBezTo>
                    <a:pt x="1231" y="169"/>
                    <a:pt x="1230" y="169"/>
                    <a:pt x="1227" y="168"/>
                  </a:cubicBezTo>
                  <a:cubicBezTo>
                    <a:pt x="1225" y="168"/>
                    <a:pt x="1225" y="168"/>
                    <a:pt x="1228" y="167"/>
                  </a:cubicBezTo>
                  <a:cubicBezTo>
                    <a:pt x="1230" y="167"/>
                    <a:pt x="1229" y="166"/>
                    <a:pt x="1231" y="166"/>
                  </a:cubicBezTo>
                  <a:cubicBezTo>
                    <a:pt x="1233" y="166"/>
                    <a:pt x="1233" y="165"/>
                    <a:pt x="1232" y="165"/>
                  </a:cubicBezTo>
                  <a:cubicBezTo>
                    <a:pt x="1230" y="164"/>
                    <a:pt x="1230" y="164"/>
                    <a:pt x="1231" y="164"/>
                  </a:cubicBezTo>
                  <a:cubicBezTo>
                    <a:pt x="1231" y="164"/>
                    <a:pt x="1231" y="164"/>
                    <a:pt x="1231" y="164"/>
                  </a:cubicBezTo>
                  <a:cubicBezTo>
                    <a:pt x="1231" y="164"/>
                    <a:pt x="1231" y="164"/>
                    <a:pt x="1231" y="164"/>
                  </a:cubicBezTo>
                  <a:cubicBezTo>
                    <a:pt x="1232" y="164"/>
                    <a:pt x="1231" y="164"/>
                    <a:pt x="1229" y="164"/>
                  </a:cubicBezTo>
                  <a:cubicBezTo>
                    <a:pt x="1228" y="163"/>
                    <a:pt x="1227" y="163"/>
                    <a:pt x="1225" y="163"/>
                  </a:cubicBezTo>
                  <a:cubicBezTo>
                    <a:pt x="1224" y="163"/>
                    <a:pt x="1223" y="163"/>
                    <a:pt x="1222" y="163"/>
                  </a:cubicBezTo>
                  <a:cubicBezTo>
                    <a:pt x="1221" y="164"/>
                    <a:pt x="1220" y="164"/>
                    <a:pt x="1219" y="164"/>
                  </a:cubicBezTo>
                  <a:cubicBezTo>
                    <a:pt x="1218" y="164"/>
                    <a:pt x="1217" y="164"/>
                    <a:pt x="1216" y="164"/>
                  </a:cubicBezTo>
                  <a:cubicBezTo>
                    <a:pt x="1215" y="163"/>
                    <a:pt x="1223" y="162"/>
                    <a:pt x="1218" y="161"/>
                  </a:cubicBezTo>
                  <a:cubicBezTo>
                    <a:pt x="1216" y="161"/>
                    <a:pt x="1214" y="161"/>
                    <a:pt x="1212" y="161"/>
                  </a:cubicBezTo>
                  <a:cubicBezTo>
                    <a:pt x="1210" y="161"/>
                    <a:pt x="1208" y="161"/>
                    <a:pt x="1209" y="161"/>
                  </a:cubicBezTo>
                  <a:cubicBezTo>
                    <a:pt x="1211" y="161"/>
                    <a:pt x="1204" y="161"/>
                    <a:pt x="1195" y="163"/>
                  </a:cubicBezTo>
                  <a:cubicBezTo>
                    <a:pt x="1188" y="164"/>
                    <a:pt x="1181" y="164"/>
                    <a:pt x="1181" y="164"/>
                  </a:cubicBezTo>
                  <a:cubicBezTo>
                    <a:pt x="1181" y="164"/>
                    <a:pt x="1181" y="164"/>
                    <a:pt x="1181" y="164"/>
                  </a:cubicBezTo>
                  <a:cubicBezTo>
                    <a:pt x="1183" y="164"/>
                    <a:pt x="1182" y="163"/>
                    <a:pt x="1180" y="163"/>
                  </a:cubicBezTo>
                  <a:cubicBezTo>
                    <a:pt x="1178" y="163"/>
                    <a:pt x="1177" y="162"/>
                    <a:pt x="1177" y="162"/>
                  </a:cubicBezTo>
                  <a:cubicBezTo>
                    <a:pt x="1177" y="162"/>
                    <a:pt x="1177" y="162"/>
                    <a:pt x="1177" y="162"/>
                  </a:cubicBezTo>
                  <a:cubicBezTo>
                    <a:pt x="1178" y="162"/>
                    <a:pt x="1179" y="162"/>
                    <a:pt x="1180" y="162"/>
                  </a:cubicBezTo>
                  <a:cubicBezTo>
                    <a:pt x="1181" y="163"/>
                    <a:pt x="1182" y="163"/>
                    <a:pt x="1184" y="163"/>
                  </a:cubicBezTo>
                  <a:cubicBezTo>
                    <a:pt x="1186" y="163"/>
                    <a:pt x="1190" y="162"/>
                    <a:pt x="1194" y="162"/>
                  </a:cubicBezTo>
                  <a:cubicBezTo>
                    <a:pt x="1199" y="161"/>
                    <a:pt x="1201" y="161"/>
                    <a:pt x="1198" y="161"/>
                  </a:cubicBezTo>
                  <a:cubicBezTo>
                    <a:pt x="1198" y="161"/>
                    <a:pt x="1198" y="161"/>
                    <a:pt x="1198" y="161"/>
                  </a:cubicBezTo>
                  <a:cubicBezTo>
                    <a:pt x="1198" y="161"/>
                    <a:pt x="1197" y="161"/>
                    <a:pt x="1197" y="161"/>
                  </a:cubicBezTo>
                  <a:cubicBezTo>
                    <a:pt x="1195" y="161"/>
                    <a:pt x="1198" y="161"/>
                    <a:pt x="1206" y="160"/>
                  </a:cubicBezTo>
                  <a:cubicBezTo>
                    <a:pt x="1213" y="159"/>
                    <a:pt x="1218" y="159"/>
                    <a:pt x="1216" y="158"/>
                  </a:cubicBezTo>
                  <a:cubicBezTo>
                    <a:pt x="1213" y="158"/>
                    <a:pt x="1213" y="158"/>
                    <a:pt x="1214" y="158"/>
                  </a:cubicBezTo>
                  <a:cubicBezTo>
                    <a:pt x="1215" y="157"/>
                    <a:pt x="1212" y="157"/>
                    <a:pt x="1209" y="157"/>
                  </a:cubicBezTo>
                  <a:cubicBezTo>
                    <a:pt x="1209" y="157"/>
                    <a:pt x="1209" y="157"/>
                    <a:pt x="1209" y="157"/>
                  </a:cubicBezTo>
                  <a:cubicBezTo>
                    <a:pt x="1208" y="157"/>
                    <a:pt x="1208" y="157"/>
                    <a:pt x="1208" y="157"/>
                  </a:cubicBezTo>
                  <a:cubicBezTo>
                    <a:pt x="1205" y="157"/>
                    <a:pt x="1203" y="157"/>
                    <a:pt x="1203" y="156"/>
                  </a:cubicBezTo>
                  <a:cubicBezTo>
                    <a:pt x="1204" y="156"/>
                    <a:pt x="1203" y="156"/>
                    <a:pt x="1202" y="156"/>
                  </a:cubicBezTo>
                  <a:cubicBezTo>
                    <a:pt x="1202" y="156"/>
                    <a:pt x="1202" y="156"/>
                    <a:pt x="1202" y="156"/>
                  </a:cubicBezTo>
                  <a:cubicBezTo>
                    <a:pt x="1202" y="156"/>
                    <a:pt x="1201" y="156"/>
                    <a:pt x="1201" y="156"/>
                  </a:cubicBezTo>
                  <a:cubicBezTo>
                    <a:pt x="1201" y="156"/>
                    <a:pt x="1200" y="156"/>
                    <a:pt x="1201" y="156"/>
                  </a:cubicBezTo>
                  <a:cubicBezTo>
                    <a:pt x="1201" y="156"/>
                    <a:pt x="1201" y="156"/>
                    <a:pt x="1201" y="156"/>
                  </a:cubicBezTo>
                  <a:cubicBezTo>
                    <a:pt x="1200" y="156"/>
                    <a:pt x="1199" y="156"/>
                    <a:pt x="1197" y="156"/>
                  </a:cubicBezTo>
                  <a:cubicBezTo>
                    <a:pt x="1196" y="156"/>
                    <a:pt x="1195" y="156"/>
                    <a:pt x="1195" y="156"/>
                  </a:cubicBezTo>
                  <a:cubicBezTo>
                    <a:pt x="1194" y="156"/>
                    <a:pt x="1194" y="156"/>
                    <a:pt x="1195" y="156"/>
                  </a:cubicBezTo>
                  <a:cubicBezTo>
                    <a:pt x="1197" y="156"/>
                    <a:pt x="1197" y="156"/>
                    <a:pt x="1196" y="156"/>
                  </a:cubicBezTo>
                  <a:cubicBezTo>
                    <a:pt x="1196" y="156"/>
                    <a:pt x="1196" y="156"/>
                    <a:pt x="1195" y="156"/>
                  </a:cubicBezTo>
                  <a:cubicBezTo>
                    <a:pt x="1195" y="156"/>
                    <a:pt x="1195" y="156"/>
                    <a:pt x="1195" y="156"/>
                  </a:cubicBezTo>
                  <a:cubicBezTo>
                    <a:pt x="1194" y="156"/>
                    <a:pt x="1194" y="155"/>
                    <a:pt x="1194" y="155"/>
                  </a:cubicBezTo>
                  <a:cubicBezTo>
                    <a:pt x="1195" y="155"/>
                    <a:pt x="1195" y="155"/>
                    <a:pt x="1194" y="155"/>
                  </a:cubicBezTo>
                  <a:cubicBezTo>
                    <a:pt x="1194" y="155"/>
                    <a:pt x="1193" y="155"/>
                    <a:pt x="1191" y="155"/>
                  </a:cubicBezTo>
                  <a:cubicBezTo>
                    <a:pt x="1190" y="156"/>
                    <a:pt x="1189" y="156"/>
                    <a:pt x="1189" y="156"/>
                  </a:cubicBezTo>
                  <a:cubicBezTo>
                    <a:pt x="1188" y="156"/>
                    <a:pt x="1188" y="156"/>
                    <a:pt x="1189" y="156"/>
                  </a:cubicBezTo>
                  <a:cubicBezTo>
                    <a:pt x="1189" y="155"/>
                    <a:pt x="1189" y="155"/>
                    <a:pt x="1188" y="155"/>
                  </a:cubicBezTo>
                  <a:cubicBezTo>
                    <a:pt x="1188" y="155"/>
                    <a:pt x="1187" y="155"/>
                    <a:pt x="1185" y="156"/>
                  </a:cubicBezTo>
                  <a:cubicBezTo>
                    <a:pt x="1184" y="156"/>
                    <a:pt x="1184" y="156"/>
                    <a:pt x="1184" y="156"/>
                  </a:cubicBezTo>
                  <a:cubicBezTo>
                    <a:pt x="1182" y="156"/>
                    <a:pt x="1183" y="155"/>
                    <a:pt x="1185" y="154"/>
                  </a:cubicBezTo>
                  <a:cubicBezTo>
                    <a:pt x="1188" y="154"/>
                    <a:pt x="1188" y="153"/>
                    <a:pt x="1188" y="153"/>
                  </a:cubicBezTo>
                  <a:cubicBezTo>
                    <a:pt x="1188" y="153"/>
                    <a:pt x="1188" y="153"/>
                    <a:pt x="1188" y="153"/>
                  </a:cubicBezTo>
                  <a:cubicBezTo>
                    <a:pt x="1188" y="153"/>
                    <a:pt x="1188" y="153"/>
                    <a:pt x="1187" y="153"/>
                  </a:cubicBezTo>
                  <a:cubicBezTo>
                    <a:pt x="1187" y="153"/>
                    <a:pt x="1185" y="152"/>
                    <a:pt x="1180" y="151"/>
                  </a:cubicBezTo>
                  <a:cubicBezTo>
                    <a:pt x="1174" y="150"/>
                    <a:pt x="1170" y="150"/>
                    <a:pt x="1172" y="150"/>
                  </a:cubicBezTo>
                  <a:cubicBezTo>
                    <a:pt x="1174" y="150"/>
                    <a:pt x="1174" y="149"/>
                    <a:pt x="1172" y="149"/>
                  </a:cubicBezTo>
                  <a:cubicBezTo>
                    <a:pt x="1170" y="148"/>
                    <a:pt x="1171" y="148"/>
                    <a:pt x="1173" y="148"/>
                  </a:cubicBezTo>
                  <a:cubicBezTo>
                    <a:pt x="1173" y="148"/>
                    <a:pt x="1173" y="148"/>
                    <a:pt x="1174" y="148"/>
                  </a:cubicBezTo>
                  <a:cubicBezTo>
                    <a:pt x="1174" y="148"/>
                    <a:pt x="1174" y="148"/>
                    <a:pt x="1174" y="148"/>
                  </a:cubicBezTo>
                  <a:cubicBezTo>
                    <a:pt x="1177" y="148"/>
                    <a:pt x="1179" y="147"/>
                    <a:pt x="1181" y="147"/>
                  </a:cubicBezTo>
                  <a:cubicBezTo>
                    <a:pt x="1182" y="146"/>
                    <a:pt x="1183" y="145"/>
                    <a:pt x="1181" y="145"/>
                  </a:cubicBezTo>
                  <a:cubicBezTo>
                    <a:pt x="1180" y="145"/>
                    <a:pt x="1178" y="145"/>
                    <a:pt x="1178" y="145"/>
                  </a:cubicBezTo>
                  <a:cubicBezTo>
                    <a:pt x="1177" y="145"/>
                    <a:pt x="1178" y="144"/>
                    <a:pt x="1176" y="144"/>
                  </a:cubicBezTo>
                  <a:cubicBezTo>
                    <a:pt x="1174" y="143"/>
                    <a:pt x="1176" y="143"/>
                    <a:pt x="1178" y="142"/>
                  </a:cubicBezTo>
                  <a:cubicBezTo>
                    <a:pt x="1180" y="141"/>
                    <a:pt x="1172" y="141"/>
                    <a:pt x="1173" y="141"/>
                  </a:cubicBezTo>
                  <a:cubicBezTo>
                    <a:pt x="1175" y="140"/>
                    <a:pt x="1174" y="140"/>
                    <a:pt x="1172" y="140"/>
                  </a:cubicBezTo>
                  <a:cubicBezTo>
                    <a:pt x="1172" y="140"/>
                    <a:pt x="1171" y="140"/>
                    <a:pt x="1171" y="140"/>
                  </a:cubicBezTo>
                  <a:cubicBezTo>
                    <a:pt x="1170" y="140"/>
                    <a:pt x="1170" y="140"/>
                    <a:pt x="1170" y="140"/>
                  </a:cubicBezTo>
                  <a:cubicBezTo>
                    <a:pt x="1168" y="140"/>
                    <a:pt x="1168" y="140"/>
                    <a:pt x="1170" y="139"/>
                  </a:cubicBezTo>
                  <a:cubicBezTo>
                    <a:pt x="1172" y="139"/>
                    <a:pt x="1173" y="138"/>
                    <a:pt x="1171" y="138"/>
                  </a:cubicBezTo>
                  <a:cubicBezTo>
                    <a:pt x="1170" y="138"/>
                    <a:pt x="1170" y="138"/>
                    <a:pt x="1170" y="138"/>
                  </a:cubicBezTo>
                  <a:cubicBezTo>
                    <a:pt x="1168" y="138"/>
                    <a:pt x="1168" y="138"/>
                    <a:pt x="1167" y="138"/>
                  </a:cubicBezTo>
                  <a:cubicBezTo>
                    <a:pt x="1166" y="138"/>
                    <a:pt x="1165" y="138"/>
                    <a:pt x="1165" y="138"/>
                  </a:cubicBezTo>
                  <a:cubicBezTo>
                    <a:pt x="1165" y="138"/>
                    <a:pt x="1167" y="138"/>
                    <a:pt x="1169" y="137"/>
                  </a:cubicBezTo>
                  <a:cubicBezTo>
                    <a:pt x="1171" y="137"/>
                    <a:pt x="1173" y="136"/>
                    <a:pt x="1172" y="136"/>
                  </a:cubicBezTo>
                  <a:cubicBezTo>
                    <a:pt x="1172" y="136"/>
                    <a:pt x="1172" y="136"/>
                    <a:pt x="1172" y="136"/>
                  </a:cubicBezTo>
                  <a:cubicBezTo>
                    <a:pt x="1172" y="136"/>
                    <a:pt x="1171" y="136"/>
                    <a:pt x="1171" y="136"/>
                  </a:cubicBezTo>
                  <a:cubicBezTo>
                    <a:pt x="1170" y="136"/>
                    <a:pt x="1171" y="136"/>
                    <a:pt x="1171" y="136"/>
                  </a:cubicBezTo>
                  <a:cubicBezTo>
                    <a:pt x="1172" y="135"/>
                    <a:pt x="1170" y="135"/>
                    <a:pt x="1168" y="135"/>
                  </a:cubicBezTo>
                  <a:cubicBezTo>
                    <a:pt x="1168" y="135"/>
                    <a:pt x="1168" y="135"/>
                    <a:pt x="1168" y="135"/>
                  </a:cubicBezTo>
                  <a:cubicBezTo>
                    <a:pt x="1168" y="135"/>
                    <a:pt x="1168" y="135"/>
                    <a:pt x="1168" y="135"/>
                  </a:cubicBezTo>
                  <a:cubicBezTo>
                    <a:pt x="1165" y="135"/>
                    <a:pt x="1164" y="135"/>
                    <a:pt x="1167" y="134"/>
                  </a:cubicBezTo>
                  <a:cubicBezTo>
                    <a:pt x="1169" y="134"/>
                    <a:pt x="1170" y="134"/>
                    <a:pt x="1169" y="133"/>
                  </a:cubicBezTo>
                  <a:cubicBezTo>
                    <a:pt x="1168" y="133"/>
                    <a:pt x="1168" y="133"/>
                    <a:pt x="1166" y="133"/>
                  </a:cubicBezTo>
                  <a:cubicBezTo>
                    <a:pt x="1164" y="133"/>
                    <a:pt x="1166" y="131"/>
                    <a:pt x="1165" y="129"/>
                  </a:cubicBezTo>
                  <a:cubicBezTo>
                    <a:pt x="1165" y="128"/>
                    <a:pt x="1163" y="128"/>
                    <a:pt x="1161" y="128"/>
                  </a:cubicBezTo>
                  <a:cubicBezTo>
                    <a:pt x="1159" y="128"/>
                    <a:pt x="1157" y="128"/>
                    <a:pt x="1155" y="129"/>
                  </a:cubicBezTo>
                  <a:cubicBezTo>
                    <a:pt x="1150" y="131"/>
                    <a:pt x="1146" y="133"/>
                    <a:pt x="1143" y="134"/>
                  </a:cubicBezTo>
                  <a:cubicBezTo>
                    <a:pt x="1140" y="135"/>
                    <a:pt x="1138" y="136"/>
                    <a:pt x="1138" y="136"/>
                  </a:cubicBezTo>
                  <a:cubicBezTo>
                    <a:pt x="1138" y="136"/>
                    <a:pt x="1137" y="136"/>
                    <a:pt x="1137" y="136"/>
                  </a:cubicBezTo>
                  <a:cubicBezTo>
                    <a:pt x="1137" y="136"/>
                    <a:pt x="1137" y="136"/>
                    <a:pt x="1136" y="136"/>
                  </a:cubicBezTo>
                  <a:cubicBezTo>
                    <a:pt x="1134" y="136"/>
                    <a:pt x="1130" y="136"/>
                    <a:pt x="1125" y="137"/>
                  </a:cubicBezTo>
                  <a:cubicBezTo>
                    <a:pt x="1122" y="138"/>
                    <a:pt x="1119" y="138"/>
                    <a:pt x="1117" y="138"/>
                  </a:cubicBezTo>
                  <a:cubicBezTo>
                    <a:pt x="1116" y="138"/>
                    <a:pt x="1116" y="138"/>
                    <a:pt x="1116" y="138"/>
                  </a:cubicBezTo>
                  <a:cubicBezTo>
                    <a:pt x="1116" y="137"/>
                    <a:pt x="1115" y="137"/>
                    <a:pt x="1115" y="137"/>
                  </a:cubicBezTo>
                  <a:cubicBezTo>
                    <a:pt x="1114" y="137"/>
                    <a:pt x="1113" y="137"/>
                    <a:pt x="1112" y="138"/>
                  </a:cubicBezTo>
                  <a:cubicBezTo>
                    <a:pt x="1111" y="138"/>
                    <a:pt x="1110" y="138"/>
                    <a:pt x="1110" y="138"/>
                  </a:cubicBezTo>
                  <a:cubicBezTo>
                    <a:pt x="1110" y="138"/>
                    <a:pt x="1111" y="137"/>
                    <a:pt x="1111" y="136"/>
                  </a:cubicBezTo>
                  <a:cubicBezTo>
                    <a:pt x="1110" y="134"/>
                    <a:pt x="1105" y="133"/>
                    <a:pt x="1104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3" y="133"/>
                  </a:cubicBezTo>
                  <a:cubicBezTo>
                    <a:pt x="1103" y="133"/>
                    <a:pt x="1103" y="133"/>
                    <a:pt x="1104" y="133"/>
                  </a:cubicBezTo>
                  <a:cubicBezTo>
                    <a:pt x="1105" y="133"/>
                    <a:pt x="1106" y="132"/>
                    <a:pt x="1104" y="129"/>
                  </a:cubicBezTo>
                  <a:cubicBezTo>
                    <a:pt x="1102" y="128"/>
                    <a:pt x="1098" y="127"/>
                    <a:pt x="1098" y="127"/>
                  </a:cubicBezTo>
                  <a:cubicBezTo>
                    <a:pt x="1098" y="127"/>
                    <a:pt x="1098" y="127"/>
                    <a:pt x="1099" y="127"/>
                  </a:cubicBezTo>
                  <a:cubicBezTo>
                    <a:pt x="1099" y="127"/>
                    <a:pt x="1099" y="127"/>
                    <a:pt x="1099" y="127"/>
                  </a:cubicBezTo>
                  <a:cubicBezTo>
                    <a:pt x="1103" y="127"/>
                    <a:pt x="1108" y="126"/>
                    <a:pt x="1110" y="124"/>
                  </a:cubicBezTo>
                  <a:cubicBezTo>
                    <a:pt x="1112" y="123"/>
                    <a:pt x="1112" y="122"/>
                    <a:pt x="1111" y="122"/>
                  </a:cubicBezTo>
                  <a:cubicBezTo>
                    <a:pt x="1111" y="122"/>
                    <a:pt x="1111" y="122"/>
                    <a:pt x="1110" y="122"/>
                  </a:cubicBezTo>
                  <a:cubicBezTo>
                    <a:pt x="1110" y="122"/>
                    <a:pt x="1110" y="123"/>
                    <a:pt x="1109" y="123"/>
                  </a:cubicBezTo>
                  <a:cubicBezTo>
                    <a:pt x="1108" y="123"/>
                    <a:pt x="1105" y="122"/>
                    <a:pt x="1100" y="121"/>
                  </a:cubicBezTo>
                  <a:cubicBezTo>
                    <a:pt x="1095" y="120"/>
                    <a:pt x="1091" y="120"/>
                    <a:pt x="1089" y="120"/>
                  </a:cubicBezTo>
                  <a:cubicBezTo>
                    <a:pt x="1088" y="120"/>
                    <a:pt x="1088" y="119"/>
                    <a:pt x="1090" y="119"/>
                  </a:cubicBezTo>
                  <a:cubicBezTo>
                    <a:pt x="1091" y="119"/>
                    <a:pt x="1091" y="119"/>
                    <a:pt x="1089" y="119"/>
                  </a:cubicBezTo>
                  <a:cubicBezTo>
                    <a:pt x="1088" y="118"/>
                    <a:pt x="1087" y="117"/>
                    <a:pt x="1086" y="117"/>
                  </a:cubicBezTo>
                  <a:cubicBezTo>
                    <a:pt x="1084" y="117"/>
                    <a:pt x="1085" y="115"/>
                    <a:pt x="1078" y="113"/>
                  </a:cubicBezTo>
                  <a:cubicBezTo>
                    <a:pt x="1076" y="113"/>
                    <a:pt x="1074" y="113"/>
                    <a:pt x="1071" y="113"/>
                  </a:cubicBezTo>
                  <a:cubicBezTo>
                    <a:pt x="1069" y="113"/>
                    <a:pt x="1066" y="113"/>
                    <a:pt x="1064" y="113"/>
                  </a:cubicBezTo>
                  <a:cubicBezTo>
                    <a:pt x="1062" y="113"/>
                    <a:pt x="1060" y="113"/>
                    <a:pt x="1059" y="113"/>
                  </a:cubicBezTo>
                  <a:cubicBezTo>
                    <a:pt x="1058" y="113"/>
                    <a:pt x="1058" y="113"/>
                    <a:pt x="1058" y="113"/>
                  </a:cubicBezTo>
                  <a:cubicBezTo>
                    <a:pt x="1057" y="113"/>
                    <a:pt x="1056" y="113"/>
                    <a:pt x="1055" y="113"/>
                  </a:cubicBezTo>
                  <a:cubicBezTo>
                    <a:pt x="1055" y="113"/>
                    <a:pt x="1054" y="113"/>
                    <a:pt x="1054" y="113"/>
                  </a:cubicBezTo>
                  <a:cubicBezTo>
                    <a:pt x="1053" y="113"/>
                    <a:pt x="1053" y="113"/>
                    <a:pt x="1053" y="113"/>
                  </a:cubicBezTo>
                  <a:cubicBezTo>
                    <a:pt x="1053" y="113"/>
                    <a:pt x="1053" y="113"/>
                    <a:pt x="1053" y="113"/>
                  </a:cubicBezTo>
                  <a:cubicBezTo>
                    <a:pt x="1054" y="113"/>
                    <a:pt x="1045" y="111"/>
                    <a:pt x="1038" y="111"/>
                  </a:cubicBezTo>
                  <a:cubicBezTo>
                    <a:pt x="1034" y="111"/>
                    <a:pt x="1030" y="112"/>
                    <a:pt x="1028" y="113"/>
                  </a:cubicBezTo>
                  <a:cubicBezTo>
                    <a:pt x="1022" y="118"/>
                    <a:pt x="1018" y="121"/>
                    <a:pt x="1020" y="121"/>
                  </a:cubicBezTo>
                  <a:cubicBezTo>
                    <a:pt x="1020" y="121"/>
                    <a:pt x="1020" y="121"/>
                    <a:pt x="1020" y="121"/>
                  </a:cubicBezTo>
                  <a:cubicBezTo>
                    <a:pt x="1020" y="121"/>
                    <a:pt x="1020" y="121"/>
                    <a:pt x="1020" y="121"/>
                  </a:cubicBezTo>
                  <a:cubicBezTo>
                    <a:pt x="1022" y="121"/>
                    <a:pt x="1022" y="121"/>
                    <a:pt x="1021" y="122"/>
                  </a:cubicBezTo>
                  <a:cubicBezTo>
                    <a:pt x="1019" y="122"/>
                    <a:pt x="1022" y="124"/>
                    <a:pt x="1021" y="125"/>
                  </a:cubicBezTo>
                  <a:cubicBezTo>
                    <a:pt x="1020" y="127"/>
                    <a:pt x="1018" y="128"/>
                    <a:pt x="1016" y="128"/>
                  </a:cubicBezTo>
                  <a:cubicBezTo>
                    <a:pt x="1016" y="128"/>
                    <a:pt x="1016" y="128"/>
                    <a:pt x="1016" y="128"/>
                  </a:cubicBezTo>
                  <a:cubicBezTo>
                    <a:pt x="1016" y="128"/>
                    <a:pt x="1016" y="128"/>
                    <a:pt x="1016" y="128"/>
                  </a:cubicBezTo>
                  <a:cubicBezTo>
                    <a:pt x="1014" y="128"/>
                    <a:pt x="1010" y="129"/>
                    <a:pt x="1006" y="131"/>
                  </a:cubicBezTo>
                  <a:cubicBezTo>
                    <a:pt x="1004" y="132"/>
                    <a:pt x="1002" y="133"/>
                    <a:pt x="1002" y="134"/>
                  </a:cubicBezTo>
                  <a:cubicBezTo>
                    <a:pt x="1001" y="136"/>
                    <a:pt x="1005" y="138"/>
                    <a:pt x="1007" y="140"/>
                  </a:cubicBezTo>
                  <a:cubicBezTo>
                    <a:pt x="1011" y="143"/>
                    <a:pt x="1008" y="145"/>
                    <a:pt x="1008" y="145"/>
                  </a:cubicBezTo>
                  <a:cubicBezTo>
                    <a:pt x="1008" y="145"/>
                    <a:pt x="1008" y="145"/>
                    <a:pt x="1008" y="145"/>
                  </a:cubicBezTo>
                  <a:cubicBezTo>
                    <a:pt x="1008" y="145"/>
                    <a:pt x="1009" y="145"/>
                    <a:pt x="1009" y="145"/>
                  </a:cubicBezTo>
                  <a:cubicBezTo>
                    <a:pt x="1009" y="145"/>
                    <a:pt x="1009" y="145"/>
                    <a:pt x="1010" y="146"/>
                  </a:cubicBezTo>
                  <a:cubicBezTo>
                    <a:pt x="1010" y="146"/>
                    <a:pt x="1001" y="148"/>
                    <a:pt x="987" y="150"/>
                  </a:cubicBezTo>
                  <a:cubicBezTo>
                    <a:pt x="974" y="152"/>
                    <a:pt x="966" y="157"/>
                    <a:pt x="962" y="161"/>
                  </a:cubicBezTo>
                  <a:cubicBezTo>
                    <a:pt x="962" y="162"/>
                    <a:pt x="961" y="163"/>
                    <a:pt x="960" y="164"/>
                  </a:cubicBezTo>
                  <a:cubicBezTo>
                    <a:pt x="957" y="168"/>
                    <a:pt x="960" y="170"/>
                    <a:pt x="959" y="170"/>
                  </a:cubicBezTo>
                  <a:cubicBezTo>
                    <a:pt x="958" y="170"/>
                    <a:pt x="958" y="170"/>
                    <a:pt x="958" y="170"/>
                  </a:cubicBezTo>
                  <a:cubicBezTo>
                    <a:pt x="956" y="169"/>
                    <a:pt x="954" y="169"/>
                    <a:pt x="952" y="169"/>
                  </a:cubicBezTo>
                  <a:cubicBezTo>
                    <a:pt x="952" y="169"/>
                    <a:pt x="951" y="169"/>
                    <a:pt x="950" y="169"/>
                  </a:cubicBezTo>
                  <a:cubicBezTo>
                    <a:pt x="949" y="170"/>
                    <a:pt x="944" y="171"/>
                    <a:pt x="940" y="171"/>
                  </a:cubicBezTo>
                  <a:cubicBezTo>
                    <a:pt x="940" y="171"/>
                    <a:pt x="940" y="171"/>
                    <a:pt x="940" y="171"/>
                  </a:cubicBezTo>
                  <a:cubicBezTo>
                    <a:pt x="936" y="171"/>
                    <a:pt x="937" y="168"/>
                    <a:pt x="933" y="165"/>
                  </a:cubicBezTo>
                  <a:cubicBezTo>
                    <a:pt x="931" y="163"/>
                    <a:pt x="927" y="160"/>
                    <a:pt x="928" y="158"/>
                  </a:cubicBezTo>
                  <a:cubicBezTo>
                    <a:pt x="928" y="157"/>
                    <a:pt x="938" y="151"/>
                    <a:pt x="937" y="151"/>
                  </a:cubicBezTo>
                  <a:cubicBezTo>
                    <a:pt x="936" y="150"/>
                    <a:pt x="934" y="150"/>
                    <a:pt x="932" y="150"/>
                  </a:cubicBezTo>
                  <a:cubicBezTo>
                    <a:pt x="931" y="150"/>
                    <a:pt x="931" y="150"/>
                    <a:pt x="930" y="150"/>
                  </a:cubicBezTo>
                  <a:cubicBezTo>
                    <a:pt x="929" y="150"/>
                    <a:pt x="928" y="150"/>
                    <a:pt x="927" y="150"/>
                  </a:cubicBezTo>
                  <a:cubicBezTo>
                    <a:pt x="925" y="150"/>
                    <a:pt x="923" y="150"/>
                    <a:pt x="920" y="150"/>
                  </a:cubicBezTo>
                  <a:cubicBezTo>
                    <a:pt x="910" y="148"/>
                    <a:pt x="886" y="147"/>
                    <a:pt x="881" y="144"/>
                  </a:cubicBezTo>
                  <a:cubicBezTo>
                    <a:pt x="874" y="139"/>
                    <a:pt x="864" y="138"/>
                    <a:pt x="852" y="138"/>
                  </a:cubicBezTo>
                  <a:cubicBezTo>
                    <a:pt x="834" y="138"/>
                    <a:pt x="830" y="137"/>
                    <a:pt x="834" y="135"/>
                  </a:cubicBezTo>
                  <a:cubicBezTo>
                    <a:pt x="836" y="133"/>
                    <a:pt x="836" y="131"/>
                    <a:pt x="833" y="130"/>
                  </a:cubicBezTo>
                  <a:cubicBezTo>
                    <a:pt x="831" y="128"/>
                    <a:pt x="829" y="128"/>
                    <a:pt x="827" y="128"/>
                  </a:cubicBezTo>
                  <a:cubicBezTo>
                    <a:pt x="825" y="128"/>
                    <a:pt x="823" y="128"/>
                    <a:pt x="821" y="129"/>
                  </a:cubicBezTo>
                  <a:cubicBezTo>
                    <a:pt x="819" y="129"/>
                    <a:pt x="818" y="129"/>
                    <a:pt x="818" y="130"/>
                  </a:cubicBezTo>
                  <a:cubicBezTo>
                    <a:pt x="818" y="130"/>
                    <a:pt x="817" y="130"/>
                    <a:pt x="817" y="130"/>
                  </a:cubicBezTo>
                  <a:cubicBezTo>
                    <a:pt x="817" y="130"/>
                    <a:pt x="816" y="130"/>
                    <a:pt x="816" y="130"/>
                  </a:cubicBezTo>
                  <a:cubicBezTo>
                    <a:pt x="816" y="130"/>
                    <a:pt x="816" y="130"/>
                    <a:pt x="816" y="130"/>
                  </a:cubicBezTo>
                  <a:cubicBezTo>
                    <a:pt x="816" y="130"/>
                    <a:pt x="816" y="130"/>
                    <a:pt x="818" y="130"/>
                  </a:cubicBezTo>
                  <a:cubicBezTo>
                    <a:pt x="818" y="129"/>
                    <a:pt x="818" y="129"/>
                    <a:pt x="819" y="129"/>
                  </a:cubicBezTo>
                  <a:cubicBezTo>
                    <a:pt x="822" y="127"/>
                    <a:pt x="821" y="123"/>
                    <a:pt x="825" y="121"/>
                  </a:cubicBezTo>
                  <a:cubicBezTo>
                    <a:pt x="829" y="118"/>
                    <a:pt x="838" y="115"/>
                    <a:pt x="845" y="113"/>
                  </a:cubicBezTo>
                  <a:cubicBezTo>
                    <a:pt x="851" y="111"/>
                    <a:pt x="853" y="109"/>
                    <a:pt x="854" y="109"/>
                  </a:cubicBezTo>
                  <a:cubicBezTo>
                    <a:pt x="854" y="109"/>
                    <a:pt x="854" y="109"/>
                    <a:pt x="855" y="109"/>
                  </a:cubicBezTo>
                  <a:cubicBezTo>
                    <a:pt x="856" y="109"/>
                    <a:pt x="856" y="109"/>
                    <a:pt x="857" y="109"/>
                  </a:cubicBezTo>
                  <a:cubicBezTo>
                    <a:pt x="857" y="109"/>
                    <a:pt x="858" y="109"/>
                    <a:pt x="858" y="109"/>
                  </a:cubicBezTo>
                  <a:cubicBezTo>
                    <a:pt x="860" y="109"/>
                    <a:pt x="862" y="109"/>
                    <a:pt x="863" y="108"/>
                  </a:cubicBezTo>
                  <a:cubicBezTo>
                    <a:pt x="865" y="108"/>
                    <a:pt x="867" y="108"/>
                    <a:pt x="868" y="108"/>
                  </a:cubicBezTo>
                  <a:cubicBezTo>
                    <a:pt x="868" y="108"/>
                    <a:pt x="868" y="108"/>
                    <a:pt x="868" y="108"/>
                  </a:cubicBezTo>
                  <a:cubicBezTo>
                    <a:pt x="868" y="108"/>
                    <a:pt x="869" y="108"/>
                    <a:pt x="869" y="108"/>
                  </a:cubicBezTo>
                  <a:cubicBezTo>
                    <a:pt x="869" y="108"/>
                    <a:pt x="869" y="108"/>
                    <a:pt x="870" y="107"/>
                  </a:cubicBezTo>
                  <a:cubicBezTo>
                    <a:pt x="870" y="107"/>
                    <a:pt x="870" y="106"/>
                    <a:pt x="871" y="106"/>
                  </a:cubicBezTo>
                  <a:cubicBezTo>
                    <a:pt x="871" y="106"/>
                    <a:pt x="871" y="107"/>
                    <a:pt x="872" y="107"/>
                  </a:cubicBezTo>
                  <a:cubicBezTo>
                    <a:pt x="872" y="107"/>
                    <a:pt x="872" y="107"/>
                    <a:pt x="872" y="107"/>
                  </a:cubicBezTo>
                  <a:cubicBezTo>
                    <a:pt x="873" y="107"/>
                    <a:pt x="874" y="106"/>
                    <a:pt x="873" y="106"/>
                  </a:cubicBezTo>
                  <a:cubicBezTo>
                    <a:pt x="871" y="106"/>
                    <a:pt x="872" y="106"/>
                    <a:pt x="872" y="105"/>
                  </a:cubicBezTo>
                  <a:cubicBezTo>
                    <a:pt x="872" y="105"/>
                    <a:pt x="872" y="105"/>
                    <a:pt x="873" y="105"/>
                  </a:cubicBezTo>
                  <a:cubicBezTo>
                    <a:pt x="873" y="105"/>
                    <a:pt x="874" y="105"/>
                    <a:pt x="875" y="106"/>
                  </a:cubicBezTo>
                  <a:cubicBezTo>
                    <a:pt x="875" y="106"/>
                    <a:pt x="875" y="106"/>
                    <a:pt x="875" y="106"/>
                  </a:cubicBezTo>
                  <a:cubicBezTo>
                    <a:pt x="877" y="106"/>
                    <a:pt x="877" y="105"/>
                    <a:pt x="875" y="103"/>
                  </a:cubicBezTo>
                  <a:cubicBezTo>
                    <a:pt x="875" y="103"/>
                    <a:pt x="875" y="103"/>
                    <a:pt x="875" y="103"/>
                  </a:cubicBezTo>
                  <a:cubicBezTo>
                    <a:pt x="875" y="103"/>
                    <a:pt x="877" y="104"/>
                    <a:pt x="878" y="104"/>
                  </a:cubicBezTo>
                  <a:cubicBezTo>
                    <a:pt x="880" y="104"/>
                    <a:pt x="882" y="105"/>
                    <a:pt x="884" y="105"/>
                  </a:cubicBezTo>
                  <a:cubicBezTo>
                    <a:pt x="887" y="105"/>
                    <a:pt x="889" y="104"/>
                    <a:pt x="891" y="103"/>
                  </a:cubicBezTo>
                  <a:cubicBezTo>
                    <a:pt x="899" y="100"/>
                    <a:pt x="880" y="100"/>
                    <a:pt x="880" y="100"/>
                  </a:cubicBezTo>
                  <a:cubicBezTo>
                    <a:pt x="879" y="100"/>
                    <a:pt x="881" y="99"/>
                    <a:pt x="883" y="99"/>
                  </a:cubicBezTo>
                  <a:cubicBezTo>
                    <a:pt x="885" y="99"/>
                    <a:pt x="884" y="98"/>
                    <a:pt x="881" y="98"/>
                  </a:cubicBezTo>
                  <a:cubicBezTo>
                    <a:pt x="879" y="97"/>
                    <a:pt x="877" y="97"/>
                    <a:pt x="876" y="97"/>
                  </a:cubicBezTo>
                  <a:cubicBezTo>
                    <a:pt x="876" y="97"/>
                    <a:pt x="876" y="97"/>
                    <a:pt x="876" y="97"/>
                  </a:cubicBezTo>
                  <a:cubicBezTo>
                    <a:pt x="876" y="97"/>
                    <a:pt x="876" y="97"/>
                    <a:pt x="875" y="97"/>
                  </a:cubicBezTo>
                  <a:cubicBezTo>
                    <a:pt x="875" y="97"/>
                    <a:pt x="874" y="97"/>
                    <a:pt x="873" y="97"/>
                  </a:cubicBezTo>
                  <a:cubicBezTo>
                    <a:pt x="872" y="96"/>
                    <a:pt x="874" y="96"/>
                    <a:pt x="875" y="96"/>
                  </a:cubicBezTo>
                  <a:cubicBezTo>
                    <a:pt x="875" y="96"/>
                    <a:pt x="875" y="96"/>
                    <a:pt x="875" y="96"/>
                  </a:cubicBezTo>
                  <a:cubicBezTo>
                    <a:pt x="876" y="96"/>
                    <a:pt x="881" y="97"/>
                    <a:pt x="887" y="98"/>
                  </a:cubicBezTo>
                  <a:cubicBezTo>
                    <a:pt x="893" y="99"/>
                    <a:pt x="899" y="100"/>
                    <a:pt x="902" y="100"/>
                  </a:cubicBezTo>
                  <a:cubicBezTo>
                    <a:pt x="902" y="100"/>
                    <a:pt x="903" y="100"/>
                    <a:pt x="903" y="100"/>
                  </a:cubicBezTo>
                  <a:cubicBezTo>
                    <a:pt x="903" y="100"/>
                    <a:pt x="903" y="99"/>
                    <a:pt x="904" y="99"/>
                  </a:cubicBezTo>
                  <a:cubicBezTo>
                    <a:pt x="904" y="99"/>
                    <a:pt x="904" y="99"/>
                    <a:pt x="904" y="100"/>
                  </a:cubicBezTo>
                  <a:cubicBezTo>
                    <a:pt x="904" y="100"/>
                    <a:pt x="905" y="100"/>
                    <a:pt x="905" y="100"/>
                  </a:cubicBezTo>
                  <a:cubicBezTo>
                    <a:pt x="906" y="100"/>
                    <a:pt x="908" y="99"/>
                    <a:pt x="908" y="98"/>
                  </a:cubicBezTo>
                  <a:cubicBezTo>
                    <a:pt x="909" y="98"/>
                    <a:pt x="910" y="97"/>
                    <a:pt x="911" y="97"/>
                  </a:cubicBezTo>
                  <a:cubicBezTo>
                    <a:pt x="911" y="97"/>
                    <a:pt x="911" y="97"/>
                    <a:pt x="911" y="97"/>
                  </a:cubicBezTo>
                  <a:cubicBezTo>
                    <a:pt x="911" y="98"/>
                    <a:pt x="911" y="98"/>
                    <a:pt x="912" y="98"/>
                  </a:cubicBezTo>
                  <a:cubicBezTo>
                    <a:pt x="912" y="98"/>
                    <a:pt x="912" y="97"/>
                    <a:pt x="913" y="97"/>
                  </a:cubicBezTo>
                  <a:cubicBezTo>
                    <a:pt x="913" y="97"/>
                    <a:pt x="914" y="97"/>
                    <a:pt x="914" y="97"/>
                  </a:cubicBezTo>
                  <a:cubicBezTo>
                    <a:pt x="915" y="97"/>
                    <a:pt x="916" y="97"/>
                    <a:pt x="916" y="97"/>
                  </a:cubicBezTo>
                  <a:cubicBezTo>
                    <a:pt x="916" y="98"/>
                    <a:pt x="919" y="98"/>
                    <a:pt x="924" y="98"/>
                  </a:cubicBezTo>
                  <a:cubicBezTo>
                    <a:pt x="927" y="98"/>
                    <a:pt x="932" y="98"/>
                    <a:pt x="937" y="97"/>
                  </a:cubicBezTo>
                  <a:cubicBezTo>
                    <a:pt x="944" y="96"/>
                    <a:pt x="950" y="95"/>
                    <a:pt x="950" y="93"/>
                  </a:cubicBezTo>
                  <a:cubicBezTo>
                    <a:pt x="951" y="92"/>
                    <a:pt x="944" y="91"/>
                    <a:pt x="938" y="90"/>
                  </a:cubicBezTo>
                  <a:cubicBezTo>
                    <a:pt x="929" y="89"/>
                    <a:pt x="927" y="86"/>
                    <a:pt x="923" y="85"/>
                  </a:cubicBezTo>
                  <a:cubicBezTo>
                    <a:pt x="921" y="85"/>
                    <a:pt x="921" y="85"/>
                    <a:pt x="923" y="85"/>
                  </a:cubicBezTo>
                  <a:cubicBezTo>
                    <a:pt x="925" y="85"/>
                    <a:pt x="929" y="86"/>
                    <a:pt x="934" y="87"/>
                  </a:cubicBezTo>
                  <a:cubicBezTo>
                    <a:pt x="939" y="88"/>
                    <a:pt x="941" y="90"/>
                    <a:pt x="949" y="91"/>
                  </a:cubicBezTo>
                  <a:cubicBezTo>
                    <a:pt x="950" y="91"/>
                    <a:pt x="951" y="91"/>
                    <a:pt x="952" y="91"/>
                  </a:cubicBezTo>
                  <a:cubicBezTo>
                    <a:pt x="959" y="91"/>
                    <a:pt x="964" y="90"/>
                    <a:pt x="968" y="88"/>
                  </a:cubicBezTo>
                  <a:cubicBezTo>
                    <a:pt x="974" y="86"/>
                    <a:pt x="974" y="83"/>
                    <a:pt x="977" y="83"/>
                  </a:cubicBezTo>
                  <a:cubicBezTo>
                    <a:pt x="977" y="83"/>
                    <a:pt x="977" y="83"/>
                    <a:pt x="977" y="83"/>
                  </a:cubicBezTo>
                  <a:cubicBezTo>
                    <a:pt x="981" y="83"/>
                    <a:pt x="984" y="83"/>
                    <a:pt x="984" y="84"/>
                  </a:cubicBezTo>
                  <a:cubicBezTo>
                    <a:pt x="985" y="84"/>
                    <a:pt x="985" y="84"/>
                    <a:pt x="985" y="84"/>
                  </a:cubicBezTo>
                  <a:cubicBezTo>
                    <a:pt x="984" y="85"/>
                    <a:pt x="986" y="85"/>
                    <a:pt x="988" y="85"/>
                  </a:cubicBezTo>
                  <a:cubicBezTo>
                    <a:pt x="989" y="85"/>
                    <a:pt x="989" y="85"/>
                    <a:pt x="990" y="85"/>
                  </a:cubicBezTo>
                  <a:cubicBezTo>
                    <a:pt x="990" y="85"/>
                    <a:pt x="991" y="85"/>
                    <a:pt x="991" y="85"/>
                  </a:cubicBezTo>
                  <a:cubicBezTo>
                    <a:pt x="991" y="85"/>
                    <a:pt x="991" y="85"/>
                    <a:pt x="991" y="85"/>
                  </a:cubicBezTo>
                  <a:cubicBezTo>
                    <a:pt x="992" y="85"/>
                    <a:pt x="993" y="85"/>
                    <a:pt x="995" y="85"/>
                  </a:cubicBezTo>
                  <a:cubicBezTo>
                    <a:pt x="995" y="85"/>
                    <a:pt x="995" y="85"/>
                    <a:pt x="996" y="85"/>
                  </a:cubicBezTo>
                  <a:cubicBezTo>
                    <a:pt x="998" y="85"/>
                    <a:pt x="1000" y="85"/>
                    <a:pt x="998" y="83"/>
                  </a:cubicBezTo>
                  <a:cubicBezTo>
                    <a:pt x="996" y="82"/>
                    <a:pt x="994" y="81"/>
                    <a:pt x="995" y="81"/>
                  </a:cubicBezTo>
                  <a:cubicBezTo>
                    <a:pt x="995" y="81"/>
                    <a:pt x="995" y="81"/>
                    <a:pt x="995" y="81"/>
                  </a:cubicBezTo>
                  <a:cubicBezTo>
                    <a:pt x="998" y="82"/>
                    <a:pt x="1000" y="82"/>
                    <a:pt x="1001" y="82"/>
                  </a:cubicBezTo>
                  <a:cubicBezTo>
                    <a:pt x="1001" y="82"/>
                    <a:pt x="1001" y="82"/>
                    <a:pt x="1001" y="82"/>
                  </a:cubicBezTo>
                  <a:cubicBezTo>
                    <a:pt x="1001" y="82"/>
                    <a:pt x="1001" y="82"/>
                    <a:pt x="1001" y="82"/>
                  </a:cubicBezTo>
                  <a:cubicBezTo>
                    <a:pt x="1002" y="82"/>
                    <a:pt x="1001" y="83"/>
                    <a:pt x="1001" y="84"/>
                  </a:cubicBezTo>
                  <a:cubicBezTo>
                    <a:pt x="1001" y="85"/>
                    <a:pt x="1001" y="85"/>
                    <a:pt x="1005" y="85"/>
                  </a:cubicBezTo>
                  <a:cubicBezTo>
                    <a:pt x="1005" y="85"/>
                    <a:pt x="1006" y="85"/>
                    <a:pt x="1007" y="85"/>
                  </a:cubicBezTo>
                  <a:cubicBezTo>
                    <a:pt x="1011" y="85"/>
                    <a:pt x="1017" y="84"/>
                    <a:pt x="1022" y="83"/>
                  </a:cubicBezTo>
                  <a:cubicBezTo>
                    <a:pt x="1030" y="81"/>
                    <a:pt x="1032" y="80"/>
                    <a:pt x="1032" y="79"/>
                  </a:cubicBezTo>
                  <a:cubicBezTo>
                    <a:pt x="1033" y="76"/>
                    <a:pt x="1034" y="74"/>
                    <a:pt x="1033" y="73"/>
                  </a:cubicBezTo>
                  <a:cubicBezTo>
                    <a:pt x="1032" y="73"/>
                    <a:pt x="1031" y="72"/>
                    <a:pt x="1031" y="72"/>
                  </a:cubicBezTo>
                  <a:cubicBezTo>
                    <a:pt x="1031" y="72"/>
                    <a:pt x="1031" y="72"/>
                    <a:pt x="1032" y="72"/>
                  </a:cubicBezTo>
                  <a:cubicBezTo>
                    <a:pt x="1032" y="72"/>
                    <a:pt x="1033" y="72"/>
                    <a:pt x="1035" y="72"/>
                  </a:cubicBezTo>
                  <a:cubicBezTo>
                    <a:pt x="1036" y="72"/>
                    <a:pt x="1038" y="72"/>
                    <a:pt x="1040" y="72"/>
                  </a:cubicBezTo>
                  <a:cubicBezTo>
                    <a:pt x="1041" y="72"/>
                    <a:pt x="1042" y="72"/>
                    <a:pt x="1044" y="72"/>
                  </a:cubicBezTo>
                  <a:cubicBezTo>
                    <a:pt x="1051" y="72"/>
                    <a:pt x="1049" y="70"/>
                    <a:pt x="1051" y="68"/>
                  </a:cubicBezTo>
                  <a:cubicBezTo>
                    <a:pt x="1053" y="67"/>
                    <a:pt x="1044" y="66"/>
                    <a:pt x="1043" y="66"/>
                  </a:cubicBezTo>
                  <a:cubicBezTo>
                    <a:pt x="1041" y="65"/>
                    <a:pt x="1041" y="65"/>
                    <a:pt x="1041" y="65"/>
                  </a:cubicBezTo>
                  <a:cubicBezTo>
                    <a:pt x="1041" y="65"/>
                    <a:pt x="1041" y="65"/>
                    <a:pt x="1042" y="65"/>
                  </a:cubicBezTo>
                  <a:cubicBezTo>
                    <a:pt x="1042" y="65"/>
                    <a:pt x="1042" y="65"/>
                    <a:pt x="1042" y="65"/>
                  </a:cubicBezTo>
                  <a:cubicBezTo>
                    <a:pt x="1042" y="65"/>
                    <a:pt x="1038" y="64"/>
                    <a:pt x="1031" y="63"/>
                  </a:cubicBezTo>
                  <a:cubicBezTo>
                    <a:pt x="1029" y="62"/>
                    <a:pt x="1026" y="62"/>
                    <a:pt x="1024" y="62"/>
                  </a:cubicBezTo>
                  <a:cubicBezTo>
                    <a:pt x="1018" y="62"/>
                    <a:pt x="1014" y="63"/>
                    <a:pt x="1013" y="65"/>
                  </a:cubicBezTo>
                  <a:cubicBezTo>
                    <a:pt x="1013" y="66"/>
                    <a:pt x="1014" y="68"/>
                    <a:pt x="1012" y="68"/>
                  </a:cubicBezTo>
                  <a:cubicBezTo>
                    <a:pt x="1009" y="68"/>
                    <a:pt x="1008" y="68"/>
                    <a:pt x="1009" y="69"/>
                  </a:cubicBezTo>
                  <a:cubicBezTo>
                    <a:pt x="1011" y="69"/>
                    <a:pt x="999" y="70"/>
                    <a:pt x="990" y="73"/>
                  </a:cubicBezTo>
                  <a:cubicBezTo>
                    <a:pt x="986" y="74"/>
                    <a:pt x="982" y="75"/>
                    <a:pt x="978" y="75"/>
                  </a:cubicBezTo>
                  <a:cubicBezTo>
                    <a:pt x="972" y="75"/>
                    <a:pt x="968" y="74"/>
                    <a:pt x="971" y="71"/>
                  </a:cubicBezTo>
                  <a:cubicBezTo>
                    <a:pt x="976" y="68"/>
                    <a:pt x="971" y="66"/>
                    <a:pt x="967" y="66"/>
                  </a:cubicBezTo>
                  <a:cubicBezTo>
                    <a:pt x="965" y="66"/>
                    <a:pt x="963" y="66"/>
                    <a:pt x="962" y="67"/>
                  </a:cubicBezTo>
                  <a:cubicBezTo>
                    <a:pt x="960" y="68"/>
                    <a:pt x="958" y="68"/>
                    <a:pt x="957" y="68"/>
                  </a:cubicBezTo>
                  <a:cubicBezTo>
                    <a:pt x="955" y="68"/>
                    <a:pt x="954" y="67"/>
                    <a:pt x="954" y="66"/>
                  </a:cubicBezTo>
                  <a:cubicBezTo>
                    <a:pt x="955" y="64"/>
                    <a:pt x="954" y="62"/>
                    <a:pt x="957" y="62"/>
                  </a:cubicBezTo>
                  <a:cubicBezTo>
                    <a:pt x="959" y="61"/>
                    <a:pt x="960" y="61"/>
                    <a:pt x="958" y="61"/>
                  </a:cubicBezTo>
                  <a:cubicBezTo>
                    <a:pt x="956" y="61"/>
                    <a:pt x="951" y="60"/>
                    <a:pt x="948" y="60"/>
                  </a:cubicBezTo>
                  <a:cubicBezTo>
                    <a:pt x="944" y="60"/>
                    <a:pt x="943" y="59"/>
                    <a:pt x="946" y="58"/>
                  </a:cubicBezTo>
                  <a:cubicBezTo>
                    <a:pt x="949" y="57"/>
                    <a:pt x="952" y="56"/>
                    <a:pt x="950" y="56"/>
                  </a:cubicBezTo>
                  <a:cubicBezTo>
                    <a:pt x="949" y="56"/>
                    <a:pt x="949" y="56"/>
                    <a:pt x="951" y="56"/>
                  </a:cubicBezTo>
                  <a:cubicBezTo>
                    <a:pt x="952" y="55"/>
                    <a:pt x="952" y="55"/>
                    <a:pt x="953" y="55"/>
                  </a:cubicBezTo>
                  <a:cubicBezTo>
                    <a:pt x="954" y="55"/>
                    <a:pt x="955" y="55"/>
                    <a:pt x="956" y="56"/>
                  </a:cubicBezTo>
                  <a:cubicBezTo>
                    <a:pt x="956" y="56"/>
                    <a:pt x="956" y="56"/>
                    <a:pt x="956" y="56"/>
                  </a:cubicBezTo>
                  <a:cubicBezTo>
                    <a:pt x="957" y="56"/>
                    <a:pt x="959" y="52"/>
                    <a:pt x="958" y="47"/>
                  </a:cubicBezTo>
                  <a:cubicBezTo>
                    <a:pt x="957" y="46"/>
                    <a:pt x="957" y="45"/>
                    <a:pt x="956" y="44"/>
                  </a:cubicBezTo>
                  <a:cubicBezTo>
                    <a:pt x="955" y="42"/>
                    <a:pt x="951" y="42"/>
                    <a:pt x="948" y="42"/>
                  </a:cubicBezTo>
                  <a:cubicBezTo>
                    <a:pt x="942" y="42"/>
                    <a:pt x="936" y="43"/>
                    <a:pt x="937" y="43"/>
                  </a:cubicBezTo>
                  <a:cubicBezTo>
                    <a:pt x="939" y="43"/>
                    <a:pt x="939" y="44"/>
                    <a:pt x="937" y="44"/>
                  </a:cubicBezTo>
                  <a:cubicBezTo>
                    <a:pt x="936" y="45"/>
                    <a:pt x="935" y="45"/>
                    <a:pt x="935" y="45"/>
                  </a:cubicBezTo>
                  <a:cubicBezTo>
                    <a:pt x="934" y="45"/>
                    <a:pt x="934" y="45"/>
                    <a:pt x="934" y="45"/>
                  </a:cubicBezTo>
                  <a:cubicBezTo>
                    <a:pt x="934" y="44"/>
                    <a:pt x="933" y="44"/>
                    <a:pt x="932" y="44"/>
                  </a:cubicBezTo>
                  <a:cubicBezTo>
                    <a:pt x="930" y="44"/>
                    <a:pt x="925" y="45"/>
                    <a:pt x="921" y="46"/>
                  </a:cubicBezTo>
                  <a:cubicBezTo>
                    <a:pt x="917" y="48"/>
                    <a:pt x="913" y="51"/>
                    <a:pt x="910" y="54"/>
                  </a:cubicBezTo>
                  <a:cubicBezTo>
                    <a:pt x="908" y="57"/>
                    <a:pt x="923" y="58"/>
                    <a:pt x="925" y="59"/>
                  </a:cubicBezTo>
                  <a:cubicBezTo>
                    <a:pt x="928" y="60"/>
                    <a:pt x="931" y="60"/>
                    <a:pt x="929" y="61"/>
                  </a:cubicBezTo>
                  <a:cubicBezTo>
                    <a:pt x="928" y="61"/>
                    <a:pt x="927" y="61"/>
                    <a:pt x="927" y="61"/>
                  </a:cubicBezTo>
                  <a:cubicBezTo>
                    <a:pt x="926" y="61"/>
                    <a:pt x="926" y="61"/>
                    <a:pt x="926" y="61"/>
                  </a:cubicBezTo>
                  <a:cubicBezTo>
                    <a:pt x="927" y="61"/>
                    <a:pt x="926" y="61"/>
                    <a:pt x="926" y="61"/>
                  </a:cubicBezTo>
                  <a:cubicBezTo>
                    <a:pt x="925" y="61"/>
                    <a:pt x="923" y="61"/>
                    <a:pt x="920" y="62"/>
                  </a:cubicBezTo>
                  <a:cubicBezTo>
                    <a:pt x="916" y="63"/>
                    <a:pt x="916" y="64"/>
                    <a:pt x="918" y="64"/>
                  </a:cubicBezTo>
                  <a:cubicBezTo>
                    <a:pt x="919" y="64"/>
                    <a:pt x="919" y="63"/>
                    <a:pt x="919" y="63"/>
                  </a:cubicBezTo>
                  <a:cubicBezTo>
                    <a:pt x="919" y="63"/>
                    <a:pt x="919" y="63"/>
                    <a:pt x="919" y="63"/>
                  </a:cubicBezTo>
                  <a:cubicBezTo>
                    <a:pt x="922" y="63"/>
                    <a:pt x="921" y="67"/>
                    <a:pt x="906" y="69"/>
                  </a:cubicBezTo>
                  <a:cubicBezTo>
                    <a:pt x="892" y="71"/>
                    <a:pt x="890" y="75"/>
                    <a:pt x="892" y="75"/>
                  </a:cubicBezTo>
                  <a:cubicBezTo>
                    <a:pt x="893" y="75"/>
                    <a:pt x="893" y="75"/>
                    <a:pt x="893" y="75"/>
                  </a:cubicBezTo>
                  <a:cubicBezTo>
                    <a:pt x="893" y="75"/>
                    <a:pt x="893" y="75"/>
                    <a:pt x="893" y="75"/>
                  </a:cubicBezTo>
                  <a:cubicBezTo>
                    <a:pt x="894" y="75"/>
                    <a:pt x="893" y="75"/>
                    <a:pt x="889" y="76"/>
                  </a:cubicBezTo>
                  <a:cubicBezTo>
                    <a:pt x="884" y="76"/>
                    <a:pt x="878" y="77"/>
                    <a:pt x="877" y="77"/>
                  </a:cubicBezTo>
                  <a:cubicBezTo>
                    <a:pt x="877" y="78"/>
                    <a:pt x="876" y="78"/>
                    <a:pt x="876" y="78"/>
                  </a:cubicBezTo>
                  <a:cubicBezTo>
                    <a:pt x="875" y="78"/>
                    <a:pt x="875" y="77"/>
                    <a:pt x="875" y="77"/>
                  </a:cubicBezTo>
                  <a:cubicBezTo>
                    <a:pt x="875" y="76"/>
                    <a:pt x="877" y="76"/>
                    <a:pt x="881" y="76"/>
                  </a:cubicBezTo>
                  <a:cubicBezTo>
                    <a:pt x="885" y="75"/>
                    <a:pt x="886" y="75"/>
                    <a:pt x="885" y="75"/>
                  </a:cubicBezTo>
                  <a:cubicBezTo>
                    <a:pt x="885" y="75"/>
                    <a:pt x="885" y="75"/>
                    <a:pt x="885" y="75"/>
                  </a:cubicBezTo>
                  <a:cubicBezTo>
                    <a:pt x="885" y="75"/>
                    <a:pt x="885" y="75"/>
                    <a:pt x="885" y="75"/>
                  </a:cubicBezTo>
                  <a:cubicBezTo>
                    <a:pt x="884" y="75"/>
                    <a:pt x="884" y="74"/>
                    <a:pt x="885" y="74"/>
                  </a:cubicBezTo>
                  <a:cubicBezTo>
                    <a:pt x="886" y="74"/>
                    <a:pt x="886" y="74"/>
                    <a:pt x="885" y="74"/>
                  </a:cubicBezTo>
                  <a:cubicBezTo>
                    <a:pt x="884" y="74"/>
                    <a:pt x="884" y="74"/>
                    <a:pt x="883" y="74"/>
                  </a:cubicBezTo>
                  <a:cubicBezTo>
                    <a:pt x="883" y="74"/>
                    <a:pt x="882" y="74"/>
                    <a:pt x="882" y="74"/>
                  </a:cubicBezTo>
                  <a:cubicBezTo>
                    <a:pt x="881" y="74"/>
                    <a:pt x="880" y="74"/>
                    <a:pt x="881" y="73"/>
                  </a:cubicBezTo>
                  <a:cubicBezTo>
                    <a:pt x="883" y="73"/>
                    <a:pt x="881" y="71"/>
                    <a:pt x="886" y="70"/>
                  </a:cubicBezTo>
                  <a:cubicBezTo>
                    <a:pt x="890" y="69"/>
                    <a:pt x="891" y="68"/>
                    <a:pt x="889" y="68"/>
                  </a:cubicBezTo>
                  <a:cubicBezTo>
                    <a:pt x="889" y="68"/>
                    <a:pt x="889" y="68"/>
                    <a:pt x="888" y="68"/>
                  </a:cubicBezTo>
                  <a:cubicBezTo>
                    <a:pt x="887" y="68"/>
                    <a:pt x="885" y="68"/>
                    <a:pt x="885" y="68"/>
                  </a:cubicBezTo>
                  <a:cubicBezTo>
                    <a:pt x="884" y="68"/>
                    <a:pt x="884" y="68"/>
                    <a:pt x="885" y="68"/>
                  </a:cubicBezTo>
                  <a:cubicBezTo>
                    <a:pt x="886" y="68"/>
                    <a:pt x="885" y="67"/>
                    <a:pt x="883" y="66"/>
                  </a:cubicBezTo>
                  <a:cubicBezTo>
                    <a:pt x="880" y="66"/>
                    <a:pt x="879" y="65"/>
                    <a:pt x="879" y="65"/>
                  </a:cubicBezTo>
                  <a:cubicBezTo>
                    <a:pt x="879" y="65"/>
                    <a:pt x="878" y="65"/>
                    <a:pt x="877" y="65"/>
                  </a:cubicBezTo>
                  <a:cubicBezTo>
                    <a:pt x="876" y="65"/>
                    <a:pt x="876" y="65"/>
                    <a:pt x="875" y="65"/>
                  </a:cubicBezTo>
                  <a:cubicBezTo>
                    <a:pt x="874" y="65"/>
                    <a:pt x="873" y="65"/>
                    <a:pt x="872" y="65"/>
                  </a:cubicBezTo>
                  <a:cubicBezTo>
                    <a:pt x="871" y="65"/>
                    <a:pt x="871" y="65"/>
                    <a:pt x="870" y="65"/>
                  </a:cubicBezTo>
                  <a:cubicBezTo>
                    <a:pt x="870" y="65"/>
                    <a:pt x="870" y="65"/>
                    <a:pt x="870" y="65"/>
                  </a:cubicBezTo>
                  <a:cubicBezTo>
                    <a:pt x="869" y="65"/>
                    <a:pt x="867" y="65"/>
                    <a:pt x="867" y="66"/>
                  </a:cubicBezTo>
                  <a:cubicBezTo>
                    <a:pt x="867" y="66"/>
                    <a:pt x="867" y="67"/>
                    <a:pt x="867" y="67"/>
                  </a:cubicBezTo>
                  <a:cubicBezTo>
                    <a:pt x="866" y="67"/>
                    <a:pt x="866" y="67"/>
                    <a:pt x="866" y="67"/>
                  </a:cubicBezTo>
                  <a:cubicBezTo>
                    <a:pt x="866" y="67"/>
                    <a:pt x="866" y="67"/>
                    <a:pt x="866" y="67"/>
                  </a:cubicBezTo>
                  <a:cubicBezTo>
                    <a:pt x="866" y="67"/>
                    <a:pt x="867" y="67"/>
                    <a:pt x="868" y="69"/>
                  </a:cubicBezTo>
                  <a:cubicBezTo>
                    <a:pt x="869" y="69"/>
                    <a:pt x="869" y="70"/>
                    <a:pt x="868" y="70"/>
                  </a:cubicBezTo>
                  <a:cubicBezTo>
                    <a:pt x="868" y="70"/>
                    <a:pt x="867" y="70"/>
                    <a:pt x="866" y="69"/>
                  </a:cubicBezTo>
                  <a:cubicBezTo>
                    <a:pt x="864" y="68"/>
                    <a:pt x="863" y="68"/>
                    <a:pt x="863" y="68"/>
                  </a:cubicBezTo>
                  <a:cubicBezTo>
                    <a:pt x="862" y="68"/>
                    <a:pt x="862" y="68"/>
                    <a:pt x="862" y="68"/>
                  </a:cubicBezTo>
                  <a:cubicBezTo>
                    <a:pt x="863" y="69"/>
                    <a:pt x="857" y="69"/>
                    <a:pt x="849" y="69"/>
                  </a:cubicBezTo>
                  <a:cubicBezTo>
                    <a:pt x="848" y="69"/>
                    <a:pt x="846" y="69"/>
                    <a:pt x="844" y="69"/>
                  </a:cubicBezTo>
                  <a:cubicBezTo>
                    <a:pt x="837" y="69"/>
                    <a:pt x="829" y="69"/>
                    <a:pt x="825" y="68"/>
                  </a:cubicBezTo>
                  <a:cubicBezTo>
                    <a:pt x="820" y="68"/>
                    <a:pt x="818" y="67"/>
                    <a:pt x="814" y="66"/>
                  </a:cubicBezTo>
                  <a:cubicBezTo>
                    <a:pt x="809" y="64"/>
                    <a:pt x="803" y="59"/>
                    <a:pt x="789" y="57"/>
                  </a:cubicBezTo>
                  <a:cubicBezTo>
                    <a:pt x="787" y="56"/>
                    <a:pt x="784" y="56"/>
                    <a:pt x="782" y="56"/>
                  </a:cubicBezTo>
                  <a:cubicBezTo>
                    <a:pt x="777" y="56"/>
                    <a:pt x="773" y="57"/>
                    <a:pt x="770" y="58"/>
                  </a:cubicBezTo>
                  <a:cubicBezTo>
                    <a:pt x="767" y="58"/>
                    <a:pt x="765" y="59"/>
                    <a:pt x="766" y="59"/>
                  </a:cubicBezTo>
                  <a:cubicBezTo>
                    <a:pt x="766" y="59"/>
                    <a:pt x="766" y="59"/>
                    <a:pt x="766" y="59"/>
                  </a:cubicBezTo>
                  <a:cubicBezTo>
                    <a:pt x="766" y="59"/>
                    <a:pt x="766" y="59"/>
                    <a:pt x="766" y="59"/>
                  </a:cubicBezTo>
                  <a:cubicBezTo>
                    <a:pt x="767" y="59"/>
                    <a:pt x="765" y="60"/>
                    <a:pt x="768" y="61"/>
                  </a:cubicBezTo>
                  <a:cubicBezTo>
                    <a:pt x="768" y="61"/>
                    <a:pt x="769" y="61"/>
                    <a:pt x="769" y="61"/>
                  </a:cubicBezTo>
                  <a:cubicBezTo>
                    <a:pt x="771" y="61"/>
                    <a:pt x="773" y="60"/>
                    <a:pt x="772" y="60"/>
                  </a:cubicBezTo>
                  <a:cubicBezTo>
                    <a:pt x="771" y="60"/>
                    <a:pt x="774" y="60"/>
                    <a:pt x="777" y="60"/>
                  </a:cubicBezTo>
                  <a:cubicBezTo>
                    <a:pt x="778" y="60"/>
                    <a:pt x="780" y="60"/>
                    <a:pt x="780" y="60"/>
                  </a:cubicBezTo>
                  <a:cubicBezTo>
                    <a:pt x="781" y="60"/>
                    <a:pt x="781" y="60"/>
                    <a:pt x="781" y="60"/>
                  </a:cubicBezTo>
                  <a:cubicBezTo>
                    <a:pt x="782" y="60"/>
                    <a:pt x="782" y="60"/>
                    <a:pt x="782" y="60"/>
                  </a:cubicBezTo>
                  <a:cubicBezTo>
                    <a:pt x="784" y="60"/>
                    <a:pt x="787" y="59"/>
                    <a:pt x="790" y="59"/>
                  </a:cubicBezTo>
                  <a:cubicBezTo>
                    <a:pt x="791" y="59"/>
                    <a:pt x="792" y="59"/>
                    <a:pt x="792" y="59"/>
                  </a:cubicBezTo>
                  <a:cubicBezTo>
                    <a:pt x="794" y="59"/>
                    <a:pt x="792" y="59"/>
                    <a:pt x="789" y="60"/>
                  </a:cubicBezTo>
                  <a:cubicBezTo>
                    <a:pt x="786" y="61"/>
                    <a:pt x="772" y="61"/>
                    <a:pt x="765" y="64"/>
                  </a:cubicBezTo>
                  <a:cubicBezTo>
                    <a:pt x="758" y="67"/>
                    <a:pt x="758" y="71"/>
                    <a:pt x="757" y="71"/>
                  </a:cubicBezTo>
                  <a:cubicBezTo>
                    <a:pt x="757" y="71"/>
                    <a:pt x="757" y="71"/>
                    <a:pt x="757" y="71"/>
                  </a:cubicBezTo>
                  <a:cubicBezTo>
                    <a:pt x="756" y="71"/>
                    <a:pt x="755" y="70"/>
                    <a:pt x="756" y="70"/>
                  </a:cubicBezTo>
                  <a:cubicBezTo>
                    <a:pt x="756" y="70"/>
                    <a:pt x="756" y="70"/>
                    <a:pt x="756" y="70"/>
                  </a:cubicBezTo>
                  <a:cubicBezTo>
                    <a:pt x="756" y="70"/>
                    <a:pt x="752" y="71"/>
                    <a:pt x="751" y="72"/>
                  </a:cubicBezTo>
                  <a:cubicBezTo>
                    <a:pt x="751" y="73"/>
                    <a:pt x="751" y="73"/>
                    <a:pt x="750" y="73"/>
                  </a:cubicBezTo>
                  <a:cubicBezTo>
                    <a:pt x="750" y="73"/>
                    <a:pt x="749" y="72"/>
                    <a:pt x="748" y="70"/>
                  </a:cubicBezTo>
                  <a:cubicBezTo>
                    <a:pt x="747" y="67"/>
                    <a:pt x="749" y="65"/>
                    <a:pt x="749" y="65"/>
                  </a:cubicBezTo>
                  <a:cubicBezTo>
                    <a:pt x="749" y="65"/>
                    <a:pt x="749" y="65"/>
                    <a:pt x="749" y="65"/>
                  </a:cubicBezTo>
                  <a:cubicBezTo>
                    <a:pt x="749" y="65"/>
                    <a:pt x="748" y="65"/>
                    <a:pt x="748" y="65"/>
                  </a:cubicBezTo>
                  <a:cubicBezTo>
                    <a:pt x="747" y="65"/>
                    <a:pt x="746" y="65"/>
                    <a:pt x="745" y="64"/>
                  </a:cubicBezTo>
                  <a:cubicBezTo>
                    <a:pt x="744" y="62"/>
                    <a:pt x="729" y="62"/>
                    <a:pt x="712" y="62"/>
                  </a:cubicBezTo>
                  <a:cubicBezTo>
                    <a:pt x="694" y="62"/>
                    <a:pt x="686" y="58"/>
                    <a:pt x="688" y="57"/>
                  </a:cubicBezTo>
                  <a:cubicBezTo>
                    <a:pt x="690" y="57"/>
                    <a:pt x="710" y="58"/>
                    <a:pt x="708" y="54"/>
                  </a:cubicBezTo>
                  <a:cubicBezTo>
                    <a:pt x="707" y="52"/>
                    <a:pt x="700" y="51"/>
                    <a:pt x="696" y="51"/>
                  </a:cubicBezTo>
                  <a:cubicBezTo>
                    <a:pt x="695" y="51"/>
                    <a:pt x="695" y="51"/>
                    <a:pt x="695" y="51"/>
                  </a:cubicBezTo>
                  <a:cubicBezTo>
                    <a:pt x="695" y="51"/>
                    <a:pt x="695" y="51"/>
                    <a:pt x="694" y="51"/>
                  </a:cubicBezTo>
                  <a:cubicBezTo>
                    <a:pt x="693" y="51"/>
                    <a:pt x="686" y="50"/>
                    <a:pt x="677" y="48"/>
                  </a:cubicBezTo>
                  <a:cubicBezTo>
                    <a:pt x="670" y="46"/>
                    <a:pt x="664" y="45"/>
                    <a:pt x="658" y="43"/>
                  </a:cubicBezTo>
                  <a:cubicBezTo>
                    <a:pt x="651" y="42"/>
                    <a:pt x="653" y="40"/>
                    <a:pt x="642" y="39"/>
                  </a:cubicBezTo>
                  <a:cubicBezTo>
                    <a:pt x="641" y="39"/>
                    <a:pt x="641" y="39"/>
                    <a:pt x="640" y="39"/>
                  </a:cubicBezTo>
                  <a:cubicBezTo>
                    <a:pt x="637" y="39"/>
                    <a:pt x="635" y="40"/>
                    <a:pt x="631" y="41"/>
                  </a:cubicBezTo>
                  <a:cubicBezTo>
                    <a:pt x="630" y="41"/>
                    <a:pt x="629" y="42"/>
                    <a:pt x="628" y="42"/>
                  </a:cubicBezTo>
                  <a:cubicBezTo>
                    <a:pt x="626" y="42"/>
                    <a:pt x="625" y="40"/>
                    <a:pt x="627" y="39"/>
                  </a:cubicBezTo>
                  <a:cubicBezTo>
                    <a:pt x="630" y="38"/>
                    <a:pt x="628" y="37"/>
                    <a:pt x="625" y="37"/>
                  </a:cubicBezTo>
                  <a:cubicBezTo>
                    <a:pt x="625" y="37"/>
                    <a:pt x="625" y="37"/>
                    <a:pt x="624" y="37"/>
                  </a:cubicBezTo>
                  <a:cubicBezTo>
                    <a:pt x="621" y="37"/>
                    <a:pt x="619" y="38"/>
                    <a:pt x="620" y="38"/>
                  </a:cubicBezTo>
                  <a:cubicBezTo>
                    <a:pt x="621" y="38"/>
                    <a:pt x="617" y="39"/>
                    <a:pt x="614" y="39"/>
                  </a:cubicBezTo>
                  <a:cubicBezTo>
                    <a:pt x="612" y="40"/>
                    <a:pt x="610" y="40"/>
                    <a:pt x="611" y="40"/>
                  </a:cubicBezTo>
                  <a:cubicBezTo>
                    <a:pt x="613" y="41"/>
                    <a:pt x="613" y="41"/>
                    <a:pt x="612" y="41"/>
                  </a:cubicBezTo>
                  <a:cubicBezTo>
                    <a:pt x="612" y="41"/>
                    <a:pt x="612" y="41"/>
                    <a:pt x="612" y="41"/>
                  </a:cubicBezTo>
                  <a:cubicBezTo>
                    <a:pt x="610" y="41"/>
                    <a:pt x="604" y="39"/>
                    <a:pt x="605" y="35"/>
                  </a:cubicBezTo>
                  <a:cubicBezTo>
                    <a:pt x="606" y="33"/>
                    <a:pt x="605" y="31"/>
                    <a:pt x="604" y="31"/>
                  </a:cubicBezTo>
                  <a:cubicBezTo>
                    <a:pt x="604" y="31"/>
                    <a:pt x="603" y="31"/>
                    <a:pt x="603" y="31"/>
                  </a:cubicBezTo>
                  <a:cubicBezTo>
                    <a:pt x="601" y="32"/>
                    <a:pt x="597" y="33"/>
                    <a:pt x="591" y="34"/>
                  </a:cubicBezTo>
                  <a:cubicBezTo>
                    <a:pt x="587" y="34"/>
                    <a:pt x="584" y="35"/>
                    <a:pt x="583" y="35"/>
                  </a:cubicBezTo>
                  <a:cubicBezTo>
                    <a:pt x="582" y="35"/>
                    <a:pt x="582" y="34"/>
                    <a:pt x="583" y="34"/>
                  </a:cubicBezTo>
                  <a:cubicBezTo>
                    <a:pt x="583" y="34"/>
                    <a:pt x="582" y="34"/>
                    <a:pt x="580" y="34"/>
                  </a:cubicBezTo>
                  <a:cubicBezTo>
                    <a:pt x="577" y="34"/>
                    <a:pt x="573" y="34"/>
                    <a:pt x="568" y="35"/>
                  </a:cubicBezTo>
                  <a:cubicBezTo>
                    <a:pt x="561" y="36"/>
                    <a:pt x="557" y="36"/>
                    <a:pt x="556" y="36"/>
                  </a:cubicBezTo>
                  <a:cubicBezTo>
                    <a:pt x="555" y="36"/>
                    <a:pt x="555" y="36"/>
                    <a:pt x="555" y="36"/>
                  </a:cubicBezTo>
                  <a:cubicBezTo>
                    <a:pt x="556" y="36"/>
                    <a:pt x="554" y="36"/>
                    <a:pt x="552" y="36"/>
                  </a:cubicBezTo>
                  <a:cubicBezTo>
                    <a:pt x="550" y="36"/>
                    <a:pt x="546" y="36"/>
                    <a:pt x="541" y="37"/>
                  </a:cubicBezTo>
                  <a:cubicBezTo>
                    <a:pt x="534" y="38"/>
                    <a:pt x="528" y="39"/>
                    <a:pt x="526" y="39"/>
                  </a:cubicBezTo>
                  <a:cubicBezTo>
                    <a:pt x="526" y="39"/>
                    <a:pt x="526" y="39"/>
                    <a:pt x="526" y="39"/>
                  </a:cubicBezTo>
                  <a:cubicBezTo>
                    <a:pt x="526" y="39"/>
                    <a:pt x="526" y="39"/>
                    <a:pt x="526" y="39"/>
                  </a:cubicBezTo>
                  <a:cubicBezTo>
                    <a:pt x="526" y="39"/>
                    <a:pt x="525" y="39"/>
                    <a:pt x="525" y="39"/>
                  </a:cubicBezTo>
                  <a:cubicBezTo>
                    <a:pt x="525" y="39"/>
                    <a:pt x="524" y="39"/>
                    <a:pt x="524" y="39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4" y="39"/>
                    <a:pt x="523" y="39"/>
                    <a:pt x="523" y="39"/>
                  </a:cubicBezTo>
                  <a:cubicBezTo>
                    <a:pt x="523" y="39"/>
                    <a:pt x="524" y="39"/>
                    <a:pt x="525" y="39"/>
                  </a:cubicBezTo>
                  <a:cubicBezTo>
                    <a:pt x="528" y="38"/>
                    <a:pt x="533" y="36"/>
                    <a:pt x="546" y="35"/>
                  </a:cubicBezTo>
                  <a:cubicBezTo>
                    <a:pt x="549" y="35"/>
                    <a:pt x="552" y="35"/>
                    <a:pt x="555" y="35"/>
                  </a:cubicBezTo>
                  <a:cubicBezTo>
                    <a:pt x="571" y="34"/>
                    <a:pt x="571" y="32"/>
                    <a:pt x="562" y="32"/>
                  </a:cubicBezTo>
                  <a:cubicBezTo>
                    <a:pt x="561" y="32"/>
                    <a:pt x="560" y="32"/>
                    <a:pt x="559" y="32"/>
                  </a:cubicBezTo>
                  <a:cubicBezTo>
                    <a:pt x="552" y="32"/>
                    <a:pt x="545" y="32"/>
                    <a:pt x="539" y="33"/>
                  </a:cubicBezTo>
                  <a:cubicBezTo>
                    <a:pt x="535" y="33"/>
                    <a:pt x="522" y="35"/>
                    <a:pt x="518" y="36"/>
                  </a:cubicBezTo>
                  <a:cubicBezTo>
                    <a:pt x="513" y="37"/>
                    <a:pt x="511" y="38"/>
                    <a:pt x="509" y="39"/>
                  </a:cubicBezTo>
                  <a:cubicBezTo>
                    <a:pt x="509" y="40"/>
                    <a:pt x="508" y="40"/>
                    <a:pt x="507" y="40"/>
                  </a:cubicBezTo>
                  <a:cubicBezTo>
                    <a:pt x="505" y="40"/>
                    <a:pt x="504" y="40"/>
                    <a:pt x="502" y="39"/>
                  </a:cubicBezTo>
                  <a:cubicBezTo>
                    <a:pt x="502" y="39"/>
                    <a:pt x="501" y="39"/>
                    <a:pt x="501" y="39"/>
                  </a:cubicBezTo>
                  <a:cubicBezTo>
                    <a:pt x="500" y="39"/>
                    <a:pt x="499" y="38"/>
                    <a:pt x="498" y="38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496" y="37"/>
                    <a:pt x="493" y="36"/>
                    <a:pt x="490" y="35"/>
                  </a:cubicBezTo>
                  <a:cubicBezTo>
                    <a:pt x="477" y="29"/>
                    <a:pt x="455" y="24"/>
                    <a:pt x="446" y="22"/>
                  </a:cubicBezTo>
                  <a:cubicBezTo>
                    <a:pt x="439" y="21"/>
                    <a:pt x="426" y="19"/>
                    <a:pt x="414" y="17"/>
                  </a:cubicBezTo>
                  <a:cubicBezTo>
                    <a:pt x="398" y="15"/>
                    <a:pt x="400" y="13"/>
                    <a:pt x="389" y="12"/>
                  </a:cubicBezTo>
                  <a:cubicBezTo>
                    <a:pt x="386" y="12"/>
                    <a:pt x="384" y="12"/>
                    <a:pt x="382" y="12"/>
                  </a:cubicBezTo>
                  <a:cubicBezTo>
                    <a:pt x="380" y="12"/>
                    <a:pt x="378" y="12"/>
                    <a:pt x="376" y="12"/>
                  </a:cubicBezTo>
                  <a:cubicBezTo>
                    <a:pt x="375" y="12"/>
                    <a:pt x="374" y="12"/>
                    <a:pt x="373" y="12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72" y="11"/>
                    <a:pt x="372" y="9"/>
                    <a:pt x="368" y="8"/>
                  </a:cubicBezTo>
                  <a:cubicBezTo>
                    <a:pt x="365" y="8"/>
                    <a:pt x="369" y="6"/>
                    <a:pt x="363" y="5"/>
                  </a:cubicBezTo>
                  <a:cubicBezTo>
                    <a:pt x="356" y="5"/>
                    <a:pt x="352" y="5"/>
                    <a:pt x="353" y="4"/>
                  </a:cubicBezTo>
                  <a:cubicBezTo>
                    <a:pt x="353" y="3"/>
                    <a:pt x="352" y="3"/>
                    <a:pt x="350" y="3"/>
                  </a:cubicBezTo>
                  <a:cubicBezTo>
                    <a:pt x="349" y="3"/>
                    <a:pt x="347" y="3"/>
                    <a:pt x="345" y="3"/>
                  </a:cubicBezTo>
                  <a:cubicBezTo>
                    <a:pt x="342" y="4"/>
                    <a:pt x="340" y="5"/>
                    <a:pt x="339" y="5"/>
                  </a:cubicBezTo>
                  <a:cubicBezTo>
                    <a:pt x="339" y="5"/>
                    <a:pt x="339" y="5"/>
                    <a:pt x="339" y="5"/>
                  </a:cubicBezTo>
                  <a:cubicBezTo>
                    <a:pt x="339" y="5"/>
                    <a:pt x="339" y="4"/>
                    <a:pt x="338" y="4"/>
                  </a:cubicBezTo>
                  <a:cubicBezTo>
                    <a:pt x="338" y="4"/>
                    <a:pt x="338" y="4"/>
                    <a:pt x="337" y="4"/>
                  </a:cubicBezTo>
                  <a:cubicBezTo>
                    <a:pt x="337" y="5"/>
                    <a:pt x="337" y="5"/>
                    <a:pt x="336" y="5"/>
                  </a:cubicBezTo>
                  <a:cubicBezTo>
                    <a:pt x="335" y="5"/>
                    <a:pt x="334" y="4"/>
                    <a:pt x="334" y="4"/>
                  </a:cubicBezTo>
                  <a:cubicBezTo>
                    <a:pt x="334" y="4"/>
                    <a:pt x="339" y="3"/>
                    <a:pt x="345" y="2"/>
                  </a:cubicBezTo>
                  <a:cubicBezTo>
                    <a:pt x="349" y="1"/>
                    <a:pt x="342" y="0"/>
                    <a:pt x="333" y="0"/>
                  </a:cubicBezTo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76" name="出自【趣你的PPT】(微信:qunideppt)：最优质的PPT资源库"/>
            <p:cNvSpPr/>
            <p:nvPr/>
          </p:nvSpPr>
          <p:spPr bwMode="auto">
            <a:xfrm>
              <a:off x="4260850" y="5307013"/>
              <a:ext cx="4763" cy="3175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2" y="1"/>
                    <a:pt x="2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77" name="出自【趣你的PPT】(微信:qunideppt)：最优质的PPT资源库"/>
            <p:cNvSpPr/>
            <p:nvPr/>
          </p:nvSpPr>
          <p:spPr bwMode="auto">
            <a:xfrm>
              <a:off x="4003675" y="4852988"/>
              <a:ext cx="3175" cy="1587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0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78" name="出自【趣你的PPT】(微信:qunideppt)：最优质的PPT资源库"/>
            <p:cNvSpPr/>
            <p:nvPr/>
          </p:nvSpPr>
          <p:spPr bwMode="auto">
            <a:xfrm>
              <a:off x="3954463" y="4822825"/>
              <a:ext cx="61913" cy="11112"/>
            </a:xfrm>
            <a:custGeom>
              <a:avLst/>
              <a:gdLst>
                <a:gd name="T0" fmla="*/ 6 w 23"/>
                <a:gd name="T1" fmla="*/ 0 h 4"/>
                <a:gd name="T2" fmla="*/ 4 w 23"/>
                <a:gd name="T3" fmla="*/ 2 h 4"/>
                <a:gd name="T4" fmla="*/ 16 w 23"/>
                <a:gd name="T5" fmla="*/ 3 h 4"/>
                <a:gd name="T6" fmla="*/ 21 w 23"/>
                <a:gd name="T7" fmla="*/ 4 h 4"/>
                <a:gd name="T8" fmla="*/ 21 w 23"/>
                <a:gd name="T9" fmla="*/ 4 h 4"/>
                <a:gd name="T10" fmla="*/ 12 w 23"/>
                <a:gd name="T11" fmla="*/ 0 h 4"/>
                <a:gd name="T12" fmla="*/ 6 w 2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6" y="0"/>
                  </a:moveTo>
                  <a:cubicBezTo>
                    <a:pt x="2" y="0"/>
                    <a:pt x="0" y="1"/>
                    <a:pt x="4" y="2"/>
                  </a:cubicBezTo>
                  <a:cubicBezTo>
                    <a:pt x="8" y="2"/>
                    <a:pt x="12" y="3"/>
                    <a:pt x="16" y="3"/>
                  </a:cubicBezTo>
                  <a:cubicBezTo>
                    <a:pt x="18" y="3"/>
                    <a:pt x="20" y="3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3" y="4"/>
                    <a:pt x="21" y="2"/>
                    <a:pt x="12" y="0"/>
                  </a:cubicBezTo>
                  <a:cubicBezTo>
                    <a:pt x="10" y="0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79" name="出自【趣你的PPT】(微信:qunideppt)：最优质的PPT资源库"/>
            <p:cNvSpPr/>
            <p:nvPr/>
          </p:nvSpPr>
          <p:spPr bwMode="auto">
            <a:xfrm>
              <a:off x="4006850" y="4860925"/>
              <a:ext cx="53975" cy="12700"/>
            </a:xfrm>
            <a:custGeom>
              <a:avLst/>
              <a:gdLst>
                <a:gd name="T0" fmla="*/ 12 w 20"/>
                <a:gd name="T1" fmla="*/ 0 h 5"/>
                <a:gd name="T2" fmla="*/ 5 w 20"/>
                <a:gd name="T3" fmla="*/ 1 h 5"/>
                <a:gd name="T4" fmla="*/ 0 w 20"/>
                <a:gd name="T5" fmla="*/ 4 h 5"/>
                <a:gd name="T6" fmla="*/ 7 w 20"/>
                <a:gd name="T7" fmla="*/ 5 h 5"/>
                <a:gd name="T8" fmla="*/ 11 w 20"/>
                <a:gd name="T9" fmla="*/ 5 h 5"/>
                <a:gd name="T10" fmla="*/ 20 w 20"/>
                <a:gd name="T11" fmla="*/ 3 h 5"/>
                <a:gd name="T12" fmla="*/ 18 w 20"/>
                <a:gd name="T13" fmla="*/ 3 h 5"/>
                <a:gd name="T14" fmla="*/ 17 w 20"/>
                <a:gd name="T15" fmla="*/ 3 h 5"/>
                <a:gd name="T16" fmla="*/ 16 w 20"/>
                <a:gd name="T17" fmla="*/ 3 h 5"/>
                <a:gd name="T18" fmla="*/ 14 w 20"/>
                <a:gd name="T19" fmla="*/ 2 h 5"/>
                <a:gd name="T20" fmla="*/ 13 w 20"/>
                <a:gd name="T21" fmla="*/ 0 h 5"/>
                <a:gd name="T22" fmla="*/ 12 w 20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5">
                  <a:moveTo>
                    <a:pt x="12" y="0"/>
                  </a:moveTo>
                  <a:cubicBezTo>
                    <a:pt x="10" y="0"/>
                    <a:pt x="7" y="0"/>
                    <a:pt x="5" y="1"/>
                  </a:cubicBezTo>
                  <a:cubicBezTo>
                    <a:pt x="2" y="2"/>
                    <a:pt x="0" y="3"/>
                    <a:pt x="0" y="4"/>
                  </a:cubicBezTo>
                  <a:cubicBezTo>
                    <a:pt x="2" y="5"/>
                    <a:pt x="4" y="5"/>
                    <a:pt x="7" y="5"/>
                  </a:cubicBezTo>
                  <a:cubicBezTo>
                    <a:pt x="8" y="5"/>
                    <a:pt x="9" y="5"/>
                    <a:pt x="11" y="5"/>
                  </a:cubicBezTo>
                  <a:cubicBezTo>
                    <a:pt x="17" y="4"/>
                    <a:pt x="20" y="3"/>
                    <a:pt x="20" y="3"/>
                  </a:cubicBezTo>
                  <a:cubicBezTo>
                    <a:pt x="20" y="3"/>
                    <a:pt x="19" y="3"/>
                    <a:pt x="18" y="3"/>
                  </a:cubicBezTo>
                  <a:cubicBezTo>
                    <a:pt x="18" y="3"/>
                    <a:pt x="17" y="3"/>
                    <a:pt x="17" y="3"/>
                  </a:cubicBezTo>
                  <a:cubicBezTo>
                    <a:pt x="17" y="3"/>
                    <a:pt x="16" y="3"/>
                    <a:pt x="16" y="3"/>
                  </a:cubicBezTo>
                  <a:cubicBezTo>
                    <a:pt x="15" y="3"/>
                    <a:pt x="15" y="2"/>
                    <a:pt x="14" y="2"/>
                  </a:cubicBezTo>
                  <a:cubicBezTo>
                    <a:pt x="13" y="2"/>
                    <a:pt x="12" y="1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80" name="出自【趣你的PPT】(微信:qunideppt)：最优质的PPT资源库"/>
            <p:cNvSpPr/>
            <p:nvPr/>
          </p:nvSpPr>
          <p:spPr bwMode="auto">
            <a:xfrm>
              <a:off x="3613150" y="4635500"/>
              <a:ext cx="38100" cy="7937"/>
            </a:xfrm>
            <a:custGeom>
              <a:avLst/>
              <a:gdLst>
                <a:gd name="T0" fmla="*/ 8 w 14"/>
                <a:gd name="T1" fmla="*/ 0 h 3"/>
                <a:gd name="T2" fmla="*/ 2 w 14"/>
                <a:gd name="T3" fmla="*/ 1 h 3"/>
                <a:gd name="T4" fmla="*/ 6 w 14"/>
                <a:gd name="T5" fmla="*/ 3 h 3"/>
                <a:gd name="T6" fmla="*/ 10 w 14"/>
                <a:gd name="T7" fmla="*/ 3 h 3"/>
                <a:gd name="T8" fmla="*/ 14 w 14"/>
                <a:gd name="T9" fmla="*/ 1 h 3"/>
                <a:gd name="T10" fmla="*/ 8 w 1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">
                  <a:moveTo>
                    <a:pt x="8" y="0"/>
                  </a:moveTo>
                  <a:cubicBezTo>
                    <a:pt x="6" y="0"/>
                    <a:pt x="3" y="0"/>
                    <a:pt x="2" y="1"/>
                  </a:cubicBezTo>
                  <a:cubicBezTo>
                    <a:pt x="0" y="2"/>
                    <a:pt x="3" y="3"/>
                    <a:pt x="6" y="3"/>
                  </a:cubicBezTo>
                  <a:cubicBezTo>
                    <a:pt x="7" y="3"/>
                    <a:pt x="9" y="3"/>
                    <a:pt x="10" y="3"/>
                  </a:cubicBezTo>
                  <a:cubicBezTo>
                    <a:pt x="11" y="2"/>
                    <a:pt x="13" y="1"/>
                    <a:pt x="14" y="1"/>
                  </a:cubicBezTo>
                  <a:cubicBezTo>
                    <a:pt x="12" y="0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81" name="出自【趣你的PPT】(微信:qunideppt)：最优质的PPT资源库"/>
            <p:cNvSpPr/>
            <p:nvPr/>
          </p:nvSpPr>
          <p:spPr bwMode="auto">
            <a:xfrm>
              <a:off x="3919538" y="4857750"/>
              <a:ext cx="65088" cy="7937"/>
            </a:xfrm>
            <a:custGeom>
              <a:avLst/>
              <a:gdLst>
                <a:gd name="T0" fmla="*/ 2 w 24"/>
                <a:gd name="T1" fmla="*/ 0 h 3"/>
                <a:gd name="T2" fmla="*/ 2 w 24"/>
                <a:gd name="T3" fmla="*/ 0 h 3"/>
                <a:gd name="T4" fmla="*/ 11 w 24"/>
                <a:gd name="T5" fmla="*/ 3 h 3"/>
                <a:gd name="T6" fmla="*/ 16 w 24"/>
                <a:gd name="T7" fmla="*/ 3 h 3"/>
                <a:gd name="T8" fmla="*/ 24 w 24"/>
                <a:gd name="T9" fmla="*/ 2 h 3"/>
                <a:gd name="T10" fmla="*/ 11 w 24"/>
                <a:gd name="T11" fmla="*/ 2 h 3"/>
                <a:gd name="T12" fmla="*/ 2 w 2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3" y="2"/>
                    <a:pt x="11" y="3"/>
                  </a:cubicBezTo>
                  <a:cubicBezTo>
                    <a:pt x="13" y="3"/>
                    <a:pt x="14" y="3"/>
                    <a:pt x="16" y="3"/>
                  </a:cubicBezTo>
                  <a:cubicBezTo>
                    <a:pt x="19" y="3"/>
                    <a:pt x="22" y="3"/>
                    <a:pt x="24" y="2"/>
                  </a:cubicBezTo>
                  <a:cubicBezTo>
                    <a:pt x="20" y="2"/>
                    <a:pt x="15" y="2"/>
                    <a:pt x="11" y="2"/>
                  </a:cubicBezTo>
                  <a:cubicBezTo>
                    <a:pt x="5" y="1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82" name="出自【趣你的PPT】(微信:qunideppt)：最优质的PPT资源库"/>
            <p:cNvSpPr/>
            <p:nvPr/>
          </p:nvSpPr>
          <p:spPr bwMode="auto">
            <a:xfrm>
              <a:off x="3460750" y="5143500"/>
              <a:ext cx="198438" cy="15875"/>
            </a:xfrm>
            <a:custGeom>
              <a:avLst/>
              <a:gdLst>
                <a:gd name="T0" fmla="*/ 31 w 73"/>
                <a:gd name="T1" fmla="*/ 0 h 6"/>
                <a:gd name="T2" fmla="*/ 17 w 73"/>
                <a:gd name="T3" fmla="*/ 2 h 6"/>
                <a:gd name="T4" fmla="*/ 8 w 73"/>
                <a:gd name="T5" fmla="*/ 5 h 6"/>
                <a:gd name="T6" fmla="*/ 8 w 73"/>
                <a:gd name="T7" fmla="*/ 5 h 6"/>
                <a:gd name="T8" fmla="*/ 8 w 73"/>
                <a:gd name="T9" fmla="*/ 5 h 6"/>
                <a:gd name="T10" fmla="*/ 13 w 73"/>
                <a:gd name="T11" fmla="*/ 6 h 6"/>
                <a:gd name="T12" fmla="*/ 16 w 73"/>
                <a:gd name="T13" fmla="*/ 6 h 6"/>
                <a:gd name="T14" fmla="*/ 49 w 73"/>
                <a:gd name="T15" fmla="*/ 5 h 6"/>
                <a:gd name="T16" fmla="*/ 73 w 73"/>
                <a:gd name="T17" fmla="*/ 5 h 6"/>
                <a:gd name="T18" fmla="*/ 62 w 73"/>
                <a:gd name="T19" fmla="*/ 3 h 6"/>
                <a:gd name="T20" fmla="*/ 57 w 73"/>
                <a:gd name="T21" fmla="*/ 2 h 6"/>
                <a:gd name="T22" fmla="*/ 36 w 73"/>
                <a:gd name="T23" fmla="*/ 0 h 6"/>
                <a:gd name="T24" fmla="*/ 31 w 73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6">
                  <a:moveTo>
                    <a:pt x="31" y="0"/>
                  </a:moveTo>
                  <a:cubicBezTo>
                    <a:pt x="19" y="0"/>
                    <a:pt x="13" y="1"/>
                    <a:pt x="17" y="2"/>
                  </a:cubicBezTo>
                  <a:cubicBezTo>
                    <a:pt x="20" y="3"/>
                    <a:pt x="16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0" y="5"/>
                    <a:pt x="2" y="6"/>
                    <a:pt x="13" y="6"/>
                  </a:cubicBezTo>
                  <a:cubicBezTo>
                    <a:pt x="14" y="6"/>
                    <a:pt x="15" y="6"/>
                    <a:pt x="16" y="6"/>
                  </a:cubicBezTo>
                  <a:cubicBezTo>
                    <a:pt x="26" y="6"/>
                    <a:pt x="37" y="5"/>
                    <a:pt x="49" y="5"/>
                  </a:cubicBezTo>
                  <a:cubicBezTo>
                    <a:pt x="57" y="5"/>
                    <a:pt x="65" y="5"/>
                    <a:pt x="73" y="5"/>
                  </a:cubicBezTo>
                  <a:cubicBezTo>
                    <a:pt x="69" y="4"/>
                    <a:pt x="66" y="3"/>
                    <a:pt x="62" y="3"/>
                  </a:cubicBezTo>
                  <a:cubicBezTo>
                    <a:pt x="56" y="2"/>
                    <a:pt x="53" y="2"/>
                    <a:pt x="57" y="2"/>
                  </a:cubicBezTo>
                  <a:cubicBezTo>
                    <a:pt x="60" y="2"/>
                    <a:pt x="52" y="0"/>
                    <a:pt x="36" y="0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83" name="出自【趣你的PPT】(微信:qunideppt)：最优质的PPT资源库"/>
            <p:cNvSpPr/>
            <p:nvPr/>
          </p:nvSpPr>
          <p:spPr bwMode="auto">
            <a:xfrm>
              <a:off x="3517900" y="4624388"/>
              <a:ext cx="68263" cy="11112"/>
            </a:xfrm>
            <a:custGeom>
              <a:avLst/>
              <a:gdLst>
                <a:gd name="T0" fmla="*/ 15 w 25"/>
                <a:gd name="T1" fmla="*/ 0 h 4"/>
                <a:gd name="T2" fmla="*/ 8 w 25"/>
                <a:gd name="T3" fmla="*/ 1 h 4"/>
                <a:gd name="T4" fmla="*/ 9 w 25"/>
                <a:gd name="T5" fmla="*/ 4 h 4"/>
                <a:gd name="T6" fmla="*/ 11 w 25"/>
                <a:gd name="T7" fmla="*/ 4 h 4"/>
                <a:gd name="T8" fmla="*/ 21 w 25"/>
                <a:gd name="T9" fmla="*/ 2 h 4"/>
                <a:gd name="T10" fmla="*/ 24 w 25"/>
                <a:gd name="T11" fmla="*/ 1 h 4"/>
                <a:gd name="T12" fmla="*/ 15 w 2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4">
                  <a:moveTo>
                    <a:pt x="15" y="0"/>
                  </a:moveTo>
                  <a:cubicBezTo>
                    <a:pt x="13" y="0"/>
                    <a:pt x="11" y="0"/>
                    <a:pt x="8" y="1"/>
                  </a:cubicBezTo>
                  <a:cubicBezTo>
                    <a:pt x="0" y="2"/>
                    <a:pt x="5" y="4"/>
                    <a:pt x="9" y="4"/>
                  </a:cubicBezTo>
                  <a:cubicBezTo>
                    <a:pt x="10" y="4"/>
                    <a:pt x="11" y="4"/>
                    <a:pt x="11" y="4"/>
                  </a:cubicBezTo>
                  <a:cubicBezTo>
                    <a:pt x="15" y="3"/>
                    <a:pt x="18" y="3"/>
                    <a:pt x="21" y="2"/>
                  </a:cubicBezTo>
                  <a:cubicBezTo>
                    <a:pt x="22" y="2"/>
                    <a:pt x="23" y="1"/>
                    <a:pt x="24" y="1"/>
                  </a:cubicBezTo>
                  <a:cubicBezTo>
                    <a:pt x="25" y="1"/>
                    <a:pt x="21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84" name="出自【趣你的PPT】(微信:qunideppt)：最优质的PPT资源库"/>
            <p:cNvSpPr/>
            <p:nvPr/>
          </p:nvSpPr>
          <p:spPr bwMode="auto">
            <a:xfrm>
              <a:off x="3590925" y="4568825"/>
              <a:ext cx="17463" cy="6350"/>
            </a:xfrm>
            <a:custGeom>
              <a:avLst/>
              <a:gdLst>
                <a:gd name="T0" fmla="*/ 0 w 6"/>
                <a:gd name="T1" fmla="*/ 0 h 2"/>
                <a:gd name="T2" fmla="*/ 2 w 6"/>
                <a:gd name="T3" fmla="*/ 1 h 2"/>
                <a:gd name="T4" fmla="*/ 6 w 6"/>
                <a:gd name="T5" fmla="*/ 2 h 2"/>
                <a:gd name="T6" fmla="*/ 5 w 6"/>
                <a:gd name="T7" fmla="*/ 2 h 2"/>
                <a:gd name="T8" fmla="*/ 3 w 6"/>
                <a:gd name="T9" fmla="*/ 1 h 2"/>
                <a:gd name="T10" fmla="*/ 1 w 6"/>
                <a:gd name="T11" fmla="*/ 0 h 2"/>
                <a:gd name="T12" fmla="*/ 0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cubicBezTo>
                    <a:pt x="0" y="0"/>
                    <a:pt x="0" y="0"/>
                    <a:pt x="2" y="1"/>
                  </a:cubicBezTo>
                  <a:cubicBezTo>
                    <a:pt x="3" y="2"/>
                    <a:pt x="5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85" name="出自【趣你的PPT】(微信:qunideppt)：最优质的PPT资源库"/>
            <p:cNvSpPr/>
            <p:nvPr/>
          </p:nvSpPr>
          <p:spPr bwMode="auto">
            <a:xfrm>
              <a:off x="3475038" y="4575175"/>
              <a:ext cx="173038" cy="42862"/>
            </a:xfrm>
            <a:custGeom>
              <a:avLst/>
              <a:gdLst>
                <a:gd name="T0" fmla="*/ 26 w 64"/>
                <a:gd name="T1" fmla="*/ 0 h 16"/>
                <a:gd name="T2" fmla="*/ 8 w 64"/>
                <a:gd name="T3" fmla="*/ 5 h 16"/>
                <a:gd name="T4" fmla="*/ 5 w 64"/>
                <a:gd name="T5" fmla="*/ 14 h 16"/>
                <a:gd name="T6" fmla="*/ 10 w 64"/>
                <a:gd name="T7" fmla="*/ 16 h 16"/>
                <a:gd name="T8" fmla="*/ 12 w 64"/>
                <a:gd name="T9" fmla="*/ 16 h 16"/>
                <a:gd name="T10" fmla="*/ 26 w 64"/>
                <a:gd name="T11" fmla="*/ 13 h 16"/>
                <a:gd name="T12" fmla="*/ 38 w 64"/>
                <a:gd name="T13" fmla="*/ 11 h 16"/>
                <a:gd name="T14" fmla="*/ 38 w 64"/>
                <a:gd name="T15" fmla="*/ 11 h 16"/>
                <a:gd name="T16" fmla="*/ 41 w 64"/>
                <a:gd name="T17" fmla="*/ 12 h 16"/>
                <a:gd name="T18" fmla="*/ 42 w 64"/>
                <a:gd name="T19" fmla="*/ 12 h 16"/>
                <a:gd name="T20" fmla="*/ 42 w 64"/>
                <a:gd name="T21" fmla="*/ 12 h 16"/>
                <a:gd name="T22" fmla="*/ 47 w 64"/>
                <a:gd name="T23" fmla="*/ 14 h 16"/>
                <a:gd name="T24" fmla="*/ 54 w 64"/>
                <a:gd name="T25" fmla="*/ 15 h 16"/>
                <a:gd name="T26" fmla="*/ 54 w 64"/>
                <a:gd name="T27" fmla="*/ 15 h 16"/>
                <a:gd name="T28" fmla="*/ 64 w 64"/>
                <a:gd name="T29" fmla="*/ 13 h 16"/>
                <a:gd name="T30" fmla="*/ 64 w 64"/>
                <a:gd name="T31" fmla="*/ 12 h 16"/>
                <a:gd name="T32" fmla="*/ 56 w 64"/>
                <a:gd name="T33" fmla="*/ 12 h 16"/>
                <a:gd name="T34" fmla="*/ 48 w 64"/>
                <a:gd name="T35" fmla="*/ 6 h 16"/>
                <a:gd name="T36" fmla="*/ 31 w 64"/>
                <a:gd name="T37" fmla="*/ 2 h 16"/>
                <a:gd name="T38" fmla="*/ 30 w 64"/>
                <a:gd name="T39" fmla="*/ 2 h 16"/>
                <a:gd name="T40" fmla="*/ 30 w 64"/>
                <a:gd name="T41" fmla="*/ 2 h 16"/>
                <a:gd name="T42" fmla="*/ 28 w 64"/>
                <a:gd name="T43" fmla="*/ 1 h 16"/>
                <a:gd name="T44" fmla="*/ 26 w 64"/>
                <a:gd name="T4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16">
                  <a:moveTo>
                    <a:pt x="26" y="0"/>
                  </a:moveTo>
                  <a:cubicBezTo>
                    <a:pt x="22" y="0"/>
                    <a:pt x="14" y="2"/>
                    <a:pt x="8" y="5"/>
                  </a:cubicBezTo>
                  <a:cubicBezTo>
                    <a:pt x="0" y="9"/>
                    <a:pt x="5" y="12"/>
                    <a:pt x="5" y="14"/>
                  </a:cubicBezTo>
                  <a:cubicBezTo>
                    <a:pt x="5" y="15"/>
                    <a:pt x="5" y="16"/>
                    <a:pt x="10" y="16"/>
                  </a:cubicBezTo>
                  <a:cubicBezTo>
                    <a:pt x="11" y="16"/>
                    <a:pt x="11" y="16"/>
                    <a:pt x="12" y="16"/>
                  </a:cubicBezTo>
                  <a:cubicBezTo>
                    <a:pt x="17" y="15"/>
                    <a:pt x="22" y="14"/>
                    <a:pt x="26" y="13"/>
                  </a:cubicBezTo>
                  <a:cubicBezTo>
                    <a:pt x="32" y="12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1"/>
                    <a:pt x="38" y="12"/>
                    <a:pt x="41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5" y="13"/>
                    <a:pt x="47" y="14"/>
                  </a:cubicBezTo>
                  <a:cubicBezTo>
                    <a:pt x="48" y="14"/>
                    <a:pt x="50" y="15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8" y="15"/>
                    <a:pt x="62" y="14"/>
                    <a:pt x="64" y="13"/>
                  </a:cubicBezTo>
                  <a:cubicBezTo>
                    <a:pt x="64" y="13"/>
                    <a:pt x="64" y="13"/>
                    <a:pt x="64" y="12"/>
                  </a:cubicBezTo>
                  <a:cubicBezTo>
                    <a:pt x="64" y="12"/>
                    <a:pt x="59" y="12"/>
                    <a:pt x="56" y="12"/>
                  </a:cubicBezTo>
                  <a:cubicBezTo>
                    <a:pt x="52" y="12"/>
                    <a:pt x="56" y="9"/>
                    <a:pt x="48" y="6"/>
                  </a:cubicBezTo>
                  <a:cubicBezTo>
                    <a:pt x="41" y="4"/>
                    <a:pt x="33" y="2"/>
                    <a:pt x="31" y="2"/>
                  </a:cubicBezTo>
                  <a:cubicBezTo>
                    <a:pt x="31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9" y="2"/>
                    <a:pt x="29" y="2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86" name="出自【趣你的PPT】(微信:qunideppt)：最优质的PPT资源库"/>
            <p:cNvSpPr/>
            <p:nvPr/>
          </p:nvSpPr>
          <p:spPr bwMode="auto">
            <a:xfrm>
              <a:off x="10409238" y="4686300"/>
              <a:ext cx="219075" cy="122237"/>
            </a:xfrm>
            <a:custGeom>
              <a:avLst/>
              <a:gdLst>
                <a:gd name="T0" fmla="*/ 2 w 81"/>
                <a:gd name="T1" fmla="*/ 0 h 45"/>
                <a:gd name="T2" fmla="*/ 2 w 81"/>
                <a:gd name="T3" fmla="*/ 0 h 45"/>
                <a:gd name="T4" fmla="*/ 7 w 81"/>
                <a:gd name="T5" fmla="*/ 2 h 45"/>
                <a:gd name="T6" fmla="*/ 8 w 81"/>
                <a:gd name="T7" fmla="*/ 5 h 45"/>
                <a:gd name="T8" fmla="*/ 8 w 81"/>
                <a:gd name="T9" fmla="*/ 5 h 45"/>
                <a:gd name="T10" fmla="*/ 8 w 81"/>
                <a:gd name="T11" fmla="*/ 5 h 45"/>
                <a:gd name="T12" fmla="*/ 10 w 81"/>
                <a:gd name="T13" fmla="*/ 11 h 45"/>
                <a:gd name="T14" fmla="*/ 24 w 81"/>
                <a:gd name="T15" fmla="*/ 17 h 45"/>
                <a:gd name="T16" fmla="*/ 51 w 81"/>
                <a:gd name="T17" fmla="*/ 40 h 45"/>
                <a:gd name="T18" fmla="*/ 65 w 81"/>
                <a:gd name="T19" fmla="*/ 45 h 45"/>
                <a:gd name="T20" fmla="*/ 66 w 81"/>
                <a:gd name="T21" fmla="*/ 45 h 45"/>
                <a:gd name="T22" fmla="*/ 72 w 81"/>
                <a:gd name="T23" fmla="*/ 43 h 45"/>
                <a:gd name="T24" fmla="*/ 73 w 81"/>
                <a:gd name="T25" fmla="*/ 43 h 45"/>
                <a:gd name="T26" fmla="*/ 80 w 81"/>
                <a:gd name="T27" fmla="*/ 45 h 45"/>
                <a:gd name="T28" fmla="*/ 80 w 81"/>
                <a:gd name="T29" fmla="*/ 45 h 45"/>
                <a:gd name="T30" fmla="*/ 71 w 81"/>
                <a:gd name="T31" fmla="*/ 41 h 45"/>
                <a:gd name="T32" fmla="*/ 58 w 81"/>
                <a:gd name="T33" fmla="*/ 36 h 45"/>
                <a:gd name="T34" fmla="*/ 58 w 81"/>
                <a:gd name="T35" fmla="*/ 29 h 45"/>
                <a:gd name="T36" fmla="*/ 60 w 81"/>
                <a:gd name="T37" fmla="*/ 25 h 45"/>
                <a:gd name="T38" fmla="*/ 44 w 81"/>
                <a:gd name="T39" fmla="*/ 18 h 45"/>
                <a:gd name="T40" fmla="*/ 34 w 81"/>
                <a:gd name="T41" fmla="*/ 12 h 45"/>
                <a:gd name="T42" fmla="*/ 24 w 81"/>
                <a:gd name="T43" fmla="*/ 7 h 45"/>
                <a:gd name="T44" fmla="*/ 25 w 81"/>
                <a:gd name="T45" fmla="*/ 7 h 45"/>
                <a:gd name="T46" fmla="*/ 25 w 81"/>
                <a:gd name="T47" fmla="*/ 7 h 45"/>
                <a:gd name="T48" fmla="*/ 16 w 81"/>
                <a:gd name="T49" fmla="*/ 4 h 45"/>
                <a:gd name="T50" fmla="*/ 2 w 81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1" h="4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3" y="1"/>
                    <a:pt x="7" y="2"/>
                  </a:cubicBezTo>
                  <a:cubicBezTo>
                    <a:pt x="11" y="4"/>
                    <a:pt x="10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5" y="8"/>
                    <a:pt x="10" y="11"/>
                  </a:cubicBezTo>
                  <a:cubicBezTo>
                    <a:pt x="14" y="14"/>
                    <a:pt x="19" y="16"/>
                    <a:pt x="24" y="17"/>
                  </a:cubicBezTo>
                  <a:cubicBezTo>
                    <a:pt x="36" y="23"/>
                    <a:pt x="40" y="33"/>
                    <a:pt x="51" y="40"/>
                  </a:cubicBezTo>
                  <a:cubicBezTo>
                    <a:pt x="55" y="44"/>
                    <a:pt x="62" y="45"/>
                    <a:pt x="65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7" y="44"/>
                    <a:pt x="70" y="43"/>
                    <a:pt x="72" y="43"/>
                  </a:cubicBezTo>
                  <a:cubicBezTo>
                    <a:pt x="72" y="43"/>
                    <a:pt x="72" y="43"/>
                    <a:pt x="73" y="43"/>
                  </a:cubicBezTo>
                  <a:cubicBezTo>
                    <a:pt x="75" y="43"/>
                    <a:pt x="78" y="44"/>
                    <a:pt x="80" y="4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1" y="45"/>
                    <a:pt x="79" y="43"/>
                    <a:pt x="71" y="41"/>
                  </a:cubicBezTo>
                  <a:cubicBezTo>
                    <a:pt x="66" y="39"/>
                    <a:pt x="60" y="38"/>
                    <a:pt x="58" y="36"/>
                  </a:cubicBezTo>
                  <a:cubicBezTo>
                    <a:pt x="55" y="33"/>
                    <a:pt x="55" y="30"/>
                    <a:pt x="58" y="29"/>
                  </a:cubicBezTo>
                  <a:cubicBezTo>
                    <a:pt x="67" y="27"/>
                    <a:pt x="69" y="29"/>
                    <a:pt x="60" y="25"/>
                  </a:cubicBezTo>
                  <a:cubicBezTo>
                    <a:pt x="55" y="23"/>
                    <a:pt x="50" y="20"/>
                    <a:pt x="44" y="18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29" y="9"/>
                    <a:pt x="24" y="7"/>
                    <a:pt x="24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2" y="6"/>
                    <a:pt x="16" y="4"/>
                  </a:cubicBezTo>
                  <a:cubicBezTo>
                    <a:pt x="10" y="1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87" name="出自【趣你的PPT】(微信:qunideppt)：最优质的PPT资源库"/>
            <p:cNvSpPr/>
            <p:nvPr/>
          </p:nvSpPr>
          <p:spPr bwMode="auto">
            <a:xfrm>
              <a:off x="10572750" y="4822825"/>
              <a:ext cx="177800" cy="53975"/>
            </a:xfrm>
            <a:custGeom>
              <a:avLst/>
              <a:gdLst>
                <a:gd name="T0" fmla="*/ 8 w 66"/>
                <a:gd name="T1" fmla="*/ 0 h 20"/>
                <a:gd name="T2" fmla="*/ 5 w 66"/>
                <a:gd name="T3" fmla="*/ 0 h 20"/>
                <a:gd name="T4" fmla="*/ 11 w 66"/>
                <a:gd name="T5" fmla="*/ 7 h 20"/>
                <a:gd name="T6" fmla="*/ 3 w 66"/>
                <a:gd name="T7" fmla="*/ 16 h 20"/>
                <a:gd name="T8" fmla="*/ 14 w 66"/>
                <a:gd name="T9" fmla="*/ 20 h 20"/>
                <a:gd name="T10" fmla="*/ 16 w 66"/>
                <a:gd name="T11" fmla="*/ 19 h 20"/>
                <a:gd name="T12" fmla="*/ 19 w 66"/>
                <a:gd name="T13" fmla="*/ 15 h 20"/>
                <a:gd name="T14" fmla="*/ 52 w 66"/>
                <a:gd name="T15" fmla="*/ 12 h 20"/>
                <a:gd name="T16" fmla="*/ 66 w 66"/>
                <a:gd name="T17" fmla="*/ 9 h 20"/>
                <a:gd name="T18" fmla="*/ 66 w 66"/>
                <a:gd name="T19" fmla="*/ 9 h 20"/>
                <a:gd name="T20" fmla="*/ 64 w 66"/>
                <a:gd name="T21" fmla="*/ 9 h 20"/>
                <a:gd name="T22" fmla="*/ 58 w 66"/>
                <a:gd name="T23" fmla="*/ 7 h 20"/>
                <a:gd name="T24" fmla="*/ 58 w 66"/>
                <a:gd name="T25" fmla="*/ 5 h 20"/>
                <a:gd name="T26" fmla="*/ 49 w 66"/>
                <a:gd name="T27" fmla="*/ 6 h 20"/>
                <a:gd name="T28" fmla="*/ 26 w 66"/>
                <a:gd name="T29" fmla="*/ 3 h 20"/>
                <a:gd name="T30" fmla="*/ 8 w 66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20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1" y="1"/>
                    <a:pt x="7" y="4"/>
                    <a:pt x="11" y="7"/>
                  </a:cubicBezTo>
                  <a:cubicBezTo>
                    <a:pt x="17" y="11"/>
                    <a:pt x="0" y="14"/>
                    <a:pt x="3" y="16"/>
                  </a:cubicBezTo>
                  <a:cubicBezTo>
                    <a:pt x="5" y="18"/>
                    <a:pt x="10" y="20"/>
                    <a:pt x="14" y="20"/>
                  </a:cubicBezTo>
                  <a:cubicBezTo>
                    <a:pt x="15" y="20"/>
                    <a:pt x="16" y="20"/>
                    <a:pt x="16" y="19"/>
                  </a:cubicBezTo>
                  <a:cubicBezTo>
                    <a:pt x="20" y="19"/>
                    <a:pt x="4" y="15"/>
                    <a:pt x="19" y="15"/>
                  </a:cubicBezTo>
                  <a:cubicBezTo>
                    <a:pt x="34" y="15"/>
                    <a:pt x="41" y="14"/>
                    <a:pt x="52" y="12"/>
                  </a:cubicBezTo>
                  <a:cubicBezTo>
                    <a:pt x="61" y="10"/>
                    <a:pt x="66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5" y="9"/>
                    <a:pt x="65" y="9"/>
                    <a:pt x="64" y="9"/>
                  </a:cubicBezTo>
                  <a:cubicBezTo>
                    <a:pt x="62" y="9"/>
                    <a:pt x="59" y="8"/>
                    <a:pt x="58" y="7"/>
                  </a:cubicBezTo>
                  <a:cubicBezTo>
                    <a:pt x="58" y="7"/>
                    <a:pt x="57" y="6"/>
                    <a:pt x="58" y="5"/>
                  </a:cubicBezTo>
                  <a:cubicBezTo>
                    <a:pt x="55" y="6"/>
                    <a:pt x="52" y="6"/>
                    <a:pt x="49" y="6"/>
                  </a:cubicBezTo>
                  <a:cubicBezTo>
                    <a:pt x="42" y="6"/>
                    <a:pt x="34" y="5"/>
                    <a:pt x="26" y="3"/>
                  </a:cubicBezTo>
                  <a:cubicBezTo>
                    <a:pt x="19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88" name="出自【趣你的PPT】(微信:qunideppt)：最优质的PPT资源库"/>
            <p:cNvSpPr/>
            <p:nvPr/>
          </p:nvSpPr>
          <p:spPr bwMode="auto">
            <a:xfrm>
              <a:off x="10534650" y="5334000"/>
              <a:ext cx="666750" cy="92075"/>
            </a:xfrm>
            <a:custGeom>
              <a:avLst/>
              <a:gdLst>
                <a:gd name="T0" fmla="*/ 10 w 246"/>
                <a:gd name="T1" fmla="*/ 0 h 34"/>
                <a:gd name="T2" fmla="*/ 19 w 246"/>
                <a:gd name="T3" fmla="*/ 8 h 34"/>
                <a:gd name="T4" fmla="*/ 26 w 246"/>
                <a:gd name="T5" fmla="*/ 12 h 34"/>
                <a:gd name="T6" fmla="*/ 33 w 246"/>
                <a:gd name="T7" fmla="*/ 11 h 34"/>
                <a:gd name="T8" fmla="*/ 42 w 246"/>
                <a:gd name="T9" fmla="*/ 12 h 34"/>
                <a:gd name="T10" fmla="*/ 44 w 246"/>
                <a:gd name="T11" fmla="*/ 12 h 34"/>
                <a:gd name="T12" fmla="*/ 62 w 246"/>
                <a:gd name="T13" fmla="*/ 15 h 34"/>
                <a:gd name="T14" fmla="*/ 89 w 246"/>
                <a:gd name="T15" fmla="*/ 19 h 34"/>
                <a:gd name="T16" fmla="*/ 97 w 246"/>
                <a:gd name="T17" fmla="*/ 23 h 34"/>
                <a:gd name="T18" fmla="*/ 96 w 246"/>
                <a:gd name="T19" fmla="*/ 25 h 34"/>
                <a:gd name="T20" fmla="*/ 103 w 246"/>
                <a:gd name="T21" fmla="*/ 26 h 34"/>
                <a:gd name="T22" fmla="*/ 122 w 246"/>
                <a:gd name="T23" fmla="*/ 29 h 34"/>
                <a:gd name="T24" fmla="*/ 143 w 246"/>
                <a:gd name="T25" fmla="*/ 31 h 34"/>
                <a:gd name="T26" fmla="*/ 142 w 246"/>
                <a:gd name="T27" fmla="*/ 27 h 34"/>
                <a:gd name="T28" fmla="*/ 136 w 246"/>
                <a:gd name="T29" fmla="*/ 26 h 34"/>
                <a:gd name="T30" fmla="*/ 147 w 246"/>
                <a:gd name="T31" fmla="*/ 27 h 34"/>
                <a:gd name="T32" fmla="*/ 153 w 246"/>
                <a:gd name="T33" fmla="*/ 25 h 34"/>
                <a:gd name="T34" fmla="*/ 155 w 246"/>
                <a:gd name="T35" fmla="*/ 26 h 34"/>
                <a:gd name="T36" fmla="*/ 158 w 246"/>
                <a:gd name="T37" fmla="*/ 24 h 34"/>
                <a:gd name="T38" fmla="*/ 164 w 246"/>
                <a:gd name="T39" fmla="*/ 24 h 34"/>
                <a:gd name="T40" fmla="*/ 165 w 246"/>
                <a:gd name="T41" fmla="*/ 24 h 34"/>
                <a:gd name="T42" fmla="*/ 170 w 246"/>
                <a:gd name="T43" fmla="*/ 24 h 34"/>
                <a:gd name="T44" fmla="*/ 207 w 246"/>
                <a:gd name="T45" fmla="*/ 33 h 34"/>
                <a:gd name="T46" fmla="*/ 240 w 246"/>
                <a:gd name="T47" fmla="*/ 34 h 34"/>
                <a:gd name="T48" fmla="*/ 244 w 246"/>
                <a:gd name="T49" fmla="*/ 34 h 34"/>
                <a:gd name="T50" fmla="*/ 244 w 246"/>
                <a:gd name="T51" fmla="*/ 34 h 34"/>
                <a:gd name="T52" fmla="*/ 235 w 246"/>
                <a:gd name="T53" fmla="*/ 32 h 34"/>
                <a:gd name="T54" fmla="*/ 229 w 246"/>
                <a:gd name="T55" fmla="*/ 30 h 34"/>
                <a:gd name="T56" fmla="*/ 209 w 246"/>
                <a:gd name="T57" fmla="*/ 20 h 34"/>
                <a:gd name="T58" fmla="*/ 179 w 246"/>
                <a:gd name="T59" fmla="*/ 13 h 34"/>
                <a:gd name="T60" fmla="*/ 82 w 246"/>
                <a:gd name="T61" fmla="*/ 4 h 34"/>
                <a:gd name="T62" fmla="*/ 59 w 246"/>
                <a:gd name="T63" fmla="*/ 8 h 34"/>
                <a:gd name="T64" fmla="*/ 45 w 246"/>
                <a:gd name="T65" fmla="*/ 9 h 34"/>
                <a:gd name="T66" fmla="*/ 42 w 246"/>
                <a:gd name="T67" fmla="*/ 8 h 34"/>
                <a:gd name="T68" fmla="*/ 38 w 246"/>
                <a:gd name="T69" fmla="*/ 4 h 34"/>
                <a:gd name="T70" fmla="*/ 16 w 246"/>
                <a:gd name="T7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6" h="34">
                  <a:moveTo>
                    <a:pt x="16" y="0"/>
                  </a:moveTo>
                  <a:cubicBezTo>
                    <a:pt x="14" y="0"/>
                    <a:pt x="12" y="0"/>
                    <a:pt x="10" y="0"/>
                  </a:cubicBezTo>
                  <a:cubicBezTo>
                    <a:pt x="0" y="1"/>
                    <a:pt x="6" y="4"/>
                    <a:pt x="16" y="5"/>
                  </a:cubicBezTo>
                  <a:cubicBezTo>
                    <a:pt x="26" y="6"/>
                    <a:pt x="25" y="7"/>
                    <a:pt x="19" y="8"/>
                  </a:cubicBezTo>
                  <a:cubicBezTo>
                    <a:pt x="13" y="8"/>
                    <a:pt x="13" y="11"/>
                    <a:pt x="22" y="12"/>
                  </a:cubicBezTo>
                  <a:cubicBezTo>
                    <a:pt x="24" y="12"/>
                    <a:pt x="25" y="12"/>
                    <a:pt x="26" y="12"/>
                  </a:cubicBezTo>
                  <a:cubicBezTo>
                    <a:pt x="28" y="12"/>
                    <a:pt x="30" y="12"/>
                    <a:pt x="30" y="11"/>
                  </a:cubicBezTo>
                  <a:cubicBezTo>
                    <a:pt x="31" y="11"/>
                    <a:pt x="32" y="11"/>
                    <a:pt x="33" y="11"/>
                  </a:cubicBezTo>
                  <a:cubicBezTo>
                    <a:pt x="33" y="11"/>
                    <a:pt x="34" y="11"/>
                    <a:pt x="35" y="11"/>
                  </a:cubicBezTo>
                  <a:cubicBezTo>
                    <a:pt x="37" y="12"/>
                    <a:pt x="40" y="12"/>
                    <a:pt x="42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4" y="12"/>
                    <a:pt x="44" y="12"/>
                  </a:cubicBezTo>
                  <a:cubicBezTo>
                    <a:pt x="44" y="12"/>
                    <a:pt x="44" y="12"/>
                    <a:pt x="43" y="12"/>
                  </a:cubicBezTo>
                  <a:cubicBezTo>
                    <a:pt x="42" y="12"/>
                    <a:pt x="51" y="14"/>
                    <a:pt x="62" y="15"/>
                  </a:cubicBezTo>
                  <a:cubicBezTo>
                    <a:pt x="74" y="15"/>
                    <a:pt x="81" y="16"/>
                    <a:pt x="83" y="16"/>
                  </a:cubicBezTo>
                  <a:cubicBezTo>
                    <a:pt x="85" y="16"/>
                    <a:pt x="86" y="18"/>
                    <a:pt x="89" y="19"/>
                  </a:cubicBezTo>
                  <a:cubicBezTo>
                    <a:pt x="93" y="21"/>
                    <a:pt x="95" y="22"/>
                    <a:pt x="94" y="22"/>
                  </a:cubicBezTo>
                  <a:cubicBezTo>
                    <a:pt x="93" y="22"/>
                    <a:pt x="95" y="22"/>
                    <a:pt x="97" y="23"/>
                  </a:cubicBezTo>
                  <a:cubicBezTo>
                    <a:pt x="99" y="23"/>
                    <a:pt x="100" y="23"/>
                    <a:pt x="98" y="23"/>
                  </a:cubicBezTo>
                  <a:cubicBezTo>
                    <a:pt x="96" y="23"/>
                    <a:pt x="95" y="24"/>
                    <a:pt x="96" y="25"/>
                  </a:cubicBezTo>
                  <a:cubicBezTo>
                    <a:pt x="96" y="25"/>
                    <a:pt x="98" y="26"/>
                    <a:pt x="102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8" y="26"/>
                    <a:pt x="112" y="28"/>
                    <a:pt x="122" y="29"/>
                  </a:cubicBezTo>
                  <a:cubicBezTo>
                    <a:pt x="127" y="30"/>
                    <a:pt x="133" y="31"/>
                    <a:pt x="138" y="31"/>
                  </a:cubicBezTo>
                  <a:cubicBezTo>
                    <a:pt x="140" y="31"/>
                    <a:pt x="141" y="31"/>
                    <a:pt x="143" y="31"/>
                  </a:cubicBezTo>
                  <a:cubicBezTo>
                    <a:pt x="155" y="30"/>
                    <a:pt x="151" y="29"/>
                    <a:pt x="145" y="27"/>
                  </a:cubicBezTo>
                  <a:cubicBezTo>
                    <a:pt x="144" y="27"/>
                    <a:pt x="143" y="27"/>
                    <a:pt x="142" y="27"/>
                  </a:cubicBezTo>
                  <a:cubicBezTo>
                    <a:pt x="141" y="27"/>
                    <a:pt x="141" y="27"/>
                    <a:pt x="141" y="27"/>
                  </a:cubicBezTo>
                  <a:cubicBezTo>
                    <a:pt x="137" y="26"/>
                    <a:pt x="136" y="26"/>
                    <a:pt x="136" y="26"/>
                  </a:cubicBezTo>
                  <a:cubicBezTo>
                    <a:pt x="137" y="26"/>
                    <a:pt x="139" y="26"/>
                    <a:pt x="142" y="27"/>
                  </a:cubicBezTo>
                  <a:cubicBezTo>
                    <a:pt x="144" y="27"/>
                    <a:pt x="145" y="27"/>
                    <a:pt x="147" y="27"/>
                  </a:cubicBezTo>
                  <a:cubicBezTo>
                    <a:pt x="151" y="27"/>
                    <a:pt x="154" y="26"/>
                    <a:pt x="153" y="26"/>
                  </a:cubicBezTo>
                  <a:cubicBezTo>
                    <a:pt x="151" y="26"/>
                    <a:pt x="151" y="25"/>
                    <a:pt x="153" y="25"/>
                  </a:cubicBezTo>
                  <a:cubicBezTo>
                    <a:pt x="153" y="25"/>
                    <a:pt x="153" y="26"/>
                    <a:pt x="154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7" y="26"/>
                    <a:pt x="157" y="25"/>
                    <a:pt x="157" y="25"/>
                  </a:cubicBezTo>
                  <a:cubicBezTo>
                    <a:pt x="156" y="24"/>
                    <a:pt x="157" y="24"/>
                    <a:pt x="158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61" y="24"/>
                    <a:pt x="164" y="24"/>
                    <a:pt x="164" y="24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65" y="25"/>
                    <a:pt x="166" y="24"/>
                    <a:pt x="165" y="24"/>
                  </a:cubicBezTo>
                  <a:cubicBezTo>
                    <a:pt x="165" y="24"/>
                    <a:pt x="166" y="24"/>
                    <a:pt x="167" y="24"/>
                  </a:cubicBezTo>
                  <a:cubicBezTo>
                    <a:pt x="168" y="24"/>
                    <a:pt x="169" y="24"/>
                    <a:pt x="170" y="24"/>
                  </a:cubicBezTo>
                  <a:cubicBezTo>
                    <a:pt x="173" y="24"/>
                    <a:pt x="183" y="26"/>
                    <a:pt x="191" y="29"/>
                  </a:cubicBezTo>
                  <a:cubicBezTo>
                    <a:pt x="196" y="30"/>
                    <a:pt x="201" y="32"/>
                    <a:pt x="207" y="33"/>
                  </a:cubicBezTo>
                  <a:cubicBezTo>
                    <a:pt x="212" y="34"/>
                    <a:pt x="219" y="34"/>
                    <a:pt x="225" y="34"/>
                  </a:cubicBezTo>
                  <a:cubicBezTo>
                    <a:pt x="231" y="34"/>
                    <a:pt x="237" y="34"/>
                    <a:pt x="240" y="34"/>
                  </a:cubicBezTo>
                  <a:cubicBezTo>
                    <a:pt x="243" y="34"/>
                    <a:pt x="244" y="34"/>
                    <a:pt x="243" y="34"/>
                  </a:cubicBezTo>
                  <a:cubicBezTo>
                    <a:pt x="242" y="34"/>
                    <a:pt x="242" y="34"/>
                    <a:pt x="244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4" y="34"/>
                    <a:pt x="244" y="34"/>
                    <a:pt x="244" y="34"/>
                  </a:cubicBezTo>
                  <a:cubicBezTo>
                    <a:pt x="246" y="34"/>
                    <a:pt x="244" y="33"/>
                    <a:pt x="240" y="33"/>
                  </a:cubicBezTo>
                  <a:cubicBezTo>
                    <a:pt x="236" y="33"/>
                    <a:pt x="234" y="32"/>
                    <a:pt x="235" y="32"/>
                  </a:cubicBezTo>
                  <a:cubicBezTo>
                    <a:pt x="237" y="32"/>
                    <a:pt x="234" y="32"/>
                    <a:pt x="231" y="31"/>
                  </a:cubicBezTo>
                  <a:cubicBezTo>
                    <a:pt x="229" y="31"/>
                    <a:pt x="230" y="30"/>
                    <a:pt x="229" y="30"/>
                  </a:cubicBezTo>
                  <a:cubicBezTo>
                    <a:pt x="223" y="29"/>
                    <a:pt x="217" y="28"/>
                    <a:pt x="212" y="26"/>
                  </a:cubicBezTo>
                  <a:cubicBezTo>
                    <a:pt x="204" y="24"/>
                    <a:pt x="213" y="21"/>
                    <a:pt x="209" y="20"/>
                  </a:cubicBezTo>
                  <a:cubicBezTo>
                    <a:pt x="208" y="19"/>
                    <a:pt x="204" y="19"/>
                    <a:pt x="198" y="18"/>
                  </a:cubicBezTo>
                  <a:cubicBezTo>
                    <a:pt x="184" y="17"/>
                    <a:pt x="190" y="15"/>
                    <a:pt x="179" y="13"/>
                  </a:cubicBezTo>
                  <a:cubicBezTo>
                    <a:pt x="166" y="11"/>
                    <a:pt x="145" y="9"/>
                    <a:pt x="127" y="7"/>
                  </a:cubicBezTo>
                  <a:cubicBezTo>
                    <a:pt x="116" y="7"/>
                    <a:pt x="97" y="4"/>
                    <a:pt x="82" y="4"/>
                  </a:cubicBezTo>
                  <a:cubicBezTo>
                    <a:pt x="80" y="4"/>
                    <a:pt x="77" y="4"/>
                    <a:pt x="75" y="4"/>
                  </a:cubicBezTo>
                  <a:cubicBezTo>
                    <a:pt x="70" y="5"/>
                    <a:pt x="65" y="7"/>
                    <a:pt x="59" y="8"/>
                  </a:cubicBezTo>
                  <a:cubicBezTo>
                    <a:pt x="57" y="9"/>
                    <a:pt x="54" y="9"/>
                    <a:pt x="52" y="9"/>
                  </a:cubicBezTo>
                  <a:cubicBezTo>
                    <a:pt x="50" y="9"/>
                    <a:pt x="47" y="9"/>
                    <a:pt x="45" y="9"/>
                  </a:cubicBezTo>
                  <a:cubicBezTo>
                    <a:pt x="43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8"/>
                    <a:pt x="39" y="6"/>
                    <a:pt x="38" y="4"/>
                  </a:cubicBezTo>
                  <a:cubicBezTo>
                    <a:pt x="37" y="3"/>
                    <a:pt x="36" y="2"/>
                    <a:pt x="28" y="1"/>
                  </a:cubicBezTo>
                  <a:cubicBezTo>
                    <a:pt x="23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89" name="出自【趣你的PPT】(微信:qunideppt)：最优质的PPT资源库"/>
            <p:cNvSpPr/>
            <p:nvPr/>
          </p:nvSpPr>
          <p:spPr bwMode="auto">
            <a:xfrm>
              <a:off x="10086975" y="5081588"/>
              <a:ext cx="58738" cy="34925"/>
            </a:xfrm>
            <a:custGeom>
              <a:avLst/>
              <a:gdLst>
                <a:gd name="T0" fmla="*/ 13 w 22"/>
                <a:gd name="T1" fmla="*/ 0 h 13"/>
                <a:gd name="T2" fmla="*/ 5 w 22"/>
                <a:gd name="T3" fmla="*/ 4 h 13"/>
                <a:gd name="T4" fmla="*/ 1 w 22"/>
                <a:gd name="T5" fmla="*/ 9 h 13"/>
                <a:gd name="T6" fmla="*/ 12 w 22"/>
                <a:gd name="T7" fmla="*/ 13 h 13"/>
                <a:gd name="T8" fmla="*/ 19 w 22"/>
                <a:gd name="T9" fmla="*/ 8 h 13"/>
                <a:gd name="T10" fmla="*/ 20 w 22"/>
                <a:gd name="T11" fmla="*/ 3 h 13"/>
                <a:gd name="T12" fmla="*/ 13 w 22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3">
                  <a:moveTo>
                    <a:pt x="13" y="0"/>
                  </a:moveTo>
                  <a:cubicBezTo>
                    <a:pt x="10" y="0"/>
                    <a:pt x="7" y="1"/>
                    <a:pt x="5" y="4"/>
                  </a:cubicBezTo>
                  <a:cubicBezTo>
                    <a:pt x="0" y="5"/>
                    <a:pt x="0" y="7"/>
                    <a:pt x="1" y="9"/>
                  </a:cubicBezTo>
                  <a:cubicBezTo>
                    <a:pt x="4" y="12"/>
                    <a:pt x="11" y="13"/>
                    <a:pt x="12" y="13"/>
                  </a:cubicBezTo>
                  <a:cubicBezTo>
                    <a:pt x="13" y="13"/>
                    <a:pt x="16" y="11"/>
                    <a:pt x="19" y="8"/>
                  </a:cubicBezTo>
                  <a:cubicBezTo>
                    <a:pt x="21" y="6"/>
                    <a:pt x="22" y="4"/>
                    <a:pt x="20" y="3"/>
                  </a:cubicBezTo>
                  <a:cubicBezTo>
                    <a:pt x="18" y="1"/>
                    <a:pt x="16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90" name="出自【趣你的PPT】(微信:qunideppt)：最优质的PPT资源库"/>
            <p:cNvSpPr/>
            <p:nvPr/>
          </p:nvSpPr>
          <p:spPr bwMode="auto">
            <a:xfrm>
              <a:off x="10109200" y="5151438"/>
              <a:ext cx="157163" cy="57150"/>
            </a:xfrm>
            <a:custGeom>
              <a:avLst/>
              <a:gdLst>
                <a:gd name="T0" fmla="*/ 13 w 58"/>
                <a:gd name="T1" fmla="*/ 0 h 21"/>
                <a:gd name="T2" fmla="*/ 5 w 58"/>
                <a:gd name="T3" fmla="*/ 3 h 21"/>
                <a:gd name="T4" fmla="*/ 3 w 58"/>
                <a:gd name="T5" fmla="*/ 8 h 21"/>
                <a:gd name="T6" fmla="*/ 3 w 58"/>
                <a:gd name="T7" fmla="*/ 8 h 21"/>
                <a:gd name="T8" fmla="*/ 2 w 58"/>
                <a:gd name="T9" fmla="*/ 8 h 21"/>
                <a:gd name="T10" fmla="*/ 3 w 58"/>
                <a:gd name="T11" fmla="*/ 12 h 21"/>
                <a:gd name="T12" fmla="*/ 12 w 58"/>
                <a:gd name="T13" fmla="*/ 14 h 21"/>
                <a:gd name="T14" fmla="*/ 12 w 58"/>
                <a:gd name="T15" fmla="*/ 14 h 21"/>
                <a:gd name="T16" fmla="*/ 12 w 58"/>
                <a:gd name="T17" fmla="*/ 14 h 21"/>
                <a:gd name="T18" fmla="*/ 14 w 58"/>
                <a:gd name="T19" fmla="*/ 15 h 21"/>
                <a:gd name="T20" fmla="*/ 14 w 58"/>
                <a:gd name="T21" fmla="*/ 17 h 21"/>
                <a:gd name="T22" fmla="*/ 14 w 58"/>
                <a:gd name="T23" fmla="*/ 17 h 21"/>
                <a:gd name="T24" fmla="*/ 15 w 58"/>
                <a:gd name="T25" fmla="*/ 17 h 21"/>
                <a:gd name="T26" fmla="*/ 29 w 58"/>
                <a:gd name="T27" fmla="*/ 17 h 21"/>
                <a:gd name="T28" fmla="*/ 40 w 58"/>
                <a:gd name="T29" fmla="*/ 18 h 21"/>
                <a:gd name="T30" fmla="*/ 40 w 58"/>
                <a:gd name="T31" fmla="*/ 18 h 21"/>
                <a:gd name="T32" fmla="*/ 40 w 58"/>
                <a:gd name="T33" fmla="*/ 18 h 21"/>
                <a:gd name="T34" fmla="*/ 47 w 58"/>
                <a:gd name="T35" fmla="*/ 19 h 21"/>
                <a:gd name="T36" fmla="*/ 58 w 58"/>
                <a:gd name="T37" fmla="*/ 21 h 21"/>
                <a:gd name="T38" fmla="*/ 56 w 58"/>
                <a:gd name="T39" fmla="*/ 20 h 21"/>
                <a:gd name="T40" fmla="*/ 52 w 58"/>
                <a:gd name="T41" fmla="*/ 17 h 21"/>
                <a:gd name="T42" fmla="*/ 49 w 58"/>
                <a:gd name="T43" fmla="*/ 17 h 21"/>
                <a:gd name="T44" fmla="*/ 48 w 58"/>
                <a:gd name="T45" fmla="*/ 17 h 21"/>
                <a:gd name="T46" fmla="*/ 47 w 58"/>
                <a:gd name="T47" fmla="*/ 17 h 21"/>
                <a:gd name="T48" fmla="*/ 25 w 58"/>
                <a:gd name="T49" fmla="*/ 14 h 21"/>
                <a:gd name="T50" fmla="*/ 29 w 58"/>
                <a:gd name="T51" fmla="*/ 9 h 21"/>
                <a:gd name="T52" fmla="*/ 29 w 58"/>
                <a:gd name="T53" fmla="*/ 9 h 21"/>
                <a:gd name="T54" fmla="*/ 29 w 58"/>
                <a:gd name="T55" fmla="*/ 9 h 21"/>
                <a:gd name="T56" fmla="*/ 32 w 58"/>
                <a:gd name="T57" fmla="*/ 5 h 21"/>
                <a:gd name="T58" fmla="*/ 25 w 58"/>
                <a:gd name="T59" fmla="*/ 0 h 21"/>
                <a:gd name="T60" fmla="*/ 25 w 58"/>
                <a:gd name="T61" fmla="*/ 0 h 21"/>
                <a:gd name="T62" fmla="*/ 21 w 58"/>
                <a:gd name="T63" fmla="*/ 1 h 21"/>
                <a:gd name="T64" fmla="*/ 13 w 58"/>
                <a:gd name="T6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" h="21">
                  <a:moveTo>
                    <a:pt x="13" y="0"/>
                  </a:moveTo>
                  <a:cubicBezTo>
                    <a:pt x="9" y="0"/>
                    <a:pt x="6" y="1"/>
                    <a:pt x="5" y="3"/>
                  </a:cubicBezTo>
                  <a:cubicBezTo>
                    <a:pt x="3" y="6"/>
                    <a:pt x="4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10"/>
                    <a:pt x="3" y="12"/>
                  </a:cubicBezTo>
                  <a:cubicBezTo>
                    <a:pt x="6" y="13"/>
                    <a:pt x="11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3" y="15"/>
                    <a:pt x="14" y="15"/>
                  </a:cubicBezTo>
                  <a:cubicBezTo>
                    <a:pt x="14" y="16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5" y="17"/>
                    <a:pt x="15" y="17"/>
                  </a:cubicBezTo>
                  <a:cubicBezTo>
                    <a:pt x="18" y="17"/>
                    <a:pt x="23" y="17"/>
                    <a:pt x="29" y="17"/>
                  </a:cubicBezTo>
                  <a:cubicBezTo>
                    <a:pt x="35" y="17"/>
                    <a:pt x="39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40" y="18"/>
                    <a:pt x="40" y="18"/>
                  </a:cubicBezTo>
                  <a:cubicBezTo>
                    <a:pt x="41" y="18"/>
                    <a:pt x="43" y="18"/>
                    <a:pt x="47" y="19"/>
                  </a:cubicBezTo>
                  <a:cubicBezTo>
                    <a:pt x="52" y="20"/>
                    <a:pt x="57" y="21"/>
                    <a:pt x="58" y="21"/>
                  </a:cubicBezTo>
                  <a:cubicBezTo>
                    <a:pt x="58" y="21"/>
                    <a:pt x="57" y="20"/>
                    <a:pt x="56" y="20"/>
                  </a:cubicBezTo>
                  <a:cubicBezTo>
                    <a:pt x="55" y="18"/>
                    <a:pt x="54" y="17"/>
                    <a:pt x="52" y="17"/>
                  </a:cubicBezTo>
                  <a:cubicBezTo>
                    <a:pt x="51" y="17"/>
                    <a:pt x="50" y="17"/>
                    <a:pt x="49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4" y="17"/>
                    <a:pt x="34" y="16"/>
                    <a:pt x="25" y="14"/>
                  </a:cubicBezTo>
                  <a:cubicBezTo>
                    <a:pt x="15" y="11"/>
                    <a:pt x="28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0" y="9"/>
                    <a:pt x="33" y="7"/>
                    <a:pt x="32" y="5"/>
                  </a:cubicBezTo>
                  <a:cubicBezTo>
                    <a:pt x="30" y="2"/>
                    <a:pt x="27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18" y="0"/>
                    <a:pt x="15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91" name="出自【趣你的PPT】(微信:qunideppt)：最优质的PPT资源库"/>
            <p:cNvSpPr/>
            <p:nvPr/>
          </p:nvSpPr>
          <p:spPr bwMode="auto">
            <a:xfrm>
              <a:off x="10347325" y="4876800"/>
              <a:ext cx="346075" cy="136525"/>
            </a:xfrm>
            <a:custGeom>
              <a:avLst/>
              <a:gdLst>
                <a:gd name="T0" fmla="*/ 102 w 128"/>
                <a:gd name="T1" fmla="*/ 1 h 50"/>
                <a:gd name="T2" fmla="*/ 104 w 128"/>
                <a:gd name="T3" fmla="*/ 2 h 50"/>
                <a:gd name="T4" fmla="*/ 106 w 128"/>
                <a:gd name="T5" fmla="*/ 2 h 50"/>
                <a:gd name="T6" fmla="*/ 101 w 128"/>
                <a:gd name="T7" fmla="*/ 3 h 50"/>
                <a:gd name="T8" fmla="*/ 98 w 128"/>
                <a:gd name="T9" fmla="*/ 2 h 50"/>
                <a:gd name="T10" fmla="*/ 96 w 128"/>
                <a:gd name="T11" fmla="*/ 8 h 50"/>
                <a:gd name="T12" fmla="*/ 95 w 128"/>
                <a:gd name="T13" fmla="*/ 20 h 50"/>
                <a:gd name="T14" fmla="*/ 78 w 128"/>
                <a:gd name="T15" fmla="*/ 23 h 50"/>
                <a:gd name="T16" fmla="*/ 72 w 128"/>
                <a:gd name="T17" fmla="*/ 23 h 50"/>
                <a:gd name="T18" fmla="*/ 67 w 128"/>
                <a:gd name="T19" fmla="*/ 28 h 50"/>
                <a:gd name="T20" fmla="*/ 63 w 128"/>
                <a:gd name="T21" fmla="*/ 29 h 50"/>
                <a:gd name="T22" fmla="*/ 58 w 128"/>
                <a:gd name="T23" fmla="*/ 29 h 50"/>
                <a:gd name="T24" fmla="*/ 5 w 128"/>
                <a:gd name="T25" fmla="*/ 40 h 50"/>
                <a:gd name="T26" fmla="*/ 2 w 128"/>
                <a:gd name="T27" fmla="*/ 42 h 50"/>
                <a:gd name="T28" fmla="*/ 1 w 128"/>
                <a:gd name="T29" fmla="*/ 42 h 50"/>
                <a:gd name="T30" fmla="*/ 3 w 128"/>
                <a:gd name="T31" fmla="*/ 43 h 50"/>
                <a:gd name="T32" fmla="*/ 7 w 128"/>
                <a:gd name="T33" fmla="*/ 42 h 50"/>
                <a:gd name="T34" fmla="*/ 11 w 128"/>
                <a:gd name="T35" fmla="*/ 46 h 50"/>
                <a:gd name="T36" fmla="*/ 18 w 128"/>
                <a:gd name="T37" fmla="*/ 49 h 50"/>
                <a:gd name="T38" fmla="*/ 19 w 128"/>
                <a:gd name="T39" fmla="*/ 49 h 50"/>
                <a:gd name="T40" fmla="*/ 24 w 128"/>
                <a:gd name="T41" fmla="*/ 50 h 50"/>
                <a:gd name="T42" fmla="*/ 21 w 128"/>
                <a:gd name="T43" fmla="*/ 39 h 50"/>
                <a:gd name="T44" fmla="*/ 35 w 128"/>
                <a:gd name="T45" fmla="*/ 36 h 50"/>
                <a:gd name="T46" fmla="*/ 58 w 128"/>
                <a:gd name="T47" fmla="*/ 34 h 50"/>
                <a:gd name="T48" fmla="*/ 61 w 128"/>
                <a:gd name="T49" fmla="*/ 34 h 50"/>
                <a:gd name="T50" fmla="*/ 64 w 128"/>
                <a:gd name="T51" fmla="*/ 35 h 50"/>
                <a:gd name="T52" fmla="*/ 78 w 128"/>
                <a:gd name="T53" fmla="*/ 37 h 50"/>
                <a:gd name="T54" fmla="*/ 85 w 128"/>
                <a:gd name="T55" fmla="*/ 33 h 50"/>
                <a:gd name="T56" fmla="*/ 89 w 128"/>
                <a:gd name="T57" fmla="*/ 33 h 50"/>
                <a:gd name="T58" fmla="*/ 95 w 128"/>
                <a:gd name="T59" fmla="*/ 33 h 50"/>
                <a:gd name="T60" fmla="*/ 107 w 128"/>
                <a:gd name="T61" fmla="*/ 32 h 50"/>
                <a:gd name="T62" fmla="*/ 108 w 128"/>
                <a:gd name="T63" fmla="*/ 32 h 50"/>
                <a:gd name="T64" fmla="*/ 117 w 128"/>
                <a:gd name="T65" fmla="*/ 29 h 50"/>
                <a:gd name="T66" fmla="*/ 120 w 128"/>
                <a:gd name="T67" fmla="*/ 30 h 50"/>
                <a:gd name="T68" fmla="*/ 125 w 128"/>
                <a:gd name="T69" fmla="*/ 23 h 50"/>
                <a:gd name="T70" fmla="*/ 106 w 128"/>
                <a:gd name="T7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50">
                  <a:moveTo>
                    <a:pt x="105" y="0"/>
                  </a:moveTo>
                  <a:cubicBezTo>
                    <a:pt x="103" y="0"/>
                    <a:pt x="102" y="0"/>
                    <a:pt x="102" y="1"/>
                  </a:cubicBezTo>
                  <a:cubicBezTo>
                    <a:pt x="102" y="1"/>
                    <a:pt x="102" y="2"/>
                    <a:pt x="104" y="2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5" y="2"/>
                    <a:pt x="105" y="1"/>
                    <a:pt x="105" y="1"/>
                  </a:cubicBezTo>
                  <a:cubicBezTo>
                    <a:pt x="106" y="1"/>
                    <a:pt x="106" y="2"/>
                    <a:pt x="106" y="2"/>
                  </a:cubicBezTo>
                  <a:cubicBezTo>
                    <a:pt x="105" y="3"/>
                    <a:pt x="104" y="3"/>
                    <a:pt x="103" y="3"/>
                  </a:cubicBezTo>
                  <a:cubicBezTo>
                    <a:pt x="102" y="3"/>
                    <a:pt x="102" y="3"/>
                    <a:pt x="101" y="3"/>
                  </a:cubicBezTo>
                  <a:cubicBezTo>
                    <a:pt x="100" y="2"/>
                    <a:pt x="99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7" y="2"/>
                    <a:pt x="97" y="3"/>
                    <a:pt x="96" y="5"/>
                  </a:cubicBezTo>
                  <a:cubicBezTo>
                    <a:pt x="96" y="6"/>
                    <a:pt x="97" y="8"/>
                    <a:pt x="96" y="8"/>
                  </a:cubicBezTo>
                  <a:cubicBezTo>
                    <a:pt x="94" y="8"/>
                    <a:pt x="102" y="10"/>
                    <a:pt x="101" y="14"/>
                  </a:cubicBezTo>
                  <a:cubicBezTo>
                    <a:pt x="101" y="16"/>
                    <a:pt x="98" y="18"/>
                    <a:pt x="95" y="20"/>
                  </a:cubicBezTo>
                  <a:cubicBezTo>
                    <a:pt x="91" y="21"/>
                    <a:pt x="86" y="22"/>
                    <a:pt x="82" y="23"/>
                  </a:cubicBezTo>
                  <a:cubicBezTo>
                    <a:pt x="80" y="23"/>
                    <a:pt x="79" y="23"/>
                    <a:pt x="78" y="23"/>
                  </a:cubicBezTo>
                  <a:cubicBezTo>
                    <a:pt x="76" y="23"/>
                    <a:pt x="75" y="23"/>
                    <a:pt x="74" y="23"/>
                  </a:cubicBezTo>
                  <a:cubicBezTo>
                    <a:pt x="74" y="23"/>
                    <a:pt x="73" y="23"/>
                    <a:pt x="72" y="23"/>
                  </a:cubicBezTo>
                  <a:cubicBezTo>
                    <a:pt x="72" y="23"/>
                    <a:pt x="71" y="23"/>
                    <a:pt x="71" y="24"/>
                  </a:cubicBezTo>
                  <a:cubicBezTo>
                    <a:pt x="71" y="25"/>
                    <a:pt x="70" y="26"/>
                    <a:pt x="67" y="28"/>
                  </a:cubicBezTo>
                  <a:cubicBezTo>
                    <a:pt x="64" y="29"/>
                    <a:pt x="64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2" y="29"/>
                  </a:cubicBezTo>
                  <a:cubicBezTo>
                    <a:pt x="62" y="29"/>
                    <a:pt x="60" y="29"/>
                    <a:pt x="58" y="29"/>
                  </a:cubicBezTo>
                  <a:cubicBezTo>
                    <a:pt x="38" y="32"/>
                    <a:pt x="13" y="32"/>
                    <a:pt x="11" y="38"/>
                  </a:cubicBezTo>
                  <a:cubicBezTo>
                    <a:pt x="9" y="39"/>
                    <a:pt x="7" y="39"/>
                    <a:pt x="5" y="40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1" y="42"/>
                    <a:pt x="1" y="42"/>
                  </a:cubicBezTo>
                  <a:cubicBezTo>
                    <a:pt x="1" y="42"/>
                    <a:pt x="1" y="42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4" y="43"/>
                    <a:pt x="4" y="43"/>
                    <a:pt x="5" y="43"/>
                  </a:cubicBezTo>
                  <a:cubicBezTo>
                    <a:pt x="7" y="43"/>
                    <a:pt x="8" y="43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2"/>
                    <a:pt x="10" y="44"/>
                    <a:pt x="11" y="46"/>
                  </a:cubicBezTo>
                  <a:cubicBezTo>
                    <a:pt x="11" y="48"/>
                    <a:pt x="15" y="49"/>
                    <a:pt x="17" y="49"/>
                  </a:cubicBezTo>
                  <a:cubicBezTo>
                    <a:pt x="17" y="49"/>
                    <a:pt x="18" y="49"/>
                    <a:pt x="18" y="49"/>
                  </a:cubicBezTo>
                  <a:cubicBezTo>
                    <a:pt x="18" y="49"/>
                    <a:pt x="18" y="48"/>
                    <a:pt x="18" y="48"/>
                  </a:cubicBezTo>
                  <a:cubicBezTo>
                    <a:pt x="18" y="48"/>
                    <a:pt x="19" y="49"/>
                    <a:pt x="19" y="49"/>
                  </a:cubicBezTo>
                  <a:cubicBezTo>
                    <a:pt x="20" y="50"/>
                    <a:pt x="22" y="50"/>
                    <a:pt x="23" y="50"/>
                  </a:cubicBezTo>
                  <a:cubicBezTo>
                    <a:pt x="23" y="50"/>
                    <a:pt x="24" y="50"/>
                    <a:pt x="24" y="50"/>
                  </a:cubicBezTo>
                  <a:cubicBezTo>
                    <a:pt x="24" y="49"/>
                    <a:pt x="28" y="47"/>
                    <a:pt x="29" y="44"/>
                  </a:cubicBezTo>
                  <a:cubicBezTo>
                    <a:pt x="30" y="42"/>
                    <a:pt x="23" y="40"/>
                    <a:pt x="21" y="39"/>
                  </a:cubicBezTo>
                  <a:cubicBezTo>
                    <a:pt x="18" y="39"/>
                    <a:pt x="18" y="38"/>
                    <a:pt x="22" y="38"/>
                  </a:cubicBezTo>
                  <a:cubicBezTo>
                    <a:pt x="26" y="38"/>
                    <a:pt x="28" y="36"/>
                    <a:pt x="35" y="36"/>
                  </a:cubicBezTo>
                  <a:cubicBezTo>
                    <a:pt x="38" y="36"/>
                    <a:pt x="42" y="36"/>
                    <a:pt x="47" y="35"/>
                  </a:cubicBezTo>
                  <a:cubicBezTo>
                    <a:pt x="53" y="35"/>
                    <a:pt x="56" y="34"/>
                    <a:pt x="58" y="34"/>
                  </a:cubicBezTo>
                  <a:cubicBezTo>
                    <a:pt x="59" y="34"/>
                    <a:pt x="60" y="34"/>
                    <a:pt x="61" y="35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5"/>
                    <a:pt x="61" y="35"/>
                  </a:cubicBezTo>
                  <a:cubicBezTo>
                    <a:pt x="62" y="35"/>
                    <a:pt x="63" y="35"/>
                    <a:pt x="64" y="35"/>
                  </a:cubicBezTo>
                  <a:cubicBezTo>
                    <a:pt x="70" y="35"/>
                    <a:pt x="65" y="38"/>
                    <a:pt x="70" y="38"/>
                  </a:cubicBezTo>
                  <a:cubicBezTo>
                    <a:pt x="71" y="38"/>
                    <a:pt x="74" y="38"/>
                    <a:pt x="78" y="37"/>
                  </a:cubicBezTo>
                  <a:cubicBezTo>
                    <a:pt x="81" y="37"/>
                    <a:pt x="83" y="36"/>
                    <a:pt x="84" y="35"/>
                  </a:cubicBezTo>
                  <a:cubicBezTo>
                    <a:pt x="85" y="33"/>
                    <a:pt x="83" y="33"/>
                    <a:pt x="85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9" y="33"/>
                    <a:pt x="90" y="33"/>
                    <a:pt x="89" y="33"/>
                  </a:cubicBezTo>
                  <a:cubicBezTo>
                    <a:pt x="88" y="33"/>
                    <a:pt x="89" y="33"/>
                    <a:pt x="92" y="33"/>
                  </a:cubicBezTo>
                  <a:cubicBezTo>
                    <a:pt x="93" y="33"/>
                    <a:pt x="94" y="33"/>
                    <a:pt x="95" y="33"/>
                  </a:cubicBezTo>
                  <a:cubicBezTo>
                    <a:pt x="99" y="33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8" y="32"/>
                    <a:pt x="108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9" y="32"/>
                    <a:pt x="110" y="32"/>
                    <a:pt x="113" y="30"/>
                  </a:cubicBezTo>
                  <a:cubicBezTo>
                    <a:pt x="114" y="30"/>
                    <a:pt x="116" y="29"/>
                    <a:pt x="117" y="29"/>
                  </a:cubicBezTo>
                  <a:cubicBezTo>
                    <a:pt x="118" y="29"/>
                    <a:pt x="118" y="30"/>
                    <a:pt x="119" y="30"/>
                  </a:cubicBezTo>
                  <a:cubicBezTo>
                    <a:pt x="119" y="30"/>
                    <a:pt x="119" y="30"/>
                    <a:pt x="120" y="30"/>
                  </a:cubicBezTo>
                  <a:cubicBezTo>
                    <a:pt x="122" y="30"/>
                    <a:pt x="128" y="28"/>
                    <a:pt x="125" y="24"/>
                  </a:cubicBezTo>
                  <a:cubicBezTo>
                    <a:pt x="125" y="24"/>
                    <a:pt x="125" y="23"/>
                    <a:pt x="125" y="23"/>
                  </a:cubicBezTo>
                  <a:cubicBezTo>
                    <a:pt x="121" y="19"/>
                    <a:pt x="126" y="12"/>
                    <a:pt x="119" y="8"/>
                  </a:cubicBezTo>
                  <a:cubicBezTo>
                    <a:pt x="113" y="4"/>
                    <a:pt x="108" y="0"/>
                    <a:pt x="106" y="0"/>
                  </a:cubicBezTo>
                  <a:cubicBezTo>
                    <a:pt x="105" y="0"/>
                    <a:pt x="105" y="0"/>
                    <a:pt x="10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92" name="出自【趣你的PPT】(微信:qunideppt)：最优质的PPT资源库"/>
            <p:cNvSpPr/>
            <p:nvPr/>
          </p:nvSpPr>
          <p:spPr bwMode="auto">
            <a:xfrm>
              <a:off x="9704388" y="5135563"/>
              <a:ext cx="111125" cy="19050"/>
            </a:xfrm>
            <a:custGeom>
              <a:avLst/>
              <a:gdLst>
                <a:gd name="T0" fmla="*/ 22 w 41"/>
                <a:gd name="T1" fmla="*/ 0 h 7"/>
                <a:gd name="T2" fmla="*/ 7 w 41"/>
                <a:gd name="T3" fmla="*/ 7 h 7"/>
                <a:gd name="T4" fmla="*/ 11 w 41"/>
                <a:gd name="T5" fmla="*/ 7 h 7"/>
                <a:gd name="T6" fmla="*/ 29 w 41"/>
                <a:gd name="T7" fmla="*/ 1 h 7"/>
                <a:gd name="T8" fmla="*/ 22 w 4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7">
                  <a:moveTo>
                    <a:pt x="22" y="0"/>
                  </a:moveTo>
                  <a:cubicBezTo>
                    <a:pt x="11" y="0"/>
                    <a:pt x="0" y="4"/>
                    <a:pt x="7" y="7"/>
                  </a:cubicBezTo>
                  <a:cubicBezTo>
                    <a:pt x="9" y="7"/>
                    <a:pt x="10" y="7"/>
                    <a:pt x="11" y="7"/>
                  </a:cubicBezTo>
                  <a:cubicBezTo>
                    <a:pt x="23" y="7"/>
                    <a:pt x="41" y="3"/>
                    <a:pt x="29" y="1"/>
                  </a:cubicBezTo>
                  <a:cubicBezTo>
                    <a:pt x="27" y="0"/>
                    <a:pt x="25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93" name="出自【趣你的PPT】(微信:qunideppt)：最优质的PPT资源库"/>
            <p:cNvSpPr/>
            <p:nvPr/>
          </p:nvSpPr>
          <p:spPr bwMode="auto">
            <a:xfrm>
              <a:off x="5287963" y="4606925"/>
              <a:ext cx="290513" cy="47625"/>
            </a:xfrm>
            <a:custGeom>
              <a:avLst/>
              <a:gdLst>
                <a:gd name="T0" fmla="*/ 17 w 107"/>
                <a:gd name="T1" fmla="*/ 1 h 17"/>
                <a:gd name="T2" fmla="*/ 18 w 107"/>
                <a:gd name="T3" fmla="*/ 1 h 17"/>
                <a:gd name="T4" fmla="*/ 18 w 107"/>
                <a:gd name="T5" fmla="*/ 2 h 17"/>
                <a:gd name="T6" fmla="*/ 15 w 107"/>
                <a:gd name="T7" fmla="*/ 2 h 17"/>
                <a:gd name="T8" fmla="*/ 9 w 107"/>
                <a:gd name="T9" fmla="*/ 2 h 17"/>
                <a:gd name="T10" fmla="*/ 8 w 107"/>
                <a:gd name="T11" fmla="*/ 2 h 17"/>
                <a:gd name="T12" fmla="*/ 7 w 107"/>
                <a:gd name="T13" fmla="*/ 2 h 17"/>
                <a:gd name="T14" fmla="*/ 6 w 107"/>
                <a:gd name="T15" fmla="*/ 4 h 17"/>
                <a:gd name="T16" fmla="*/ 6 w 107"/>
                <a:gd name="T17" fmla="*/ 4 h 17"/>
                <a:gd name="T18" fmla="*/ 3 w 107"/>
                <a:gd name="T19" fmla="*/ 4 h 17"/>
                <a:gd name="T20" fmla="*/ 2 w 107"/>
                <a:gd name="T21" fmla="*/ 5 h 17"/>
                <a:gd name="T22" fmla="*/ 0 w 107"/>
                <a:gd name="T23" fmla="*/ 5 h 17"/>
                <a:gd name="T24" fmla="*/ 2 w 107"/>
                <a:gd name="T25" fmla="*/ 5 h 17"/>
                <a:gd name="T26" fmla="*/ 11 w 107"/>
                <a:gd name="T27" fmla="*/ 5 h 17"/>
                <a:gd name="T28" fmla="*/ 16 w 107"/>
                <a:gd name="T29" fmla="*/ 5 h 17"/>
                <a:gd name="T30" fmla="*/ 22 w 107"/>
                <a:gd name="T31" fmla="*/ 6 h 17"/>
                <a:gd name="T32" fmla="*/ 23 w 107"/>
                <a:gd name="T33" fmla="*/ 6 h 17"/>
                <a:gd name="T34" fmla="*/ 20 w 107"/>
                <a:gd name="T35" fmla="*/ 7 h 17"/>
                <a:gd name="T36" fmla="*/ 21 w 107"/>
                <a:gd name="T37" fmla="*/ 7 h 17"/>
                <a:gd name="T38" fmla="*/ 7 w 107"/>
                <a:gd name="T39" fmla="*/ 9 h 17"/>
                <a:gd name="T40" fmla="*/ 18 w 107"/>
                <a:gd name="T41" fmla="*/ 11 h 17"/>
                <a:gd name="T42" fmla="*/ 21 w 107"/>
                <a:gd name="T43" fmla="*/ 12 h 17"/>
                <a:gd name="T44" fmla="*/ 19 w 107"/>
                <a:gd name="T45" fmla="*/ 13 h 17"/>
                <a:gd name="T46" fmla="*/ 11 w 107"/>
                <a:gd name="T47" fmla="*/ 14 h 17"/>
                <a:gd name="T48" fmla="*/ 33 w 107"/>
                <a:gd name="T49" fmla="*/ 16 h 17"/>
                <a:gd name="T50" fmla="*/ 48 w 107"/>
                <a:gd name="T51" fmla="*/ 17 h 17"/>
                <a:gd name="T52" fmla="*/ 81 w 107"/>
                <a:gd name="T53" fmla="*/ 14 h 17"/>
                <a:gd name="T54" fmla="*/ 94 w 107"/>
                <a:gd name="T55" fmla="*/ 12 h 17"/>
                <a:gd name="T56" fmla="*/ 99 w 107"/>
                <a:gd name="T57" fmla="*/ 11 h 17"/>
                <a:gd name="T58" fmla="*/ 102 w 107"/>
                <a:gd name="T59" fmla="*/ 10 h 17"/>
                <a:gd name="T60" fmla="*/ 106 w 107"/>
                <a:gd name="T61" fmla="*/ 8 h 17"/>
                <a:gd name="T62" fmla="*/ 99 w 107"/>
                <a:gd name="T63" fmla="*/ 5 h 17"/>
                <a:gd name="T64" fmla="*/ 97 w 107"/>
                <a:gd name="T65" fmla="*/ 2 h 17"/>
                <a:gd name="T66" fmla="*/ 95 w 107"/>
                <a:gd name="T67" fmla="*/ 2 h 17"/>
                <a:gd name="T68" fmla="*/ 88 w 107"/>
                <a:gd name="T69" fmla="*/ 2 h 17"/>
                <a:gd name="T70" fmla="*/ 71 w 107"/>
                <a:gd name="T71" fmla="*/ 2 h 17"/>
                <a:gd name="T72" fmla="*/ 57 w 107"/>
                <a:gd name="T73" fmla="*/ 3 h 17"/>
                <a:gd name="T74" fmla="*/ 48 w 107"/>
                <a:gd name="T75" fmla="*/ 3 h 17"/>
                <a:gd name="T76" fmla="*/ 45 w 107"/>
                <a:gd name="T77" fmla="*/ 3 h 17"/>
                <a:gd name="T78" fmla="*/ 41 w 107"/>
                <a:gd name="T79" fmla="*/ 4 h 17"/>
                <a:gd name="T80" fmla="*/ 37 w 107"/>
                <a:gd name="T81" fmla="*/ 6 h 17"/>
                <a:gd name="T82" fmla="*/ 35 w 107"/>
                <a:gd name="T83" fmla="*/ 6 h 17"/>
                <a:gd name="T84" fmla="*/ 29 w 107"/>
                <a:gd name="T8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" h="17">
                  <a:moveTo>
                    <a:pt x="18" y="0"/>
                  </a:moveTo>
                  <a:cubicBezTo>
                    <a:pt x="17" y="0"/>
                    <a:pt x="16" y="1"/>
                    <a:pt x="17" y="1"/>
                  </a:cubicBezTo>
                  <a:cubicBezTo>
                    <a:pt x="19" y="1"/>
                    <a:pt x="20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7" y="2"/>
                    <a:pt x="18" y="2"/>
                  </a:cubicBezTo>
                  <a:cubicBezTo>
                    <a:pt x="20" y="2"/>
                    <a:pt x="19" y="3"/>
                    <a:pt x="18" y="3"/>
                  </a:cubicBezTo>
                  <a:cubicBezTo>
                    <a:pt x="17" y="3"/>
                    <a:pt x="16" y="2"/>
                    <a:pt x="15" y="2"/>
                  </a:cubicBezTo>
                  <a:cubicBezTo>
                    <a:pt x="13" y="2"/>
                    <a:pt x="11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8" y="3"/>
                    <a:pt x="7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2" y="4"/>
                    <a:pt x="1" y="4"/>
                    <a:pt x="2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6" y="5"/>
                    <a:pt x="8" y="5"/>
                    <a:pt x="11" y="5"/>
                  </a:cubicBezTo>
                  <a:cubicBezTo>
                    <a:pt x="13" y="5"/>
                    <a:pt x="14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8" y="5"/>
                    <a:pt x="19" y="6"/>
                  </a:cubicBezTo>
                  <a:cubicBezTo>
                    <a:pt x="20" y="6"/>
                    <a:pt x="21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4" y="6"/>
                    <a:pt x="24" y="6"/>
                    <a:pt x="21" y="7"/>
                  </a:cubicBezTo>
                  <a:cubicBezTo>
                    <a:pt x="19" y="7"/>
                    <a:pt x="18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7"/>
                    <a:pt x="19" y="8"/>
                    <a:pt x="12" y="8"/>
                  </a:cubicBezTo>
                  <a:cubicBezTo>
                    <a:pt x="5" y="8"/>
                    <a:pt x="3" y="9"/>
                    <a:pt x="7" y="9"/>
                  </a:cubicBezTo>
                  <a:cubicBezTo>
                    <a:pt x="12" y="10"/>
                    <a:pt x="15" y="11"/>
                    <a:pt x="17" y="11"/>
                  </a:cubicBezTo>
                  <a:cubicBezTo>
                    <a:pt x="17" y="11"/>
                    <a:pt x="17" y="11"/>
                    <a:pt x="18" y="11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21" y="11"/>
                    <a:pt x="22" y="11"/>
                    <a:pt x="21" y="12"/>
                  </a:cubicBezTo>
                  <a:cubicBezTo>
                    <a:pt x="19" y="12"/>
                    <a:pt x="20" y="12"/>
                    <a:pt x="23" y="12"/>
                  </a:cubicBezTo>
                  <a:cubicBezTo>
                    <a:pt x="25" y="12"/>
                    <a:pt x="24" y="13"/>
                    <a:pt x="19" y="13"/>
                  </a:cubicBezTo>
                  <a:cubicBezTo>
                    <a:pt x="15" y="13"/>
                    <a:pt x="12" y="13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5"/>
                    <a:pt x="16" y="15"/>
                    <a:pt x="22" y="15"/>
                  </a:cubicBezTo>
                  <a:cubicBezTo>
                    <a:pt x="27" y="15"/>
                    <a:pt x="30" y="16"/>
                    <a:pt x="33" y="16"/>
                  </a:cubicBezTo>
                  <a:cubicBezTo>
                    <a:pt x="37" y="17"/>
                    <a:pt x="41" y="17"/>
                    <a:pt x="45" y="17"/>
                  </a:cubicBezTo>
                  <a:cubicBezTo>
                    <a:pt x="46" y="17"/>
                    <a:pt x="47" y="17"/>
                    <a:pt x="48" y="17"/>
                  </a:cubicBezTo>
                  <a:cubicBezTo>
                    <a:pt x="54" y="17"/>
                    <a:pt x="60" y="17"/>
                    <a:pt x="63" y="16"/>
                  </a:cubicBezTo>
                  <a:cubicBezTo>
                    <a:pt x="66" y="16"/>
                    <a:pt x="74" y="16"/>
                    <a:pt x="81" y="14"/>
                  </a:cubicBezTo>
                  <a:cubicBezTo>
                    <a:pt x="87" y="13"/>
                    <a:pt x="92" y="12"/>
                    <a:pt x="94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7" y="12"/>
                    <a:pt x="98" y="12"/>
                    <a:pt x="99" y="11"/>
                  </a:cubicBezTo>
                  <a:cubicBezTo>
                    <a:pt x="100" y="11"/>
                    <a:pt x="101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3" y="10"/>
                    <a:pt x="105" y="9"/>
                    <a:pt x="106" y="8"/>
                  </a:cubicBezTo>
                  <a:cubicBezTo>
                    <a:pt x="107" y="7"/>
                    <a:pt x="107" y="6"/>
                    <a:pt x="105" y="6"/>
                  </a:cubicBezTo>
                  <a:cubicBezTo>
                    <a:pt x="103" y="6"/>
                    <a:pt x="100" y="5"/>
                    <a:pt x="99" y="5"/>
                  </a:cubicBezTo>
                  <a:cubicBezTo>
                    <a:pt x="98" y="4"/>
                    <a:pt x="99" y="3"/>
                    <a:pt x="97" y="3"/>
                  </a:cubicBezTo>
                  <a:cubicBezTo>
                    <a:pt x="96" y="3"/>
                    <a:pt x="96" y="2"/>
                    <a:pt x="97" y="2"/>
                  </a:cubicBezTo>
                  <a:cubicBezTo>
                    <a:pt x="98" y="2"/>
                    <a:pt x="98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2"/>
                    <a:pt x="94" y="2"/>
                    <a:pt x="93" y="2"/>
                  </a:cubicBezTo>
                  <a:cubicBezTo>
                    <a:pt x="92" y="2"/>
                    <a:pt x="90" y="2"/>
                    <a:pt x="88" y="2"/>
                  </a:cubicBezTo>
                  <a:cubicBezTo>
                    <a:pt x="86" y="1"/>
                    <a:pt x="83" y="1"/>
                    <a:pt x="81" y="1"/>
                  </a:cubicBezTo>
                  <a:cubicBezTo>
                    <a:pt x="78" y="1"/>
                    <a:pt x="74" y="1"/>
                    <a:pt x="71" y="2"/>
                  </a:cubicBezTo>
                  <a:cubicBezTo>
                    <a:pt x="64" y="3"/>
                    <a:pt x="63" y="3"/>
                    <a:pt x="61" y="3"/>
                  </a:cubicBezTo>
                  <a:cubicBezTo>
                    <a:pt x="60" y="3"/>
                    <a:pt x="59" y="3"/>
                    <a:pt x="57" y="3"/>
                  </a:cubicBezTo>
                  <a:cubicBezTo>
                    <a:pt x="56" y="2"/>
                    <a:pt x="54" y="2"/>
                    <a:pt x="53" y="2"/>
                  </a:cubicBezTo>
                  <a:cubicBezTo>
                    <a:pt x="51" y="2"/>
                    <a:pt x="50" y="3"/>
                    <a:pt x="48" y="3"/>
                  </a:cubicBezTo>
                  <a:cubicBezTo>
                    <a:pt x="47" y="3"/>
                    <a:pt x="46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4" y="3"/>
                    <a:pt x="44" y="3"/>
                    <a:pt x="43" y="3"/>
                  </a:cubicBezTo>
                  <a:cubicBezTo>
                    <a:pt x="42" y="3"/>
                    <a:pt x="41" y="3"/>
                    <a:pt x="41" y="4"/>
                  </a:cubicBezTo>
                  <a:cubicBezTo>
                    <a:pt x="40" y="5"/>
                    <a:pt x="38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1" y="5"/>
                    <a:pt x="29" y="3"/>
                  </a:cubicBezTo>
                  <a:cubicBezTo>
                    <a:pt x="27" y="1"/>
                    <a:pt x="21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94" name="出自【趣你的PPT】(微信:qunideppt)：最优质的PPT资源库"/>
            <p:cNvSpPr/>
            <p:nvPr/>
          </p:nvSpPr>
          <p:spPr bwMode="auto">
            <a:xfrm>
              <a:off x="9753600" y="5265738"/>
              <a:ext cx="349250" cy="101600"/>
            </a:xfrm>
            <a:custGeom>
              <a:avLst/>
              <a:gdLst>
                <a:gd name="T0" fmla="*/ 104 w 129"/>
                <a:gd name="T1" fmla="*/ 0 h 37"/>
                <a:gd name="T2" fmla="*/ 103 w 129"/>
                <a:gd name="T3" fmla="*/ 0 h 37"/>
                <a:gd name="T4" fmla="*/ 102 w 129"/>
                <a:gd name="T5" fmla="*/ 0 h 37"/>
                <a:gd name="T6" fmla="*/ 101 w 129"/>
                <a:gd name="T7" fmla="*/ 0 h 37"/>
                <a:gd name="T8" fmla="*/ 100 w 129"/>
                <a:gd name="T9" fmla="*/ 0 h 37"/>
                <a:gd name="T10" fmla="*/ 92 w 129"/>
                <a:gd name="T11" fmla="*/ 3 h 37"/>
                <a:gd name="T12" fmla="*/ 82 w 129"/>
                <a:gd name="T13" fmla="*/ 6 h 37"/>
                <a:gd name="T14" fmla="*/ 82 w 129"/>
                <a:gd name="T15" fmla="*/ 6 h 37"/>
                <a:gd name="T16" fmla="*/ 82 w 129"/>
                <a:gd name="T17" fmla="*/ 6 h 37"/>
                <a:gd name="T18" fmla="*/ 82 w 129"/>
                <a:gd name="T19" fmla="*/ 6 h 37"/>
                <a:gd name="T20" fmla="*/ 80 w 129"/>
                <a:gd name="T21" fmla="*/ 7 h 37"/>
                <a:gd name="T22" fmla="*/ 79 w 129"/>
                <a:gd name="T23" fmla="*/ 6 h 37"/>
                <a:gd name="T24" fmla="*/ 79 w 129"/>
                <a:gd name="T25" fmla="*/ 6 h 37"/>
                <a:gd name="T26" fmla="*/ 58 w 129"/>
                <a:gd name="T27" fmla="*/ 10 h 37"/>
                <a:gd name="T28" fmla="*/ 24 w 129"/>
                <a:gd name="T29" fmla="*/ 17 h 37"/>
                <a:gd name="T30" fmla="*/ 23 w 129"/>
                <a:gd name="T31" fmla="*/ 17 h 37"/>
                <a:gd name="T32" fmla="*/ 21 w 129"/>
                <a:gd name="T33" fmla="*/ 17 h 37"/>
                <a:gd name="T34" fmla="*/ 20 w 129"/>
                <a:gd name="T35" fmla="*/ 17 h 37"/>
                <a:gd name="T36" fmla="*/ 6 w 129"/>
                <a:gd name="T37" fmla="*/ 19 h 37"/>
                <a:gd name="T38" fmla="*/ 4 w 129"/>
                <a:gd name="T39" fmla="*/ 23 h 37"/>
                <a:gd name="T40" fmla="*/ 13 w 129"/>
                <a:gd name="T41" fmla="*/ 25 h 37"/>
                <a:gd name="T42" fmla="*/ 13 w 129"/>
                <a:gd name="T43" fmla="*/ 27 h 37"/>
                <a:gd name="T44" fmla="*/ 13 w 129"/>
                <a:gd name="T45" fmla="*/ 27 h 37"/>
                <a:gd name="T46" fmla="*/ 13 w 129"/>
                <a:gd name="T47" fmla="*/ 27 h 37"/>
                <a:gd name="T48" fmla="*/ 13 w 129"/>
                <a:gd name="T49" fmla="*/ 28 h 37"/>
                <a:gd name="T50" fmla="*/ 14 w 129"/>
                <a:gd name="T51" fmla="*/ 28 h 37"/>
                <a:gd name="T52" fmla="*/ 19 w 129"/>
                <a:gd name="T53" fmla="*/ 32 h 37"/>
                <a:gd name="T54" fmla="*/ 39 w 129"/>
                <a:gd name="T55" fmla="*/ 34 h 37"/>
                <a:gd name="T56" fmla="*/ 43 w 129"/>
                <a:gd name="T57" fmla="*/ 35 h 37"/>
                <a:gd name="T58" fmla="*/ 52 w 129"/>
                <a:gd name="T59" fmla="*/ 35 h 37"/>
                <a:gd name="T60" fmla="*/ 54 w 129"/>
                <a:gd name="T61" fmla="*/ 35 h 37"/>
                <a:gd name="T62" fmla="*/ 60 w 129"/>
                <a:gd name="T63" fmla="*/ 35 h 37"/>
                <a:gd name="T64" fmla="*/ 63 w 129"/>
                <a:gd name="T65" fmla="*/ 35 h 37"/>
                <a:gd name="T66" fmla="*/ 64 w 129"/>
                <a:gd name="T67" fmla="*/ 35 h 37"/>
                <a:gd name="T68" fmla="*/ 64 w 129"/>
                <a:gd name="T69" fmla="*/ 35 h 37"/>
                <a:gd name="T70" fmla="*/ 70 w 129"/>
                <a:gd name="T71" fmla="*/ 36 h 37"/>
                <a:gd name="T72" fmla="*/ 79 w 129"/>
                <a:gd name="T73" fmla="*/ 37 h 37"/>
                <a:gd name="T74" fmla="*/ 88 w 129"/>
                <a:gd name="T75" fmla="*/ 36 h 37"/>
                <a:gd name="T76" fmla="*/ 95 w 129"/>
                <a:gd name="T77" fmla="*/ 32 h 37"/>
                <a:gd name="T78" fmla="*/ 96 w 129"/>
                <a:gd name="T79" fmla="*/ 31 h 37"/>
                <a:gd name="T80" fmla="*/ 94 w 129"/>
                <a:gd name="T81" fmla="*/ 30 h 37"/>
                <a:gd name="T82" fmla="*/ 98 w 129"/>
                <a:gd name="T83" fmla="*/ 28 h 37"/>
                <a:gd name="T84" fmla="*/ 101 w 129"/>
                <a:gd name="T85" fmla="*/ 27 h 37"/>
                <a:gd name="T86" fmla="*/ 102 w 129"/>
                <a:gd name="T87" fmla="*/ 27 h 37"/>
                <a:gd name="T88" fmla="*/ 102 w 129"/>
                <a:gd name="T89" fmla="*/ 27 h 37"/>
                <a:gd name="T90" fmla="*/ 110 w 129"/>
                <a:gd name="T91" fmla="*/ 24 h 37"/>
                <a:gd name="T92" fmla="*/ 121 w 129"/>
                <a:gd name="T93" fmla="*/ 20 h 37"/>
                <a:gd name="T94" fmla="*/ 122 w 129"/>
                <a:gd name="T95" fmla="*/ 20 h 37"/>
                <a:gd name="T96" fmla="*/ 122 w 129"/>
                <a:gd name="T97" fmla="*/ 20 h 37"/>
                <a:gd name="T98" fmla="*/ 114 w 129"/>
                <a:gd name="T99" fmla="*/ 16 h 37"/>
                <a:gd name="T100" fmla="*/ 111 w 129"/>
                <a:gd name="T101" fmla="*/ 11 h 37"/>
                <a:gd name="T102" fmla="*/ 111 w 129"/>
                <a:gd name="T103" fmla="*/ 10 h 37"/>
                <a:gd name="T104" fmla="*/ 117 w 129"/>
                <a:gd name="T105" fmla="*/ 8 h 37"/>
                <a:gd name="T106" fmla="*/ 117 w 129"/>
                <a:gd name="T107" fmla="*/ 8 h 37"/>
                <a:gd name="T108" fmla="*/ 117 w 129"/>
                <a:gd name="T109" fmla="*/ 8 h 37"/>
                <a:gd name="T110" fmla="*/ 124 w 129"/>
                <a:gd name="T111" fmla="*/ 6 h 37"/>
                <a:gd name="T112" fmla="*/ 124 w 129"/>
                <a:gd name="T113" fmla="*/ 5 h 37"/>
                <a:gd name="T114" fmla="*/ 117 w 129"/>
                <a:gd name="T115" fmla="*/ 4 h 37"/>
                <a:gd name="T116" fmla="*/ 115 w 129"/>
                <a:gd name="T117" fmla="*/ 3 h 37"/>
                <a:gd name="T118" fmla="*/ 114 w 129"/>
                <a:gd name="T119" fmla="*/ 3 h 37"/>
                <a:gd name="T120" fmla="*/ 113 w 129"/>
                <a:gd name="T121" fmla="*/ 3 h 37"/>
                <a:gd name="T122" fmla="*/ 109 w 129"/>
                <a:gd name="T123" fmla="*/ 1 h 37"/>
                <a:gd name="T124" fmla="*/ 104 w 129"/>
                <a:gd name="T1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" h="37">
                  <a:moveTo>
                    <a:pt x="104" y="0"/>
                  </a:moveTo>
                  <a:cubicBezTo>
                    <a:pt x="103" y="0"/>
                    <a:pt x="103" y="0"/>
                    <a:pt x="10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97" y="2"/>
                    <a:pt x="92" y="3"/>
                  </a:cubicBezTo>
                  <a:cubicBezTo>
                    <a:pt x="87" y="5"/>
                    <a:pt x="81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4" y="6"/>
                    <a:pt x="84" y="6"/>
                    <a:pt x="82" y="6"/>
                  </a:cubicBezTo>
                  <a:cubicBezTo>
                    <a:pt x="81" y="7"/>
                    <a:pt x="80" y="7"/>
                    <a:pt x="80" y="7"/>
                  </a:cubicBezTo>
                  <a:cubicBezTo>
                    <a:pt x="79" y="7"/>
                    <a:pt x="79" y="7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7" y="6"/>
                    <a:pt x="67" y="8"/>
                    <a:pt x="58" y="10"/>
                  </a:cubicBezTo>
                  <a:cubicBezTo>
                    <a:pt x="48" y="13"/>
                    <a:pt x="35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1" y="17"/>
                  </a:cubicBezTo>
                  <a:cubicBezTo>
                    <a:pt x="21" y="17"/>
                    <a:pt x="20" y="17"/>
                    <a:pt x="20" y="17"/>
                  </a:cubicBezTo>
                  <a:cubicBezTo>
                    <a:pt x="15" y="17"/>
                    <a:pt x="10" y="17"/>
                    <a:pt x="6" y="19"/>
                  </a:cubicBezTo>
                  <a:cubicBezTo>
                    <a:pt x="0" y="20"/>
                    <a:pt x="0" y="22"/>
                    <a:pt x="4" y="23"/>
                  </a:cubicBezTo>
                  <a:cubicBezTo>
                    <a:pt x="10" y="25"/>
                    <a:pt x="17" y="25"/>
                    <a:pt x="13" y="25"/>
                  </a:cubicBezTo>
                  <a:cubicBezTo>
                    <a:pt x="12" y="25"/>
                    <a:pt x="12" y="26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8"/>
                    <a:pt x="13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9"/>
                    <a:pt x="17" y="30"/>
                    <a:pt x="19" y="32"/>
                  </a:cubicBezTo>
                  <a:cubicBezTo>
                    <a:pt x="25" y="35"/>
                    <a:pt x="38" y="33"/>
                    <a:pt x="39" y="34"/>
                  </a:cubicBezTo>
                  <a:cubicBezTo>
                    <a:pt x="39" y="35"/>
                    <a:pt x="41" y="35"/>
                    <a:pt x="43" y="35"/>
                  </a:cubicBezTo>
                  <a:cubicBezTo>
                    <a:pt x="45" y="35"/>
                    <a:pt x="48" y="35"/>
                    <a:pt x="52" y="35"/>
                  </a:cubicBezTo>
                  <a:cubicBezTo>
                    <a:pt x="53" y="35"/>
                    <a:pt x="53" y="35"/>
                    <a:pt x="54" y="35"/>
                  </a:cubicBezTo>
                  <a:cubicBezTo>
                    <a:pt x="57" y="35"/>
                    <a:pt x="59" y="35"/>
                    <a:pt x="60" y="35"/>
                  </a:cubicBezTo>
                  <a:cubicBezTo>
                    <a:pt x="62" y="35"/>
                    <a:pt x="63" y="35"/>
                    <a:pt x="63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5" y="35"/>
                    <a:pt x="67" y="36"/>
                    <a:pt x="70" y="36"/>
                  </a:cubicBezTo>
                  <a:cubicBezTo>
                    <a:pt x="71" y="36"/>
                    <a:pt x="75" y="37"/>
                    <a:pt x="79" y="37"/>
                  </a:cubicBezTo>
                  <a:cubicBezTo>
                    <a:pt x="82" y="37"/>
                    <a:pt x="85" y="37"/>
                    <a:pt x="88" y="36"/>
                  </a:cubicBezTo>
                  <a:cubicBezTo>
                    <a:pt x="93" y="35"/>
                    <a:pt x="95" y="33"/>
                    <a:pt x="95" y="32"/>
                  </a:cubicBezTo>
                  <a:cubicBezTo>
                    <a:pt x="95" y="32"/>
                    <a:pt x="97" y="31"/>
                    <a:pt x="96" y="31"/>
                  </a:cubicBezTo>
                  <a:cubicBezTo>
                    <a:pt x="96" y="30"/>
                    <a:pt x="94" y="30"/>
                    <a:pt x="94" y="30"/>
                  </a:cubicBezTo>
                  <a:cubicBezTo>
                    <a:pt x="94" y="30"/>
                    <a:pt x="96" y="29"/>
                    <a:pt x="98" y="28"/>
                  </a:cubicBezTo>
                  <a:cubicBezTo>
                    <a:pt x="99" y="28"/>
                    <a:pt x="100" y="27"/>
                    <a:pt x="101" y="27"/>
                  </a:cubicBezTo>
                  <a:cubicBezTo>
                    <a:pt x="101" y="27"/>
                    <a:pt x="102" y="27"/>
                    <a:pt x="102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3" y="27"/>
                    <a:pt x="106" y="26"/>
                    <a:pt x="110" y="24"/>
                  </a:cubicBezTo>
                  <a:cubicBezTo>
                    <a:pt x="113" y="22"/>
                    <a:pt x="118" y="20"/>
                    <a:pt x="121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5" y="20"/>
                    <a:pt x="118" y="19"/>
                    <a:pt x="114" y="16"/>
                  </a:cubicBezTo>
                  <a:cubicBezTo>
                    <a:pt x="111" y="13"/>
                    <a:pt x="109" y="11"/>
                    <a:pt x="111" y="11"/>
                  </a:cubicBezTo>
                  <a:cubicBezTo>
                    <a:pt x="113" y="11"/>
                    <a:pt x="113" y="10"/>
                    <a:pt x="111" y="10"/>
                  </a:cubicBezTo>
                  <a:cubicBezTo>
                    <a:pt x="110" y="9"/>
                    <a:pt x="114" y="8"/>
                    <a:pt x="117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20" y="8"/>
                    <a:pt x="119" y="7"/>
                    <a:pt x="124" y="6"/>
                  </a:cubicBezTo>
                  <a:cubicBezTo>
                    <a:pt x="128" y="6"/>
                    <a:pt x="129" y="5"/>
                    <a:pt x="124" y="5"/>
                  </a:cubicBezTo>
                  <a:cubicBezTo>
                    <a:pt x="119" y="4"/>
                    <a:pt x="116" y="4"/>
                    <a:pt x="117" y="4"/>
                  </a:cubicBezTo>
                  <a:cubicBezTo>
                    <a:pt x="118" y="3"/>
                    <a:pt x="116" y="3"/>
                    <a:pt x="115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3"/>
                    <a:pt x="113" y="3"/>
                    <a:pt x="113" y="3"/>
                  </a:cubicBezTo>
                  <a:cubicBezTo>
                    <a:pt x="112" y="3"/>
                    <a:pt x="112" y="2"/>
                    <a:pt x="109" y="1"/>
                  </a:cubicBezTo>
                  <a:cubicBezTo>
                    <a:pt x="107" y="0"/>
                    <a:pt x="105" y="0"/>
                    <a:pt x="10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95" name="出自【趣你的PPT】(微信:qunideppt)：最优质的PPT资源库"/>
            <p:cNvSpPr/>
            <p:nvPr/>
          </p:nvSpPr>
          <p:spPr bwMode="auto">
            <a:xfrm>
              <a:off x="8739188" y="5241925"/>
              <a:ext cx="76200" cy="31750"/>
            </a:xfrm>
            <a:custGeom>
              <a:avLst/>
              <a:gdLst>
                <a:gd name="T0" fmla="*/ 6 w 28"/>
                <a:gd name="T1" fmla="*/ 0 h 12"/>
                <a:gd name="T2" fmla="*/ 2 w 28"/>
                <a:gd name="T3" fmla="*/ 1 h 12"/>
                <a:gd name="T4" fmla="*/ 0 w 28"/>
                <a:gd name="T5" fmla="*/ 5 h 12"/>
                <a:gd name="T6" fmla="*/ 3 w 28"/>
                <a:gd name="T7" fmla="*/ 9 h 12"/>
                <a:gd name="T8" fmla="*/ 17 w 28"/>
                <a:gd name="T9" fmla="*/ 12 h 12"/>
                <a:gd name="T10" fmla="*/ 27 w 28"/>
                <a:gd name="T11" fmla="*/ 7 h 12"/>
                <a:gd name="T12" fmla="*/ 24 w 28"/>
                <a:gd name="T13" fmla="*/ 5 h 12"/>
                <a:gd name="T14" fmla="*/ 14 w 28"/>
                <a:gd name="T15" fmla="*/ 1 h 12"/>
                <a:gd name="T16" fmla="*/ 6 w 28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2">
                  <a:moveTo>
                    <a:pt x="6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0" y="8"/>
                    <a:pt x="3" y="9"/>
                  </a:cubicBezTo>
                  <a:cubicBezTo>
                    <a:pt x="6" y="11"/>
                    <a:pt x="12" y="12"/>
                    <a:pt x="17" y="12"/>
                  </a:cubicBezTo>
                  <a:cubicBezTo>
                    <a:pt x="23" y="12"/>
                    <a:pt x="28" y="10"/>
                    <a:pt x="27" y="7"/>
                  </a:cubicBezTo>
                  <a:cubicBezTo>
                    <a:pt x="26" y="6"/>
                    <a:pt x="25" y="6"/>
                    <a:pt x="24" y="5"/>
                  </a:cubicBezTo>
                  <a:cubicBezTo>
                    <a:pt x="21" y="4"/>
                    <a:pt x="17" y="2"/>
                    <a:pt x="14" y="1"/>
                  </a:cubicBezTo>
                  <a:cubicBezTo>
                    <a:pt x="11" y="1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96" name="出自【趣你的PPT】(微信:qunideppt)：最优质的PPT资源库"/>
            <p:cNvSpPr/>
            <p:nvPr/>
          </p:nvSpPr>
          <p:spPr bwMode="auto">
            <a:xfrm>
              <a:off x="7429500" y="5437188"/>
              <a:ext cx="271463" cy="125412"/>
            </a:xfrm>
            <a:custGeom>
              <a:avLst/>
              <a:gdLst>
                <a:gd name="T0" fmla="*/ 86 w 100"/>
                <a:gd name="T1" fmla="*/ 0 h 46"/>
                <a:gd name="T2" fmla="*/ 86 w 100"/>
                <a:gd name="T3" fmla="*/ 0 h 46"/>
                <a:gd name="T4" fmla="*/ 83 w 100"/>
                <a:gd name="T5" fmla="*/ 4 h 46"/>
                <a:gd name="T6" fmla="*/ 75 w 100"/>
                <a:gd name="T7" fmla="*/ 6 h 46"/>
                <a:gd name="T8" fmla="*/ 74 w 100"/>
                <a:gd name="T9" fmla="*/ 6 h 46"/>
                <a:gd name="T10" fmla="*/ 73 w 100"/>
                <a:gd name="T11" fmla="*/ 6 h 46"/>
                <a:gd name="T12" fmla="*/ 72 w 100"/>
                <a:gd name="T13" fmla="*/ 6 h 46"/>
                <a:gd name="T14" fmla="*/ 72 w 100"/>
                <a:gd name="T15" fmla="*/ 7 h 46"/>
                <a:gd name="T16" fmla="*/ 71 w 100"/>
                <a:gd name="T17" fmla="*/ 7 h 46"/>
                <a:gd name="T18" fmla="*/ 71 w 100"/>
                <a:gd name="T19" fmla="*/ 7 h 46"/>
                <a:gd name="T20" fmla="*/ 70 w 100"/>
                <a:gd name="T21" fmla="*/ 8 h 46"/>
                <a:gd name="T22" fmla="*/ 68 w 100"/>
                <a:gd name="T23" fmla="*/ 9 h 46"/>
                <a:gd name="T24" fmla="*/ 65 w 100"/>
                <a:gd name="T25" fmla="*/ 10 h 46"/>
                <a:gd name="T26" fmla="*/ 64 w 100"/>
                <a:gd name="T27" fmla="*/ 9 h 46"/>
                <a:gd name="T28" fmla="*/ 64 w 100"/>
                <a:gd name="T29" fmla="*/ 9 h 46"/>
                <a:gd name="T30" fmla="*/ 62 w 100"/>
                <a:gd name="T31" fmla="*/ 10 h 46"/>
                <a:gd name="T32" fmla="*/ 60 w 100"/>
                <a:gd name="T33" fmla="*/ 12 h 46"/>
                <a:gd name="T34" fmla="*/ 59 w 100"/>
                <a:gd name="T35" fmla="*/ 12 h 46"/>
                <a:gd name="T36" fmla="*/ 58 w 100"/>
                <a:gd name="T37" fmla="*/ 11 h 46"/>
                <a:gd name="T38" fmla="*/ 57 w 100"/>
                <a:gd name="T39" fmla="*/ 11 h 46"/>
                <a:gd name="T40" fmla="*/ 54 w 100"/>
                <a:gd name="T41" fmla="*/ 12 h 46"/>
                <a:gd name="T42" fmla="*/ 48 w 100"/>
                <a:gd name="T43" fmla="*/ 13 h 46"/>
                <a:gd name="T44" fmla="*/ 47 w 100"/>
                <a:gd name="T45" fmla="*/ 13 h 46"/>
                <a:gd name="T46" fmla="*/ 46 w 100"/>
                <a:gd name="T47" fmla="*/ 13 h 46"/>
                <a:gd name="T48" fmla="*/ 39 w 100"/>
                <a:gd name="T49" fmla="*/ 13 h 46"/>
                <a:gd name="T50" fmla="*/ 21 w 100"/>
                <a:gd name="T51" fmla="*/ 17 h 46"/>
                <a:gd name="T52" fmla="*/ 21 w 100"/>
                <a:gd name="T53" fmla="*/ 25 h 46"/>
                <a:gd name="T54" fmla="*/ 8 w 100"/>
                <a:gd name="T55" fmla="*/ 32 h 46"/>
                <a:gd name="T56" fmla="*/ 10 w 100"/>
                <a:gd name="T57" fmla="*/ 43 h 46"/>
                <a:gd name="T58" fmla="*/ 26 w 100"/>
                <a:gd name="T59" fmla="*/ 46 h 46"/>
                <a:gd name="T60" fmla="*/ 30 w 100"/>
                <a:gd name="T61" fmla="*/ 46 h 46"/>
                <a:gd name="T62" fmla="*/ 60 w 100"/>
                <a:gd name="T63" fmla="*/ 38 h 46"/>
                <a:gd name="T64" fmla="*/ 87 w 100"/>
                <a:gd name="T65" fmla="*/ 20 h 46"/>
                <a:gd name="T66" fmla="*/ 95 w 100"/>
                <a:gd name="T67" fmla="*/ 12 h 46"/>
                <a:gd name="T68" fmla="*/ 95 w 100"/>
                <a:gd name="T69" fmla="*/ 12 h 46"/>
                <a:gd name="T70" fmla="*/ 97 w 100"/>
                <a:gd name="T71" fmla="*/ 13 h 46"/>
                <a:gd name="T72" fmla="*/ 100 w 100"/>
                <a:gd name="T73" fmla="*/ 11 h 46"/>
                <a:gd name="T74" fmla="*/ 98 w 100"/>
                <a:gd name="T75" fmla="*/ 10 h 46"/>
                <a:gd name="T76" fmla="*/ 96 w 100"/>
                <a:gd name="T77" fmla="*/ 5 h 46"/>
                <a:gd name="T78" fmla="*/ 86 w 100"/>
                <a:gd name="T7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46">
                  <a:moveTo>
                    <a:pt x="86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3" y="1"/>
                    <a:pt x="85" y="2"/>
                    <a:pt x="83" y="4"/>
                  </a:cubicBezTo>
                  <a:cubicBezTo>
                    <a:pt x="81" y="5"/>
                    <a:pt x="76" y="6"/>
                    <a:pt x="75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3" y="6"/>
                  </a:cubicBezTo>
                  <a:cubicBezTo>
                    <a:pt x="73" y="6"/>
                    <a:pt x="72" y="6"/>
                    <a:pt x="72" y="6"/>
                  </a:cubicBezTo>
                  <a:cubicBezTo>
                    <a:pt x="72" y="7"/>
                    <a:pt x="73" y="7"/>
                    <a:pt x="72" y="7"/>
                  </a:cubicBezTo>
                  <a:cubicBezTo>
                    <a:pt x="72" y="7"/>
                    <a:pt x="71" y="7"/>
                    <a:pt x="71" y="7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0" y="7"/>
                    <a:pt x="69" y="8"/>
                    <a:pt x="70" y="8"/>
                  </a:cubicBezTo>
                  <a:cubicBezTo>
                    <a:pt x="72" y="8"/>
                    <a:pt x="70" y="9"/>
                    <a:pt x="68" y="9"/>
                  </a:cubicBezTo>
                  <a:cubicBezTo>
                    <a:pt x="67" y="10"/>
                    <a:pt x="66" y="10"/>
                    <a:pt x="65" y="10"/>
                  </a:cubicBezTo>
                  <a:cubicBezTo>
                    <a:pt x="65" y="10"/>
                    <a:pt x="64" y="10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4" y="9"/>
                    <a:pt x="63" y="10"/>
                    <a:pt x="62" y="10"/>
                  </a:cubicBezTo>
                  <a:cubicBezTo>
                    <a:pt x="61" y="11"/>
                    <a:pt x="61" y="11"/>
                    <a:pt x="60" y="12"/>
                  </a:cubicBezTo>
                  <a:cubicBezTo>
                    <a:pt x="60" y="12"/>
                    <a:pt x="59" y="12"/>
                    <a:pt x="59" y="12"/>
                  </a:cubicBezTo>
                  <a:cubicBezTo>
                    <a:pt x="58" y="12"/>
                    <a:pt x="58" y="11"/>
                    <a:pt x="58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1"/>
                    <a:pt x="55" y="11"/>
                    <a:pt x="54" y="12"/>
                  </a:cubicBezTo>
                  <a:cubicBezTo>
                    <a:pt x="53" y="13"/>
                    <a:pt x="51" y="13"/>
                    <a:pt x="48" y="13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2" y="13"/>
                    <a:pt x="40" y="13"/>
                    <a:pt x="39" y="13"/>
                  </a:cubicBezTo>
                  <a:cubicBezTo>
                    <a:pt x="38" y="14"/>
                    <a:pt x="22" y="13"/>
                    <a:pt x="21" y="17"/>
                  </a:cubicBezTo>
                  <a:cubicBezTo>
                    <a:pt x="20" y="20"/>
                    <a:pt x="22" y="24"/>
                    <a:pt x="21" y="25"/>
                  </a:cubicBezTo>
                  <a:cubicBezTo>
                    <a:pt x="20" y="27"/>
                    <a:pt x="13" y="30"/>
                    <a:pt x="8" y="32"/>
                  </a:cubicBezTo>
                  <a:cubicBezTo>
                    <a:pt x="0" y="35"/>
                    <a:pt x="5" y="41"/>
                    <a:pt x="10" y="43"/>
                  </a:cubicBezTo>
                  <a:cubicBezTo>
                    <a:pt x="14" y="45"/>
                    <a:pt x="20" y="46"/>
                    <a:pt x="26" y="46"/>
                  </a:cubicBezTo>
                  <a:cubicBezTo>
                    <a:pt x="27" y="46"/>
                    <a:pt x="29" y="46"/>
                    <a:pt x="30" y="46"/>
                  </a:cubicBezTo>
                  <a:cubicBezTo>
                    <a:pt x="48" y="46"/>
                    <a:pt x="54" y="42"/>
                    <a:pt x="60" y="38"/>
                  </a:cubicBezTo>
                  <a:cubicBezTo>
                    <a:pt x="69" y="33"/>
                    <a:pt x="81" y="26"/>
                    <a:pt x="87" y="20"/>
                  </a:cubicBezTo>
                  <a:cubicBezTo>
                    <a:pt x="92" y="16"/>
                    <a:pt x="93" y="12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8" y="13"/>
                    <a:pt x="100" y="12"/>
                    <a:pt x="100" y="11"/>
                  </a:cubicBezTo>
                  <a:cubicBezTo>
                    <a:pt x="100" y="11"/>
                    <a:pt x="99" y="10"/>
                    <a:pt x="98" y="10"/>
                  </a:cubicBezTo>
                  <a:cubicBezTo>
                    <a:pt x="99" y="8"/>
                    <a:pt x="98" y="6"/>
                    <a:pt x="96" y="5"/>
                  </a:cubicBezTo>
                  <a:cubicBezTo>
                    <a:pt x="94" y="2"/>
                    <a:pt x="89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97" name="出自【趣你的PPT】(微信:qunideppt)：最优质的PPT资源库"/>
            <p:cNvSpPr/>
            <p:nvPr/>
          </p:nvSpPr>
          <p:spPr bwMode="auto">
            <a:xfrm>
              <a:off x="9088438" y="5113338"/>
              <a:ext cx="11113" cy="3175"/>
            </a:xfrm>
            <a:custGeom>
              <a:avLst/>
              <a:gdLst>
                <a:gd name="T0" fmla="*/ 0 w 4"/>
                <a:gd name="T1" fmla="*/ 0 h 1"/>
                <a:gd name="T2" fmla="*/ 1 w 4"/>
                <a:gd name="T3" fmla="*/ 1 h 1"/>
                <a:gd name="T4" fmla="*/ 3 w 4"/>
                <a:gd name="T5" fmla="*/ 1 h 1"/>
                <a:gd name="T6" fmla="*/ 3 w 4"/>
                <a:gd name="T7" fmla="*/ 1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98" name="出自【趣你的PPT】(微信:qunideppt)：最优质的PPT资源库"/>
            <p:cNvSpPr/>
            <p:nvPr/>
          </p:nvSpPr>
          <p:spPr bwMode="auto">
            <a:xfrm>
              <a:off x="9075738" y="5113338"/>
              <a:ext cx="12700" cy="3175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3 w 5"/>
                <a:gd name="T5" fmla="*/ 1 h 1"/>
                <a:gd name="T6" fmla="*/ 4 w 5"/>
                <a:gd name="T7" fmla="*/ 1 h 1"/>
                <a:gd name="T8" fmla="*/ 2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2" y="1"/>
                    <a:pt x="3" y="1"/>
                  </a:cubicBezTo>
                  <a:cubicBezTo>
                    <a:pt x="4" y="1"/>
                    <a:pt x="5" y="1"/>
                    <a:pt x="4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199" name="出自【趣你的PPT】(微信:qunideppt)：最优质的PPT资源库"/>
            <p:cNvSpPr/>
            <p:nvPr/>
          </p:nvSpPr>
          <p:spPr bwMode="auto">
            <a:xfrm>
              <a:off x="9290050" y="5276850"/>
              <a:ext cx="379413" cy="106362"/>
            </a:xfrm>
            <a:custGeom>
              <a:avLst/>
              <a:gdLst>
                <a:gd name="T0" fmla="*/ 4 w 140"/>
                <a:gd name="T1" fmla="*/ 0 h 39"/>
                <a:gd name="T2" fmla="*/ 10 w 140"/>
                <a:gd name="T3" fmla="*/ 5 h 39"/>
                <a:gd name="T4" fmla="*/ 57 w 140"/>
                <a:gd name="T5" fmla="*/ 20 h 39"/>
                <a:gd name="T6" fmla="*/ 96 w 140"/>
                <a:gd name="T7" fmla="*/ 33 h 39"/>
                <a:gd name="T8" fmla="*/ 117 w 140"/>
                <a:gd name="T9" fmla="*/ 39 h 39"/>
                <a:gd name="T10" fmla="*/ 117 w 140"/>
                <a:gd name="T11" fmla="*/ 39 h 39"/>
                <a:gd name="T12" fmla="*/ 118 w 140"/>
                <a:gd name="T13" fmla="*/ 39 h 39"/>
                <a:gd name="T14" fmla="*/ 120 w 140"/>
                <a:gd name="T15" fmla="*/ 39 h 39"/>
                <a:gd name="T16" fmla="*/ 122 w 140"/>
                <a:gd name="T17" fmla="*/ 39 h 39"/>
                <a:gd name="T18" fmla="*/ 125 w 140"/>
                <a:gd name="T19" fmla="*/ 39 h 39"/>
                <a:gd name="T20" fmla="*/ 128 w 140"/>
                <a:gd name="T21" fmla="*/ 38 h 39"/>
                <a:gd name="T22" fmla="*/ 129 w 140"/>
                <a:gd name="T23" fmla="*/ 38 h 39"/>
                <a:gd name="T24" fmla="*/ 138 w 140"/>
                <a:gd name="T25" fmla="*/ 31 h 39"/>
                <a:gd name="T26" fmla="*/ 125 w 140"/>
                <a:gd name="T27" fmla="*/ 27 h 39"/>
                <a:gd name="T28" fmla="*/ 108 w 140"/>
                <a:gd name="T29" fmla="*/ 23 h 39"/>
                <a:gd name="T30" fmla="*/ 105 w 140"/>
                <a:gd name="T31" fmla="*/ 21 h 39"/>
                <a:gd name="T32" fmla="*/ 104 w 140"/>
                <a:gd name="T33" fmla="*/ 20 h 39"/>
                <a:gd name="T34" fmla="*/ 102 w 140"/>
                <a:gd name="T35" fmla="*/ 19 h 39"/>
                <a:gd name="T36" fmla="*/ 98 w 140"/>
                <a:gd name="T37" fmla="*/ 19 h 39"/>
                <a:gd name="T38" fmla="*/ 97 w 140"/>
                <a:gd name="T39" fmla="*/ 19 h 39"/>
                <a:gd name="T40" fmla="*/ 96 w 140"/>
                <a:gd name="T41" fmla="*/ 19 h 39"/>
                <a:gd name="T42" fmla="*/ 96 w 140"/>
                <a:gd name="T43" fmla="*/ 18 h 39"/>
                <a:gd name="T44" fmla="*/ 71 w 140"/>
                <a:gd name="T45" fmla="*/ 13 h 39"/>
                <a:gd name="T46" fmla="*/ 42 w 140"/>
                <a:gd name="T47" fmla="*/ 6 h 39"/>
                <a:gd name="T48" fmla="*/ 4 w 140"/>
                <a:gd name="T4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0" h="39">
                  <a:moveTo>
                    <a:pt x="4" y="0"/>
                  </a:moveTo>
                  <a:cubicBezTo>
                    <a:pt x="0" y="0"/>
                    <a:pt x="0" y="2"/>
                    <a:pt x="10" y="5"/>
                  </a:cubicBezTo>
                  <a:cubicBezTo>
                    <a:pt x="25" y="11"/>
                    <a:pt x="45" y="14"/>
                    <a:pt x="57" y="20"/>
                  </a:cubicBezTo>
                  <a:cubicBezTo>
                    <a:pt x="68" y="26"/>
                    <a:pt x="82" y="29"/>
                    <a:pt x="96" y="33"/>
                  </a:cubicBezTo>
                  <a:cubicBezTo>
                    <a:pt x="107" y="37"/>
                    <a:pt x="116" y="39"/>
                    <a:pt x="117" y="39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17" y="39"/>
                    <a:pt x="117" y="39"/>
                    <a:pt x="118" y="39"/>
                  </a:cubicBezTo>
                  <a:cubicBezTo>
                    <a:pt x="119" y="39"/>
                    <a:pt x="119" y="39"/>
                    <a:pt x="120" y="39"/>
                  </a:cubicBezTo>
                  <a:cubicBezTo>
                    <a:pt x="121" y="39"/>
                    <a:pt x="121" y="39"/>
                    <a:pt x="122" y="39"/>
                  </a:cubicBezTo>
                  <a:cubicBezTo>
                    <a:pt x="123" y="39"/>
                    <a:pt x="124" y="39"/>
                    <a:pt x="125" y="39"/>
                  </a:cubicBezTo>
                  <a:cubicBezTo>
                    <a:pt x="125" y="38"/>
                    <a:pt x="127" y="38"/>
                    <a:pt x="128" y="38"/>
                  </a:cubicBezTo>
                  <a:cubicBezTo>
                    <a:pt x="128" y="38"/>
                    <a:pt x="129" y="38"/>
                    <a:pt x="129" y="38"/>
                  </a:cubicBezTo>
                  <a:cubicBezTo>
                    <a:pt x="134" y="38"/>
                    <a:pt x="140" y="32"/>
                    <a:pt x="138" y="31"/>
                  </a:cubicBezTo>
                  <a:cubicBezTo>
                    <a:pt x="135" y="29"/>
                    <a:pt x="129" y="28"/>
                    <a:pt x="125" y="27"/>
                  </a:cubicBezTo>
                  <a:cubicBezTo>
                    <a:pt x="115" y="26"/>
                    <a:pt x="113" y="23"/>
                    <a:pt x="108" y="23"/>
                  </a:cubicBezTo>
                  <a:cubicBezTo>
                    <a:pt x="103" y="23"/>
                    <a:pt x="107" y="21"/>
                    <a:pt x="105" y="21"/>
                  </a:cubicBezTo>
                  <a:cubicBezTo>
                    <a:pt x="102" y="21"/>
                    <a:pt x="102" y="21"/>
                    <a:pt x="104" y="20"/>
                  </a:cubicBezTo>
                  <a:cubicBezTo>
                    <a:pt x="107" y="20"/>
                    <a:pt x="106" y="19"/>
                    <a:pt x="102" y="19"/>
                  </a:cubicBezTo>
                  <a:cubicBezTo>
                    <a:pt x="100" y="19"/>
                    <a:pt x="99" y="19"/>
                    <a:pt x="98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5" y="19"/>
                    <a:pt x="95" y="19"/>
                    <a:pt x="96" y="18"/>
                  </a:cubicBezTo>
                  <a:cubicBezTo>
                    <a:pt x="97" y="18"/>
                    <a:pt x="85" y="16"/>
                    <a:pt x="71" y="13"/>
                  </a:cubicBezTo>
                  <a:cubicBezTo>
                    <a:pt x="61" y="11"/>
                    <a:pt x="51" y="8"/>
                    <a:pt x="42" y="6"/>
                  </a:cubicBezTo>
                  <a:cubicBezTo>
                    <a:pt x="34" y="4"/>
                    <a:pt x="12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00" name="出自【趣你的PPT】(微信:qunideppt)：最优质的PPT资源库"/>
            <p:cNvSpPr/>
            <p:nvPr/>
          </p:nvSpPr>
          <p:spPr bwMode="auto">
            <a:xfrm>
              <a:off x="9645650" y="5387975"/>
              <a:ext cx="280988" cy="19050"/>
            </a:xfrm>
            <a:custGeom>
              <a:avLst/>
              <a:gdLst>
                <a:gd name="T0" fmla="*/ 17 w 104"/>
                <a:gd name="T1" fmla="*/ 0 h 7"/>
                <a:gd name="T2" fmla="*/ 3 w 104"/>
                <a:gd name="T3" fmla="*/ 2 h 7"/>
                <a:gd name="T4" fmla="*/ 40 w 104"/>
                <a:gd name="T5" fmla="*/ 6 h 7"/>
                <a:gd name="T6" fmla="*/ 71 w 104"/>
                <a:gd name="T7" fmla="*/ 7 h 7"/>
                <a:gd name="T8" fmla="*/ 72 w 104"/>
                <a:gd name="T9" fmla="*/ 7 h 7"/>
                <a:gd name="T10" fmla="*/ 91 w 104"/>
                <a:gd name="T11" fmla="*/ 7 h 7"/>
                <a:gd name="T12" fmla="*/ 93 w 104"/>
                <a:gd name="T13" fmla="*/ 7 h 7"/>
                <a:gd name="T14" fmla="*/ 91 w 104"/>
                <a:gd name="T15" fmla="*/ 3 h 7"/>
                <a:gd name="T16" fmla="*/ 34 w 104"/>
                <a:gd name="T17" fmla="*/ 1 h 7"/>
                <a:gd name="T18" fmla="*/ 25 w 104"/>
                <a:gd name="T19" fmla="*/ 0 h 7"/>
                <a:gd name="T20" fmla="*/ 17 w 104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7">
                  <a:moveTo>
                    <a:pt x="17" y="0"/>
                  </a:moveTo>
                  <a:cubicBezTo>
                    <a:pt x="5" y="0"/>
                    <a:pt x="0" y="2"/>
                    <a:pt x="3" y="2"/>
                  </a:cubicBezTo>
                  <a:cubicBezTo>
                    <a:pt x="7" y="2"/>
                    <a:pt x="23" y="5"/>
                    <a:pt x="40" y="6"/>
                  </a:cubicBezTo>
                  <a:cubicBezTo>
                    <a:pt x="52" y="6"/>
                    <a:pt x="64" y="7"/>
                    <a:pt x="71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8" y="7"/>
                    <a:pt x="84" y="7"/>
                    <a:pt x="91" y="7"/>
                  </a:cubicBezTo>
                  <a:cubicBezTo>
                    <a:pt x="92" y="7"/>
                    <a:pt x="93" y="7"/>
                    <a:pt x="93" y="7"/>
                  </a:cubicBezTo>
                  <a:cubicBezTo>
                    <a:pt x="102" y="7"/>
                    <a:pt x="104" y="5"/>
                    <a:pt x="91" y="3"/>
                  </a:cubicBezTo>
                  <a:cubicBezTo>
                    <a:pt x="77" y="1"/>
                    <a:pt x="52" y="2"/>
                    <a:pt x="34" y="1"/>
                  </a:cubicBezTo>
                  <a:cubicBezTo>
                    <a:pt x="31" y="1"/>
                    <a:pt x="28" y="0"/>
                    <a:pt x="25" y="0"/>
                  </a:cubicBezTo>
                  <a:cubicBezTo>
                    <a:pt x="22" y="0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</p:grpSp>
      <p:sp>
        <p:nvSpPr>
          <p:cNvPr id="202" name="文本框 20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336411" y="446010"/>
            <a:ext cx="356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3200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203" name="矩形 20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509181" y="1154976"/>
            <a:ext cx="621964" cy="45719"/>
          </a:xfrm>
          <a:prstGeom prst="rect">
            <a:avLst/>
          </a:prstGeom>
          <a:solidFill>
            <a:srgbClr val="E0B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4B37"/>
              </a:solidFill>
            </a:endParaRPr>
          </a:p>
        </p:txBody>
      </p:sp>
      <p:sp>
        <p:nvSpPr>
          <p:cNvPr id="204" name="矩形 20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596571" y="4480914"/>
            <a:ext cx="4441433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>
                <a:latin typeface="+mn-ea"/>
              </a:rPr>
              <a:t>长老送走李白，回过头来，不禁大吃一惊，刚才李白掷下的毛笔已化成一座笔峰，笔尖化成了一棵松树，矗立在散花坞中</a:t>
            </a:r>
            <a:endParaRPr lang="zh-CN" altLang="en-US" sz="150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图表 1"/>
          <p:cNvGraphicFramePr/>
          <p:nvPr/>
        </p:nvGraphicFramePr>
        <p:xfrm>
          <a:off x="225425" y="1417143"/>
          <a:ext cx="8693150" cy="4487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104900" y="546735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Jan.</a:t>
            </a:r>
            <a:endParaRPr lang="zh-CN" altLang="en-US" sz="2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36900" y="546735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Feb.</a:t>
            </a:r>
            <a:endParaRPr lang="zh-CN" altLang="en-US" sz="2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68900" y="5467350"/>
            <a:ext cx="92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Mar.</a:t>
            </a:r>
            <a:endParaRPr lang="zh-CN" altLang="en-US" sz="2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00900" y="546735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Apr.</a:t>
            </a:r>
            <a:endParaRPr lang="zh-CN" altLang="en-US" sz="2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376697" y="1651862"/>
            <a:ext cx="2761203" cy="1041302"/>
            <a:chOff x="8300497" y="1692196"/>
            <a:chExt cx="2761203" cy="1041302"/>
          </a:xfrm>
        </p:grpSpPr>
        <p:sp>
          <p:nvSpPr>
            <p:cNvPr id="8" name="文本框 7"/>
            <p:cNvSpPr txBox="1"/>
            <p:nvPr/>
          </p:nvSpPr>
          <p:spPr>
            <a:xfrm>
              <a:off x="8547100" y="1692196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Jan.</a:t>
              </a:r>
              <a:endParaRPr lang="zh-CN" altLang="en-US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300497" y="2148723"/>
              <a:ext cx="27612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Microsoft YaHei UI Light" panose="020B0502040204020203" pitchFamily="34" charset="-122"/>
                  <a:ea typeface="Microsoft YaHei UI Light" panose="020B0502040204020203" pitchFamily="34" charset="-122"/>
                </a:rPr>
                <a:t>Add  Your  text  here  add  Your  text  here</a:t>
              </a:r>
              <a:endParaRPr lang="zh-CN" altLang="en-US" sz="1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410009" y="1851914"/>
              <a:ext cx="137091" cy="137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382000" y="2702034"/>
            <a:ext cx="2761203" cy="1041302"/>
            <a:chOff x="8300497" y="1692196"/>
            <a:chExt cx="2761203" cy="1041302"/>
          </a:xfrm>
        </p:grpSpPr>
        <p:sp>
          <p:nvSpPr>
            <p:cNvPr id="12" name="文本框 11"/>
            <p:cNvSpPr txBox="1"/>
            <p:nvPr/>
          </p:nvSpPr>
          <p:spPr>
            <a:xfrm>
              <a:off x="8547100" y="1692196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Feb.</a:t>
              </a:r>
              <a:endParaRPr lang="zh-CN" altLang="en-US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300497" y="2148723"/>
              <a:ext cx="27612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Microsoft YaHei UI Light" panose="020B0502040204020203" pitchFamily="34" charset="-122"/>
                  <a:ea typeface="Microsoft YaHei UI Light" panose="020B0502040204020203" pitchFamily="34" charset="-122"/>
                </a:rPr>
                <a:t>Add  Your  text  here  add  Your  text  here</a:t>
              </a:r>
              <a:endParaRPr lang="zh-CN" altLang="en-US" sz="1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410009" y="1851914"/>
              <a:ext cx="137091" cy="137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82000" y="3753069"/>
            <a:ext cx="2761203" cy="1041302"/>
            <a:chOff x="8300497" y="1692196"/>
            <a:chExt cx="2761203" cy="1041302"/>
          </a:xfrm>
        </p:grpSpPr>
        <p:sp>
          <p:nvSpPr>
            <p:cNvPr id="16" name="文本框 15"/>
            <p:cNvSpPr txBox="1"/>
            <p:nvPr/>
          </p:nvSpPr>
          <p:spPr>
            <a:xfrm>
              <a:off x="8547100" y="1692196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Mar.</a:t>
              </a:r>
              <a:endParaRPr lang="zh-CN" altLang="en-US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300497" y="2148723"/>
              <a:ext cx="27612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Microsoft YaHei UI Light" panose="020B0502040204020203" pitchFamily="34" charset="-122"/>
                  <a:ea typeface="Microsoft YaHei UI Light" panose="020B0502040204020203" pitchFamily="34" charset="-122"/>
                </a:rPr>
                <a:t>Add  Your  text  here  add  Your  text  here</a:t>
              </a:r>
              <a:endParaRPr lang="zh-CN" altLang="en-US" sz="1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410009" y="1851914"/>
              <a:ext cx="137091" cy="137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382000" y="4804104"/>
            <a:ext cx="2761203" cy="1041302"/>
            <a:chOff x="8300497" y="1692196"/>
            <a:chExt cx="2761203" cy="1041302"/>
          </a:xfrm>
        </p:grpSpPr>
        <p:sp>
          <p:nvSpPr>
            <p:cNvPr id="20" name="文本框 19"/>
            <p:cNvSpPr txBox="1"/>
            <p:nvPr/>
          </p:nvSpPr>
          <p:spPr>
            <a:xfrm>
              <a:off x="8547100" y="1692196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Apr.</a:t>
              </a:r>
              <a:endParaRPr lang="zh-CN" altLang="en-US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300497" y="2148723"/>
              <a:ext cx="27612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Microsoft YaHei UI Light" panose="020B0502040204020203" pitchFamily="34" charset="-122"/>
                  <a:ea typeface="Microsoft YaHei UI Light" panose="020B0502040204020203" pitchFamily="34" charset="-122"/>
                </a:rPr>
                <a:t>Add  Your  text  here  add  Your  text  here</a:t>
              </a:r>
              <a:endParaRPr lang="zh-CN" altLang="en-US" sz="1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410009" y="1851914"/>
              <a:ext cx="137091" cy="137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4" name="文本框 2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336411" y="446010"/>
            <a:ext cx="356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32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25" name="矩形 2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509181" y="1154976"/>
            <a:ext cx="621964" cy="45719"/>
          </a:xfrm>
          <a:prstGeom prst="rect">
            <a:avLst/>
          </a:prstGeom>
          <a:solidFill>
            <a:srgbClr val="E0B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4B3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 rot="10800000">
            <a:off x="7871141" y="1993106"/>
            <a:ext cx="2474991" cy="2869180"/>
          </a:xfrm>
          <a:custGeom>
            <a:avLst/>
            <a:gdLst>
              <a:gd name="connsiteX0" fmla="*/ 0 w 2603499"/>
              <a:gd name="connsiteY0" fmla="*/ 0 h 1447800"/>
              <a:gd name="connsiteX1" fmla="*/ 2603499 w 2603499"/>
              <a:gd name="connsiteY1" fmla="*/ 0 h 1447800"/>
              <a:gd name="connsiteX2" fmla="*/ 2603499 w 2603499"/>
              <a:gd name="connsiteY2" fmla="*/ 1447800 h 1447800"/>
              <a:gd name="connsiteX3" fmla="*/ 0 w 2603499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99" h="1447800">
                <a:moveTo>
                  <a:pt x="0" y="0"/>
                </a:moveTo>
                <a:lnTo>
                  <a:pt x="2603499" y="0"/>
                </a:lnTo>
                <a:lnTo>
                  <a:pt x="2603499" y="1447800"/>
                </a:lnTo>
                <a:lnTo>
                  <a:pt x="0" y="1447800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email"/>
          <a:srcRect b="-433"/>
          <a:stretch>
            <a:fillRect/>
          </a:stretch>
        </p:blipFill>
        <p:spPr>
          <a:xfrm rot="10800000">
            <a:off x="4857049" y="1980405"/>
            <a:ext cx="2474993" cy="2838393"/>
          </a:xfrm>
          <a:custGeom>
            <a:avLst/>
            <a:gdLst>
              <a:gd name="connsiteX0" fmla="*/ 0 w 2603500"/>
              <a:gd name="connsiteY0" fmla="*/ 0 h 1447800"/>
              <a:gd name="connsiteX1" fmla="*/ 2603500 w 2603500"/>
              <a:gd name="connsiteY1" fmla="*/ 0 h 1447800"/>
              <a:gd name="connsiteX2" fmla="*/ 2603500 w 2603500"/>
              <a:gd name="connsiteY2" fmla="*/ 1447800 h 1447800"/>
              <a:gd name="connsiteX3" fmla="*/ 0 w 2603500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500" h="1447800">
                <a:moveTo>
                  <a:pt x="0" y="0"/>
                </a:moveTo>
                <a:lnTo>
                  <a:pt x="2603500" y="0"/>
                </a:lnTo>
                <a:lnTo>
                  <a:pt x="2603500" y="1447800"/>
                </a:lnTo>
                <a:lnTo>
                  <a:pt x="0" y="1447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841554" y="2036153"/>
            <a:ext cx="2474992" cy="2838394"/>
          </a:xfrm>
          <a:custGeom>
            <a:avLst/>
            <a:gdLst>
              <a:gd name="connsiteX0" fmla="*/ 0 w 2603500"/>
              <a:gd name="connsiteY0" fmla="*/ 0 h 1447800"/>
              <a:gd name="connsiteX1" fmla="*/ 2603500 w 2603500"/>
              <a:gd name="connsiteY1" fmla="*/ 0 h 1447800"/>
              <a:gd name="connsiteX2" fmla="*/ 2603500 w 2603500"/>
              <a:gd name="connsiteY2" fmla="*/ 1447800 h 1447800"/>
              <a:gd name="connsiteX3" fmla="*/ 0 w 2603500"/>
              <a:gd name="connsiteY3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500" h="1447800">
                <a:moveTo>
                  <a:pt x="0" y="0"/>
                </a:moveTo>
                <a:lnTo>
                  <a:pt x="2603500" y="0"/>
                </a:lnTo>
                <a:lnTo>
                  <a:pt x="2603500" y="1447800"/>
                </a:lnTo>
                <a:lnTo>
                  <a:pt x="0" y="1447800"/>
                </a:lnTo>
                <a:close/>
              </a:path>
            </a:pathLst>
          </a:custGeom>
        </p:spPr>
      </p:pic>
      <p:sp>
        <p:nvSpPr>
          <p:cNvPr id="5" name="矩形 4"/>
          <p:cNvSpPr/>
          <p:nvPr/>
        </p:nvSpPr>
        <p:spPr>
          <a:xfrm>
            <a:off x="4858504" y="1993106"/>
            <a:ext cx="2474992" cy="889794"/>
          </a:xfrm>
          <a:prstGeom prst="rect">
            <a:avLst/>
          </a:prstGeom>
          <a:solidFill>
            <a:srgbClr val="B5CBA2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42955" y="3987156"/>
            <a:ext cx="2474992" cy="889794"/>
          </a:xfrm>
          <a:prstGeom prst="rect">
            <a:avLst/>
          </a:prstGeom>
          <a:solidFill>
            <a:srgbClr val="B5CBA2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874053" y="3987156"/>
            <a:ext cx="2474992" cy="889794"/>
          </a:xfrm>
          <a:prstGeom prst="rect">
            <a:avLst/>
          </a:prstGeom>
          <a:solidFill>
            <a:srgbClr val="B5CBA2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55491" y="2176393"/>
            <a:ext cx="188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150" dirty="0">
                <a:solidFill>
                  <a:prstClr val="white">
                    <a:lumMod val="95000"/>
                  </a:prst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egoe UI Black" panose="020B0A02040204020203" pitchFamily="34" charset="0"/>
              </a:rPr>
              <a:t>02 TITLE</a:t>
            </a:r>
            <a:endParaRPr lang="zh-CN" altLang="en-US" sz="2800" b="1" spc="150" dirty="0">
              <a:solidFill>
                <a:prstClr val="white">
                  <a:lumMod val="95000"/>
                </a:prst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Segoe UI Black" panose="020B0A02040204020203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54236" y="4170443"/>
            <a:ext cx="188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150" dirty="0">
                <a:solidFill>
                  <a:prstClr val="white">
                    <a:lumMod val="95000"/>
                  </a:prst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egoe UI Black" panose="020B0A02040204020203" pitchFamily="34" charset="0"/>
              </a:rPr>
              <a:t>01 TITLE</a:t>
            </a:r>
            <a:endParaRPr lang="zh-CN" altLang="en-US" sz="2800" b="1" spc="150" dirty="0">
              <a:solidFill>
                <a:prstClr val="white">
                  <a:lumMod val="95000"/>
                </a:prst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Segoe UI Black" panose="020B0A02040204020203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71040" y="4170443"/>
            <a:ext cx="188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150" dirty="0">
                <a:solidFill>
                  <a:prstClr val="white">
                    <a:lumMod val="95000"/>
                  </a:prst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Segoe UI Black" panose="020B0A02040204020203" pitchFamily="34" charset="0"/>
              </a:rPr>
              <a:t>03 TITLE</a:t>
            </a:r>
            <a:endParaRPr lang="zh-CN" altLang="en-US" sz="2800" b="1" spc="150" dirty="0">
              <a:solidFill>
                <a:prstClr val="white">
                  <a:lumMod val="95000"/>
                </a:prst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Segoe UI Black" panose="020B0A02040204020203" pitchFamily="34" charset="0"/>
            </a:endParaRPr>
          </a:p>
        </p:txBody>
      </p:sp>
      <p:sp>
        <p:nvSpPr>
          <p:cNvPr id="12" name="文本框 1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336411" y="446010"/>
            <a:ext cx="356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3200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13" name="矩形 1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509181" y="1154976"/>
            <a:ext cx="621964" cy="45719"/>
          </a:xfrm>
          <a:prstGeom prst="rect">
            <a:avLst/>
          </a:prstGeom>
          <a:solidFill>
            <a:srgbClr val="E0B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4B37"/>
              </a:solidFill>
            </a:endParaRPr>
          </a:p>
        </p:txBody>
      </p:sp>
      <p:sp>
        <p:nvSpPr>
          <p:cNvPr id="18" name="矩形 1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1503331" y="5216995"/>
            <a:ext cx="9182428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>
                <a:ea typeface="微软雅黑 Light" panose="020B0502040204020203" pitchFamily="34" charset="-122"/>
              </a:rPr>
              <a:t>请输入你的内容</a:t>
            </a:r>
            <a:endParaRPr lang="en-US" altLang="zh-CN" sz="1600"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8254"/>
            <a:ext cx="12192000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GrpSpPr/>
          <p:nvPr/>
        </p:nvGrpSpPr>
        <p:grpSpPr>
          <a:xfrm>
            <a:off x="4778013" y="1430627"/>
            <a:ext cx="3077030" cy="3105102"/>
            <a:chOff x="5395913" y="2724150"/>
            <a:chExt cx="1392238" cy="1404938"/>
          </a:xfrm>
          <a:solidFill>
            <a:schemeClr val="bg1"/>
          </a:solidFill>
        </p:grpSpPr>
        <p:sp>
          <p:nvSpPr>
            <p:cNvPr id="16" name="Freeform 5"/>
            <p:cNvSpPr/>
            <p:nvPr/>
          </p:nvSpPr>
          <p:spPr bwMode="auto">
            <a:xfrm>
              <a:off x="6083300" y="2724150"/>
              <a:ext cx="20638" cy="17463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6121400" y="2732088"/>
              <a:ext cx="22225" cy="9525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6108700" y="2728913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5972175" y="2744788"/>
              <a:ext cx="12700" cy="952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6659563" y="36464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6659563" y="36464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5480050" y="2749550"/>
              <a:ext cx="457200" cy="35560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12"/>
            <p:cNvSpPr/>
            <p:nvPr/>
          </p:nvSpPr>
          <p:spPr bwMode="auto">
            <a:xfrm>
              <a:off x="5942013" y="2749550"/>
              <a:ext cx="12700" cy="17463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13"/>
            <p:cNvSpPr/>
            <p:nvPr/>
          </p:nvSpPr>
          <p:spPr bwMode="auto">
            <a:xfrm>
              <a:off x="5408613" y="3317875"/>
              <a:ext cx="33338" cy="80963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6219825" y="2741613"/>
              <a:ext cx="328613" cy="179388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5395913" y="3009900"/>
              <a:ext cx="1392238" cy="1119188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4990439" y="5019029"/>
            <a:ext cx="2211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TEXT HERE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2853" y="104058"/>
            <a:ext cx="6687892" cy="6389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 rot="10800000">
            <a:off x="3810001" y="752475"/>
            <a:ext cx="2514600" cy="5294053"/>
          </a:xfrm>
          <a:custGeom>
            <a:avLst/>
            <a:gdLst>
              <a:gd name="connsiteX0" fmla="*/ 2514600 w 2514600"/>
              <a:gd name="connsiteY0" fmla="*/ 5294053 h 5294053"/>
              <a:gd name="connsiteX1" fmla="*/ 0 w 2514600"/>
              <a:gd name="connsiteY1" fmla="*/ 5294053 h 5294053"/>
              <a:gd name="connsiteX2" fmla="*/ 0 w 2514600"/>
              <a:gd name="connsiteY2" fmla="*/ 0 h 5294053"/>
              <a:gd name="connsiteX3" fmla="*/ 2514600 w 2514600"/>
              <a:gd name="connsiteY3" fmla="*/ 0 h 529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5294053">
                <a:moveTo>
                  <a:pt x="2514600" y="5294053"/>
                </a:moveTo>
                <a:lnTo>
                  <a:pt x="0" y="5294053"/>
                </a:lnTo>
                <a:lnTo>
                  <a:pt x="0" y="0"/>
                </a:lnTo>
                <a:lnTo>
                  <a:pt x="2514600" y="0"/>
                </a:lnTo>
                <a:close/>
              </a:path>
            </a:pathLst>
          </a:custGeom>
        </p:spPr>
      </p:pic>
      <p:sp>
        <p:nvSpPr>
          <p:cNvPr id="5" name="矩形 4"/>
          <p:cNvSpPr/>
          <p:nvPr/>
        </p:nvSpPr>
        <p:spPr>
          <a:xfrm>
            <a:off x="5543549" y="2762250"/>
            <a:ext cx="1295401" cy="1276350"/>
          </a:xfrm>
          <a:prstGeom prst="rect">
            <a:avLst/>
          </a:prstGeom>
          <a:noFill/>
          <a:ln w="76200">
            <a:solidFill>
              <a:srgbClr val="A0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634335" y="3315325"/>
            <a:ext cx="826755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8800" b="1">
                <a:solidFill>
                  <a:srgbClr val="1C16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sz="8800" b="1">
              <a:solidFill>
                <a:srgbClr val="1C16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34335" y="4591675"/>
            <a:ext cx="1814215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4400" b="1">
                <a:solidFill>
                  <a:srgbClr val="1E1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endParaRPr lang="zh-CN" altLang="en-US" sz="4400" b="1">
              <a:solidFill>
                <a:srgbClr val="1E1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34335" y="5246086"/>
            <a:ext cx="2211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400" b="1">
                <a:solidFill>
                  <a:srgbClr val="1E1A5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TEXT HERE</a:t>
            </a:r>
            <a:endParaRPr lang="zh-CN" altLang="en-US" sz="1400" b="1" dirty="0">
              <a:solidFill>
                <a:srgbClr val="1E1A5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出自【趣你的PPT】(微信:qunideppt)：最优质的PPT资源库"/>
          <p:cNvSpPr txBox="1"/>
          <p:nvPr/>
        </p:nvSpPr>
        <p:spPr>
          <a:xfrm>
            <a:off x="807385" y="2550247"/>
            <a:ext cx="2514601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请输入你的内容</a:t>
            </a:r>
            <a:endParaRPr lang="en-US" altLang="zh-CN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29601" y="1965642"/>
            <a:ext cx="325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defRPr/>
            </a:pPr>
            <a:r>
              <a:rPr lang="en-US" altLang="zh-CN" sz="3200" b="1">
                <a:solidFill>
                  <a:srgbClr val="32276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TEXT HERE</a:t>
            </a:r>
            <a:endParaRPr lang="zh-CN" altLang="en-US" sz="3200" b="1" dirty="0">
              <a:solidFill>
                <a:srgbClr val="32276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311039" y="1442422"/>
            <a:ext cx="2281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B96B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</a:t>
            </a:r>
            <a:endParaRPr lang="en-US" altLang="zh-CN" sz="2800" b="1">
              <a:solidFill>
                <a:srgbClr val="B96B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出自【趣你的PPT】(微信:qunideppt)：最优质的PPT资源库"/>
          <p:cNvSpPr txBox="1"/>
          <p:nvPr/>
        </p:nvSpPr>
        <p:spPr>
          <a:xfrm>
            <a:off x="8086902" y="2550439"/>
            <a:ext cx="300675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请输入你的内容</a:t>
            </a:r>
            <a:endParaRPr lang="en-US" altLang="zh-CN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3429211" y="334794"/>
            <a:ext cx="8191081" cy="3572363"/>
            <a:chOff x="3404019" y="-472173"/>
            <a:chExt cx="8191081" cy="4501736"/>
          </a:xfrm>
        </p:grpSpPr>
        <p:graphicFrame>
          <p:nvGraphicFramePr>
            <p:cNvPr id="9" name="图表 8"/>
            <p:cNvGraphicFramePr/>
            <p:nvPr/>
          </p:nvGraphicFramePr>
          <p:xfrm>
            <a:off x="3404019" y="-472173"/>
            <a:ext cx="8191081" cy="43460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cxnSp>
          <p:nvCxnSpPr>
            <p:cNvPr id="11" name="直接连接符 10"/>
            <p:cNvCxnSpPr/>
            <p:nvPr/>
          </p:nvCxnSpPr>
          <p:spPr>
            <a:xfrm flipV="1">
              <a:off x="3831772" y="159657"/>
              <a:ext cx="0" cy="3454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3976916" y="3660231"/>
              <a:ext cx="319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A</a:t>
              </a:r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680441" y="3660231"/>
              <a:ext cx="319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B</a:t>
              </a:r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392475" y="3660231"/>
              <a:ext cx="319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C</a:t>
              </a:r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096000" y="3660231"/>
              <a:ext cx="319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D</a:t>
              </a:r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763170" y="3660231"/>
              <a:ext cx="319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E</a:t>
              </a:r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466695" y="3660231"/>
              <a:ext cx="319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F</a:t>
              </a:r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178729" y="3660231"/>
              <a:ext cx="319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F</a:t>
              </a:r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882254" y="3660231"/>
              <a:ext cx="319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G</a:t>
              </a:r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542237" y="3660231"/>
              <a:ext cx="319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H</a:t>
              </a:r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254271" y="3660231"/>
              <a:ext cx="319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I</a:t>
              </a:r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957796" y="3660231"/>
              <a:ext cx="319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J</a:t>
              </a:r>
              <a:endParaRPr lang="zh-CN" altLang="en-US"/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 rot="10800000">
            <a:off x="0" y="0"/>
            <a:ext cx="3011298" cy="6858000"/>
          </a:xfrm>
          <a:prstGeom prst="rect">
            <a:avLst/>
          </a:prstGeom>
        </p:spPr>
      </p:pic>
      <p:sp>
        <p:nvSpPr>
          <p:cNvPr id="26" name="矩形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3454404" y="5231814"/>
            <a:ext cx="7997368" cy="37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500">
                <a:latin typeface="+mn-ea"/>
              </a:rPr>
              <a:t>请输入你的内容</a:t>
            </a:r>
            <a:endParaRPr lang="en-US" altLang="zh-CN" sz="1500">
              <a:latin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479595" y="4796635"/>
            <a:ext cx="3196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000" b="1">
                <a:solidFill>
                  <a:srgbClr val="2F26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TEXT HERE</a:t>
            </a:r>
            <a:endParaRPr lang="zh-CN" altLang="en-US" sz="2000" b="1" dirty="0">
              <a:solidFill>
                <a:srgbClr val="2F26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-1" y="0"/>
            <a:ext cx="2990433" cy="68580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566965" y="3672412"/>
            <a:ext cx="7302638" cy="3186111"/>
          </a:xfrm>
          <a:custGeom>
            <a:avLst/>
            <a:gdLst>
              <a:gd name="connsiteX0" fmla="*/ 3300054 w 6600108"/>
              <a:gd name="connsiteY0" fmla="*/ 0 h 3086100"/>
              <a:gd name="connsiteX1" fmla="*/ 6591284 w 6600108"/>
              <a:gd name="connsiteY1" fmla="*/ 2970055 h 3086100"/>
              <a:gd name="connsiteX2" fmla="*/ 6600108 w 6600108"/>
              <a:gd name="connsiteY2" fmla="*/ 3086100 h 3086100"/>
              <a:gd name="connsiteX3" fmla="*/ 0 w 6600108"/>
              <a:gd name="connsiteY3" fmla="*/ 3086100 h 3086100"/>
              <a:gd name="connsiteX4" fmla="*/ 8824 w 6600108"/>
              <a:gd name="connsiteY4" fmla="*/ 2970055 h 3086100"/>
              <a:gd name="connsiteX5" fmla="*/ 3300054 w 6600108"/>
              <a:gd name="connsiteY5" fmla="*/ 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00108" h="3086100">
                <a:moveTo>
                  <a:pt x="3300054" y="0"/>
                </a:moveTo>
                <a:cubicBezTo>
                  <a:pt x="5012988" y="0"/>
                  <a:pt x="6421865" y="1301819"/>
                  <a:pt x="6591284" y="2970055"/>
                </a:cubicBezTo>
                <a:lnTo>
                  <a:pt x="6600108" y="3086100"/>
                </a:lnTo>
                <a:lnTo>
                  <a:pt x="0" y="3086100"/>
                </a:lnTo>
                <a:lnTo>
                  <a:pt x="8824" y="2970055"/>
                </a:lnTo>
                <a:cubicBezTo>
                  <a:pt x="178243" y="1301819"/>
                  <a:pt x="1587121" y="0"/>
                  <a:pt x="3300054" y="0"/>
                </a:cubicBez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2093503" y="2598569"/>
            <a:ext cx="79313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请输入你的内容</a:t>
            </a:r>
            <a:endParaRPr lang="en-US" altLang="zh-CN" sz="160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6501" y="2844800"/>
            <a:ext cx="2085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Your  Title</a:t>
            </a:r>
            <a:endParaRPr lang="zh-CN" altLang="en-US" sz="2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49976" y="4488020"/>
            <a:ext cx="2085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Your  Title</a:t>
            </a:r>
            <a:endParaRPr lang="zh-CN" altLang="en-US" sz="2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19076" y="4503409"/>
            <a:ext cx="2085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Your  Title</a:t>
            </a:r>
            <a:endParaRPr lang="zh-CN" altLang="en-US" sz="2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文本框 8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336411" y="446010"/>
            <a:ext cx="356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3200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10" name="矩形 9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509181" y="1154976"/>
            <a:ext cx="621964" cy="45719"/>
          </a:xfrm>
          <a:prstGeom prst="rect">
            <a:avLst/>
          </a:prstGeom>
          <a:solidFill>
            <a:srgbClr val="6B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4B37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 rot="10800000">
            <a:off x="2324763" y="3672411"/>
            <a:ext cx="7787042" cy="3185588"/>
          </a:xfrm>
          <a:custGeom>
            <a:avLst/>
            <a:gdLst>
              <a:gd name="connsiteX0" fmla="*/ 3893521 w 7787042"/>
              <a:gd name="connsiteY0" fmla="*/ 3185588 h 3185588"/>
              <a:gd name="connsiteX1" fmla="*/ 2566 w 7787042"/>
              <a:gd name="connsiteY1" fmla="*/ 14368 h 3185588"/>
              <a:gd name="connsiteX2" fmla="*/ 0 w 7787042"/>
              <a:gd name="connsiteY2" fmla="*/ 0 h 3185588"/>
              <a:gd name="connsiteX3" fmla="*/ 7787042 w 7787042"/>
              <a:gd name="connsiteY3" fmla="*/ 0 h 3185588"/>
              <a:gd name="connsiteX4" fmla="*/ 7784476 w 7787042"/>
              <a:gd name="connsiteY4" fmla="*/ 14368 h 3185588"/>
              <a:gd name="connsiteX5" fmla="*/ 3893521 w 7787042"/>
              <a:gd name="connsiteY5" fmla="*/ 3185588 h 318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7042" h="3185588">
                <a:moveTo>
                  <a:pt x="3893521" y="3185588"/>
                </a:moveTo>
                <a:cubicBezTo>
                  <a:pt x="1974227" y="3185588"/>
                  <a:pt x="372907" y="1824180"/>
                  <a:pt x="2566" y="14368"/>
                </a:cubicBezTo>
                <a:lnTo>
                  <a:pt x="0" y="0"/>
                </a:lnTo>
                <a:lnTo>
                  <a:pt x="7787042" y="0"/>
                </a:lnTo>
                <a:lnTo>
                  <a:pt x="7784476" y="14368"/>
                </a:lnTo>
                <a:cubicBezTo>
                  <a:pt x="7414135" y="1824180"/>
                  <a:pt x="5812815" y="3185588"/>
                  <a:pt x="3893521" y="3185588"/>
                </a:cubicBezTo>
                <a:close/>
              </a:path>
            </a:pathLst>
          </a:custGeom>
        </p:spPr>
      </p:pic>
      <p:sp>
        <p:nvSpPr>
          <p:cNvPr id="11" name="文本框 10"/>
          <p:cNvSpPr txBox="1"/>
          <p:nvPr/>
        </p:nvSpPr>
        <p:spPr>
          <a:xfrm>
            <a:off x="-1548222" y="4166384"/>
            <a:ext cx="79313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请输入你的内容</a:t>
            </a:r>
            <a:endParaRPr lang="en-US" altLang="zh-CN" sz="160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56868" y="4166384"/>
            <a:ext cx="793133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请输入你的内容</a:t>
            </a:r>
            <a:endParaRPr lang="en-US" altLang="zh-CN" sz="160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 rot="10800000">
            <a:off x="5301394" y="2459673"/>
            <a:ext cx="1421491" cy="1421491"/>
          </a:xfrm>
          <a:custGeom>
            <a:avLst/>
            <a:gdLst>
              <a:gd name="connsiteX0" fmla="*/ 1135174 w 2270348"/>
              <a:gd name="connsiteY0" fmla="*/ 2270348 h 2270348"/>
              <a:gd name="connsiteX1" fmla="*/ 0 w 2270348"/>
              <a:gd name="connsiteY1" fmla="*/ 1135174 h 2270348"/>
              <a:gd name="connsiteX2" fmla="*/ 1135174 w 2270348"/>
              <a:gd name="connsiteY2" fmla="*/ 0 h 2270348"/>
              <a:gd name="connsiteX3" fmla="*/ 2270348 w 2270348"/>
              <a:gd name="connsiteY3" fmla="*/ 1135174 h 2270348"/>
              <a:gd name="connsiteX4" fmla="*/ 1135174 w 2270348"/>
              <a:gd name="connsiteY4" fmla="*/ 2270348 h 227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0348" h="2270348">
                <a:moveTo>
                  <a:pt x="1135174" y="2270348"/>
                </a:moveTo>
                <a:cubicBezTo>
                  <a:pt x="508235" y="2270348"/>
                  <a:pt x="0" y="1762113"/>
                  <a:pt x="0" y="1135174"/>
                </a:cubicBezTo>
                <a:cubicBezTo>
                  <a:pt x="0" y="508235"/>
                  <a:pt x="508235" y="0"/>
                  <a:pt x="1135174" y="0"/>
                </a:cubicBezTo>
                <a:cubicBezTo>
                  <a:pt x="1762113" y="0"/>
                  <a:pt x="2270348" y="508235"/>
                  <a:pt x="2270348" y="1135174"/>
                </a:cubicBezTo>
                <a:cubicBezTo>
                  <a:pt x="2270348" y="1762113"/>
                  <a:pt x="1762113" y="2270348"/>
                  <a:pt x="1135174" y="2270348"/>
                </a:cubicBezTo>
                <a:close/>
              </a:path>
            </a:pathLst>
          </a:cu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 rot="10800000">
            <a:off x="8187640" y="2459673"/>
            <a:ext cx="1421491" cy="1421491"/>
          </a:xfrm>
          <a:custGeom>
            <a:avLst/>
            <a:gdLst>
              <a:gd name="connsiteX0" fmla="*/ 1135174 w 2270348"/>
              <a:gd name="connsiteY0" fmla="*/ 2270348 h 2270348"/>
              <a:gd name="connsiteX1" fmla="*/ 0 w 2270348"/>
              <a:gd name="connsiteY1" fmla="*/ 1135174 h 2270348"/>
              <a:gd name="connsiteX2" fmla="*/ 1135174 w 2270348"/>
              <a:gd name="connsiteY2" fmla="*/ 0 h 2270348"/>
              <a:gd name="connsiteX3" fmla="*/ 2270348 w 2270348"/>
              <a:gd name="connsiteY3" fmla="*/ 1135174 h 2270348"/>
              <a:gd name="connsiteX4" fmla="*/ 1135174 w 2270348"/>
              <a:gd name="connsiteY4" fmla="*/ 2270348 h 227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0348" h="2270348">
                <a:moveTo>
                  <a:pt x="1135174" y="2270348"/>
                </a:moveTo>
                <a:cubicBezTo>
                  <a:pt x="508235" y="2270348"/>
                  <a:pt x="0" y="1762113"/>
                  <a:pt x="0" y="1135174"/>
                </a:cubicBezTo>
                <a:cubicBezTo>
                  <a:pt x="0" y="508235"/>
                  <a:pt x="508235" y="0"/>
                  <a:pt x="1135174" y="0"/>
                </a:cubicBezTo>
                <a:cubicBezTo>
                  <a:pt x="1762113" y="0"/>
                  <a:pt x="2270348" y="508235"/>
                  <a:pt x="2270348" y="1135174"/>
                </a:cubicBezTo>
                <a:cubicBezTo>
                  <a:pt x="2270348" y="1762113"/>
                  <a:pt x="1762113" y="2270348"/>
                  <a:pt x="1135174" y="2270348"/>
                </a:cubicBezTo>
                <a:close/>
              </a:path>
            </a:pathLst>
          </a:custGeom>
        </p:spPr>
      </p:pic>
      <p:graphicFrame>
        <p:nvGraphicFramePr>
          <p:cNvPr id="5" name="图表 4"/>
          <p:cNvGraphicFramePr/>
          <p:nvPr/>
        </p:nvGraphicFramePr>
        <p:xfrm>
          <a:off x="7608106" y="1836010"/>
          <a:ext cx="2603500" cy="267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7" name="图表 6"/>
          <p:cNvGraphicFramePr/>
          <p:nvPr/>
        </p:nvGraphicFramePr>
        <p:xfrm>
          <a:off x="4718227" y="1836010"/>
          <a:ext cx="2603500" cy="267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图表 5"/>
          <p:cNvGraphicFramePr/>
          <p:nvPr/>
        </p:nvGraphicFramePr>
        <p:xfrm>
          <a:off x="1812673" y="1836008"/>
          <a:ext cx="2603500" cy="267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 rot="10800000">
            <a:off x="2409092" y="2459673"/>
            <a:ext cx="1421491" cy="1421491"/>
          </a:xfrm>
          <a:custGeom>
            <a:avLst/>
            <a:gdLst>
              <a:gd name="connsiteX0" fmla="*/ 1135174 w 2270348"/>
              <a:gd name="connsiteY0" fmla="*/ 2270348 h 2270348"/>
              <a:gd name="connsiteX1" fmla="*/ 0 w 2270348"/>
              <a:gd name="connsiteY1" fmla="*/ 1135174 h 2270348"/>
              <a:gd name="connsiteX2" fmla="*/ 1135174 w 2270348"/>
              <a:gd name="connsiteY2" fmla="*/ 0 h 2270348"/>
              <a:gd name="connsiteX3" fmla="*/ 2270348 w 2270348"/>
              <a:gd name="connsiteY3" fmla="*/ 1135174 h 2270348"/>
              <a:gd name="connsiteX4" fmla="*/ 1135174 w 2270348"/>
              <a:gd name="connsiteY4" fmla="*/ 2270348 h 227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0348" h="2270348">
                <a:moveTo>
                  <a:pt x="1135174" y="2270348"/>
                </a:moveTo>
                <a:cubicBezTo>
                  <a:pt x="508235" y="2270348"/>
                  <a:pt x="0" y="1762113"/>
                  <a:pt x="0" y="1135174"/>
                </a:cubicBezTo>
                <a:cubicBezTo>
                  <a:pt x="0" y="508235"/>
                  <a:pt x="508235" y="0"/>
                  <a:pt x="1135174" y="0"/>
                </a:cubicBezTo>
                <a:cubicBezTo>
                  <a:pt x="1762113" y="0"/>
                  <a:pt x="2270348" y="508235"/>
                  <a:pt x="2270348" y="1135174"/>
                </a:cubicBezTo>
                <a:cubicBezTo>
                  <a:pt x="2270348" y="1762113"/>
                  <a:pt x="1762113" y="2270348"/>
                  <a:pt x="1135174" y="2270348"/>
                </a:cubicBez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2498942" y="2852562"/>
            <a:ext cx="126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25%</a:t>
            </a:r>
            <a:endParaRPr lang="zh-CN" altLang="en-US" sz="3600" b="1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39753" y="2852562"/>
            <a:ext cx="136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50%</a:t>
            </a:r>
            <a:endParaRPr lang="zh-CN" altLang="en-US" sz="3600" b="1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29632" y="2852563"/>
            <a:ext cx="136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75%</a:t>
            </a:r>
            <a:endParaRPr lang="zh-CN" altLang="en-US" sz="3600" b="1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87507" y="4429292"/>
            <a:ext cx="208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8061B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Your  Title</a:t>
            </a:r>
            <a:endParaRPr lang="zh-CN" altLang="en-US" sz="2400" dirty="0">
              <a:solidFill>
                <a:srgbClr val="8061B6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77386" y="4429292"/>
            <a:ext cx="208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8061B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Your  Title</a:t>
            </a:r>
            <a:endParaRPr lang="zh-CN" altLang="en-US" sz="2400" dirty="0">
              <a:solidFill>
                <a:srgbClr val="8061B6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67265" y="4429291"/>
            <a:ext cx="208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8061B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Your  Title</a:t>
            </a:r>
            <a:endParaRPr lang="zh-CN" altLang="en-US" sz="2400" dirty="0">
              <a:solidFill>
                <a:srgbClr val="8061B6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11762" y="4899249"/>
            <a:ext cx="203667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sz="1600" dirty="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25896" y="4890956"/>
            <a:ext cx="203667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sz="1600" dirty="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40030" y="4899249"/>
            <a:ext cx="203667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sz="1600" dirty="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7" name="文本框 16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336411" y="446010"/>
            <a:ext cx="356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3200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18" name="矩形 1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509181" y="1154976"/>
            <a:ext cx="621964" cy="45719"/>
          </a:xfrm>
          <a:prstGeom prst="rect">
            <a:avLst/>
          </a:prstGeom>
          <a:solidFill>
            <a:srgbClr val="6B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4B3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1" y="0"/>
            <a:ext cx="3048000" cy="6858000"/>
          </a:xfrm>
          <a:custGeom>
            <a:avLst/>
            <a:gdLst>
              <a:gd name="connsiteX0" fmla="*/ 0 w 3244397"/>
              <a:gd name="connsiteY0" fmla="*/ 0 h 6858000"/>
              <a:gd name="connsiteX1" fmla="*/ 3244397 w 3244397"/>
              <a:gd name="connsiteY1" fmla="*/ 0 h 6858000"/>
              <a:gd name="connsiteX2" fmla="*/ 3244397 w 3244397"/>
              <a:gd name="connsiteY2" fmla="*/ 6858000 h 6858000"/>
              <a:gd name="connsiteX3" fmla="*/ 0 w 324439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4397" h="6858000">
                <a:moveTo>
                  <a:pt x="0" y="0"/>
                </a:moveTo>
                <a:lnTo>
                  <a:pt x="3244397" y="0"/>
                </a:lnTo>
                <a:lnTo>
                  <a:pt x="324439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048001" y="0"/>
            <a:ext cx="3047999" cy="6858000"/>
          </a:xfrm>
          <a:custGeom>
            <a:avLst/>
            <a:gdLst>
              <a:gd name="connsiteX0" fmla="*/ 0 w 3262223"/>
              <a:gd name="connsiteY0" fmla="*/ 0 h 6858000"/>
              <a:gd name="connsiteX1" fmla="*/ 3262223 w 3262223"/>
              <a:gd name="connsiteY1" fmla="*/ 0 h 6858000"/>
              <a:gd name="connsiteX2" fmla="*/ 3262223 w 3262223"/>
              <a:gd name="connsiteY2" fmla="*/ 6858000 h 6858000"/>
              <a:gd name="connsiteX3" fmla="*/ 0 w 32622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2223" h="6858000">
                <a:moveTo>
                  <a:pt x="0" y="0"/>
                </a:moveTo>
                <a:lnTo>
                  <a:pt x="3262223" y="0"/>
                </a:lnTo>
                <a:lnTo>
                  <a:pt x="326222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rot="10800000">
            <a:off x="6095999" y="-3784"/>
            <a:ext cx="3069771" cy="6858000"/>
          </a:xfrm>
          <a:custGeom>
            <a:avLst/>
            <a:gdLst>
              <a:gd name="connsiteX0" fmla="*/ 3262223 w 3262223"/>
              <a:gd name="connsiteY0" fmla="*/ 6858000 h 6858000"/>
              <a:gd name="connsiteX1" fmla="*/ 0 w 3262223"/>
              <a:gd name="connsiteY1" fmla="*/ 6858000 h 6858000"/>
              <a:gd name="connsiteX2" fmla="*/ 0 w 3262223"/>
              <a:gd name="connsiteY2" fmla="*/ 0 h 6858000"/>
              <a:gd name="connsiteX3" fmla="*/ 3262223 w 32622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2223" h="6858000">
                <a:moveTo>
                  <a:pt x="3262223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262223" y="0"/>
                </a:lnTo>
                <a:close/>
              </a:path>
            </a:pathLst>
          </a:cu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9165770" y="0"/>
            <a:ext cx="3026230" cy="6858000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-1" y="-3784"/>
            <a:ext cx="3040745" cy="6861784"/>
          </a:xfrm>
          <a:prstGeom prst="rect">
            <a:avLst/>
          </a:prstGeom>
          <a:solidFill>
            <a:srgbClr val="00B09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3057069" y="0"/>
            <a:ext cx="3038930" cy="6858000"/>
          </a:xfrm>
          <a:prstGeom prst="rect">
            <a:avLst/>
          </a:prstGeom>
          <a:solidFill>
            <a:srgbClr val="E7D57A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6112323" y="0"/>
            <a:ext cx="3057071" cy="6858000"/>
          </a:xfrm>
          <a:prstGeom prst="rect">
            <a:avLst/>
          </a:prstGeom>
          <a:solidFill>
            <a:srgbClr val="4D2B6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9169395" y="-3784"/>
            <a:ext cx="3038930" cy="6858000"/>
          </a:xfrm>
          <a:prstGeom prst="rect">
            <a:avLst/>
          </a:prstGeom>
          <a:solidFill>
            <a:srgbClr val="026E9B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矩形 1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2221678" y="5565555"/>
            <a:ext cx="10684110" cy="1876562"/>
            <a:chOff x="787998" y="-2239474"/>
            <a:chExt cx="10684110" cy="1876562"/>
          </a:xfrm>
        </p:grpSpPr>
        <p:sp>
          <p:nvSpPr>
            <p:cNvPr id="11" name="文本框 10"/>
            <p:cNvSpPr txBox="1"/>
            <p:nvPr/>
          </p:nvSpPr>
          <p:spPr>
            <a:xfrm>
              <a:off x="787998" y="-2239474"/>
              <a:ext cx="149572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>
                  <a:solidFill>
                    <a:schemeClr val="bg1">
                      <a:alpha val="15000"/>
                    </a:schemeClr>
                  </a:solidFill>
                  <a:latin typeface="书体坊米芾体" panose="02010601030101010101" pitchFamily="2" charset="-122"/>
                  <a:ea typeface="书体坊米芾体" panose="02010601030101010101" pitchFamily="2" charset="-122"/>
                </a:rPr>
                <a:t>1</a:t>
              </a:r>
              <a:endParaRPr lang="zh-CN" altLang="en-US" sz="11500">
                <a:solidFill>
                  <a:schemeClr val="bg1">
                    <a:alpha val="15000"/>
                  </a:schemeClr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818694" y="-2224960"/>
              <a:ext cx="149572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>
                  <a:solidFill>
                    <a:schemeClr val="bg1">
                      <a:alpha val="15000"/>
                    </a:schemeClr>
                  </a:solidFill>
                  <a:latin typeface="书体坊米芾体" panose="02010601030101010101" pitchFamily="2" charset="-122"/>
                  <a:ea typeface="书体坊米芾体" panose="02010601030101010101" pitchFamily="2" charset="-122"/>
                </a:rPr>
                <a:t>2</a:t>
              </a:r>
              <a:endParaRPr lang="zh-CN" altLang="en-US" sz="11500">
                <a:solidFill>
                  <a:schemeClr val="bg1">
                    <a:alpha val="15000"/>
                  </a:schemeClr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6919308" y="-2239474"/>
              <a:ext cx="149572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>
                  <a:solidFill>
                    <a:schemeClr val="bg1">
                      <a:alpha val="15000"/>
                    </a:schemeClr>
                  </a:solidFill>
                  <a:latin typeface="书体坊米芾体" panose="02010601030101010101" pitchFamily="2" charset="-122"/>
                  <a:ea typeface="书体坊米芾体" panose="02010601030101010101" pitchFamily="2" charset="-122"/>
                </a:rPr>
                <a:t>3</a:t>
              </a:r>
              <a:endParaRPr lang="zh-CN" altLang="en-US" sz="11500">
                <a:solidFill>
                  <a:schemeClr val="bg1">
                    <a:alpha val="15000"/>
                  </a:schemeClr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9976382" y="-2239474"/>
              <a:ext cx="149572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>
                  <a:solidFill>
                    <a:schemeClr val="bg1">
                      <a:alpha val="15000"/>
                    </a:schemeClr>
                  </a:solidFill>
                  <a:latin typeface="书体坊米芾体" panose="02010601030101010101" pitchFamily="2" charset="-122"/>
                  <a:ea typeface="书体坊米芾体" panose="02010601030101010101" pitchFamily="2" charset="-122"/>
                </a:rPr>
                <a:t>4</a:t>
              </a:r>
              <a:endParaRPr lang="zh-CN" altLang="en-US" sz="11500">
                <a:solidFill>
                  <a:schemeClr val="bg1">
                    <a:alpha val="15000"/>
                  </a:schemeClr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770269" y="1645447"/>
            <a:ext cx="1256422" cy="2996444"/>
            <a:chOff x="770269" y="2398824"/>
            <a:chExt cx="1256422" cy="2996444"/>
          </a:xfrm>
        </p:grpSpPr>
        <p:sp>
          <p:nvSpPr>
            <p:cNvPr id="12" name="文本框 11"/>
            <p:cNvSpPr txBox="1"/>
            <p:nvPr/>
          </p:nvSpPr>
          <p:spPr>
            <a:xfrm>
              <a:off x="1595804" y="3141026"/>
              <a:ext cx="430887" cy="12251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1600" b="1">
                  <a:solidFill>
                    <a:srgbClr val="FFFFFF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Part one</a:t>
              </a:r>
              <a:endParaRPr lang="zh-CN" altLang="en-US" sz="1600" b="1">
                <a:solidFill>
                  <a:srgbClr val="FFFFFF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770269" y="2398824"/>
              <a:ext cx="1195161" cy="1323439"/>
              <a:chOff x="5471535" y="24436"/>
              <a:chExt cx="1195161" cy="1323439"/>
            </a:xfrm>
          </p:grpSpPr>
          <p:sp>
            <p:nvSpPr>
              <p:cNvPr id="60" name="文本框 59"/>
              <p:cNvSpPr txBox="1"/>
              <p:nvPr/>
            </p:nvSpPr>
            <p:spPr>
              <a:xfrm>
                <a:off x="5471535" y="24436"/>
                <a:ext cx="9117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书体坊米芾体" panose="02010601030101010101" pitchFamily="2" charset="-122"/>
                    <a:ea typeface="书体坊米芾体" panose="02010601030101010101" pitchFamily="2" charset="-122"/>
                  </a:rPr>
                  <a:t>壹</a:t>
                </a:r>
                <a:endParaRPr lang="zh-CN" altLang="en-US" sz="8000">
                  <a:solidFill>
                    <a:schemeClr val="bg1"/>
                  </a:solidFill>
                  <a:latin typeface="书体坊米芾体" panose="02010601030101010101" pitchFamily="2" charset="-122"/>
                  <a:ea typeface="书体坊米芾体" panose="02010601030101010101" pitchFamily="2" charset="-122"/>
                </a:endParaRPr>
              </a:p>
            </p:txBody>
          </p:sp>
          <p:grpSp>
            <p:nvGrpSpPr>
              <p:cNvPr id="61" name="组合 60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    <p:cNvGrpSpPr/>
              <p:nvPr/>
            </p:nvGrpSpPr>
            <p:grpSpPr>
              <a:xfrm>
                <a:off x="5914582" y="413665"/>
                <a:ext cx="752114" cy="758975"/>
                <a:chOff x="5395914" y="2724150"/>
                <a:chExt cx="1392238" cy="1404938"/>
              </a:xfrm>
              <a:solidFill>
                <a:schemeClr val="bg1"/>
              </a:solidFill>
            </p:grpSpPr>
            <p:sp>
              <p:nvSpPr>
                <p:cNvPr id="62" name="Freeform 5"/>
                <p:cNvSpPr/>
                <p:nvPr/>
              </p:nvSpPr>
              <p:spPr bwMode="auto">
                <a:xfrm>
                  <a:off x="6083300" y="2724150"/>
                  <a:ext cx="20638" cy="17463"/>
                </a:xfrm>
                <a:custGeom>
                  <a:avLst/>
                  <a:gdLst>
                    <a:gd name="T0" fmla="*/ 5 w 5"/>
                    <a:gd name="T1" fmla="*/ 2 h 4"/>
                    <a:gd name="T2" fmla="*/ 3 w 5"/>
                    <a:gd name="T3" fmla="*/ 3 h 4"/>
                    <a:gd name="T4" fmla="*/ 2 w 5"/>
                    <a:gd name="T5" fmla="*/ 4 h 4"/>
                    <a:gd name="T6" fmla="*/ 0 w 5"/>
                    <a:gd name="T7" fmla="*/ 3 h 4"/>
                    <a:gd name="T8" fmla="*/ 5 w 5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4">
                      <a:moveTo>
                        <a:pt x="5" y="2"/>
                      </a:moveTo>
                      <a:cubicBezTo>
                        <a:pt x="5" y="3"/>
                        <a:pt x="4" y="3"/>
                        <a:pt x="3" y="3"/>
                      </a:cubicBezTo>
                      <a:cubicBezTo>
                        <a:pt x="5" y="3"/>
                        <a:pt x="2" y="2"/>
                        <a:pt x="2" y="4"/>
                      </a:cubicBezTo>
                      <a:cubicBezTo>
                        <a:pt x="1" y="3"/>
                        <a:pt x="2" y="3"/>
                        <a:pt x="0" y="3"/>
                      </a:cubicBezTo>
                      <a:cubicBezTo>
                        <a:pt x="0" y="0"/>
                        <a:pt x="4" y="3"/>
                        <a:pt x="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Freeform 6"/>
                <p:cNvSpPr/>
                <p:nvPr/>
              </p:nvSpPr>
              <p:spPr bwMode="auto">
                <a:xfrm>
                  <a:off x="6121400" y="2732088"/>
                  <a:ext cx="22225" cy="9525"/>
                </a:xfrm>
                <a:custGeom>
                  <a:avLst/>
                  <a:gdLst>
                    <a:gd name="T0" fmla="*/ 2 w 5"/>
                    <a:gd name="T1" fmla="*/ 1 h 2"/>
                    <a:gd name="T2" fmla="*/ 5 w 5"/>
                    <a:gd name="T3" fmla="*/ 0 h 2"/>
                    <a:gd name="T4" fmla="*/ 4 w 5"/>
                    <a:gd name="T5" fmla="*/ 2 h 2"/>
                    <a:gd name="T6" fmla="*/ 0 w 5"/>
                    <a:gd name="T7" fmla="*/ 1 h 2"/>
                    <a:gd name="T8" fmla="*/ 2 w 5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2" y="1"/>
                      </a:moveTo>
                      <a:cubicBezTo>
                        <a:pt x="3" y="1"/>
                        <a:pt x="3" y="0"/>
                        <a:pt x="5" y="0"/>
                      </a:cubicBezTo>
                      <a:cubicBezTo>
                        <a:pt x="5" y="2"/>
                        <a:pt x="4" y="1"/>
                        <a:pt x="4" y="2"/>
                      </a:cubicBezTo>
                      <a:cubicBezTo>
                        <a:pt x="3" y="2"/>
                        <a:pt x="1" y="2"/>
                        <a:pt x="0" y="1"/>
                      </a:cubicBezTo>
                      <a:cubicBezTo>
                        <a:pt x="0" y="0"/>
                        <a:pt x="2" y="0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Freeform 7"/>
                <p:cNvSpPr/>
                <p:nvPr/>
              </p:nvSpPr>
              <p:spPr bwMode="auto">
                <a:xfrm>
                  <a:off x="6108700" y="2728913"/>
                  <a:ext cx="7938" cy="15875"/>
                </a:xfrm>
                <a:custGeom>
                  <a:avLst/>
                  <a:gdLst>
                    <a:gd name="T0" fmla="*/ 0 w 2"/>
                    <a:gd name="T1" fmla="*/ 2 h 4"/>
                    <a:gd name="T2" fmla="*/ 0 w 2"/>
                    <a:gd name="T3" fmla="*/ 3 h 4"/>
                    <a:gd name="T4" fmla="*/ 0 w 2"/>
                    <a:gd name="T5" fmla="*/ 2 h 4"/>
                    <a:gd name="T6" fmla="*/ 1 w 2"/>
                    <a:gd name="T7" fmla="*/ 2 h 4"/>
                    <a:gd name="T8" fmla="*/ 0 w 2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4">
                      <a:moveTo>
                        <a:pt x="0" y="2"/>
                      </a:moveTo>
                      <a:cubicBezTo>
                        <a:pt x="1" y="0"/>
                        <a:pt x="2" y="4"/>
                        <a:pt x="0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Freeform 8"/>
                <p:cNvSpPr/>
                <p:nvPr/>
              </p:nvSpPr>
              <p:spPr bwMode="auto">
                <a:xfrm>
                  <a:off x="5972175" y="2744788"/>
                  <a:ext cx="12700" cy="9525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3 w 3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2" y="2"/>
                        <a:pt x="1" y="0"/>
                        <a:pt x="0" y="1"/>
                      </a:cubicBezTo>
                      <a:cubicBezTo>
                        <a:pt x="0" y="0"/>
                        <a:pt x="2" y="0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Line 9"/>
                <p:cNvSpPr>
                  <a:spLocks noChangeShapeType="1"/>
                </p:cNvSpPr>
                <p:nvPr/>
              </p:nvSpPr>
              <p:spPr bwMode="auto">
                <a:xfrm>
                  <a:off x="6659563" y="3646488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Line 10"/>
                <p:cNvSpPr>
                  <a:spLocks noChangeShapeType="1"/>
                </p:cNvSpPr>
                <p:nvPr/>
              </p:nvSpPr>
              <p:spPr bwMode="auto">
                <a:xfrm>
                  <a:off x="6659563" y="3646488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Freeform 11"/>
                <p:cNvSpPr>
                  <a:spLocks noEditPoints="1"/>
                </p:cNvSpPr>
                <p:nvPr/>
              </p:nvSpPr>
              <p:spPr bwMode="auto">
                <a:xfrm>
                  <a:off x="5480050" y="2749550"/>
                  <a:ext cx="457200" cy="355600"/>
                </a:xfrm>
                <a:custGeom>
                  <a:avLst/>
                  <a:gdLst>
                    <a:gd name="T0" fmla="*/ 92 w 107"/>
                    <a:gd name="T1" fmla="*/ 8 h 83"/>
                    <a:gd name="T2" fmla="*/ 92 w 107"/>
                    <a:gd name="T3" fmla="*/ 10 h 83"/>
                    <a:gd name="T4" fmla="*/ 90 w 107"/>
                    <a:gd name="T5" fmla="*/ 10 h 83"/>
                    <a:gd name="T6" fmla="*/ 72 w 107"/>
                    <a:gd name="T7" fmla="*/ 20 h 83"/>
                    <a:gd name="T8" fmla="*/ 69 w 107"/>
                    <a:gd name="T9" fmla="*/ 21 h 83"/>
                    <a:gd name="T10" fmla="*/ 47 w 107"/>
                    <a:gd name="T11" fmla="*/ 36 h 83"/>
                    <a:gd name="T12" fmla="*/ 36 w 107"/>
                    <a:gd name="T13" fmla="*/ 43 h 83"/>
                    <a:gd name="T14" fmla="*/ 28 w 107"/>
                    <a:gd name="T15" fmla="*/ 52 h 83"/>
                    <a:gd name="T16" fmla="*/ 20 w 107"/>
                    <a:gd name="T17" fmla="*/ 64 h 83"/>
                    <a:gd name="T18" fmla="*/ 19 w 107"/>
                    <a:gd name="T19" fmla="*/ 62 h 83"/>
                    <a:gd name="T20" fmla="*/ 18 w 107"/>
                    <a:gd name="T21" fmla="*/ 67 h 83"/>
                    <a:gd name="T22" fmla="*/ 16 w 107"/>
                    <a:gd name="T23" fmla="*/ 68 h 83"/>
                    <a:gd name="T24" fmla="*/ 17 w 107"/>
                    <a:gd name="T25" fmla="*/ 68 h 83"/>
                    <a:gd name="T26" fmla="*/ 13 w 107"/>
                    <a:gd name="T27" fmla="*/ 77 h 83"/>
                    <a:gd name="T28" fmla="*/ 12 w 107"/>
                    <a:gd name="T29" fmla="*/ 76 h 83"/>
                    <a:gd name="T30" fmla="*/ 13 w 107"/>
                    <a:gd name="T31" fmla="*/ 77 h 83"/>
                    <a:gd name="T32" fmla="*/ 10 w 107"/>
                    <a:gd name="T33" fmla="*/ 79 h 83"/>
                    <a:gd name="T34" fmla="*/ 11 w 107"/>
                    <a:gd name="T35" fmla="*/ 78 h 83"/>
                    <a:gd name="T36" fmla="*/ 8 w 107"/>
                    <a:gd name="T37" fmla="*/ 79 h 83"/>
                    <a:gd name="T38" fmla="*/ 7 w 107"/>
                    <a:gd name="T39" fmla="*/ 80 h 83"/>
                    <a:gd name="T40" fmla="*/ 5 w 107"/>
                    <a:gd name="T41" fmla="*/ 83 h 83"/>
                    <a:gd name="T42" fmla="*/ 5 w 107"/>
                    <a:gd name="T43" fmla="*/ 81 h 83"/>
                    <a:gd name="T44" fmla="*/ 3 w 107"/>
                    <a:gd name="T45" fmla="*/ 83 h 83"/>
                    <a:gd name="T46" fmla="*/ 1 w 107"/>
                    <a:gd name="T47" fmla="*/ 82 h 83"/>
                    <a:gd name="T48" fmla="*/ 3 w 107"/>
                    <a:gd name="T49" fmla="*/ 79 h 83"/>
                    <a:gd name="T50" fmla="*/ 5 w 107"/>
                    <a:gd name="T51" fmla="*/ 70 h 83"/>
                    <a:gd name="T52" fmla="*/ 8 w 107"/>
                    <a:gd name="T53" fmla="*/ 68 h 83"/>
                    <a:gd name="T54" fmla="*/ 13 w 107"/>
                    <a:gd name="T55" fmla="*/ 61 h 83"/>
                    <a:gd name="T56" fmla="*/ 14 w 107"/>
                    <a:gd name="T57" fmla="*/ 62 h 83"/>
                    <a:gd name="T58" fmla="*/ 16 w 107"/>
                    <a:gd name="T59" fmla="*/ 57 h 83"/>
                    <a:gd name="T60" fmla="*/ 18 w 107"/>
                    <a:gd name="T61" fmla="*/ 55 h 83"/>
                    <a:gd name="T62" fmla="*/ 18 w 107"/>
                    <a:gd name="T63" fmla="*/ 54 h 83"/>
                    <a:gd name="T64" fmla="*/ 19 w 107"/>
                    <a:gd name="T65" fmla="*/ 54 h 83"/>
                    <a:gd name="T66" fmla="*/ 19 w 107"/>
                    <a:gd name="T67" fmla="*/ 53 h 83"/>
                    <a:gd name="T68" fmla="*/ 30 w 107"/>
                    <a:gd name="T69" fmla="*/ 41 h 83"/>
                    <a:gd name="T70" fmla="*/ 31 w 107"/>
                    <a:gd name="T71" fmla="*/ 38 h 83"/>
                    <a:gd name="T72" fmla="*/ 42 w 107"/>
                    <a:gd name="T73" fmla="*/ 30 h 83"/>
                    <a:gd name="T74" fmla="*/ 65 w 107"/>
                    <a:gd name="T75" fmla="*/ 15 h 83"/>
                    <a:gd name="T76" fmla="*/ 65 w 107"/>
                    <a:gd name="T77" fmla="*/ 16 h 83"/>
                    <a:gd name="T78" fmla="*/ 68 w 107"/>
                    <a:gd name="T79" fmla="*/ 16 h 83"/>
                    <a:gd name="T80" fmla="*/ 69 w 107"/>
                    <a:gd name="T81" fmla="*/ 13 h 83"/>
                    <a:gd name="T82" fmla="*/ 76 w 107"/>
                    <a:gd name="T83" fmla="*/ 9 h 83"/>
                    <a:gd name="T84" fmla="*/ 80 w 107"/>
                    <a:gd name="T85" fmla="*/ 9 h 83"/>
                    <a:gd name="T86" fmla="*/ 81 w 107"/>
                    <a:gd name="T87" fmla="*/ 7 h 83"/>
                    <a:gd name="T88" fmla="*/ 87 w 107"/>
                    <a:gd name="T89" fmla="*/ 6 h 83"/>
                    <a:gd name="T90" fmla="*/ 96 w 107"/>
                    <a:gd name="T91" fmla="*/ 2 h 83"/>
                    <a:gd name="T92" fmla="*/ 106 w 107"/>
                    <a:gd name="T93" fmla="*/ 0 h 83"/>
                    <a:gd name="T94" fmla="*/ 106 w 107"/>
                    <a:gd name="T95" fmla="*/ 2 h 83"/>
                    <a:gd name="T96" fmla="*/ 103 w 107"/>
                    <a:gd name="T97" fmla="*/ 3 h 83"/>
                    <a:gd name="T98" fmla="*/ 97 w 107"/>
                    <a:gd name="T99" fmla="*/ 5 h 83"/>
                    <a:gd name="T100" fmla="*/ 95 w 107"/>
                    <a:gd name="T101" fmla="*/ 7 h 83"/>
                    <a:gd name="T102" fmla="*/ 95 w 107"/>
                    <a:gd name="T103" fmla="*/ 8 h 83"/>
                    <a:gd name="T104" fmla="*/ 95 w 107"/>
                    <a:gd name="T105" fmla="*/ 8 h 83"/>
                    <a:gd name="T106" fmla="*/ 92 w 107"/>
                    <a:gd name="T107" fmla="*/ 8 h 83"/>
                    <a:gd name="T108" fmla="*/ 14 w 107"/>
                    <a:gd name="T109" fmla="*/ 74 h 83"/>
                    <a:gd name="T110" fmla="*/ 15 w 107"/>
                    <a:gd name="T111" fmla="*/ 73 h 83"/>
                    <a:gd name="T112" fmla="*/ 14 w 107"/>
                    <a:gd name="T113" fmla="*/ 73 h 83"/>
                    <a:gd name="T114" fmla="*/ 14 w 107"/>
                    <a:gd name="T115" fmla="*/ 7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07" h="83">
                      <a:moveTo>
                        <a:pt x="92" y="8"/>
                      </a:moveTo>
                      <a:cubicBezTo>
                        <a:pt x="92" y="8"/>
                        <a:pt x="92" y="9"/>
                        <a:pt x="92" y="10"/>
                      </a:cubicBezTo>
                      <a:cubicBezTo>
                        <a:pt x="92" y="9"/>
                        <a:pt x="91" y="10"/>
                        <a:pt x="90" y="10"/>
                      </a:cubicBezTo>
                      <a:cubicBezTo>
                        <a:pt x="85" y="15"/>
                        <a:pt x="78" y="17"/>
                        <a:pt x="72" y="20"/>
                      </a:cubicBezTo>
                      <a:cubicBezTo>
                        <a:pt x="71" y="20"/>
                        <a:pt x="70" y="20"/>
                        <a:pt x="69" y="21"/>
                      </a:cubicBezTo>
                      <a:cubicBezTo>
                        <a:pt x="62" y="26"/>
                        <a:pt x="56" y="33"/>
                        <a:pt x="47" y="36"/>
                      </a:cubicBezTo>
                      <a:cubicBezTo>
                        <a:pt x="41" y="33"/>
                        <a:pt x="40" y="41"/>
                        <a:pt x="36" y="43"/>
                      </a:cubicBezTo>
                      <a:cubicBezTo>
                        <a:pt x="34" y="48"/>
                        <a:pt x="32" y="52"/>
                        <a:pt x="28" y="52"/>
                      </a:cubicBezTo>
                      <a:cubicBezTo>
                        <a:pt x="25" y="57"/>
                        <a:pt x="23" y="59"/>
                        <a:pt x="20" y="64"/>
                      </a:cubicBezTo>
                      <a:cubicBezTo>
                        <a:pt x="19" y="64"/>
                        <a:pt x="20" y="62"/>
                        <a:pt x="19" y="62"/>
                      </a:cubicBezTo>
                      <a:cubicBezTo>
                        <a:pt x="18" y="64"/>
                        <a:pt x="17" y="66"/>
                        <a:pt x="18" y="67"/>
                      </a:cubicBezTo>
                      <a:cubicBezTo>
                        <a:pt x="17" y="67"/>
                        <a:pt x="17" y="68"/>
                        <a:pt x="16" y="68"/>
                      </a:cubicBezTo>
                      <a:cubicBezTo>
                        <a:pt x="16" y="68"/>
                        <a:pt x="17" y="68"/>
                        <a:pt x="17" y="68"/>
                      </a:cubicBezTo>
                      <a:cubicBezTo>
                        <a:pt x="13" y="70"/>
                        <a:pt x="18" y="74"/>
                        <a:pt x="13" y="77"/>
                      </a:cubicBezTo>
                      <a:cubicBezTo>
                        <a:pt x="14" y="75"/>
                        <a:pt x="13" y="77"/>
                        <a:pt x="12" y="76"/>
                      </a:cubicBezTo>
                      <a:cubicBezTo>
                        <a:pt x="12" y="77"/>
                        <a:pt x="12" y="77"/>
                        <a:pt x="13" y="77"/>
                      </a:cubicBezTo>
                      <a:cubicBezTo>
                        <a:pt x="13" y="78"/>
                        <a:pt x="12" y="79"/>
                        <a:pt x="10" y="79"/>
                      </a:cubicBezTo>
                      <a:cubicBezTo>
                        <a:pt x="10" y="79"/>
                        <a:pt x="10" y="78"/>
                        <a:pt x="11" y="78"/>
                      </a:cubicBezTo>
                      <a:cubicBezTo>
                        <a:pt x="10" y="77"/>
                        <a:pt x="9" y="80"/>
                        <a:pt x="8" y="79"/>
                      </a:cubicBezTo>
                      <a:cubicBezTo>
                        <a:pt x="8" y="80"/>
                        <a:pt x="8" y="79"/>
                        <a:pt x="7" y="80"/>
                      </a:cubicBezTo>
                      <a:cubicBezTo>
                        <a:pt x="8" y="82"/>
                        <a:pt x="7" y="83"/>
                        <a:pt x="5" y="83"/>
                      </a:cubicBezTo>
                      <a:cubicBezTo>
                        <a:pt x="5" y="82"/>
                        <a:pt x="5" y="82"/>
                        <a:pt x="5" y="81"/>
                      </a:cubicBezTo>
                      <a:cubicBezTo>
                        <a:pt x="4" y="81"/>
                        <a:pt x="4" y="82"/>
                        <a:pt x="3" y="83"/>
                      </a:cubicBezTo>
                      <a:cubicBezTo>
                        <a:pt x="2" y="82"/>
                        <a:pt x="1" y="82"/>
                        <a:pt x="1" y="82"/>
                      </a:cubicBezTo>
                      <a:cubicBezTo>
                        <a:pt x="0" y="80"/>
                        <a:pt x="1" y="80"/>
                        <a:pt x="3" y="79"/>
                      </a:cubicBezTo>
                      <a:cubicBezTo>
                        <a:pt x="2" y="76"/>
                        <a:pt x="5" y="74"/>
                        <a:pt x="5" y="70"/>
                      </a:cubicBezTo>
                      <a:cubicBezTo>
                        <a:pt x="7" y="70"/>
                        <a:pt x="6" y="68"/>
                        <a:pt x="8" y="68"/>
                      </a:cubicBezTo>
                      <a:cubicBezTo>
                        <a:pt x="8" y="64"/>
                        <a:pt x="11" y="63"/>
                        <a:pt x="13" y="61"/>
                      </a:cubicBezTo>
                      <a:cubicBezTo>
                        <a:pt x="14" y="60"/>
                        <a:pt x="13" y="62"/>
                        <a:pt x="14" y="62"/>
                      </a:cubicBezTo>
                      <a:cubicBezTo>
                        <a:pt x="15" y="60"/>
                        <a:pt x="17" y="58"/>
                        <a:pt x="16" y="57"/>
                      </a:cubicBezTo>
                      <a:cubicBezTo>
                        <a:pt x="17" y="56"/>
                        <a:pt x="18" y="56"/>
                        <a:pt x="18" y="55"/>
                      </a:cubicBezTo>
                      <a:cubicBezTo>
                        <a:pt x="18" y="55"/>
                        <a:pt x="17" y="55"/>
                        <a:pt x="18" y="54"/>
                      </a:cubicBezTo>
                      <a:cubicBezTo>
                        <a:pt x="18" y="54"/>
                        <a:pt x="19" y="54"/>
                        <a:pt x="19" y="54"/>
                      </a:cubicBezTo>
                      <a:cubicBezTo>
                        <a:pt x="19" y="54"/>
                        <a:pt x="19" y="53"/>
                        <a:pt x="19" y="53"/>
                      </a:cubicBezTo>
                      <a:cubicBezTo>
                        <a:pt x="23" y="50"/>
                        <a:pt x="25" y="43"/>
                        <a:pt x="30" y="41"/>
                      </a:cubicBezTo>
                      <a:cubicBezTo>
                        <a:pt x="30" y="40"/>
                        <a:pt x="31" y="40"/>
                        <a:pt x="31" y="38"/>
                      </a:cubicBezTo>
                      <a:cubicBezTo>
                        <a:pt x="34" y="37"/>
                        <a:pt x="38" y="30"/>
                        <a:pt x="42" y="30"/>
                      </a:cubicBezTo>
                      <a:cubicBezTo>
                        <a:pt x="47" y="24"/>
                        <a:pt x="56" y="18"/>
                        <a:pt x="65" y="15"/>
                      </a:cubicBezTo>
                      <a:cubicBezTo>
                        <a:pt x="65" y="15"/>
                        <a:pt x="64" y="15"/>
                        <a:pt x="65" y="16"/>
                      </a:cubicBezTo>
                      <a:cubicBezTo>
                        <a:pt x="66" y="16"/>
                        <a:pt x="66" y="15"/>
                        <a:pt x="68" y="16"/>
                      </a:cubicBezTo>
                      <a:cubicBezTo>
                        <a:pt x="69" y="15"/>
                        <a:pt x="69" y="14"/>
                        <a:pt x="69" y="13"/>
                      </a:cubicBezTo>
                      <a:cubicBezTo>
                        <a:pt x="72" y="13"/>
                        <a:pt x="74" y="10"/>
                        <a:pt x="76" y="9"/>
                      </a:cubicBezTo>
                      <a:cubicBezTo>
                        <a:pt x="78" y="9"/>
                        <a:pt x="80" y="7"/>
                        <a:pt x="80" y="9"/>
                      </a:cubicBezTo>
                      <a:cubicBezTo>
                        <a:pt x="81" y="9"/>
                        <a:pt x="81" y="8"/>
                        <a:pt x="81" y="7"/>
                      </a:cubicBezTo>
                      <a:cubicBezTo>
                        <a:pt x="83" y="6"/>
                        <a:pt x="85" y="4"/>
                        <a:pt x="87" y="6"/>
                      </a:cubicBezTo>
                      <a:cubicBezTo>
                        <a:pt x="89" y="2"/>
                        <a:pt x="95" y="6"/>
                        <a:pt x="96" y="2"/>
                      </a:cubicBezTo>
                      <a:cubicBezTo>
                        <a:pt x="99" y="2"/>
                        <a:pt x="103" y="0"/>
                        <a:pt x="106" y="0"/>
                      </a:cubicBezTo>
                      <a:cubicBezTo>
                        <a:pt x="106" y="1"/>
                        <a:pt x="106" y="3"/>
                        <a:pt x="106" y="2"/>
                      </a:cubicBezTo>
                      <a:cubicBezTo>
                        <a:pt x="107" y="3"/>
                        <a:pt x="104" y="4"/>
                        <a:pt x="103" y="3"/>
                      </a:cubicBezTo>
                      <a:cubicBezTo>
                        <a:pt x="103" y="5"/>
                        <a:pt x="99" y="6"/>
                        <a:pt x="97" y="5"/>
                      </a:cubicBezTo>
                      <a:cubicBezTo>
                        <a:pt x="96" y="6"/>
                        <a:pt x="96" y="7"/>
                        <a:pt x="95" y="7"/>
                      </a:cubicBezTo>
                      <a:cubicBezTo>
                        <a:pt x="95" y="8"/>
                        <a:pt x="95" y="8"/>
                        <a:pt x="95" y="8"/>
                      </a:cubicBezTo>
                      <a:cubicBezTo>
                        <a:pt x="95" y="9"/>
                        <a:pt x="94" y="8"/>
                        <a:pt x="95" y="8"/>
                      </a:cubicBezTo>
                      <a:cubicBezTo>
                        <a:pt x="94" y="6"/>
                        <a:pt x="93" y="8"/>
                        <a:pt x="92" y="8"/>
                      </a:cubicBezTo>
                      <a:close/>
                      <a:moveTo>
                        <a:pt x="14" y="74"/>
                      </a:moveTo>
                      <a:cubicBezTo>
                        <a:pt x="14" y="74"/>
                        <a:pt x="15" y="74"/>
                        <a:pt x="15" y="73"/>
                      </a:cubicBezTo>
                      <a:cubicBezTo>
                        <a:pt x="14" y="73"/>
                        <a:pt x="14" y="73"/>
                        <a:pt x="14" y="73"/>
                      </a:cubicBezTo>
                      <a:cubicBezTo>
                        <a:pt x="14" y="73"/>
                        <a:pt x="13" y="74"/>
                        <a:pt x="14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Freeform 12"/>
                <p:cNvSpPr/>
                <p:nvPr/>
              </p:nvSpPr>
              <p:spPr bwMode="auto">
                <a:xfrm>
                  <a:off x="5942013" y="2749550"/>
                  <a:ext cx="12700" cy="17463"/>
                </a:xfrm>
                <a:custGeom>
                  <a:avLst/>
                  <a:gdLst>
                    <a:gd name="T0" fmla="*/ 2 w 3"/>
                    <a:gd name="T1" fmla="*/ 0 h 4"/>
                    <a:gd name="T2" fmla="*/ 0 w 3"/>
                    <a:gd name="T3" fmla="*/ 3 h 4"/>
                    <a:gd name="T4" fmla="*/ 0 w 3"/>
                    <a:gd name="T5" fmla="*/ 1 h 4"/>
                    <a:gd name="T6" fmla="*/ 2 w 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2" y="0"/>
                      </a:moveTo>
                      <a:cubicBezTo>
                        <a:pt x="3" y="0"/>
                        <a:pt x="2" y="4"/>
                        <a:pt x="0" y="3"/>
                      </a:cubicBezTo>
                      <a:cubicBezTo>
                        <a:pt x="2" y="2"/>
                        <a:pt x="0" y="2"/>
                        <a:pt x="0" y="1"/>
                      </a:cubicBezTo>
                      <a:cubicBezTo>
                        <a:pt x="1" y="0"/>
                        <a:pt x="3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Freeform 13"/>
                <p:cNvSpPr/>
                <p:nvPr/>
              </p:nvSpPr>
              <p:spPr bwMode="auto">
                <a:xfrm>
                  <a:off x="5408613" y="3317875"/>
                  <a:ext cx="33338" cy="80963"/>
                </a:xfrm>
                <a:custGeom>
                  <a:avLst/>
                  <a:gdLst>
                    <a:gd name="T0" fmla="*/ 1 w 8"/>
                    <a:gd name="T1" fmla="*/ 0 h 19"/>
                    <a:gd name="T2" fmla="*/ 3 w 8"/>
                    <a:gd name="T3" fmla="*/ 2 h 19"/>
                    <a:gd name="T4" fmla="*/ 7 w 8"/>
                    <a:gd name="T5" fmla="*/ 2 h 19"/>
                    <a:gd name="T6" fmla="*/ 6 w 8"/>
                    <a:gd name="T7" fmla="*/ 5 h 19"/>
                    <a:gd name="T8" fmla="*/ 7 w 8"/>
                    <a:gd name="T9" fmla="*/ 7 h 19"/>
                    <a:gd name="T10" fmla="*/ 5 w 8"/>
                    <a:gd name="T11" fmla="*/ 7 h 19"/>
                    <a:gd name="T12" fmla="*/ 5 w 8"/>
                    <a:gd name="T13" fmla="*/ 8 h 19"/>
                    <a:gd name="T14" fmla="*/ 7 w 8"/>
                    <a:gd name="T15" fmla="*/ 8 h 19"/>
                    <a:gd name="T16" fmla="*/ 3 w 8"/>
                    <a:gd name="T17" fmla="*/ 12 h 19"/>
                    <a:gd name="T18" fmla="*/ 3 w 8"/>
                    <a:gd name="T19" fmla="*/ 19 h 19"/>
                    <a:gd name="T20" fmla="*/ 3 w 8"/>
                    <a:gd name="T21" fmla="*/ 16 h 19"/>
                    <a:gd name="T22" fmla="*/ 4 w 8"/>
                    <a:gd name="T23" fmla="*/ 16 h 19"/>
                    <a:gd name="T24" fmla="*/ 1 w 8"/>
                    <a:gd name="T25" fmla="*/ 11 h 19"/>
                    <a:gd name="T26" fmla="*/ 1 w 8"/>
                    <a:gd name="T27" fmla="*/ 9 h 19"/>
                    <a:gd name="T28" fmla="*/ 3 w 8"/>
                    <a:gd name="T29" fmla="*/ 11 h 19"/>
                    <a:gd name="T30" fmla="*/ 4 w 8"/>
                    <a:gd name="T31" fmla="*/ 7 h 19"/>
                    <a:gd name="T32" fmla="*/ 1 w 8"/>
                    <a:gd name="T33" fmla="*/ 5 h 19"/>
                    <a:gd name="T34" fmla="*/ 1 w 8"/>
                    <a:gd name="T35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" h="19">
                      <a:moveTo>
                        <a:pt x="1" y="0"/>
                      </a:moveTo>
                      <a:cubicBezTo>
                        <a:pt x="2" y="1"/>
                        <a:pt x="3" y="0"/>
                        <a:pt x="3" y="2"/>
                      </a:cubicBezTo>
                      <a:cubicBezTo>
                        <a:pt x="5" y="2"/>
                        <a:pt x="6" y="2"/>
                        <a:pt x="7" y="2"/>
                      </a:cubicBezTo>
                      <a:cubicBezTo>
                        <a:pt x="6" y="4"/>
                        <a:pt x="8" y="3"/>
                        <a:pt x="6" y="5"/>
                      </a:cubicBezTo>
                      <a:cubicBezTo>
                        <a:pt x="5" y="6"/>
                        <a:pt x="7" y="6"/>
                        <a:pt x="7" y="7"/>
                      </a:cubicBezTo>
                      <a:cubicBezTo>
                        <a:pt x="6" y="7"/>
                        <a:pt x="5" y="6"/>
                        <a:pt x="5" y="7"/>
                      </a:cubicBezTo>
                      <a:cubicBezTo>
                        <a:pt x="5" y="8"/>
                        <a:pt x="7" y="8"/>
                        <a:pt x="5" y="8"/>
                      </a:cubicBezTo>
                      <a:cubicBezTo>
                        <a:pt x="6" y="9"/>
                        <a:pt x="6" y="8"/>
                        <a:pt x="7" y="8"/>
                      </a:cubicBezTo>
                      <a:cubicBezTo>
                        <a:pt x="5" y="10"/>
                        <a:pt x="6" y="12"/>
                        <a:pt x="3" y="12"/>
                      </a:cubicBezTo>
                      <a:cubicBezTo>
                        <a:pt x="5" y="14"/>
                        <a:pt x="5" y="16"/>
                        <a:pt x="3" y="19"/>
                      </a:cubicBezTo>
                      <a:cubicBezTo>
                        <a:pt x="3" y="18"/>
                        <a:pt x="2" y="18"/>
                        <a:pt x="3" y="16"/>
                      </a:cubicBezTo>
                      <a:cubicBezTo>
                        <a:pt x="3" y="16"/>
                        <a:pt x="3" y="16"/>
                        <a:pt x="4" y="16"/>
                      </a:cubicBezTo>
                      <a:cubicBezTo>
                        <a:pt x="2" y="15"/>
                        <a:pt x="4" y="11"/>
                        <a:pt x="1" y="11"/>
                      </a:cubicBezTo>
                      <a:cubicBezTo>
                        <a:pt x="1" y="10"/>
                        <a:pt x="0" y="9"/>
                        <a:pt x="1" y="9"/>
                      </a:cubicBezTo>
                      <a:cubicBezTo>
                        <a:pt x="1" y="10"/>
                        <a:pt x="3" y="9"/>
                        <a:pt x="3" y="11"/>
                      </a:cubicBezTo>
                      <a:cubicBezTo>
                        <a:pt x="4" y="9"/>
                        <a:pt x="2" y="8"/>
                        <a:pt x="4" y="7"/>
                      </a:cubicBezTo>
                      <a:cubicBezTo>
                        <a:pt x="3" y="6"/>
                        <a:pt x="2" y="5"/>
                        <a:pt x="1" y="5"/>
                      </a:cubicBezTo>
                      <a:cubicBezTo>
                        <a:pt x="0" y="3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Freeform 14"/>
                <p:cNvSpPr/>
                <p:nvPr/>
              </p:nvSpPr>
              <p:spPr bwMode="auto">
                <a:xfrm>
                  <a:off x="6219825" y="2741613"/>
                  <a:ext cx="328613" cy="179388"/>
                </a:xfrm>
                <a:custGeom>
                  <a:avLst/>
                  <a:gdLst>
                    <a:gd name="T0" fmla="*/ 1 w 77"/>
                    <a:gd name="T1" fmla="*/ 0 h 42"/>
                    <a:gd name="T2" fmla="*/ 17 w 77"/>
                    <a:gd name="T3" fmla="*/ 5 h 42"/>
                    <a:gd name="T4" fmla="*/ 20 w 77"/>
                    <a:gd name="T5" fmla="*/ 5 h 42"/>
                    <a:gd name="T6" fmla="*/ 74 w 77"/>
                    <a:gd name="T7" fmla="*/ 37 h 42"/>
                    <a:gd name="T8" fmla="*/ 75 w 77"/>
                    <a:gd name="T9" fmla="*/ 40 h 42"/>
                    <a:gd name="T10" fmla="*/ 76 w 77"/>
                    <a:gd name="T11" fmla="*/ 42 h 42"/>
                    <a:gd name="T12" fmla="*/ 69 w 77"/>
                    <a:gd name="T13" fmla="*/ 36 h 42"/>
                    <a:gd name="T14" fmla="*/ 67 w 77"/>
                    <a:gd name="T15" fmla="*/ 36 h 42"/>
                    <a:gd name="T16" fmla="*/ 59 w 77"/>
                    <a:gd name="T17" fmla="*/ 30 h 42"/>
                    <a:gd name="T18" fmla="*/ 24 w 77"/>
                    <a:gd name="T19" fmla="*/ 14 h 42"/>
                    <a:gd name="T20" fmla="*/ 9 w 77"/>
                    <a:gd name="T21" fmla="*/ 7 h 42"/>
                    <a:gd name="T22" fmla="*/ 6 w 77"/>
                    <a:gd name="T23" fmla="*/ 4 h 42"/>
                    <a:gd name="T24" fmla="*/ 1 w 77"/>
                    <a:gd name="T25" fmla="*/ 2 h 42"/>
                    <a:gd name="T26" fmla="*/ 1 w 77"/>
                    <a:gd name="T2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7" h="42">
                      <a:moveTo>
                        <a:pt x="1" y="0"/>
                      </a:moveTo>
                      <a:cubicBezTo>
                        <a:pt x="6" y="3"/>
                        <a:pt x="12" y="2"/>
                        <a:pt x="17" y="5"/>
                      </a:cubicBezTo>
                      <a:cubicBezTo>
                        <a:pt x="18" y="5"/>
                        <a:pt x="18" y="5"/>
                        <a:pt x="20" y="5"/>
                      </a:cubicBezTo>
                      <a:cubicBezTo>
                        <a:pt x="41" y="12"/>
                        <a:pt x="60" y="22"/>
                        <a:pt x="74" y="37"/>
                      </a:cubicBezTo>
                      <a:cubicBezTo>
                        <a:pt x="74" y="39"/>
                        <a:pt x="75" y="39"/>
                        <a:pt x="75" y="40"/>
                      </a:cubicBezTo>
                      <a:cubicBezTo>
                        <a:pt x="76" y="40"/>
                        <a:pt x="77" y="41"/>
                        <a:pt x="76" y="42"/>
                      </a:cubicBezTo>
                      <a:cubicBezTo>
                        <a:pt x="73" y="41"/>
                        <a:pt x="70" y="39"/>
                        <a:pt x="69" y="36"/>
                      </a:cubicBezTo>
                      <a:cubicBezTo>
                        <a:pt x="68" y="35"/>
                        <a:pt x="68" y="37"/>
                        <a:pt x="67" y="36"/>
                      </a:cubicBezTo>
                      <a:cubicBezTo>
                        <a:pt x="64" y="34"/>
                        <a:pt x="62" y="33"/>
                        <a:pt x="59" y="30"/>
                      </a:cubicBezTo>
                      <a:cubicBezTo>
                        <a:pt x="47" y="25"/>
                        <a:pt x="37" y="18"/>
                        <a:pt x="24" y="14"/>
                      </a:cubicBezTo>
                      <a:cubicBezTo>
                        <a:pt x="21" y="9"/>
                        <a:pt x="15" y="9"/>
                        <a:pt x="9" y="7"/>
                      </a:cubicBezTo>
                      <a:cubicBezTo>
                        <a:pt x="9" y="5"/>
                        <a:pt x="6" y="6"/>
                        <a:pt x="6" y="4"/>
                      </a:cubicBezTo>
                      <a:cubicBezTo>
                        <a:pt x="4" y="4"/>
                        <a:pt x="2" y="3"/>
                        <a:pt x="1" y="2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Freeform 15"/>
                <p:cNvSpPr>
                  <a:spLocks noEditPoints="1"/>
                </p:cNvSpPr>
                <p:nvPr/>
              </p:nvSpPr>
              <p:spPr bwMode="auto">
                <a:xfrm>
                  <a:off x="5395914" y="3009900"/>
                  <a:ext cx="1392238" cy="1119188"/>
                </a:xfrm>
                <a:custGeom>
                  <a:avLst/>
                  <a:gdLst>
                    <a:gd name="T0" fmla="*/ 293 w 326"/>
                    <a:gd name="T1" fmla="*/ 5 h 262"/>
                    <a:gd name="T2" fmla="*/ 300 w 326"/>
                    <a:gd name="T3" fmla="*/ 15 h 262"/>
                    <a:gd name="T4" fmla="*/ 313 w 326"/>
                    <a:gd name="T5" fmla="*/ 41 h 262"/>
                    <a:gd name="T6" fmla="*/ 315 w 326"/>
                    <a:gd name="T7" fmla="*/ 51 h 262"/>
                    <a:gd name="T8" fmla="*/ 321 w 326"/>
                    <a:gd name="T9" fmla="*/ 74 h 262"/>
                    <a:gd name="T10" fmla="*/ 324 w 326"/>
                    <a:gd name="T11" fmla="*/ 95 h 262"/>
                    <a:gd name="T12" fmla="*/ 326 w 326"/>
                    <a:gd name="T13" fmla="*/ 104 h 262"/>
                    <a:gd name="T14" fmla="*/ 317 w 326"/>
                    <a:gd name="T15" fmla="*/ 140 h 262"/>
                    <a:gd name="T16" fmla="*/ 305 w 326"/>
                    <a:gd name="T17" fmla="*/ 172 h 262"/>
                    <a:gd name="T18" fmla="*/ 276 w 326"/>
                    <a:gd name="T19" fmla="*/ 207 h 262"/>
                    <a:gd name="T20" fmla="*/ 221 w 326"/>
                    <a:gd name="T21" fmla="*/ 243 h 262"/>
                    <a:gd name="T22" fmla="*/ 206 w 326"/>
                    <a:gd name="T23" fmla="*/ 249 h 262"/>
                    <a:gd name="T24" fmla="*/ 194 w 326"/>
                    <a:gd name="T25" fmla="*/ 256 h 262"/>
                    <a:gd name="T26" fmla="*/ 187 w 326"/>
                    <a:gd name="T27" fmla="*/ 258 h 262"/>
                    <a:gd name="T28" fmla="*/ 170 w 326"/>
                    <a:gd name="T29" fmla="*/ 254 h 262"/>
                    <a:gd name="T30" fmla="*/ 118 w 326"/>
                    <a:gd name="T31" fmla="*/ 247 h 262"/>
                    <a:gd name="T32" fmla="*/ 74 w 326"/>
                    <a:gd name="T33" fmla="*/ 226 h 262"/>
                    <a:gd name="T34" fmla="*/ 48 w 326"/>
                    <a:gd name="T35" fmla="*/ 206 h 262"/>
                    <a:gd name="T36" fmla="*/ 33 w 326"/>
                    <a:gd name="T37" fmla="*/ 189 h 262"/>
                    <a:gd name="T38" fmla="*/ 12 w 326"/>
                    <a:gd name="T39" fmla="*/ 155 h 262"/>
                    <a:gd name="T40" fmla="*/ 3 w 326"/>
                    <a:gd name="T41" fmla="*/ 104 h 262"/>
                    <a:gd name="T42" fmla="*/ 3 w 326"/>
                    <a:gd name="T43" fmla="*/ 94 h 262"/>
                    <a:gd name="T44" fmla="*/ 6 w 326"/>
                    <a:gd name="T45" fmla="*/ 95 h 262"/>
                    <a:gd name="T46" fmla="*/ 10 w 326"/>
                    <a:gd name="T47" fmla="*/ 111 h 262"/>
                    <a:gd name="T48" fmla="*/ 22 w 326"/>
                    <a:gd name="T49" fmla="*/ 148 h 262"/>
                    <a:gd name="T50" fmla="*/ 34 w 326"/>
                    <a:gd name="T51" fmla="*/ 169 h 262"/>
                    <a:gd name="T52" fmla="*/ 43 w 326"/>
                    <a:gd name="T53" fmla="*/ 187 h 262"/>
                    <a:gd name="T54" fmla="*/ 61 w 326"/>
                    <a:gd name="T55" fmla="*/ 206 h 262"/>
                    <a:gd name="T56" fmla="*/ 90 w 326"/>
                    <a:gd name="T57" fmla="*/ 226 h 262"/>
                    <a:gd name="T58" fmla="*/ 113 w 326"/>
                    <a:gd name="T59" fmla="*/ 237 h 262"/>
                    <a:gd name="T60" fmla="*/ 141 w 326"/>
                    <a:gd name="T61" fmla="*/ 243 h 262"/>
                    <a:gd name="T62" fmla="*/ 154 w 326"/>
                    <a:gd name="T63" fmla="*/ 244 h 262"/>
                    <a:gd name="T64" fmla="*/ 187 w 326"/>
                    <a:gd name="T65" fmla="*/ 241 h 262"/>
                    <a:gd name="T66" fmla="*/ 213 w 326"/>
                    <a:gd name="T67" fmla="*/ 233 h 262"/>
                    <a:gd name="T68" fmla="*/ 236 w 326"/>
                    <a:gd name="T69" fmla="*/ 224 h 262"/>
                    <a:gd name="T70" fmla="*/ 244 w 326"/>
                    <a:gd name="T71" fmla="*/ 220 h 262"/>
                    <a:gd name="T72" fmla="*/ 266 w 326"/>
                    <a:gd name="T73" fmla="*/ 204 h 262"/>
                    <a:gd name="T74" fmla="*/ 286 w 326"/>
                    <a:gd name="T75" fmla="*/ 179 h 262"/>
                    <a:gd name="T76" fmla="*/ 289 w 326"/>
                    <a:gd name="T77" fmla="*/ 174 h 262"/>
                    <a:gd name="T78" fmla="*/ 302 w 326"/>
                    <a:gd name="T79" fmla="*/ 150 h 262"/>
                    <a:gd name="T80" fmla="*/ 309 w 326"/>
                    <a:gd name="T81" fmla="*/ 125 h 262"/>
                    <a:gd name="T82" fmla="*/ 312 w 326"/>
                    <a:gd name="T83" fmla="*/ 120 h 262"/>
                    <a:gd name="T84" fmla="*/ 314 w 326"/>
                    <a:gd name="T85" fmla="*/ 95 h 262"/>
                    <a:gd name="T86" fmla="*/ 315 w 326"/>
                    <a:gd name="T87" fmla="*/ 93 h 262"/>
                    <a:gd name="T88" fmla="*/ 317 w 326"/>
                    <a:gd name="T89" fmla="*/ 91 h 262"/>
                    <a:gd name="T90" fmla="*/ 315 w 326"/>
                    <a:gd name="T91" fmla="*/ 86 h 262"/>
                    <a:gd name="T92" fmla="*/ 315 w 326"/>
                    <a:gd name="T93" fmla="*/ 77 h 262"/>
                    <a:gd name="T94" fmla="*/ 313 w 326"/>
                    <a:gd name="T95" fmla="*/ 71 h 262"/>
                    <a:gd name="T96" fmla="*/ 313 w 326"/>
                    <a:gd name="T97" fmla="*/ 69 h 262"/>
                    <a:gd name="T98" fmla="*/ 311 w 326"/>
                    <a:gd name="T99" fmla="*/ 66 h 262"/>
                    <a:gd name="T100" fmla="*/ 312 w 326"/>
                    <a:gd name="T101" fmla="*/ 58 h 262"/>
                    <a:gd name="T102" fmla="*/ 310 w 326"/>
                    <a:gd name="T103" fmla="*/ 50 h 262"/>
                    <a:gd name="T104" fmla="*/ 301 w 326"/>
                    <a:gd name="T105" fmla="*/ 30 h 262"/>
                    <a:gd name="T106" fmla="*/ 298 w 326"/>
                    <a:gd name="T107" fmla="*/ 20 h 262"/>
                    <a:gd name="T108" fmla="*/ 296 w 326"/>
                    <a:gd name="T109" fmla="*/ 16 h 262"/>
                    <a:gd name="T110" fmla="*/ 288 w 326"/>
                    <a:gd name="T111" fmla="*/ 0 h 262"/>
                    <a:gd name="T112" fmla="*/ 299 w 326"/>
                    <a:gd name="T113" fmla="*/ 19 h 262"/>
                    <a:gd name="T114" fmla="*/ 311 w 326"/>
                    <a:gd name="T115" fmla="*/ 61 h 262"/>
                    <a:gd name="T116" fmla="*/ 312 w 326"/>
                    <a:gd name="T117" fmla="*/ 6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26" h="262">
                      <a:moveTo>
                        <a:pt x="288" y="0"/>
                      </a:moveTo>
                      <a:cubicBezTo>
                        <a:pt x="290" y="2"/>
                        <a:pt x="293" y="2"/>
                        <a:pt x="293" y="5"/>
                      </a:cubicBezTo>
                      <a:cubicBezTo>
                        <a:pt x="296" y="8"/>
                        <a:pt x="297" y="10"/>
                        <a:pt x="298" y="14"/>
                      </a:cubicBezTo>
                      <a:cubicBezTo>
                        <a:pt x="299" y="14"/>
                        <a:pt x="300" y="14"/>
                        <a:pt x="300" y="15"/>
                      </a:cubicBezTo>
                      <a:cubicBezTo>
                        <a:pt x="300" y="21"/>
                        <a:pt x="306" y="24"/>
                        <a:pt x="307" y="29"/>
                      </a:cubicBezTo>
                      <a:cubicBezTo>
                        <a:pt x="307" y="32"/>
                        <a:pt x="309" y="39"/>
                        <a:pt x="313" y="41"/>
                      </a:cubicBezTo>
                      <a:cubicBezTo>
                        <a:pt x="313" y="42"/>
                        <a:pt x="313" y="43"/>
                        <a:pt x="313" y="44"/>
                      </a:cubicBezTo>
                      <a:cubicBezTo>
                        <a:pt x="313" y="46"/>
                        <a:pt x="315" y="49"/>
                        <a:pt x="315" y="51"/>
                      </a:cubicBezTo>
                      <a:cubicBezTo>
                        <a:pt x="318" y="54"/>
                        <a:pt x="316" y="60"/>
                        <a:pt x="317" y="65"/>
                      </a:cubicBezTo>
                      <a:cubicBezTo>
                        <a:pt x="318" y="68"/>
                        <a:pt x="321" y="71"/>
                        <a:pt x="321" y="74"/>
                      </a:cubicBezTo>
                      <a:cubicBezTo>
                        <a:pt x="322" y="76"/>
                        <a:pt x="321" y="79"/>
                        <a:pt x="321" y="81"/>
                      </a:cubicBezTo>
                      <a:cubicBezTo>
                        <a:pt x="322" y="86"/>
                        <a:pt x="324" y="90"/>
                        <a:pt x="324" y="95"/>
                      </a:cubicBezTo>
                      <a:cubicBezTo>
                        <a:pt x="324" y="98"/>
                        <a:pt x="322" y="100"/>
                        <a:pt x="322" y="104"/>
                      </a:cubicBezTo>
                      <a:cubicBezTo>
                        <a:pt x="323" y="105"/>
                        <a:pt x="325" y="103"/>
                        <a:pt x="326" y="104"/>
                      </a:cubicBezTo>
                      <a:cubicBezTo>
                        <a:pt x="325" y="106"/>
                        <a:pt x="324" y="107"/>
                        <a:pt x="322" y="107"/>
                      </a:cubicBezTo>
                      <a:cubicBezTo>
                        <a:pt x="323" y="119"/>
                        <a:pt x="318" y="129"/>
                        <a:pt x="317" y="140"/>
                      </a:cubicBezTo>
                      <a:cubicBezTo>
                        <a:pt x="316" y="148"/>
                        <a:pt x="310" y="155"/>
                        <a:pt x="308" y="163"/>
                      </a:cubicBezTo>
                      <a:cubicBezTo>
                        <a:pt x="307" y="166"/>
                        <a:pt x="307" y="169"/>
                        <a:pt x="305" y="172"/>
                      </a:cubicBezTo>
                      <a:cubicBezTo>
                        <a:pt x="302" y="176"/>
                        <a:pt x="299" y="180"/>
                        <a:pt x="296" y="182"/>
                      </a:cubicBezTo>
                      <a:cubicBezTo>
                        <a:pt x="291" y="192"/>
                        <a:pt x="285" y="200"/>
                        <a:pt x="276" y="207"/>
                      </a:cubicBezTo>
                      <a:cubicBezTo>
                        <a:pt x="276" y="207"/>
                        <a:pt x="276" y="208"/>
                        <a:pt x="276" y="208"/>
                      </a:cubicBezTo>
                      <a:cubicBezTo>
                        <a:pt x="261" y="223"/>
                        <a:pt x="241" y="234"/>
                        <a:pt x="221" y="243"/>
                      </a:cubicBezTo>
                      <a:cubicBezTo>
                        <a:pt x="220" y="244"/>
                        <a:pt x="219" y="246"/>
                        <a:pt x="218" y="247"/>
                      </a:cubicBezTo>
                      <a:cubicBezTo>
                        <a:pt x="215" y="246"/>
                        <a:pt x="211" y="248"/>
                        <a:pt x="206" y="249"/>
                      </a:cubicBezTo>
                      <a:cubicBezTo>
                        <a:pt x="202" y="251"/>
                        <a:pt x="198" y="252"/>
                        <a:pt x="194" y="252"/>
                      </a:cubicBezTo>
                      <a:cubicBezTo>
                        <a:pt x="196" y="254"/>
                        <a:pt x="193" y="255"/>
                        <a:pt x="194" y="256"/>
                      </a:cubicBezTo>
                      <a:cubicBezTo>
                        <a:pt x="191" y="254"/>
                        <a:pt x="190" y="258"/>
                        <a:pt x="191" y="259"/>
                      </a:cubicBezTo>
                      <a:cubicBezTo>
                        <a:pt x="189" y="259"/>
                        <a:pt x="188" y="259"/>
                        <a:pt x="187" y="258"/>
                      </a:cubicBezTo>
                      <a:cubicBezTo>
                        <a:pt x="183" y="262"/>
                        <a:pt x="179" y="258"/>
                        <a:pt x="178" y="253"/>
                      </a:cubicBezTo>
                      <a:cubicBezTo>
                        <a:pt x="175" y="252"/>
                        <a:pt x="173" y="253"/>
                        <a:pt x="170" y="254"/>
                      </a:cubicBezTo>
                      <a:cubicBezTo>
                        <a:pt x="163" y="254"/>
                        <a:pt x="156" y="253"/>
                        <a:pt x="150" y="254"/>
                      </a:cubicBezTo>
                      <a:cubicBezTo>
                        <a:pt x="139" y="252"/>
                        <a:pt x="128" y="250"/>
                        <a:pt x="118" y="247"/>
                      </a:cubicBezTo>
                      <a:cubicBezTo>
                        <a:pt x="115" y="247"/>
                        <a:pt x="112" y="245"/>
                        <a:pt x="108" y="245"/>
                      </a:cubicBezTo>
                      <a:cubicBezTo>
                        <a:pt x="97" y="238"/>
                        <a:pt x="83" y="234"/>
                        <a:pt x="74" y="226"/>
                      </a:cubicBezTo>
                      <a:cubicBezTo>
                        <a:pt x="72" y="225"/>
                        <a:pt x="70" y="224"/>
                        <a:pt x="69" y="222"/>
                      </a:cubicBezTo>
                      <a:cubicBezTo>
                        <a:pt x="60" y="218"/>
                        <a:pt x="56" y="211"/>
                        <a:pt x="48" y="206"/>
                      </a:cubicBezTo>
                      <a:cubicBezTo>
                        <a:pt x="44" y="201"/>
                        <a:pt x="39" y="197"/>
                        <a:pt x="35" y="191"/>
                      </a:cubicBezTo>
                      <a:cubicBezTo>
                        <a:pt x="34" y="191"/>
                        <a:pt x="34" y="190"/>
                        <a:pt x="33" y="189"/>
                      </a:cubicBezTo>
                      <a:cubicBezTo>
                        <a:pt x="30" y="185"/>
                        <a:pt x="27" y="181"/>
                        <a:pt x="24" y="178"/>
                      </a:cubicBezTo>
                      <a:cubicBezTo>
                        <a:pt x="20" y="170"/>
                        <a:pt x="15" y="163"/>
                        <a:pt x="12" y="155"/>
                      </a:cubicBezTo>
                      <a:cubicBezTo>
                        <a:pt x="10" y="146"/>
                        <a:pt x="6" y="138"/>
                        <a:pt x="4" y="127"/>
                      </a:cubicBezTo>
                      <a:cubicBezTo>
                        <a:pt x="0" y="120"/>
                        <a:pt x="3" y="112"/>
                        <a:pt x="3" y="104"/>
                      </a:cubicBezTo>
                      <a:cubicBezTo>
                        <a:pt x="3" y="103"/>
                        <a:pt x="2" y="103"/>
                        <a:pt x="1" y="103"/>
                      </a:cubicBezTo>
                      <a:cubicBezTo>
                        <a:pt x="2" y="100"/>
                        <a:pt x="0" y="96"/>
                        <a:pt x="3" y="94"/>
                      </a:cubicBezTo>
                      <a:cubicBezTo>
                        <a:pt x="1" y="93"/>
                        <a:pt x="2" y="90"/>
                        <a:pt x="2" y="88"/>
                      </a:cubicBezTo>
                      <a:cubicBezTo>
                        <a:pt x="3" y="91"/>
                        <a:pt x="6" y="92"/>
                        <a:pt x="6" y="95"/>
                      </a:cubicBezTo>
                      <a:cubicBezTo>
                        <a:pt x="7" y="98"/>
                        <a:pt x="6" y="102"/>
                        <a:pt x="8" y="104"/>
                      </a:cubicBezTo>
                      <a:cubicBezTo>
                        <a:pt x="8" y="107"/>
                        <a:pt x="9" y="110"/>
                        <a:pt x="10" y="111"/>
                      </a:cubicBezTo>
                      <a:cubicBezTo>
                        <a:pt x="11" y="119"/>
                        <a:pt x="13" y="124"/>
                        <a:pt x="14" y="129"/>
                      </a:cubicBezTo>
                      <a:cubicBezTo>
                        <a:pt x="17" y="135"/>
                        <a:pt x="18" y="142"/>
                        <a:pt x="22" y="148"/>
                      </a:cubicBezTo>
                      <a:cubicBezTo>
                        <a:pt x="26" y="153"/>
                        <a:pt x="32" y="158"/>
                        <a:pt x="34" y="164"/>
                      </a:cubicBezTo>
                      <a:cubicBezTo>
                        <a:pt x="34" y="166"/>
                        <a:pt x="34" y="167"/>
                        <a:pt x="34" y="169"/>
                      </a:cubicBezTo>
                      <a:cubicBezTo>
                        <a:pt x="35" y="170"/>
                        <a:pt x="36" y="171"/>
                        <a:pt x="37" y="173"/>
                      </a:cubicBezTo>
                      <a:cubicBezTo>
                        <a:pt x="40" y="177"/>
                        <a:pt x="41" y="182"/>
                        <a:pt x="43" y="187"/>
                      </a:cubicBezTo>
                      <a:cubicBezTo>
                        <a:pt x="45" y="192"/>
                        <a:pt x="50" y="195"/>
                        <a:pt x="54" y="199"/>
                      </a:cubicBezTo>
                      <a:cubicBezTo>
                        <a:pt x="56" y="202"/>
                        <a:pt x="57" y="205"/>
                        <a:pt x="61" y="206"/>
                      </a:cubicBezTo>
                      <a:cubicBezTo>
                        <a:pt x="65" y="211"/>
                        <a:pt x="71" y="215"/>
                        <a:pt x="77" y="218"/>
                      </a:cubicBezTo>
                      <a:cubicBezTo>
                        <a:pt x="81" y="221"/>
                        <a:pt x="84" y="225"/>
                        <a:pt x="90" y="226"/>
                      </a:cubicBezTo>
                      <a:cubicBezTo>
                        <a:pt x="90" y="227"/>
                        <a:pt x="90" y="227"/>
                        <a:pt x="90" y="228"/>
                      </a:cubicBezTo>
                      <a:cubicBezTo>
                        <a:pt x="98" y="231"/>
                        <a:pt x="106" y="234"/>
                        <a:pt x="113" y="237"/>
                      </a:cubicBezTo>
                      <a:cubicBezTo>
                        <a:pt x="119" y="239"/>
                        <a:pt x="126" y="240"/>
                        <a:pt x="133" y="241"/>
                      </a:cubicBezTo>
                      <a:cubicBezTo>
                        <a:pt x="136" y="242"/>
                        <a:pt x="138" y="243"/>
                        <a:pt x="141" y="243"/>
                      </a:cubicBezTo>
                      <a:cubicBezTo>
                        <a:pt x="143" y="243"/>
                        <a:pt x="143" y="242"/>
                        <a:pt x="145" y="243"/>
                      </a:cubicBezTo>
                      <a:cubicBezTo>
                        <a:pt x="148" y="243"/>
                        <a:pt x="151" y="244"/>
                        <a:pt x="154" y="244"/>
                      </a:cubicBezTo>
                      <a:cubicBezTo>
                        <a:pt x="157" y="244"/>
                        <a:pt x="159" y="244"/>
                        <a:pt x="162" y="244"/>
                      </a:cubicBezTo>
                      <a:cubicBezTo>
                        <a:pt x="170" y="244"/>
                        <a:pt x="179" y="242"/>
                        <a:pt x="187" y="241"/>
                      </a:cubicBezTo>
                      <a:cubicBezTo>
                        <a:pt x="191" y="241"/>
                        <a:pt x="195" y="240"/>
                        <a:pt x="199" y="239"/>
                      </a:cubicBezTo>
                      <a:cubicBezTo>
                        <a:pt x="204" y="238"/>
                        <a:pt x="210" y="237"/>
                        <a:pt x="213" y="233"/>
                      </a:cubicBezTo>
                      <a:cubicBezTo>
                        <a:pt x="214" y="234"/>
                        <a:pt x="218" y="234"/>
                        <a:pt x="218" y="231"/>
                      </a:cubicBezTo>
                      <a:cubicBezTo>
                        <a:pt x="225" y="231"/>
                        <a:pt x="231" y="228"/>
                        <a:pt x="236" y="224"/>
                      </a:cubicBezTo>
                      <a:cubicBezTo>
                        <a:pt x="237" y="223"/>
                        <a:pt x="238" y="222"/>
                        <a:pt x="240" y="221"/>
                      </a:cubicBezTo>
                      <a:cubicBezTo>
                        <a:pt x="241" y="220"/>
                        <a:pt x="243" y="221"/>
                        <a:pt x="244" y="220"/>
                      </a:cubicBezTo>
                      <a:cubicBezTo>
                        <a:pt x="246" y="219"/>
                        <a:pt x="248" y="216"/>
                        <a:pt x="250" y="214"/>
                      </a:cubicBezTo>
                      <a:cubicBezTo>
                        <a:pt x="256" y="212"/>
                        <a:pt x="260" y="205"/>
                        <a:pt x="266" y="204"/>
                      </a:cubicBezTo>
                      <a:cubicBezTo>
                        <a:pt x="267" y="200"/>
                        <a:pt x="269" y="197"/>
                        <a:pt x="273" y="196"/>
                      </a:cubicBezTo>
                      <a:cubicBezTo>
                        <a:pt x="276" y="189"/>
                        <a:pt x="282" y="185"/>
                        <a:pt x="286" y="179"/>
                      </a:cubicBezTo>
                      <a:cubicBezTo>
                        <a:pt x="286" y="178"/>
                        <a:pt x="287" y="177"/>
                        <a:pt x="287" y="176"/>
                      </a:cubicBezTo>
                      <a:cubicBezTo>
                        <a:pt x="288" y="176"/>
                        <a:pt x="288" y="174"/>
                        <a:pt x="289" y="174"/>
                      </a:cubicBezTo>
                      <a:cubicBezTo>
                        <a:pt x="292" y="167"/>
                        <a:pt x="296" y="163"/>
                        <a:pt x="299" y="157"/>
                      </a:cubicBezTo>
                      <a:cubicBezTo>
                        <a:pt x="299" y="154"/>
                        <a:pt x="301" y="152"/>
                        <a:pt x="302" y="150"/>
                      </a:cubicBezTo>
                      <a:cubicBezTo>
                        <a:pt x="303" y="147"/>
                        <a:pt x="303" y="143"/>
                        <a:pt x="304" y="141"/>
                      </a:cubicBezTo>
                      <a:cubicBezTo>
                        <a:pt x="305" y="135"/>
                        <a:pt x="308" y="132"/>
                        <a:pt x="309" y="125"/>
                      </a:cubicBezTo>
                      <a:cubicBezTo>
                        <a:pt x="309" y="125"/>
                        <a:pt x="309" y="124"/>
                        <a:pt x="310" y="125"/>
                      </a:cubicBezTo>
                      <a:cubicBezTo>
                        <a:pt x="309" y="122"/>
                        <a:pt x="309" y="120"/>
                        <a:pt x="312" y="120"/>
                      </a:cubicBezTo>
                      <a:cubicBezTo>
                        <a:pt x="311" y="117"/>
                        <a:pt x="312" y="116"/>
                        <a:pt x="311" y="113"/>
                      </a:cubicBezTo>
                      <a:cubicBezTo>
                        <a:pt x="314" y="108"/>
                        <a:pt x="313" y="102"/>
                        <a:pt x="314" y="95"/>
                      </a:cubicBezTo>
                      <a:cubicBezTo>
                        <a:pt x="314" y="94"/>
                        <a:pt x="313" y="96"/>
                        <a:pt x="313" y="95"/>
                      </a:cubicBezTo>
                      <a:cubicBezTo>
                        <a:pt x="313" y="94"/>
                        <a:pt x="316" y="95"/>
                        <a:pt x="315" y="93"/>
                      </a:cubicBezTo>
                      <a:cubicBezTo>
                        <a:pt x="316" y="92"/>
                        <a:pt x="314" y="94"/>
                        <a:pt x="315" y="92"/>
                      </a:cubicBezTo>
                      <a:cubicBezTo>
                        <a:pt x="315" y="91"/>
                        <a:pt x="316" y="92"/>
                        <a:pt x="317" y="91"/>
                      </a:cubicBezTo>
                      <a:cubicBezTo>
                        <a:pt x="315" y="90"/>
                        <a:pt x="314" y="89"/>
                        <a:pt x="314" y="86"/>
                      </a:cubicBezTo>
                      <a:cubicBezTo>
                        <a:pt x="314" y="87"/>
                        <a:pt x="316" y="87"/>
                        <a:pt x="315" y="86"/>
                      </a:cubicBezTo>
                      <a:cubicBezTo>
                        <a:pt x="315" y="85"/>
                        <a:pt x="315" y="87"/>
                        <a:pt x="314" y="86"/>
                      </a:cubicBezTo>
                      <a:cubicBezTo>
                        <a:pt x="315" y="82"/>
                        <a:pt x="314" y="80"/>
                        <a:pt x="315" y="77"/>
                      </a:cubicBezTo>
                      <a:cubicBezTo>
                        <a:pt x="314" y="76"/>
                        <a:pt x="312" y="78"/>
                        <a:pt x="312" y="77"/>
                      </a:cubicBezTo>
                      <a:cubicBezTo>
                        <a:pt x="314" y="75"/>
                        <a:pt x="312" y="73"/>
                        <a:pt x="313" y="71"/>
                      </a:cubicBezTo>
                      <a:cubicBezTo>
                        <a:pt x="312" y="70"/>
                        <a:pt x="313" y="69"/>
                        <a:pt x="312" y="68"/>
                      </a:cubicBezTo>
                      <a:cubicBezTo>
                        <a:pt x="312" y="67"/>
                        <a:pt x="313" y="68"/>
                        <a:pt x="313" y="69"/>
                      </a:cubicBezTo>
                      <a:cubicBezTo>
                        <a:pt x="314" y="69"/>
                        <a:pt x="312" y="67"/>
                        <a:pt x="314" y="67"/>
                      </a:cubicBezTo>
                      <a:cubicBezTo>
                        <a:pt x="313" y="67"/>
                        <a:pt x="312" y="66"/>
                        <a:pt x="311" y="66"/>
                      </a:cubicBezTo>
                      <a:cubicBezTo>
                        <a:pt x="312" y="63"/>
                        <a:pt x="310" y="63"/>
                        <a:pt x="310" y="60"/>
                      </a:cubicBezTo>
                      <a:cubicBezTo>
                        <a:pt x="311" y="60"/>
                        <a:pt x="312" y="59"/>
                        <a:pt x="312" y="58"/>
                      </a:cubicBezTo>
                      <a:cubicBezTo>
                        <a:pt x="311" y="57"/>
                        <a:pt x="311" y="56"/>
                        <a:pt x="310" y="57"/>
                      </a:cubicBezTo>
                      <a:cubicBezTo>
                        <a:pt x="309" y="54"/>
                        <a:pt x="308" y="52"/>
                        <a:pt x="310" y="50"/>
                      </a:cubicBezTo>
                      <a:cubicBezTo>
                        <a:pt x="308" y="48"/>
                        <a:pt x="306" y="47"/>
                        <a:pt x="307" y="43"/>
                      </a:cubicBezTo>
                      <a:cubicBezTo>
                        <a:pt x="304" y="40"/>
                        <a:pt x="304" y="34"/>
                        <a:pt x="301" y="30"/>
                      </a:cubicBezTo>
                      <a:cubicBezTo>
                        <a:pt x="302" y="29"/>
                        <a:pt x="301" y="29"/>
                        <a:pt x="301" y="27"/>
                      </a:cubicBezTo>
                      <a:cubicBezTo>
                        <a:pt x="299" y="26"/>
                        <a:pt x="298" y="22"/>
                        <a:pt x="298" y="20"/>
                      </a:cubicBezTo>
                      <a:cubicBezTo>
                        <a:pt x="297" y="21"/>
                        <a:pt x="297" y="18"/>
                        <a:pt x="296" y="19"/>
                      </a:cubicBezTo>
                      <a:cubicBezTo>
                        <a:pt x="296" y="18"/>
                        <a:pt x="295" y="17"/>
                        <a:pt x="296" y="16"/>
                      </a:cubicBezTo>
                      <a:cubicBezTo>
                        <a:pt x="294" y="16"/>
                        <a:pt x="294" y="13"/>
                        <a:pt x="293" y="12"/>
                      </a:cubicBezTo>
                      <a:cubicBezTo>
                        <a:pt x="292" y="7"/>
                        <a:pt x="289" y="5"/>
                        <a:pt x="288" y="0"/>
                      </a:cubicBezTo>
                      <a:close/>
                      <a:moveTo>
                        <a:pt x="299" y="22"/>
                      </a:moveTo>
                      <a:cubicBezTo>
                        <a:pt x="300" y="21"/>
                        <a:pt x="300" y="20"/>
                        <a:pt x="299" y="19"/>
                      </a:cubicBezTo>
                      <a:cubicBezTo>
                        <a:pt x="299" y="20"/>
                        <a:pt x="299" y="21"/>
                        <a:pt x="299" y="22"/>
                      </a:cubicBezTo>
                      <a:close/>
                      <a:moveTo>
                        <a:pt x="311" y="61"/>
                      </a:moveTo>
                      <a:cubicBezTo>
                        <a:pt x="311" y="62"/>
                        <a:pt x="312" y="62"/>
                        <a:pt x="312" y="62"/>
                      </a:cubicBezTo>
                      <a:cubicBezTo>
                        <a:pt x="312" y="61"/>
                        <a:pt x="313" y="61"/>
                        <a:pt x="312" y="60"/>
                      </a:cubicBezTo>
                      <a:cubicBezTo>
                        <a:pt x="312" y="61"/>
                        <a:pt x="311" y="61"/>
                        <a:pt x="311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73" name="文本框 72"/>
            <p:cNvSpPr txBox="1"/>
            <p:nvPr/>
          </p:nvSpPr>
          <p:spPr>
            <a:xfrm>
              <a:off x="1180547" y="3624189"/>
              <a:ext cx="477054" cy="177107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1900">
                  <a:solidFill>
                    <a:srgbClr val="FFFFFF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黄山四千仞</a:t>
              </a:r>
              <a:endParaRPr lang="zh-CN" altLang="en-US" sz="1900">
                <a:solidFill>
                  <a:srgbClr val="FFFFFF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3805028" y="1645447"/>
            <a:ext cx="1328992" cy="3025472"/>
            <a:chOff x="697699" y="2369796"/>
            <a:chExt cx="1328992" cy="3025472"/>
          </a:xfrm>
        </p:grpSpPr>
        <p:sp>
          <p:nvSpPr>
            <p:cNvPr id="78" name="文本框 77"/>
            <p:cNvSpPr txBox="1"/>
            <p:nvPr/>
          </p:nvSpPr>
          <p:spPr>
            <a:xfrm>
              <a:off x="1595804" y="3141026"/>
              <a:ext cx="430887" cy="12251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1600" b="1">
                  <a:solidFill>
                    <a:srgbClr val="FFFFFF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Part one</a:t>
              </a:r>
              <a:endParaRPr lang="zh-CN" altLang="en-US" sz="1600" b="1">
                <a:solidFill>
                  <a:srgbClr val="FFFFFF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697699" y="2369796"/>
              <a:ext cx="1267731" cy="1323439"/>
              <a:chOff x="5398965" y="-4592"/>
              <a:chExt cx="1267731" cy="1323439"/>
            </a:xfrm>
          </p:grpSpPr>
          <p:sp>
            <p:nvSpPr>
              <p:cNvPr id="81" name="文本框 80"/>
              <p:cNvSpPr txBox="1"/>
              <p:nvPr/>
            </p:nvSpPr>
            <p:spPr>
              <a:xfrm>
                <a:off x="5398965" y="-4592"/>
                <a:ext cx="9117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书体坊米芾体" panose="02010601030101010101" pitchFamily="2" charset="-122"/>
                    <a:ea typeface="书体坊米芾体" panose="02010601030101010101" pitchFamily="2" charset="-122"/>
                  </a:rPr>
                  <a:t>贰</a:t>
                </a:r>
                <a:endParaRPr lang="zh-CN" altLang="en-US" sz="8000">
                  <a:solidFill>
                    <a:schemeClr val="bg1"/>
                  </a:solidFill>
                  <a:latin typeface="书体坊米芾体" panose="02010601030101010101" pitchFamily="2" charset="-122"/>
                  <a:ea typeface="书体坊米芾体" panose="02010601030101010101" pitchFamily="2" charset="-122"/>
                </a:endParaRPr>
              </a:p>
            </p:txBody>
          </p:sp>
          <p:grpSp>
            <p:nvGrpSpPr>
              <p:cNvPr id="82" name="组合 81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    <p:cNvGrpSpPr/>
              <p:nvPr/>
            </p:nvGrpSpPr>
            <p:grpSpPr>
              <a:xfrm>
                <a:off x="5914582" y="413665"/>
                <a:ext cx="752114" cy="758975"/>
                <a:chOff x="5395914" y="2724150"/>
                <a:chExt cx="1392238" cy="1404938"/>
              </a:xfrm>
              <a:solidFill>
                <a:schemeClr val="bg1"/>
              </a:solidFill>
            </p:grpSpPr>
            <p:sp>
              <p:nvSpPr>
                <p:cNvPr id="83" name="Freeform 5"/>
                <p:cNvSpPr/>
                <p:nvPr/>
              </p:nvSpPr>
              <p:spPr bwMode="auto">
                <a:xfrm>
                  <a:off x="6083300" y="2724150"/>
                  <a:ext cx="20638" cy="17463"/>
                </a:xfrm>
                <a:custGeom>
                  <a:avLst/>
                  <a:gdLst>
                    <a:gd name="T0" fmla="*/ 5 w 5"/>
                    <a:gd name="T1" fmla="*/ 2 h 4"/>
                    <a:gd name="T2" fmla="*/ 3 w 5"/>
                    <a:gd name="T3" fmla="*/ 3 h 4"/>
                    <a:gd name="T4" fmla="*/ 2 w 5"/>
                    <a:gd name="T5" fmla="*/ 4 h 4"/>
                    <a:gd name="T6" fmla="*/ 0 w 5"/>
                    <a:gd name="T7" fmla="*/ 3 h 4"/>
                    <a:gd name="T8" fmla="*/ 5 w 5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4">
                      <a:moveTo>
                        <a:pt x="5" y="2"/>
                      </a:moveTo>
                      <a:cubicBezTo>
                        <a:pt x="5" y="3"/>
                        <a:pt x="4" y="3"/>
                        <a:pt x="3" y="3"/>
                      </a:cubicBezTo>
                      <a:cubicBezTo>
                        <a:pt x="5" y="3"/>
                        <a:pt x="2" y="2"/>
                        <a:pt x="2" y="4"/>
                      </a:cubicBezTo>
                      <a:cubicBezTo>
                        <a:pt x="1" y="3"/>
                        <a:pt x="2" y="3"/>
                        <a:pt x="0" y="3"/>
                      </a:cubicBezTo>
                      <a:cubicBezTo>
                        <a:pt x="0" y="0"/>
                        <a:pt x="4" y="3"/>
                        <a:pt x="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Freeform 6"/>
                <p:cNvSpPr/>
                <p:nvPr/>
              </p:nvSpPr>
              <p:spPr bwMode="auto">
                <a:xfrm>
                  <a:off x="6121400" y="2732088"/>
                  <a:ext cx="22225" cy="9525"/>
                </a:xfrm>
                <a:custGeom>
                  <a:avLst/>
                  <a:gdLst>
                    <a:gd name="T0" fmla="*/ 2 w 5"/>
                    <a:gd name="T1" fmla="*/ 1 h 2"/>
                    <a:gd name="T2" fmla="*/ 5 w 5"/>
                    <a:gd name="T3" fmla="*/ 0 h 2"/>
                    <a:gd name="T4" fmla="*/ 4 w 5"/>
                    <a:gd name="T5" fmla="*/ 2 h 2"/>
                    <a:gd name="T6" fmla="*/ 0 w 5"/>
                    <a:gd name="T7" fmla="*/ 1 h 2"/>
                    <a:gd name="T8" fmla="*/ 2 w 5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2" y="1"/>
                      </a:moveTo>
                      <a:cubicBezTo>
                        <a:pt x="3" y="1"/>
                        <a:pt x="3" y="0"/>
                        <a:pt x="5" y="0"/>
                      </a:cubicBezTo>
                      <a:cubicBezTo>
                        <a:pt x="5" y="2"/>
                        <a:pt x="4" y="1"/>
                        <a:pt x="4" y="2"/>
                      </a:cubicBezTo>
                      <a:cubicBezTo>
                        <a:pt x="3" y="2"/>
                        <a:pt x="1" y="2"/>
                        <a:pt x="0" y="1"/>
                      </a:cubicBezTo>
                      <a:cubicBezTo>
                        <a:pt x="0" y="0"/>
                        <a:pt x="2" y="0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Freeform 7"/>
                <p:cNvSpPr/>
                <p:nvPr/>
              </p:nvSpPr>
              <p:spPr bwMode="auto">
                <a:xfrm>
                  <a:off x="6108700" y="2728913"/>
                  <a:ext cx="7938" cy="15875"/>
                </a:xfrm>
                <a:custGeom>
                  <a:avLst/>
                  <a:gdLst>
                    <a:gd name="T0" fmla="*/ 0 w 2"/>
                    <a:gd name="T1" fmla="*/ 2 h 4"/>
                    <a:gd name="T2" fmla="*/ 0 w 2"/>
                    <a:gd name="T3" fmla="*/ 3 h 4"/>
                    <a:gd name="T4" fmla="*/ 0 w 2"/>
                    <a:gd name="T5" fmla="*/ 2 h 4"/>
                    <a:gd name="T6" fmla="*/ 1 w 2"/>
                    <a:gd name="T7" fmla="*/ 2 h 4"/>
                    <a:gd name="T8" fmla="*/ 0 w 2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4">
                      <a:moveTo>
                        <a:pt x="0" y="2"/>
                      </a:moveTo>
                      <a:cubicBezTo>
                        <a:pt x="1" y="0"/>
                        <a:pt x="2" y="4"/>
                        <a:pt x="0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Freeform 8"/>
                <p:cNvSpPr/>
                <p:nvPr/>
              </p:nvSpPr>
              <p:spPr bwMode="auto">
                <a:xfrm>
                  <a:off x="5972175" y="2744788"/>
                  <a:ext cx="12700" cy="9525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3 w 3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2" y="2"/>
                        <a:pt x="1" y="0"/>
                        <a:pt x="0" y="1"/>
                      </a:cubicBezTo>
                      <a:cubicBezTo>
                        <a:pt x="0" y="0"/>
                        <a:pt x="2" y="0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" name="Line 9"/>
                <p:cNvSpPr>
                  <a:spLocks noChangeShapeType="1"/>
                </p:cNvSpPr>
                <p:nvPr/>
              </p:nvSpPr>
              <p:spPr bwMode="auto">
                <a:xfrm>
                  <a:off x="6659563" y="3646488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Line 10"/>
                <p:cNvSpPr>
                  <a:spLocks noChangeShapeType="1"/>
                </p:cNvSpPr>
                <p:nvPr/>
              </p:nvSpPr>
              <p:spPr bwMode="auto">
                <a:xfrm>
                  <a:off x="6659563" y="3646488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Freeform 11"/>
                <p:cNvSpPr>
                  <a:spLocks noEditPoints="1"/>
                </p:cNvSpPr>
                <p:nvPr/>
              </p:nvSpPr>
              <p:spPr bwMode="auto">
                <a:xfrm>
                  <a:off x="5480050" y="2749550"/>
                  <a:ext cx="457200" cy="355600"/>
                </a:xfrm>
                <a:custGeom>
                  <a:avLst/>
                  <a:gdLst>
                    <a:gd name="T0" fmla="*/ 92 w 107"/>
                    <a:gd name="T1" fmla="*/ 8 h 83"/>
                    <a:gd name="T2" fmla="*/ 92 w 107"/>
                    <a:gd name="T3" fmla="*/ 10 h 83"/>
                    <a:gd name="T4" fmla="*/ 90 w 107"/>
                    <a:gd name="T5" fmla="*/ 10 h 83"/>
                    <a:gd name="T6" fmla="*/ 72 w 107"/>
                    <a:gd name="T7" fmla="*/ 20 h 83"/>
                    <a:gd name="T8" fmla="*/ 69 w 107"/>
                    <a:gd name="T9" fmla="*/ 21 h 83"/>
                    <a:gd name="T10" fmla="*/ 47 w 107"/>
                    <a:gd name="T11" fmla="*/ 36 h 83"/>
                    <a:gd name="T12" fmla="*/ 36 w 107"/>
                    <a:gd name="T13" fmla="*/ 43 h 83"/>
                    <a:gd name="T14" fmla="*/ 28 w 107"/>
                    <a:gd name="T15" fmla="*/ 52 h 83"/>
                    <a:gd name="T16" fmla="*/ 20 w 107"/>
                    <a:gd name="T17" fmla="*/ 64 h 83"/>
                    <a:gd name="T18" fmla="*/ 19 w 107"/>
                    <a:gd name="T19" fmla="*/ 62 h 83"/>
                    <a:gd name="T20" fmla="*/ 18 w 107"/>
                    <a:gd name="T21" fmla="*/ 67 h 83"/>
                    <a:gd name="T22" fmla="*/ 16 w 107"/>
                    <a:gd name="T23" fmla="*/ 68 h 83"/>
                    <a:gd name="T24" fmla="*/ 17 w 107"/>
                    <a:gd name="T25" fmla="*/ 68 h 83"/>
                    <a:gd name="T26" fmla="*/ 13 w 107"/>
                    <a:gd name="T27" fmla="*/ 77 h 83"/>
                    <a:gd name="T28" fmla="*/ 12 w 107"/>
                    <a:gd name="T29" fmla="*/ 76 h 83"/>
                    <a:gd name="T30" fmla="*/ 13 w 107"/>
                    <a:gd name="T31" fmla="*/ 77 h 83"/>
                    <a:gd name="T32" fmla="*/ 10 w 107"/>
                    <a:gd name="T33" fmla="*/ 79 h 83"/>
                    <a:gd name="T34" fmla="*/ 11 w 107"/>
                    <a:gd name="T35" fmla="*/ 78 h 83"/>
                    <a:gd name="T36" fmla="*/ 8 w 107"/>
                    <a:gd name="T37" fmla="*/ 79 h 83"/>
                    <a:gd name="T38" fmla="*/ 7 w 107"/>
                    <a:gd name="T39" fmla="*/ 80 h 83"/>
                    <a:gd name="T40" fmla="*/ 5 w 107"/>
                    <a:gd name="T41" fmla="*/ 83 h 83"/>
                    <a:gd name="T42" fmla="*/ 5 w 107"/>
                    <a:gd name="T43" fmla="*/ 81 h 83"/>
                    <a:gd name="T44" fmla="*/ 3 w 107"/>
                    <a:gd name="T45" fmla="*/ 83 h 83"/>
                    <a:gd name="T46" fmla="*/ 1 w 107"/>
                    <a:gd name="T47" fmla="*/ 82 h 83"/>
                    <a:gd name="T48" fmla="*/ 3 w 107"/>
                    <a:gd name="T49" fmla="*/ 79 h 83"/>
                    <a:gd name="T50" fmla="*/ 5 w 107"/>
                    <a:gd name="T51" fmla="*/ 70 h 83"/>
                    <a:gd name="T52" fmla="*/ 8 w 107"/>
                    <a:gd name="T53" fmla="*/ 68 h 83"/>
                    <a:gd name="T54" fmla="*/ 13 w 107"/>
                    <a:gd name="T55" fmla="*/ 61 h 83"/>
                    <a:gd name="T56" fmla="*/ 14 w 107"/>
                    <a:gd name="T57" fmla="*/ 62 h 83"/>
                    <a:gd name="T58" fmla="*/ 16 w 107"/>
                    <a:gd name="T59" fmla="*/ 57 h 83"/>
                    <a:gd name="T60" fmla="*/ 18 w 107"/>
                    <a:gd name="T61" fmla="*/ 55 h 83"/>
                    <a:gd name="T62" fmla="*/ 18 w 107"/>
                    <a:gd name="T63" fmla="*/ 54 h 83"/>
                    <a:gd name="T64" fmla="*/ 19 w 107"/>
                    <a:gd name="T65" fmla="*/ 54 h 83"/>
                    <a:gd name="T66" fmla="*/ 19 w 107"/>
                    <a:gd name="T67" fmla="*/ 53 h 83"/>
                    <a:gd name="T68" fmla="*/ 30 w 107"/>
                    <a:gd name="T69" fmla="*/ 41 h 83"/>
                    <a:gd name="T70" fmla="*/ 31 w 107"/>
                    <a:gd name="T71" fmla="*/ 38 h 83"/>
                    <a:gd name="T72" fmla="*/ 42 w 107"/>
                    <a:gd name="T73" fmla="*/ 30 h 83"/>
                    <a:gd name="T74" fmla="*/ 65 w 107"/>
                    <a:gd name="T75" fmla="*/ 15 h 83"/>
                    <a:gd name="T76" fmla="*/ 65 w 107"/>
                    <a:gd name="T77" fmla="*/ 16 h 83"/>
                    <a:gd name="T78" fmla="*/ 68 w 107"/>
                    <a:gd name="T79" fmla="*/ 16 h 83"/>
                    <a:gd name="T80" fmla="*/ 69 w 107"/>
                    <a:gd name="T81" fmla="*/ 13 h 83"/>
                    <a:gd name="T82" fmla="*/ 76 w 107"/>
                    <a:gd name="T83" fmla="*/ 9 h 83"/>
                    <a:gd name="T84" fmla="*/ 80 w 107"/>
                    <a:gd name="T85" fmla="*/ 9 h 83"/>
                    <a:gd name="T86" fmla="*/ 81 w 107"/>
                    <a:gd name="T87" fmla="*/ 7 h 83"/>
                    <a:gd name="T88" fmla="*/ 87 w 107"/>
                    <a:gd name="T89" fmla="*/ 6 h 83"/>
                    <a:gd name="T90" fmla="*/ 96 w 107"/>
                    <a:gd name="T91" fmla="*/ 2 h 83"/>
                    <a:gd name="T92" fmla="*/ 106 w 107"/>
                    <a:gd name="T93" fmla="*/ 0 h 83"/>
                    <a:gd name="T94" fmla="*/ 106 w 107"/>
                    <a:gd name="T95" fmla="*/ 2 h 83"/>
                    <a:gd name="T96" fmla="*/ 103 w 107"/>
                    <a:gd name="T97" fmla="*/ 3 h 83"/>
                    <a:gd name="T98" fmla="*/ 97 w 107"/>
                    <a:gd name="T99" fmla="*/ 5 h 83"/>
                    <a:gd name="T100" fmla="*/ 95 w 107"/>
                    <a:gd name="T101" fmla="*/ 7 h 83"/>
                    <a:gd name="T102" fmla="*/ 95 w 107"/>
                    <a:gd name="T103" fmla="*/ 8 h 83"/>
                    <a:gd name="T104" fmla="*/ 95 w 107"/>
                    <a:gd name="T105" fmla="*/ 8 h 83"/>
                    <a:gd name="T106" fmla="*/ 92 w 107"/>
                    <a:gd name="T107" fmla="*/ 8 h 83"/>
                    <a:gd name="T108" fmla="*/ 14 w 107"/>
                    <a:gd name="T109" fmla="*/ 74 h 83"/>
                    <a:gd name="T110" fmla="*/ 15 w 107"/>
                    <a:gd name="T111" fmla="*/ 73 h 83"/>
                    <a:gd name="T112" fmla="*/ 14 w 107"/>
                    <a:gd name="T113" fmla="*/ 73 h 83"/>
                    <a:gd name="T114" fmla="*/ 14 w 107"/>
                    <a:gd name="T115" fmla="*/ 7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07" h="83">
                      <a:moveTo>
                        <a:pt x="92" y="8"/>
                      </a:moveTo>
                      <a:cubicBezTo>
                        <a:pt x="92" y="8"/>
                        <a:pt x="92" y="9"/>
                        <a:pt x="92" y="10"/>
                      </a:cubicBezTo>
                      <a:cubicBezTo>
                        <a:pt x="92" y="9"/>
                        <a:pt x="91" y="10"/>
                        <a:pt x="90" y="10"/>
                      </a:cubicBezTo>
                      <a:cubicBezTo>
                        <a:pt x="85" y="15"/>
                        <a:pt x="78" y="17"/>
                        <a:pt x="72" y="20"/>
                      </a:cubicBezTo>
                      <a:cubicBezTo>
                        <a:pt x="71" y="20"/>
                        <a:pt x="70" y="20"/>
                        <a:pt x="69" y="21"/>
                      </a:cubicBezTo>
                      <a:cubicBezTo>
                        <a:pt x="62" y="26"/>
                        <a:pt x="56" y="33"/>
                        <a:pt x="47" y="36"/>
                      </a:cubicBezTo>
                      <a:cubicBezTo>
                        <a:pt x="41" y="33"/>
                        <a:pt x="40" y="41"/>
                        <a:pt x="36" y="43"/>
                      </a:cubicBezTo>
                      <a:cubicBezTo>
                        <a:pt x="34" y="48"/>
                        <a:pt x="32" y="52"/>
                        <a:pt x="28" y="52"/>
                      </a:cubicBezTo>
                      <a:cubicBezTo>
                        <a:pt x="25" y="57"/>
                        <a:pt x="23" y="59"/>
                        <a:pt x="20" y="64"/>
                      </a:cubicBezTo>
                      <a:cubicBezTo>
                        <a:pt x="19" y="64"/>
                        <a:pt x="20" y="62"/>
                        <a:pt x="19" y="62"/>
                      </a:cubicBezTo>
                      <a:cubicBezTo>
                        <a:pt x="18" y="64"/>
                        <a:pt x="17" y="66"/>
                        <a:pt x="18" y="67"/>
                      </a:cubicBezTo>
                      <a:cubicBezTo>
                        <a:pt x="17" y="67"/>
                        <a:pt x="17" y="68"/>
                        <a:pt x="16" y="68"/>
                      </a:cubicBezTo>
                      <a:cubicBezTo>
                        <a:pt x="16" y="68"/>
                        <a:pt x="17" y="68"/>
                        <a:pt x="17" y="68"/>
                      </a:cubicBezTo>
                      <a:cubicBezTo>
                        <a:pt x="13" y="70"/>
                        <a:pt x="18" y="74"/>
                        <a:pt x="13" y="77"/>
                      </a:cubicBezTo>
                      <a:cubicBezTo>
                        <a:pt x="14" y="75"/>
                        <a:pt x="13" y="77"/>
                        <a:pt x="12" y="76"/>
                      </a:cubicBezTo>
                      <a:cubicBezTo>
                        <a:pt x="12" y="77"/>
                        <a:pt x="12" y="77"/>
                        <a:pt x="13" y="77"/>
                      </a:cubicBezTo>
                      <a:cubicBezTo>
                        <a:pt x="13" y="78"/>
                        <a:pt x="12" y="79"/>
                        <a:pt x="10" y="79"/>
                      </a:cubicBezTo>
                      <a:cubicBezTo>
                        <a:pt x="10" y="79"/>
                        <a:pt x="10" y="78"/>
                        <a:pt x="11" y="78"/>
                      </a:cubicBezTo>
                      <a:cubicBezTo>
                        <a:pt x="10" y="77"/>
                        <a:pt x="9" y="80"/>
                        <a:pt x="8" y="79"/>
                      </a:cubicBezTo>
                      <a:cubicBezTo>
                        <a:pt x="8" y="80"/>
                        <a:pt x="8" y="79"/>
                        <a:pt x="7" y="80"/>
                      </a:cubicBezTo>
                      <a:cubicBezTo>
                        <a:pt x="8" y="82"/>
                        <a:pt x="7" y="83"/>
                        <a:pt x="5" y="83"/>
                      </a:cubicBezTo>
                      <a:cubicBezTo>
                        <a:pt x="5" y="82"/>
                        <a:pt x="5" y="82"/>
                        <a:pt x="5" y="81"/>
                      </a:cubicBezTo>
                      <a:cubicBezTo>
                        <a:pt x="4" y="81"/>
                        <a:pt x="4" y="82"/>
                        <a:pt x="3" y="83"/>
                      </a:cubicBezTo>
                      <a:cubicBezTo>
                        <a:pt x="2" y="82"/>
                        <a:pt x="1" y="82"/>
                        <a:pt x="1" y="82"/>
                      </a:cubicBezTo>
                      <a:cubicBezTo>
                        <a:pt x="0" y="80"/>
                        <a:pt x="1" y="80"/>
                        <a:pt x="3" y="79"/>
                      </a:cubicBezTo>
                      <a:cubicBezTo>
                        <a:pt x="2" y="76"/>
                        <a:pt x="5" y="74"/>
                        <a:pt x="5" y="70"/>
                      </a:cubicBezTo>
                      <a:cubicBezTo>
                        <a:pt x="7" y="70"/>
                        <a:pt x="6" y="68"/>
                        <a:pt x="8" y="68"/>
                      </a:cubicBezTo>
                      <a:cubicBezTo>
                        <a:pt x="8" y="64"/>
                        <a:pt x="11" y="63"/>
                        <a:pt x="13" y="61"/>
                      </a:cubicBezTo>
                      <a:cubicBezTo>
                        <a:pt x="14" y="60"/>
                        <a:pt x="13" y="62"/>
                        <a:pt x="14" y="62"/>
                      </a:cubicBezTo>
                      <a:cubicBezTo>
                        <a:pt x="15" y="60"/>
                        <a:pt x="17" y="58"/>
                        <a:pt x="16" y="57"/>
                      </a:cubicBezTo>
                      <a:cubicBezTo>
                        <a:pt x="17" y="56"/>
                        <a:pt x="18" y="56"/>
                        <a:pt x="18" y="55"/>
                      </a:cubicBezTo>
                      <a:cubicBezTo>
                        <a:pt x="18" y="55"/>
                        <a:pt x="17" y="55"/>
                        <a:pt x="18" y="54"/>
                      </a:cubicBezTo>
                      <a:cubicBezTo>
                        <a:pt x="18" y="54"/>
                        <a:pt x="19" y="54"/>
                        <a:pt x="19" y="54"/>
                      </a:cubicBezTo>
                      <a:cubicBezTo>
                        <a:pt x="19" y="54"/>
                        <a:pt x="19" y="53"/>
                        <a:pt x="19" y="53"/>
                      </a:cubicBezTo>
                      <a:cubicBezTo>
                        <a:pt x="23" y="50"/>
                        <a:pt x="25" y="43"/>
                        <a:pt x="30" y="41"/>
                      </a:cubicBezTo>
                      <a:cubicBezTo>
                        <a:pt x="30" y="40"/>
                        <a:pt x="31" y="40"/>
                        <a:pt x="31" y="38"/>
                      </a:cubicBezTo>
                      <a:cubicBezTo>
                        <a:pt x="34" y="37"/>
                        <a:pt x="38" y="30"/>
                        <a:pt x="42" y="30"/>
                      </a:cubicBezTo>
                      <a:cubicBezTo>
                        <a:pt x="47" y="24"/>
                        <a:pt x="56" y="18"/>
                        <a:pt x="65" y="15"/>
                      </a:cubicBezTo>
                      <a:cubicBezTo>
                        <a:pt x="65" y="15"/>
                        <a:pt x="64" y="15"/>
                        <a:pt x="65" y="16"/>
                      </a:cubicBezTo>
                      <a:cubicBezTo>
                        <a:pt x="66" y="16"/>
                        <a:pt x="66" y="15"/>
                        <a:pt x="68" y="16"/>
                      </a:cubicBezTo>
                      <a:cubicBezTo>
                        <a:pt x="69" y="15"/>
                        <a:pt x="69" y="14"/>
                        <a:pt x="69" y="13"/>
                      </a:cubicBezTo>
                      <a:cubicBezTo>
                        <a:pt x="72" y="13"/>
                        <a:pt x="74" y="10"/>
                        <a:pt x="76" y="9"/>
                      </a:cubicBezTo>
                      <a:cubicBezTo>
                        <a:pt x="78" y="9"/>
                        <a:pt x="80" y="7"/>
                        <a:pt x="80" y="9"/>
                      </a:cubicBezTo>
                      <a:cubicBezTo>
                        <a:pt x="81" y="9"/>
                        <a:pt x="81" y="8"/>
                        <a:pt x="81" y="7"/>
                      </a:cubicBezTo>
                      <a:cubicBezTo>
                        <a:pt x="83" y="6"/>
                        <a:pt x="85" y="4"/>
                        <a:pt x="87" y="6"/>
                      </a:cubicBezTo>
                      <a:cubicBezTo>
                        <a:pt x="89" y="2"/>
                        <a:pt x="95" y="6"/>
                        <a:pt x="96" y="2"/>
                      </a:cubicBezTo>
                      <a:cubicBezTo>
                        <a:pt x="99" y="2"/>
                        <a:pt x="103" y="0"/>
                        <a:pt x="106" y="0"/>
                      </a:cubicBezTo>
                      <a:cubicBezTo>
                        <a:pt x="106" y="1"/>
                        <a:pt x="106" y="3"/>
                        <a:pt x="106" y="2"/>
                      </a:cubicBezTo>
                      <a:cubicBezTo>
                        <a:pt x="107" y="3"/>
                        <a:pt x="104" y="4"/>
                        <a:pt x="103" y="3"/>
                      </a:cubicBezTo>
                      <a:cubicBezTo>
                        <a:pt x="103" y="5"/>
                        <a:pt x="99" y="6"/>
                        <a:pt x="97" y="5"/>
                      </a:cubicBezTo>
                      <a:cubicBezTo>
                        <a:pt x="96" y="6"/>
                        <a:pt x="96" y="7"/>
                        <a:pt x="95" y="7"/>
                      </a:cubicBezTo>
                      <a:cubicBezTo>
                        <a:pt x="95" y="8"/>
                        <a:pt x="95" y="8"/>
                        <a:pt x="95" y="8"/>
                      </a:cubicBezTo>
                      <a:cubicBezTo>
                        <a:pt x="95" y="9"/>
                        <a:pt x="94" y="8"/>
                        <a:pt x="95" y="8"/>
                      </a:cubicBezTo>
                      <a:cubicBezTo>
                        <a:pt x="94" y="6"/>
                        <a:pt x="93" y="8"/>
                        <a:pt x="92" y="8"/>
                      </a:cubicBezTo>
                      <a:close/>
                      <a:moveTo>
                        <a:pt x="14" y="74"/>
                      </a:moveTo>
                      <a:cubicBezTo>
                        <a:pt x="14" y="74"/>
                        <a:pt x="15" y="74"/>
                        <a:pt x="15" y="73"/>
                      </a:cubicBezTo>
                      <a:cubicBezTo>
                        <a:pt x="14" y="73"/>
                        <a:pt x="14" y="73"/>
                        <a:pt x="14" y="73"/>
                      </a:cubicBezTo>
                      <a:cubicBezTo>
                        <a:pt x="14" y="73"/>
                        <a:pt x="13" y="74"/>
                        <a:pt x="14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Freeform 12"/>
                <p:cNvSpPr/>
                <p:nvPr/>
              </p:nvSpPr>
              <p:spPr bwMode="auto">
                <a:xfrm>
                  <a:off x="5942013" y="2749550"/>
                  <a:ext cx="12700" cy="17463"/>
                </a:xfrm>
                <a:custGeom>
                  <a:avLst/>
                  <a:gdLst>
                    <a:gd name="T0" fmla="*/ 2 w 3"/>
                    <a:gd name="T1" fmla="*/ 0 h 4"/>
                    <a:gd name="T2" fmla="*/ 0 w 3"/>
                    <a:gd name="T3" fmla="*/ 3 h 4"/>
                    <a:gd name="T4" fmla="*/ 0 w 3"/>
                    <a:gd name="T5" fmla="*/ 1 h 4"/>
                    <a:gd name="T6" fmla="*/ 2 w 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2" y="0"/>
                      </a:moveTo>
                      <a:cubicBezTo>
                        <a:pt x="3" y="0"/>
                        <a:pt x="2" y="4"/>
                        <a:pt x="0" y="3"/>
                      </a:cubicBezTo>
                      <a:cubicBezTo>
                        <a:pt x="2" y="2"/>
                        <a:pt x="0" y="2"/>
                        <a:pt x="0" y="1"/>
                      </a:cubicBezTo>
                      <a:cubicBezTo>
                        <a:pt x="1" y="0"/>
                        <a:pt x="3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Freeform 13"/>
                <p:cNvSpPr/>
                <p:nvPr/>
              </p:nvSpPr>
              <p:spPr bwMode="auto">
                <a:xfrm>
                  <a:off x="5408613" y="3317875"/>
                  <a:ext cx="33338" cy="80963"/>
                </a:xfrm>
                <a:custGeom>
                  <a:avLst/>
                  <a:gdLst>
                    <a:gd name="T0" fmla="*/ 1 w 8"/>
                    <a:gd name="T1" fmla="*/ 0 h 19"/>
                    <a:gd name="T2" fmla="*/ 3 w 8"/>
                    <a:gd name="T3" fmla="*/ 2 h 19"/>
                    <a:gd name="T4" fmla="*/ 7 w 8"/>
                    <a:gd name="T5" fmla="*/ 2 h 19"/>
                    <a:gd name="T6" fmla="*/ 6 w 8"/>
                    <a:gd name="T7" fmla="*/ 5 h 19"/>
                    <a:gd name="T8" fmla="*/ 7 w 8"/>
                    <a:gd name="T9" fmla="*/ 7 h 19"/>
                    <a:gd name="T10" fmla="*/ 5 w 8"/>
                    <a:gd name="T11" fmla="*/ 7 h 19"/>
                    <a:gd name="T12" fmla="*/ 5 w 8"/>
                    <a:gd name="T13" fmla="*/ 8 h 19"/>
                    <a:gd name="T14" fmla="*/ 7 w 8"/>
                    <a:gd name="T15" fmla="*/ 8 h 19"/>
                    <a:gd name="T16" fmla="*/ 3 w 8"/>
                    <a:gd name="T17" fmla="*/ 12 h 19"/>
                    <a:gd name="T18" fmla="*/ 3 w 8"/>
                    <a:gd name="T19" fmla="*/ 19 h 19"/>
                    <a:gd name="T20" fmla="*/ 3 w 8"/>
                    <a:gd name="T21" fmla="*/ 16 h 19"/>
                    <a:gd name="T22" fmla="*/ 4 w 8"/>
                    <a:gd name="T23" fmla="*/ 16 h 19"/>
                    <a:gd name="T24" fmla="*/ 1 w 8"/>
                    <a:gd name="T25" fmla="*/ 11 h 19"/>
                    <a:gd name="T26" fmla="*/ 1 w 8"/>
                    <a:gd name="T27" fmla="*/ 9 h 19"/>
                    <a:gd name="T28" fmla="*/ 3 w 8"/>
                    <a:gd name="T29" fmla="*/ 11 h 19"/>
                    <a:gd name="T30" fmla="*/ 4 w 8"/>
                    <a:gd name="T31" fmla="*/ 7 h 19"/>
                    <a:gd name="T32" fmla="*/ 1 w 8"/>
                    <a:gd name="T33" fmla="*/ 5 h 19"/>
                    <a:gd name="T34" fmla="*/ 1 w 8"/>
                    <a:gd name="T35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" h="19">
                      <a:moveTo>
                        <a:pt x="1" y="0"/>
                      </a:moveTo>
                      <a:cubicBezTo>
                        <a:pt x="2" y="1"/>
                        <a:pt x="3" y="0"/>
                        <a:pt x="3" y="2"/>
                      </a:cubicBezTo>
                      <a:cubicBezTo>
                        <a:pt x="5" y="2"/>
                        <a:pt x="6" y="2"/>
                        <a:pt x="7" y="2"/>
                      </a:cubicBezTo>
                      <a:cubicBezTo>
                        <a:pt x="6" y="4"/>
                        <a:pt x="8" y="3"/>
                        <a:pt x="6" y="5"/>
                      </a:cubicBezTo>
                      <a:cubicBezTo>
                        <a:pt x="5" y="6"/>
                        <a:pt x="7" y="6"/>
                        <a:pt x="7" y="7"/>
                      </a:cubicBezTo>
                      <a:cubicBezTo>
                        <a:pt x="6" y="7"/>
                        <a:pt x="5" y="6"/>
                        <a:pt x="5" y="7"/>
                      </a:cubicBezTo>
                      <a:cubicBezTo>
                        <a:pt x="5" y="8"/>
                        <a:pt x="7" y="8"/>
                        <a:pt x="5" y="8"/>
                      </a:cubicBezTo>
                      <a:cubicBezTo>
                        <a:pt x="6" y="9"/>
                        <a:pt x="6" y="8"/>
                        <a:pt x="7" y="8"/>
                      </a:cubicBezTo>
                      <a:cubicBezTo>
                        <a:pt x="5" y="10"/>
                        <a:pt x="6" y="12"/>
                        <a:pt x="3" y="12"/>
                      </a:cubicBezTo>
                      <a:cubicBezTo>
                        <a:pt x="5" y="14"/>
                        <a:pt x="5" y="16"/>
                        <a:pt x="3" y="19"/>
                      </a:cubicBezTo>
                      <a:cubicBezTo>
                        <a:pt x="3" y="18"/>
                        <a:pt x="2" y="18"/>
                        <a:pt x="3" y="16"/>
                      </a:cubicBezTo>
                      <a:cubicBezTo>
                        <a:pt x="3" y="16"/>
                        <a:pt x="3" y="16"/>
                        <a:pt x="4" y="16"/>
                      </a:cubicBezTo>
                      <a:cubicBezTo>
                        <a:pt x="2" y="15"/>
                        <a:pt x="4" y="11"/>
                        <a:pt x="1" y="11"/>
                      </a:cubicBezTo>
                      <a:cubicBezTo>
                        <a:pt x="1" y="10"/>
                        <a:pt x="0" y="9"/>
                        <a:pt x="1" y="9"/>
                      </a:cubicBezTo>
                      <a:cubicBezTo>
                        <a:pt x="1" y="10"/>
                        <a:pt x="3" y="9"/>
                        <a:pt x="3" y="11"/>
                      </a:cubicBezTo>
                      <a:cubicBezTo>
                        <a:pt x="4" y="9"/>
                        <a:pt x="2" y="8"/>
                        <a:pt x="4" y="7"/>
                      </a:cubicBezTo>
                      <a:cubicBezTo>
                        <a:pt x="3" y="6"/>
                        <a:pt x="2" y="5"/>
                        <a:pt x="1" y="5"/>
                      </a:cubicBezTo>
                      <a:cubicBezTo>
                        <a:pt x="0" y="3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Freeform 14"/>
                <p:cNvSpPr/>
                <p:nvPr/>
              </p:nvSpPr>
              <p:spPr bwMode="auto">
                <a:xfrm>
                  <a:off x="6219825" y="2741613"/>
                  <a:ext cx="328613" cy="179388"/>
                </a:xfrm>
                <a:custGeom>
                  <a:avLst/>
                  <a:gdLst>
                    <a:gd name="T0" fmla="*/ 1 w 77"/>
                    <a:gd name="T1" fmla="*/ 0 h 42"/>
                    <a:gd name="T2" fmla="*/ 17 w 77"/>
                    <a:gd name="T3" fmla="*/ 5 h 42"/>
                    <a:gd name="T4" fmla="*/ 20 w 77"/>
                    <a:gd name="T5" fmla="*/ 5 h 42"/>
                    <a:gd name="T6" fmla="*/ 74 w 77"/>
                    <a:gd name="T7" fmla="*/ 37 h 42"/>
                    <a:gd name="T8" fmla="*/ 75 w 77"/>
                    <a:gd name="T9" fmla="*/ 40 h 42"/>
                    <a:gd name="T10" fmla="*/ 76 w 77"/>
                    <a:gd name="T11" fmla="*/ 42 h 42"/>
                    <a:gd name="T12" fmla="*/ 69 w 77"/>
                    <a:gd name="T13" fmla="*/ 36 h 42"/>
                    <a:gd name="T14" fmla="*/ 67 w 77"/>
                    <a:gd name="T15" fmla="*/ 36 h 42"/>
                    <a:gd name="T16" fmla="*/ 59 w 77"/>
                    <a:gd name="T17" fmla="*/ 30 h 42"/>
                    <a:gd name="T18" fmla="*/ 24 w 77"/>
                    <a:gd name="T19" fmla="*/ 14 h 42"/>
                    <a:gd name="T20" fmla="*/ 9 w 77"/>
                    <a:gd name="T21" fmla="*/ 7 h 42"/>
                    <a:gd name="T22" fmla="*/ 6 w 77"/>
                    <a:gd name="T23" fmla="*/ 4 h 42"/>
                    <a:gd name="T24" fmla="*/ 1 w 77"/>
                    <a:gd name="T25" fmla="*/ 2 h 42"/>
                    <a:gd name="T26" fmla="*/ 1 w 77"/>
                    <a:gd name="T2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7" h="42">
                      <a:moveTo>
                        <a:pt x="1" y="0"/>
                      </a:moveTo>
                      <a:cubicBezTo>
                        <a:pt x="6" y="3"/>
                        <a:pt x="12" y="2"/>
                        <a:pt x="17" y="5"/>
                      </a:cubicBezTo>
                      <a:cubicBezTo>
                        <a:pt x="18" y="5"/>
                        <a:pt x="18" y="5"/>
                        <a:pt x="20" y="5"/>
                      </a:cubicBezTo>
                      <a:cubicBezTo>
                        <a:pt x="41" y="12"/>
                        <a:pt x="60" y="22"/>
                        <a:pt x="74" y="37"/>
                      </a:cubicBezTo>
                      <a:cubicBezTo>
                        <a:pt x="74" y="39"/>
                        <a:pt x="75" y="39"/>
                        <a:pt x="75" y="40"/>
                      </a:cubicBezTo>
                      <a:cubicBezTo>
                        <a:pt x="76" y="40"/>
                        <a:pt x="77" y="41"/>
                        <a:pt x="76" y="42"/>
                      </a:cubicBezTo>
                      <a:cubicBezTo>
                        <a:pt x="73" y="41"/>
                        <a:pt x="70" y="39"/>
                        <a:pt x="69" y="36"/>
                      </a:cubicBezTo>
                      <a:cubicBezTo>
                        <a:pt x="68" y="35"/>
                        <a:pt x="68" y="37"/>
                        <a:pt x="67" y="36"/>
                      </a:cubicBezTo>
                      <a:cubicBezTo>
                        <a:pt x="64" y="34"/>
                        <a:pt x="62" y="33"/>
                        <a:pt x="59" y="30"/>
                      </a:cubicBezTo>
                      <a:cubicBezTo>
                        <a:pt x="47" y="25"/>
                        <a:pt x="37" y="18"/>
                        <a:pt x="24" y="14"/>
                      </a:cubicBezTo>
                      <a:cubicBezTo>
                        <a:pt x="21" y="9"/>
                        <a:pt x="15" y="9"/>
                        <a:pt x="9" y="7"/>
                      </a:cubicBezTo>
                      <a:cubicBezTo>
                        <a:pt x="9" y="5"/>
                        <a:pt x="6" y="6"/>
                        <a:pt x="6" y="4"/>
                      </a:cubicBezTo>
                      <a:cubicBezTo>
                        <a:pt x="4" y="4"/>
                        <a:pt x="2" y="3"/>
                        <a:pt x="1" y="2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Freeform 15"/>
                <p:cNvSpPr>
                  <a:spLocks noEditPoints="1"/>
                </p:cNvSpPr>
                <p:nvPr/>
              </p:nvSpPr>
              <p:spPr bwMode="auto">
                <a:xfrm>
                  <a:off x="5395914" y="3009900"/>
                  <a:ext cx="1392238" cy="1119188"/>
                </a:xfrm>
                <a:custGeom>
                  <a:avLst/>
                  <a:gdLst>
                    <a:gd name="T0" fmla="*/ 293 w 326"/>
                    <a:gd name="T1" fmla="*/ 5 h 262"/>
                    <a:gd name="T2" fmla="*/ 300 w 326"/>
                    <a:gd name="T3" fmla="*/ 15 h 262"/>
                    <a:gd name="T4" fmla="*/ 313 w 326"/>
                    <a:gd name="T5" fmla="*/ 41 h 262"/>
                    <a:gd name="T6" fmla="*/ 315 w 326"/>
                    <a:gd name="T7" fmla="*/ 51 h 262"/>
                    <a:gd name="T8" fmla="*/ 321 w 326"/>
                    <a:gd name="T9" fmla="*/ 74 h 262"/>
                    <a:gd name="T10" fmla="*/ 324 w 326"/>
                    <a:gd name="T11" fmla="*/ 95 h 262"/>
                    <a:gd name="T12" fmla="*/ 326 w 326"/>
                    <a:gd name="T13" fmla="*/ 104 h 262"/>
                    <a:gd name="T14" fmla="*/ 317 w 326"/>
                    <a:gd name="T15" fmla="*/ 140 h 262"/>
                    <a:gd name="T16" fmla="*/ 305 w 326"/>
                    <a:gd name="T17" fmla="*/ 172 h 262"/>
                    <a:gd name="T18" fmla="*/ 276 w 326"/>
                    <a:gd name="T19" fmla="*/ 207 h 262"/>
                    <a:gd name="T20" fmla="*/ 221 w 326"/>
                    <a:gd name="T21" fmla="*/ 243 h 262"/>
                    <a:gd name="T22" fmla="*/ 206 w 326"/>
                    <a:gd name="T23" fmla="*/ 249 h 262"/>
                    <a:gd name="T24" fmla="*/ 194 w 326"/>
                    <a:gd name="T25" fmla="*/ 256 h 262"/>
                    <a:gd name="T26" fmla="*/ 187 w 326"/>
                    <a:gd name="T27" fmla="*/ 258 h 262"/>
                    <a:gd name="T28" fmla="*/ 170 w 326"/>
                    <a:gd name="T29" fmla="*/ 254 h 262"/>
                    <a:gd name="T30" fmla="*/ 118 w 326"/>
                    <a:gd name="T31" fmla="*/ 247 h 262"/>
                    <a:gd name="T32" fmla="*/ 74 w 326"/>
                    <a:gd name="T33" fmla="*/ 226 h 262"/>
                    <a:gd name="T34" fmla="*/ 48 w 326"/>
                    <a:gd name="T35" fmla="*/ 206 h 262"/>
                    <a:gd name="T36" fmla="*/ 33 w 326"/>
                    <a:gd name="T37" fmla="*/ 189 h 262"/>
                    <a:gd name="T38" fmla="*/ 12 w 326"/>
                    <a:gd name="T39" fmla="*/ 155 h 262"/>
                    <a:gd name="T40" fmla="*/ 3 w 326"/>
                    <a:gd name="T41" fmla="*/ 104 h 262"/>
                    <a:gd name="T42" fmla="*/ 3 w 326"/>
                    <a:gd name="T43" fmla="*/ 94 h 262"/>
                    <a:gd name="T44" fmla="*/ 6 w 326"/>
                    <a:gd name="T45" fmla="*/ 95 h 262"/>
                    <a:gd name="T46" fmla="*/ 10 w 326"/>
                    <a:gd name="T47" fmla="*/ 111 h 262"/>
                    <a:gd name="T48" fmla="*/ 22 w 326"/>
                    <a:gd name="T49" fmla="*/ 148 h 262"/>
                    <a:gd name="T50" fmla="*/ 34 w 326"/>
                    <a:gd name="T51" fmla="*/ 169 h 262"/>
                    <a:gd name="T52" fmla="*/ 43 w 326"/>
                    <a:gd name="T53" fmla="*/ 187 h 262"/>
                    <a:gd name="T54" fmla="*/ 61 w 326"/>
                    <a:gd name="T55" fmla="*/ 206 h 262"/>
                    <a:gd name="T56" fmla="*/ 90 w 326"/>
                    <a:gd name="T57" fmla="*/ 226 h 262"/>
                    <a:gd name="T58" fmla="*/ 113 w 326"/>
                    <a:gd name="T59" fmla="*/ 237 h 262"/>
                    <a:gd name="T60" fmla="*/ 141 w 326"/>
                    <a:gd name="T61" fmla="*/ 243 h 262"/>
                    <a:gd name="T62" fmla="*/ 154 w 326"/>
                    <a:gd name="T63" fmla="*/ 244 h 262"/>
                    <a:gd name="T64" fmla="*/ 187 w 326"/>
                    <a:gd name="T65" fmla="*/ 241 h 262"/>
                    <a:gd name="T66" fmla="*/ 213 w 326"/>
                    <a:gd name="T67" fmla="*/ 233 h 262"/>
                    <a:gd name="T68" fmla="*/ 236 w 326"/>
                    <a:gd name="T69" fmla="*/ 224 h 262"/>
                    <a:gd name="T70" fmla="*/ 244 w 326"/>
                    <a:gd name="T71" fmla="*/ 220 h 262"/>
                    <a:gd name="T72" fmla="*/ 266 w 326"/>
                    <a:gd name="T73" fmla="*/ 204 h 262"/>
                    <a:gd name="T74" fmla="*/ 286 w 326"/>
                    <a:gd name="T75" fmla="*/ 179 h 262"/>
                    <a:gd name="T76" fmla="*/ 289 w 326"/>
                    <a:gd name="T77" fmla="*/ 174 h 262"/>
                    <a:gd name="T78" fmla="*/ 302 w 326"/>
                    <a:gd name="T79" fmla="*/ 150 h 262"/>
                    <a:gd name="T80" fmla="*/ 309 w 326"/>
                    <a:gd name="T81" fmla="*/ 125 h 262"/>
                    <a:gd name="T82" fmla="*/ 312 w 326"/>
                    <a:gd name="T83" fmla="*/ 120 h 262"/>
                    <a:gd name="T84" fmla="*/ 314 w 326"/>
                    <a:gd name="T85" fmla="*/ 95 h 262"/>
                    <a:gd name="T86" fmla="*/ 315 w 326"/>
                    <a:gd name="T87" fmla="*/ 93 h 262"/>
                    <a:gd name="T88" fmla="*/ 317 w 326"/>
                    <a:gd name="T89" fmla="*/ 91 h 262"/>
                    <a:gd name="T90" fmla="*/ 315 w 326"/>
                    <a:gd name="T91" fmla="*/ 86 h 262"/>
                    <a:gd name="T92" fmla="*/ 315 w 326"/>
                    <a:gd name="T93" fmla="*/ 77 h 262"/>
                    <a:gd name="T94" fmla="*/ 313 w 326"/>
                    <a:gd name="T95" fmla="*/ 71 h 262"/>
                    <a:gd name="T96" fmla="*/ 313 w 326"/>
                    <a:gd name="T97" fmla="*/ 69 h 262"/>
                    <a:gd name="T98" fmla="*/ 311 w 326"/>
                    <a:gd name="T99" fmla="*/ 66 h 262"/>
                    <a:gd name="T100" fmla="*/ 312 w 326"/>
                    <a:gd name="T101" fmla="*/ 58 h 262"/>
                    <a:gd name="T102" fmla="*/ 310 w 326"/>
                    <a:gd name="T103" fmla="*/ 50 h 262"/>
                    <a:gd name="T104" fmla="*/ 301 w 326"/>
                    <a:gd name="T105" fmla="*/ 30 h 262"/>
                    <a:gd name="T106" fmla="*/ 298 w 326"/>
                    <a:gd name="T107" fmla="*/ 20 h 262"/>
                    <a:gd name="T108" fmla="*/ 296 w 326"/>
                    <a:gd name="T109" fmla="*/ 16 h 262"/>
                    <a:gd name="T110" fmla="*/ 288 w 326"/>
                    <a:gd name="T111" fmla="*/ 0 h 262"/>
                    <a:gd name="T112" fmla="*/ 299 w 326"/>
                    <a:gd name="T113" fmla="*/ 19 h 262"/>
                    <a:gd name="T114" fmla="*/ 311 w 326"/>
                    <a:gd name="T115" fmla="*/ 61 h 262"/>
                    <a:gd name="T116" fmla="*/ 312 w 326"/>
                    <a:gd name="T117" fmla="*/ 6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26" h="262">
                      <a:moveTo>
                        <a:pt x="288" y="0"/>
                      </a:moveTo>
                      <a:cubicBezTo>
                        <a:pt x="290" y="2"/>
                        <a:pt x="293" y="2"/>
                        <a:pt x="293" y="5"/>
                      </a:cubicBezTo>
                      <a:cubicBezTo>
                        <a:pt x="296" y="8"/>
                        <a:pt x="297" y="10"/>
                        <a:pt x="298" y="14"/>
                      </a:cubicBezTo>
                      <a:cubicBezTo>
                        <a:pt x="299" y="14"/>
                        <a:pt x="300" y="14"/>
                        <a:pt x="300" y="15"/>
                      </a:cubicBezTo>
                      <a:cubicBezTo>
                        <a:pt x="300" y="21"/>
                        <a:pt x="306" y="24"/>
                        <a:pt x="307" y="29"/>
                      </a:cubicBezTo>
                      <a:cubicBezTo>
                        <a:pt x="307" y="32"/>
                        <a:pt x="309" y="39"/>
                        <a:pt x="313" y="41"/>
                      </a:cubicBezTo>
                      <a:cubicBezTo>
                        <a:pt x="313" y="42"/>
                        <a:pt x="313" y="43"/>
                        <a:pt x="313" y="44"/>
                      </a:cubicBezTo>
                      <a:cubicBezTo>
                        <a:pt x="313" y="46"/>
                        <a:pt x="315" y="49"/>
                        <a:pt x="315" y="51"/>
                      </a:cubicBezTo>
                      <a:cubicBezTo>
                        <a:pt x="318" y="54"/>
                        <a:pt x="316" y="60"/>
                        <a:pt x="317" y="65"/>
                      </a:cubicBezTo>
                      <a:cubicBezTo>
                        <a:pt x="318" y="68"/>
                        <a:pt x="321" y="71"/>
                        <a:pt x="321" y="74"/>
                      </a:cubicBezTo>
                      <a:cubicBezTo>
                        <a:pt x="322" y="76"/>
                        <a:pt x="321" y="79"/>
                        <a:pt x="321" y="81"/>
                      </a:cubicBezTo>
                      <a:cubicBezTo>
                        <a:pt x="322" y="86"/>
                        <a:pt x="324" y="90"/>
                        <a:pt x="324" y="95"/>
                      </a:cubicBezTo>
                      <a:cubicBezTo>
                        <a:pt x="324" y="98"/>
                        <a:pt x="322" y="100"/>
                        <a:pt x="322" y="104"/>
                      </a:cubicBezTo>
                      <a:cubicBezTo>
                        <a:pt x="323" y="105"/>
                        <a:pt x="325" y="103"/>
                        <a:pt x="326" y="104"/>
                      </a:cubicBezTo>
                      <a:cubicBezTo>
                        <a:pt x="325" y="106"/>
                        <a:pt x="324" y="107"/>
                        <a:pt x="322" y="107"/>
                      </a:cubicBezTo>
                      <a:cubicBezTo>
                        <a:pt x="323" y="119"/>
                        <a:pt x="318" y="129"/>
                        <a:pt x="317" y="140"/>
                      </a:cubicBezTo>
                      <a:cubicBezTo>
                        <a:pt x="316" y="148"/>
                        <a:pt x="310" y="155"/>
                        <a:pt x="308" y="163"/>
                      </a:cubicBezTo>
                      <a:cubicBezTo>
                        <a:pt x="307" y="166"/>
                        <a:pt x="307" y="169"/>
                        <a:pt x="305" y="172"/>
                      </a:cubicBezTo>
                      <a:cubicBezTo>
                        <a:pt x="302" y="176"/>
                        <a:pt x="299" y="180"/>
                        <a:pt x="296" y="182"/>
                      </a:cubicBezTo>
                      <a:cubicBezTo>
                        <a:pt x="291" y="192"/>
                        <a:pt x="285" y="200"/>
                        <a:pt x="276" y="207"/>
                      </a:cubicBezTo>
                      <a:cubicBezTo>
                        <a:pt x="276" y="207"/>
                        <a:pt x="276" y="208"/>
                        <a:pt x="276" y="208"/>
                      </a:cubicBezTo>
                      <a:cubicBezTo>
                        <a:pt x="261" y="223"/>
                        <a:pt x="241" y="234"/>
                        <a:pt x="221" y="243"/>
                      </a:cubicBezTo>
                      <a:cubicBezTo>
                        <a:pt x="220" y="244"/>
                        <a:pt x="219" y="246"/>
                        <a:pt x="218" y="247"/>
                      </a:cubicBezTo>
                      <a:cubicBezTo>
                        <a:pt x="215" y="246"/>
                        <a:pt x="211" y="248"/>
                        <a:pt x="206" y="249"/>
                      </a:cubicBezTo>
                      <a:cubicBezTo>
                        <a:pt x="202" y="251"/>
                        <a:pt x="198" y="252"/>
                        <a:pt x="194" y="252"/>
                      </a:cubicBezTo>
                      <a:cubicBezTo>
                        <a:pt x="196" y="254"/>
                        <a:pt x="193" y="255"/>
                        <a:pt x="194" y="256"/>
                      </a:cubicBezTo>
                      <a:cubicBezTo>
                        <a:pt x="191" y="254"/>
                        <a:pt x="190" y="258"/>
                        <a:pt x="191" y="259"/>
                      </a:cubicBezTo>
                      <a:cubicBezTo>
                        <a:pt x="189" y="259"/>
                        <a:pt x="188" y="259"/>
                        <a:pt x="187" y="258"/>
                      </a:cubicBezTo>
                      <a:cubicBezTo>
                        <a:pt x="183" y="262"/>
                        <a:pt x="179" y="258"/>
                        <a:pt x="178" y="253"/>
                      </a:cubicBezTo>
                      <a:cubicBezTo>
                        <a:pt x="175" y="252"/>
                        <a:pt x="173" y="253"/>
                        <a:pt x="170" y="254"/>
                      </a:cubicBezTo>
                      <a:cubicBezTo>
                        <a:pt x="163" y="254"/>
                        <a:pt x="156" y="253"/>
                        <a:pt x="150" y="254"/>
                      </a:cubicBezTo>
                      <a:cubicBezTo>
                        <a:pt x="139" y="252"/>
                        <a:pt x="128" y="250"/>
                        <a:pt x="118" y="247"/>
                      </a:cubicBezTo>
                      <a:cubicBezTo>
                        <a:pt x="115" y="247"/>
                        <a:pt x="112" y="245"/>
                        <a:pt x="108" y="245"/>
                      </a:cubicBezTo>
                      <a:cubicBezTo>
                        <a:pt x="97" y="238"/>
                        <a:pt x="83" y="234"/>
                        <a:pt x="74" y="226"/>
                      </a:cubicBezTo>
                      <a:cubicBezTo>
                        <a:pt x="72" y="225"/>
                        <a:pt x="70" y="224"/>
                        <a:pt x="69" y="222"/>
                      </a:cubicBezTo>
                      <a:cubicBezTo>
                        <a:pt x="60" y="218"/>
                        <a:pt x="56" y="211"/>
                        <a:pt x="48" y="206"/>
                      </a:cubicBezTo>
                      <a:cubicBezTo>
                        <a:pt x="44" y="201"/>
                        <a:pt x="39" y="197"/>
                        <a:pt x="35" y="191"/>
                      </a:cubicBezTo>
                      <a:cubicBezTo>
                        <a:pt x="34" y="191"/>
                        <a:pt x="34" y="190"/>
                        <a:pt x="33" y="189"/>
                      </a:cubicBezTo>
                      <a:cubicBezTo>
                        <a:pt x="30" y="185"/>
                        <a:pt x="27" y="181"/>
                        <a:pt x="24" y="178"/>
                      </a:cubicBezTo>
                      <a:cubicBezTo>
                        <a:pt x="20" y="170"/>
                        <a:pt x="15" y="163"/>
                        <a:pt x="12" y="155"/>
                      </a:cubicBezTo>
                      <a:cubicBezTo>
                        <a:pt x="10" y="146"/>
                        <a:pt x="6" y="138"/>
                        <a:pt x="4" y="127"/>
                      </a:cubicBezTo>
                      <a:cubicBezTo>
                        <a:pt x="0" y="120"/>
                        <a:pt x="3" y="112"/>
                        <a:pt x="3" y="104"/>
                      </a:cubicBezTo>
                      <a:cubicBezTo>
                        <a:pt x="3" y="103"/>
                        <a:pt x="2" y="103"/>
                        <a:pt x="1" y="103"/>
                      </a:cubicBezTo>
                      <a:cubicBezTo>
                        <a:pt x="2" y="100"/>
                        <a:pt x="0" y="96"/>
                        <a:pt x="3" y="94"/>
                      </a:cubicBezTo>
                      <a:cubicBezTo>
                        <a:pt x="1" y="93"/>
                        <a:pt x="2" y="90"/>
                        <a:pt x="2" y="88"/>
                      </a:cubicBezTo>
                      <a:cubicBezTo>
                        <a:pt x="3" y="91"/>
                        <a:pt x="6" y="92"/>
                        <a:pt x="6" y="95"/>
                      </a:cubicBezTo>
                      <a:cubicBezTo>
                        <a:pt x="7" y="98"/>
                        <a:pt x="6" y="102"/>
                        <a:pt x="8" y="104"/>
                      </a:cubicBezTo>
                      <a:cubicBezTo>
                        <a:pt x="8" y="107"/>
                        <a:pt x="9" y="110"/>
                        <a:pt x="10" y="111"/>
                      </a:cubicBezTo>
                      <a:cubicBezTo>
                        <a:pt x="11" y="119"/>
                        <a:pt x="13" y="124"/>
                        <a:pt x="14" y="129"/>
                      </a:cubicBezTo>
                      <a:cubicBezTo>
                        <a:pt x="17" y="135"/>
                        <a:pt x="18" y="142"/>
                        <a:pt x="22" y="148"/>
                      </a:cubicBezTo>
                      <a:cubicBezTo>
                        <a:pt x="26" y="153"/>
                        <a:pt x="32" y="158"/>
                        <a:pt x="34" y="164"/>
                      </a:cubicBezTo>
                      <a:cubicBezTo>
                        <a:pt x="34" y="166"/>
                        <a:pt x="34" y="167"/>
                        <a:pt x="34" y="169"/>
                      </a:cubicBezTo>
                      <a:cubicBezTo>
                        <a:pt x="35" y="170"/>
                        <a:pt x="36" y="171"/>
                        <a:pt x="37" y="173"/>
                      </a:cubicBezTo>
                      <a:cubicBezTo>
                        <a:pt x="40" y="177"/>
                        <a:pt x="41" y="182"/>
                        <a:pt x="43" y="187"/>
                      </a:cubicBezTo>
                      <a:cubicBezTo>
                        <a:pt x="45" y="192"/>
                        <a:pt x="50" y="195"/>
                        <a:pt x="54" y="199"/>
                      </a:cubicBezTo>
                      <a:cubicBezTo>
                        <a:pt x="56" y="202"/>
                        <a:pt x="57" y="205"/>
                        <a:pt x="61" y="206"/>
                      </a:cubicBezTo>
                      <a:cubicBezTo>
                        <a:pt x="65" y="211"/>
                        <a:pt x="71" y="215"/>
                        <a:pt x="77" y="218"/>
                      </a:cubicBezTo>
                      <a:cubicBezTo>
                        <a:pt x="81" y="221"/>
                        <a:pt x="84" y="225"/>
                        <a:pt x="90" y="226"/>
                      </a:cubicBezTo>
                      <a:cubicBezTo>
                        <a:pt x="90" y="227"/>
                        <a:pt x="90" y="227"/>
                        <a:pt x="90" y="228"/>
                      </a:cubicBezTo>
                      <a:cubicBezTo>
                        <a:pt x="98" y="231"/>
                        <a:pt x="106" y="234"/>
                        <a:pt x="113" y="237"/>
                      </a:cubicBezTo>
                      <a:cubicBezTo>
                        <a:pt x="119" y="239"/>
                        <a:pt x="126" y="240"/>
                        <a:pt x="133" y="241"/>
                      </a:cubicBezTo>
                      <a:cubicBezTo>
                        <a:pt x="136" y="242"/>
                        <a:pt x="138" y="243"/>
                        <a:pt x="141" y="243"/>
                      </a:cubicBezTo>
                      <a:cubicBezTo>
                        <a:pt x="143" y="243"/>
                        <a:pt x="143" y="242"/>
                        <a:pt x="145" y="243"/>
                      </a:cubicBezTo>
                      <a:cubicBezTo>
                        <a:pt x="148" y="243"/>
                        <a:pt x="151" y="244"/>
                        <a:pt x="154" y="244"/>
                      </a:cubicBezTo>
                      <a:cubicBezTo>
                        <a:pt x="157" y="244"/>
                        <a:pt x="159" y="244"/>
                        <a:pt x="162" y="244"/>
                      </a:cubicBezTo>
                      <a:cubicBezTo>
                        <a:pt x="170" y="244"/>
                        <a:pt x="179" y="242"/>
                        <a:pt x="187" y="241"/>
                      </a:cubicBezTo>
                      <a:cubicBezTo>
                        <a:pt x="191" y="241"/>
                        <a:pt x="195" y="240"/>
                        <a:pt x="199" y="239"/>
                      </a:cubicBezTo>
                      <a:cubicBezTo>
                        <a:pt x="204" y="238"/>
                        <a:pt x="210" y="237"/>
                        <a:pt x="213" y="233"/>
                      </a:cubicBezTo>
                      <a:cubicBezTo>
                        <a:pt x="214" y="234"/>
                        <a:pt x="218" y="234"/>
                        <a:pt x="218" y="231"/>
                      </a:cubicBezTo>
                      <a:cubicBezTo>
                        <a:pt x="225" y="231"/>
                        <a:pt x="231" y="228"/>
                        <a:pt x="236" y="224"/>
                      </a:cubicBezTo>
                      <a:cubicBezTo>
                        <a:pt x="237" y="223"/>
                        <a:pt x="238" y="222"/>
                        <a:pt x="240" y="221"/>
                      </a:cubicBezTo>
                      <a:cubicBezTo>
                        <a:pt x="241" y="220"/>
                        <a:pt x="243" y="221"/>
                        <a:pt x="244" y="220"/>
                      </a:cubicBezTo>
                      <a:cubicBezTo>
                        <a:pt x="246" y="219"/>
                        <a:pt x="248" y="216"/>
                        <a:pt x="250" y="214"/>
                      </a:cubicBezTo>
                      <a:cubicBezTo>
                        <a:pt x="256" y="212"/>
                        <a:pt x="260" y="205"/>
                        <a:pt x="266" y="204"/>
                      </a:cubicBezTo>
                      <a:cubicBezTo>
                        <a:pt x="267" y="200"/>
                        <a:pt x="269" y="197"/>
                        <a:pt x="273" y="196"/>
                      </a:cubicBezTo>
                      <a:cubicBezTo>
                        <a:pt x="276" y="189"/>
                        <a:pt x="282" y="185"/>
                        <a:pt x="286" y="179"/>
                      </a:cubicBezTo>
                      <a:cubicBezTo>
                        <a:pt x="286" y="178"/>
                        <a:pt x="287" y="177"/>
                        <a:pt x="287" y="176"/>
                      </a:cubicBezTo>
                      <a:cubicBezTo>
                        <a:pt x="288" y="176"/>
                        <a:pt x="288" y="174"/>
                        <a:pt x="289" y="174"/>
                      </a:cubicBezTo>
                      <a:cubicBezTo>
                        <a:pt x="292" y="167"/>
                        <a:pt x="296" y="163"/>
                        <a:pt x="299" y="157"/>
                      </a:cubicBezTo>
                      <a:cubicBezTo>
                        <a:pt x="299" y="154"/>
                        <a:pt x="301" y="152"/>
                        <a:pt x="302" y="150"/>
                      </a:cubicBezTo>
                      <a:cubicBezTo>
                        <a:pt x="303" y="147"/>
                        <a:pt x="303" y="143"/>
                        <a:pt x="304" y="141"/>
                      </a:cubicBezTo>
                      <a:cubicBezTo>
                        <a:pt x="305" y="135"/>
                        <a:pt x="308" y="132"/>
                        <a:pt x="309" y="125"/>
                      </a:cubicBezTo>
                      <a:cubicBezTo>
                        <a:pt x="309" y="125"/>
                        <a:pt x="309" y="124"/>
                        <a:pt x="310" y="125"/>
                      </a:cubicBezTo>
                      <a:cubicBezTo>
                        <a:pt x="309" y="122"/>
                        <a:pt x="309" y="120"/>
                        <a:pt x="312" y="120"/>
                      </a:cubicBezTo>
                      <a:cubicBezTo>
                        <a:pt x="311" y="117"/>
                        <a:pt x="312" y="116"/>
                        <a:pt x="311" y="113"/>
                      </a:cubicBezTo>
                      <a:cubicBezTo>
                        <a:pt x="314" y="108"/>
                        <a:pt x="313" y="102"/>
                        <a:pt x="314" y="95"/>
                      </a:cubicBezTo>
                      <a:cubicBezTo>
                        <a:pt x="314" y="94"/>
                        <a:pt x="313" y="96"/>
                        <a:pt x="313" y="95"/>
                      </a:cubicBezTo>
                      <a:cubicBezTo>
                        <a:pt x="313" y="94"/>
                        <a:pt x="316" y="95"/>
                        <a:pt x="315" y="93"/>
                      </a:cubicBezTo>
                      <a:cubicBezTo>
                        <a:pt x="316" y="92"/>
                        <a:pt x="314" y="94"/>
                        <a:pt x="315" y="92"/>
                      </a:cubicBezTo>
                      <a:cubicBezTo>
                        <a:pt x="315" y="91"/>
                        <a:pt x="316" y="92"/>
                        <a:pt x="317" y="91"/>
                      </a:cubicBezTo>
                      <a:cubicBezTo>
                        <a:pt x="315" y="90"/>
                        <a:pt x="314" y="89"/>
                        <a:pt x="314" y="86"/>
                      </a:cubicBezTo>
                      <a:cubicBezTo>
                        <a:pt x="314" y="87"/>
                        <a:pt x="316" y="87"/>
                        <a:pt x="315" y="86"/>
                      </a:cubicBezTo>
                      <a:cubicBezTo>
                        <a:pt x="315" y="85"/>
                        <a:pt x="315" y="87"/>
                        <a:pt x="314" y="86"/>
                      </a:cubicBezTo>
                      <a:cubicBezTo>
                        <a:pt x="315" y="82"/>
                        <a:pt x="314" y="80"/>
                        <a:pt x="315" y="77"/>
                      </a:cubicBezTo>
                      <a:cubicBezTo>
                        <a:pt x="314" y="76"/>
                        <a:pt x="312" y="78"/>
                        <a:pt x="312" y="77"/>
                      </a:cubicBezTo>
                      <a:cubicBezTo>
                        <a:pt x="314" y="75"/>
                        <a:pt x="312" y="73"/>
                        <a:pt x="313" y="71"/>
                      </a:cubicBezTo>
                      <a:cubicBezTo>
                        <a:pt x="312" y="70"/>
                        <a:pt x="313" y="69"/>
                        <a:pt x="312" y="68"/>
                      </a:cubicBezTo>
                      <a:cubicBezTo>
                        <a:pt x="312" y="67"/>
                        <a:pt x="313" y="68"/>
                        <a:pt x="313" y="69"/>
                      </a:cubicBezTo>
                      <a:cubicBezTo>
                        <a:pt x="314" y="69"/>
                        <a:pt x="312" y="67"/>
                        <a:pt x="314" y="67"/>
                      </a:cubicBezTo>
                      <a:cubicBezTo>
                        <a:pt x="313" y="67"/>
                        <a:pt x="312" y="66"/>
                        <a:pt x="311" y="66"/>
                      </a:cubicBezTo>
                      <a:cubicBezTo>
                        <a:pt x="312" y="63"/>
                        <a:pt x="310" y="63"/>
                        <a:pt x="310" y="60"/>
                      </a:cubicBezTo>
                      <a:cubicBezTo>
                        <a:pt x="311" y="60"/>
                        <a:pt x="312" y="59"/>
                        <a:pt x="312" y="58"/>
                      </a:cubicBezTo>
                      <a:cubicBezTo>
                        <a:pt x="311" y="57"/>
                        <a:pt x="311" y="56"/>
                        <a:pt x="310" y="57"/>
                      </a:cubicBezTo>
                      <a:cubicBezTo>
                        <a:pt x="309" y="54"/>
                        <a:pt x="308" y="52"/>
                        <a:pt x="310" y="50"/>
                      </a:cubicBezTo>
                      <a:cubicBezTo>
                        <a:pt x="308" y="48"/>
                        <a:pt x="306" y="47"/>
                        <a:pt x="307" y="43"/>
                      </a:cubicBezTo>
                      <a:cubicBezTo>
                        <a:pt x="304" y="40"/>
                        <a:pt x="304" y="34"/>
                        <a:pt x="301" y="30"/>
                      </a:cubicBezTo>
                      <a:cubicBezTo>
                        <a:pt x="302" y="29"/>
                        <a:pt x="301" y="29"/>
                        <a:pt x="301" y="27"/>
                      </a:cubicBezTo>
                      <a:cubicBezTo>
                        <a:pt x="299" y="26"/>
                        <a:pt x="298" y="22"/>
                        <a:pt x="298" y="20"/>
                      </a:cubicBezTo>
                      <a:cubicBezTo>
                        <a:pt x="297" y="21"/>
                        <a:pt x="297" y="18"/>
                        <a:pt x="296" y="19"/>
                      </a:cubicBezTo>
                      <a:cubicBezTo>
                        <a:pt x="296" y="18"/>
                        <a:pt x="295" y="17"/>
                        <a:pt x="296" y="16"/>
                      </a:cubicBezTo>
                      <a:cubicBezTo>
                        <a:pt x="294" y="16"/>
                        <a:pt x="294" y="13"/>
                        <a:pt x="293" y="12"/>
                      </a:cubicBezTo>
                      <a:cubicBezTo>
                        <a:pt x="292" y="7"/>
                        <a:pt x="289" y="5"/>
                        <a:pt x="288" y="0"/>
                      </a:cubicBezTo>
                      <a:close/>
                      <a:moveTo>
                        <a:pt x="299" y="22"/>
                      </a:moveTo>
                      <a:cubicBezTo>
                        <a:pt x="300" y="21"/>
                        <a:pt x="300" y="20"/>
                        <a:pt x="299" y="19"/>
                      </a:cubicBezTo>
                      <a:cubicBezTo>
                        <a:pt x="299" y="20"/>
                        <a:pt x="299" y="21"/>
                        <a:pt x="299" y="22"/>
                      </a:cubicBezTo>
                      <a:close/>
                      <a:moveTo>
                        <a:pt x="311" y="61"/>
                      </a:moveTo>
                      <a:cubicBezTo>
                        <a:pt x="311" y="62"/>
                        <a:pt x="312" y="62"/>
                        <a:pt x="312" y="62"/>
                      </a:cubicBezTo>
                      <a:cubicBezTo>
                        <a:pt x="312" y="61"/>
                        <a:pt x="313" y="61"/>
                        <a:pt x="312" y="60"/>
                      </a:cubicBezTo>
                      <a:cubicBezTo>
                        <a:pt x="312" y="61"/>
                        <a:pt x="311" y="61"/>
                        <a:pt x="311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80" name="文本框 79"/>
            <p:cNvSpPr txBox="1"/>
            <p:nvPr/>
          </p:nvSpPr>
          <p:spPr>
            <a:xfrm>
              <a:off x="1180547" y="3624189"/>
              <a:ext cx="477054" cy="177107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1900">
                  <a:solidFill>
                    <a:srgbClr val="FFFFFF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三十二莲峰</a:t>
              </a:r>
              <a:endParaRPr lang="zh-CN" altLang="en-US" sz="1900">
                <a:solidFill>
                  <a:srgbClr val="FFFFFF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6958470" y="1645447"/>
            <a:ext cx="1198366" cy="3083528"/>
            <a:chOff x="813811" y="2311740"/>
            <a:chExt cx="1198366" cy="3083528"/>
          </a:xfrm>
        </p:grpSpPr>
        <p:sp>
          <p:nvSpPr>
            <p:cNvPr id="95" name="文本框 94"/>
            <p:cNvSpPr txBox="1"/>
            <p:nvPr/>
          </p:nvSpPr>
          <p:spPr>
            <a:xfrm>
              <a:off x="1581290" y="3170054"/>
              <a:ext cx="430887" cy="12251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1600" b="1">
                  <a:solidFill>
                    <a:srgbClr val="FFFFFF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Part one</a:t>
              </a:r>
              <a:endParaRPr lang="zh-CN" altLang="en-US" sz="1600" b="1">
                <a:solidFill>
                  <a:srgbClr val="FFFFFF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813811" y="2311740"/>
              <a:ext cx="1151619" cy="1323439"/>
              <a:chOff x="5515077" y="-62648"/>
              <a:chExt cx="1151619" cy="1323439"/>
            </a:xfrm>
          </p:grpSpPr>
          <p:sp>
            <p:nvSpPr>
              <p:cNvPr id="98" name="文本框 97"/>
              <p:cNvSpPr txBox="1"/>
              <p:nvPr/>
            </p:nvSpPr>
            <p:spPr>
              <a:xfrm>
                <a:off x="5515077" y="-62648"/>
                <a:ext cx="9117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书体坊米芾体" panose="02010601030101010101" pitchFamily="2" charset="-122"/>
                    <a:ea typeface="书体坊米芾体" panose="02010601030101010101" pitchFamily="2" charset="-122"/>
                  </a:rPr>
                  <a:t>叁</a:t>
                </a:r>
                <a:endParaRPr lang="zh-CN" altLang="en-US" sz="8000">
                  <a:solidFill>
                    <a:schemeClr val="bg1"/>
                  </a:solidFill>
                  <a:latin typeface="书体坊米芾体" panose="02010601030101010101" pitchFamily="2" charset="-122"/>
                  <a:ea typeface="书体坊米芾体" panose="02010601030101010101" pitchFamily="2" charset="-122"/>
                </a:endParaRPr>
              </a:p>
            </p:txBody>
          </p:sp>
          <p:grpSp>
            <p:nvGrpSpPr>
              <p:cNvPr id="99" name="组合 98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    <p:cNvGrpSpPr/>
              <p:nvPr/>
            </p:nvGrpSpPr>
            <p:grpSpPr>
              <a:xfrm>
                <a:off x="5914582" y="413665"/>
                <a:ext cx="752114" cy="758975"/>
                <a:chOff x="5395914" y="2724150"/>
                <a:chExt cx="1392238" cy="1404938"/>
              </a:xfrm>
              <a:solidFill>
                <a:schemeClr val="bg1"/>
              </a:solidFill>
            </p:grpSpPr>
            <p:sp>
              <p:nvSpPr>
                <p:cNvPr id="100" name="Freeform 5"/>
                <p:cNvSpPr/>
                <p:nvPr/>
              </p:nvSpPr>
              <p:spPr bwMode="auto">
                <a:xfrm>
                  <a:off x="6083300" y="2724150"/>
                  <a:ext cx="20638" cy="17463"/>
                </a:xfrm>
                <a:custGeom>
                  <a:avLst/>
                  <a:gdLst>
                    <a:gd name="T0" fmla="*/ 5 w 5"/>
                    <a:gd name="T1" fmla="*/ 2 h 4"/>
                    <a:gd name="T2" fmla="*/ 3 w 5"/>
                    <a:gd name="T3" fmla="*/ 3 h 4"/>
                    <a:gd name="T4" fmla="*/ 2 w 5"/>
                    <a:gd name="T5" fmla="*/ 4 h 4"/>
                    <a:gd name="T6" fmla="*/ 0 w 5"/>
                    <a:gd name="T7" fmla="*/ 3 h 4"/>
                    <a:gd name="T8" fmla="*/ 5 w 5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4">
                      <a:moveTo>
                        <a:pt x="5" y="2"/>
                      </a:moveTo>
                      <a:cubicBezTo>
                        <a:pt x="5" y="3"/>
                        <a:pt x="4" y="3"/>
                        <a:pt x="3" y="3"/>
                      </a:cubicBezTo>
                      <a:cubicBezTo>
                        <a:pt x="5" y="3"/>
                        <a:pt x="2" y="2"/>
                        <a:pt x="2" y="4"/>
                      </a:cubicBezTo>
                      <a:cubicBezTo>
                        <a:pt x="1" y="3"/>
                        <a:pt x="2" y="3"/>
                        <a:pt x="0" y="3"/>
                      </a:cubicBezTo>
                      <a:cubicBezTo>
                        <a:pt x="0" y="0"/>
                        <a:pt x="4" y="3"/>
                        <a:pt x="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" name="Freeform 6"/>
                <p:cNvSpPr/>
                <p:nvPr/>
              </p:nvSpPr>
              <p:spPr bwMode="auto">
                <a:xfrm>
                  <a:off x="6121400" y="2732088"/>
                  <a:ext cx="22225" cy="9525"/>
                </a:xfrm>
                <a:custGeom>
                  <a:avLst/>
                  <a:gdLst>
                    <a:gd name="T0" fmla="*/ 2 w 5"/>
                    <a:gd name="T1" fmla="*/ 1 h 2"/>
                    <a:gd name="T2" fmla="*/ 5 w 5"/>
                    <a:gd name="T3" fmla="*/ 0 h 2"/>
                    <a:gd name="T4" fmla="*/ 4 w 5"/>
                    <a:gd name="T5" fmla="*/ 2 h 2"/>
                    <a:gd name="T6" fmla="*/ 0 w 5"/>
                    <a:gd name="T7" fmla="*/ 1 h 2"/>
                    <a:gd name="T8" fmla="*/ 2 w 5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2" y="1"/>
                      </a:moveTo>
                      <a:cubicBezTo>
                        <a:pt x="3" y="1"/>
                        <a:pt x="3" y="0"/>
                        <a:pt x="5" y="0"/>
                      </a:cubicBezTo>
                      <a:cubicBezTo>
                        <a:pt x="5" y="2"/>
                        <a:pt x="4" y="1"/>
                        <a:pt x="4" y="2"/>
                      </a:cubicBezTo>
                      <a:cubicBezTo>
                        <a:pt x="3" y="2"/>
                        <a:pt x="1" y="2"/>
                        <a:pt x="0" y="1"/>
                      </a:cubicBezTo>
                      <a:cubicBezTo>
                        <a:pt x="0" y="0"/>
                        <a:pt x="2" y="0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" name="Freeform 7"/>
                <p:cNvSpPr/>
                <p:nvPr/>
              </p:nvSpPr>
              <p:spPr bwMode="auto">
                <a:xfrm>
                  <a:off x="6108700" y="2728913"/>
                  <a:ext cx="7938" cy="15875"/>
                </a:xfrm>
                <a:custGeom>
                  <a:avLst/>
                  <a:gdLst>
                    <a:gd name="T0" fmla="*/ 0 w 2"/>
                    <a:gd name="T1" fmla="*/ 2 h 4"/>
                    <a:gd name="T2" fmla="*/ 0 w 2"/>
                    <a:gd name="T3" fmla="*/ 3 h 4"/>
                    <a:gd name="T4" fmla="*/ 0 w 2"/>
                    <a:gd name="T5" fmla="*/ 2 h 4"/>
                    <a:gd name="T6" fmla="*/ 1 w 2"/>
                    <a:gd name="T7" fmla="*/ 2 h 4"/>
                    <a:gd name="T8" fmla="*/ 0 w 2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4">
                      <a:moveTo>
                        <a:pt x="0" y="2"/>
                      </a:moveTo>
                      <a:cubicBezTo>
                        <a:pt x="1" y="0"/>
                        <a:pt x="2" y="4"/>
                        <a:pt x="0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Freeform 8"/>
                <p:cNvSpPr/>
                <p:nvPr/>
              </p:nvSpPr>
              <p:spPr bwMode="auto">
                <a:xfrm>
                  <a:off x="5972175" y="2744788"/>
                  <a:ext cx="12700" cy="9525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3 w 3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2" y="2"/>
                        <a:pt x="1" y="0"/>
                        <a:pt x="0" y="1"/>
                      </a:cubicBezTo>
                      <a:cubicBezTo>
                        <a:pt x="0" y="0"/>
                        <a:pt x="2" y="0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Line 9"/>
                <p:cNvSpPr>
                  <a:spLocks noChangeShapeType="1"/>
                </p:cNvSpPr>
                <p:nvPr/>
              </p:nvSpPr>
              <p:spPr bwMode="auto">
                <a:xfrm>
                  <a:off x="6659563" y="3646488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Line 10"/>
                <p:cNvSpPr>
                  <a:spLocks noChangeShapeType="1"/>
                </p:cNvSpPr>
                <p:nvPr/>
              </p:nvSpPr>
              <p:spPr bwMode="auto">
                <a:xfrm>
                  <a:off x="6659563" y="3646488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Freeform 11"/>
                <p:cNvSpPr>
                  <a:spLocks noEditPoints="1"/>
                </p:cNvSpPr>
                <p:nvPr/>
              </p:nvSpPr>
              <p:spPr bwMode="auto">
                <a:xfrm>
                  <a:off x="5480050" y="2749550"/>
                  <a:ext cx="457200" cy="355600"/>
                </a:xfrm>
                <a:custGeom>
                  <a:avLst/>
                  <a:gdLst>
                    <a:gd name="T0" fmla="*/ 92 w 107"/>
                    <a:gd name="T1" fmla="*/ 8 h 83"/>
                    <a:gd name="T2" fmla="*/ 92 w 107"/>
                    <a:gd name="T3" fmla="*/ 10 h 83"/>
                    <a:gd name="T4" fmla="*/ 90 w 107"/>
                    <a:gd name="T5" fmla="*/ 10 h 83"/>
                    <a:gd name="T6" fmla="*/ 72 w 107"/>
                    <a:gd name="T7" fmla="*/ 20 h 83"/>
                    <a:gd name="T8" fmla="*/ 69 w 107"/>
                    <a:gd name="T9" fmla="*/ 21 h 83"/>
                    <a:gd name="T10" fmla="*/ 47 w 107"/>
                    <a:gd name="T11" fmla="*/ 36 h 83"/>
                    <a:gd name="T12" fmla="*/ 36 w 107"/>
                    <a:gd name="T13" fmla="*/ 43 h 83"/>
                    <a:gd name="T14" fmla="*/ 28 w 107"/>
                    <a:gd name="T15" fmla="*/ 52 h 83"/>
                    <a:gd name="T16" fmla="*/ 20 w 107"/>
                    <a:gd name="T17" fmla="*/ 64 h 83"/>
                    <a:gd name="T18" fmla="*/ 19 w 107"/>
                    <a:gd name="T19" fmla="*/ 62 h 83"/>
                    <a:gd name="T20" fmla="*/ 18 w 107"/>
                    <a:gd name="T21" fmla="*/ 67 h 83"/>
                    <a:gd name="T22" fmla="*/ 16 w 107"/>
                    <a:gd name="T23" fmla="*/ 68 h 83"/>
                    <a:gd name="T24" fmla="*/ 17 w 107"/>
                    <a:gd name="T25" fmla="*/ 68 h 83"/>
                    <a:gd name="T26" fmla="*/ 13 w 107"/>
                    <a:gd name="T27" fmla="*/ 77 h 83"/>
                    <a:gd name="T28" fmla="*/ 12 w 107"/>
                    <a:gd name="T29" fmla="*/ 76 h 83"/>
                    <a:gd name="T30" fmla="*/ 13 w 107"/>
                    <a:gd name="T31" fmla="*/ 77 h 83"/>
                    <a:gd name="T32" fmla="*/ 10 w 107"/>
                    <a:gd name="T33" fmla="*/ 79 h 83"/>
                    <a:gd name="T34" fmla="*/ 11 w 107"/>
                    <a:gd name="T35" fmla="*/ 78 h 83"/>
                    <a:gd name="T36" fmla="*/ 8 w 107"/>
                    <a:gd name="T37" fmla="*/ 79 h 83"/>
                    <a:gd name="T38" fmla="*/ 7 w 107"/>
                    <a:gd name="T39" fmla="*/ 80 h 83"/>
                    <a:gd name="T40" fmla="*/ 5 w 107"/>
                    <a:gd name="T41" fmla="*/ 83 h 83"/>
                    <a:gd name="T42" fmla="*/ 5 w 107"/>
                    <a:gd name="T43" fmla="*/ 81 h 83"/>
                    <a:gd name="T44" fmla="*/ 3 w 107"/>
                    <a:gd name="T45" fmla="*/ 83 h 83"/>
                    <a:gd name="T46" fmla="*/ 1 w 107"/>
                    <a:gd name="T47" fmla="*/ 82 h 83"/>
                    <a:gd name="T48" fmla="*/ 3 w 107"/>
                    <a:gd name="T49" fmla="*/ 79 h 83"/>
                    <a:gd name="T50" fmla="*/ 5 w 107"/>
                    <a:gd name="T51" fmla="*/ 70 h 83"/>
                    <a:gd name="T52" fmla="*/ 8 w 107"/>
                    <a:gd name="T53" fmla="*/ 68 h 83"/>
                    <a:gd name="T54" fmla="*/ 13 w 107"/>
                    <a:gd name="T55" fmla="*/ 61 h 83"/>
                    <a:gd name="T56" fmla="*/ 14 w 107"/>
                    <a:gd name="T57" fmla="*/ 62 h 83"/>
                    <a:gd name="T58" fmla="*/ 16 w 107"/>
                    <a:gd name="T59" fmla="*/ 57 h 83"/>
                    <a:gd name="T60" fmla="*/ 18 w 107"/>
                    <a:gd name="T61" fmla="*/ 55 h 83"/>
                    <a:gd name="T62" fmla="*/ 18 w 107"/>
                    <a:gd name="T63" fmla="*/ 54 h 83"/>
                    <a:gd name="T64" fmla="*/ 19 w 107"/>
                    <a:gd name="T65" fmla="*/ 54 h 83"/>
                    <a:gd name="T66" fmla="*/ 19 w 107"/>
                    <a:gd name="T67" fmla="*/ 53 h 83"/>
                    <a:gd name="T68" fmla="*/ 30 w 107"/>
                    <a:gd name="T69" fmla="*/ 41 h 83"/>
                    <a:gd name="T70" fmla="*/ 31 w 107"/>
                    <a:gd name="T71" fmla="*/ 38 h 83"/>
                    <a:gd name="T72" fmla="*/ 42 w 107"/>
                    <a:gd name="T73" fmla="*/ 30 h 83"/>
                    <a:gd name="T74" fmla="*/ 65 w 107"/>
                    <a:gd name="T75" fmla="*/ 15 h 83"/>
                    <a:gd name="T76" fmla="*/ 65 w 107"/>
                    <a:gd name="T77" fmla="*/ 16 h 83"/>
                    <a:gd name="T78" fmla="*/ 68 w 107"/>
                    <a:gd name="T79" fmla="*/ 16 h 83"/>
                    <a:gd name="T80" fmla="*/ 69 w 107"/>
                    <a:gd name="T81" fmla="*/ 13 h 83"/>
                    <a:gd name="T82" fmla="*/ 76 w 107"/>
                    <a:gd name="T83" fmla="*/ 9 h 83"/>
                    <a:gd name="T84" fmla="*/ 80 w 107"/>
                    <a:gd name="T85" fmla="*/ 9 h 83"/>
                    <a:gd name="T86" fmla="*/ 81 w 107"/>
                    <a:gd name="T87" fmla="*/ 7 h 83"/>
                    <a:gd name="T88" fmla="*/ 87 w 107"/>
                    <a:gd name="T89" fmla="*/ 6 h 83"/>
                    <a:gd name="T90" fmla="*/ 96 w 107"/>
                    <a:gd name="T91" fmla="*/ 2 h 83"/>
                    <a:gd name="T92" fmla="*/ 106 w 107"/>
                    <a:gd name="T93" fmla="*/ 0 h 83"/>
                    <a:gd name="T94" fmla="*/ 106 w 107"/>
                    <a:gd name="T95" fmla="*/ 2 h 83"/>
                    <a:gd name="T96" fmla="*/ 103 w 107"/>
                    <a:gd name="T97" fmla="*/ 3 h 83"/>
                    <a:gd name="T98" fmla="*/ 97 w 107"/>
                    <a:gd name="T99" fmla="*/ 5 h 83"/>
                    <a:gd name="T100" fmla="*/ 95 w 107"/>
                    <a:gd name="T101" fmla="*/ 7 h 83"/>
                    <a:gd name="T102" fmla="*/ 95 w 107"/>
                    <a:gd name="T103" fmla="*/ 8 h 83"/>
                    <a:gd name="T104" fmla="*/ 95 w 107"/>
                    <a:gd name="T105" fmla="*/ 8 h 83"/>
                    <a:gd name="T106" fmla="*/ 92 w 107"/>
                    <a:gd name="T107" fmla="*/ 8 h 83"/>
                    <a:gd name="T108" fmla="*/ 14 w 107"/>
                    <a:gd name="T109" fmla="*/ 74 h 83"/>
                    <a:gd name="T110" fmla="*/ 15 w 107"/>
                    <a:gd name="T111" fmla="*/ 73 h 83"/>
                    <a:gd name="T112" fmla="*/ 14 w 107"/>
                    <a:gd name="T113" fmla="*/ 73 h 83"/>
                    <a:gd name="T114" fmla="*/ 14 w 107"/>
                    <a:gd name="T115" fmla="*/ 7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07" h="83">
                      <a:moveTo>
                        <a:pt x="92" y="8"/>
                      </a:moveTo>
                      <a:cubicBezTo>
                        <a:pt x="92" y="8"/>
                        <a:pt x="92" y="9"/>
                        <a:pt x="92" y="10"/>
                      </a:cubicBezTo>
                      <a:cubicBezTo>
                        <a:pt x="92" y="9"/>
                        <a:pt x="91" y="10"/>
                        <a:pt x="90" y="10"/>
                      </a:cubicBezTo>
                      <a:cubicBezTo>
                        <a:pt x="85" y="15"/>
                        <a:pt x="78" y="17"/>
                        <a:pt x="72" y="20"/>
                      </a:cubicBezTo>
                      <a:cubicBezTo>
                        <a:pt x="71" y="20"/>
                        <a:pt x="70" y="20"/>
                        <a:pt x="69" y="21"/>
                      </a:cubicBezTo>
                      <a:cubicBezTo>
                        <a:pt x="62" y="26"/>
                        <a:pt x="56" y="33"/>
                        <a:pt x="47" y="36"/>
                      </a:cubicBezTo>
                      <a:cubicBezTo>
                        <a:pt x="41" y="33"/>
                        <a:pt x="40" y="41"/>
                        <a:pt x="36" y="43"/>
                      </a:cubicBezTo>
                      <a:cubicBezTo>
                        <a:pt x="34" y="48"/>
                        <a:pt x="32" y="52"/>
                        <a:pt x="28" y="52"/>
                      </a:cubicBezTo>
                      <a:cubicBezTo>
                        <a:pt x="25" y="57"/>
                        <a:pt x="23" y="59"/>
                        <a:pt x="20" y="64"/>
                      </a:cubicBezTo>
                      <a:cubicBezTo>
                        <a:pt x="19" y="64"/>
                        <a:pt x="20" y="62"/>
                        <a:pt x="19" y="62"/>
                      </a:cubicBezTo>
                      <a:cubicBezTo>
                        <a:pt x="18" y="64"/>
                        <a:pt x="17" y="66"/>
                        <a:pt x="18" y="67"/>
                      </a:cubicBezTo>
                      <a:cubicBezTo>
                        <a:pt x="17" y="67"/>
                        <a:pt x="17" y="68"/>
                        <a:pt x="16" y="68"/>
                      </a:cubicBezTo>
                      <a:cubicBezTo>
                        <a:pt x="16" y="68"/>
                        <a:pt x="17" y="68"/>
                        <a:pt x="17" y="68"/>
                      </a:cubicBezTo>
                      <a:cubicBezTo>
                        <a:pt x="13" y="70"/>
                        <a:pt x="18" y="74"/>
                        <a:pt x="13" y="77"/>
                      </a:cubicBezTo>
                      <a:cubicBezTo>
                        <a:pt x="14" y="75"/>
                        <a:pt x="13" y="77"/>
                        <a:pt x="12" y="76"/>
                      </a:cubicBezTo>
                      <a:cubicBezTo>
                        <a:pt x="12" y="77"/>
                        <a:pt x="12" y="77"/>
                        <a:pt x="13" y="77"/>
                      </a:cubicBezTo>
                      <a:cubicBezTo>
                        <a:pt x="13" y="78"/>
                        <a:pt x="12" y="79"/>
                        <a:pt x="10" y="79"/>
                      </a:cubicBezTo>
                      <a:cubicBezTo>
                        <a:pt x="10" y="79"/>
                        <a:pt x="10" y="78"/>
                        <a:pt x="11" y="78"/>
                      </a:cubicBezTo>
                      <a:cubicBezTo>
                        <a:pt x="10" y="77"/>
                        <a:pt x="9" y="80"/>
                        <a:pt x="8" y="79"/>
                      </a:cubicBezTo>
                      <a:cubicBezTo>
                        <a:pt x="8" y="80"/>
                        <a:pt x="8" y="79"/>
                        <a:pt x="7" y="80"/>
                      </a:cubicBezTo>
                      <a:cubicBezTo>
                        <a:pt x="8" y="82"/>
                        <a:pt x="7" y="83"/>
                        <a:pt x="5" y="83"/>
                      </a:cubicBezTo>
                      <a:cubicBezTo>
                        <a:pt x="5" y="82"/>
                        <a:pt x="5" y="82"/>
                        <a:pt x="5" y="81"/>
                      </a:cubicBezTo>
                      <a:cubicBezTo>
                        <a:pt x="4" y="81"/>
                        <a:pt x="4" y="82"/>
                        <a:pt x="3" y="83"/>
                      </a:cubicBezTo>
                      <a:cubicBezTo>
                        <a:pt x="2" y="82"/>
                        <a:pt x="1" y="82"/>
                        <a:pt x="1" y="82"/>
                      </a:cubicBezTo>
                      <a:cubicBezTo>
                        <a:pt x="0" y="80"/>
                        <a:pt x="1" y="80"/>
                        <a:pt x="3" y="79"/>
                      </a:cubicBezTo>
                      <a:cubicBezTo>
                        <a:pt x="2" y="76"/>
                        <a:pt x="5" y="74"/>
                        <a:pt x="5" y="70"/>
                      </a:cubicBezTo>
                      <a:cubicBezTo>
                        <a:pt x="7" y="70"/>
                        <a:pt x="6" y="68"/>
                        <a:pt x="8" y="68"/>
                      </a:cubicBezTo>
                      <a:cubicBezTo>
                        <a:pt x="8" y="64"/>
                        <a:pt x="11" y="63"/>
                        <a:pt x="13" y="61"/>
                      </a:cubicBezTo>
                      <a:cubicBezTo>
                        <a:pt x="14" y="60"/>
                        <a:pt x="13" y="62"/>
                        <a:pt x="14" y="62"/>
                      </a:cubicBezTo>
                      <a:cubicBezTo>
                        <a:pt x="15" y="60"/>
                        <a:pt x="17" y="58"/>
                        <a:pt x="16" y="57"/>
                      </a:cubicBezTo>
                      <a:cubicBezTo>
                        <a:pt x="17" y="56"/>
                        <a:pt x="18" y="56"/>
                        <a:pt x="18" y="55"/>
                      </a:cubicBezTo>
                      <a:cubicBezTo>
                        <a:pt x="18" y="55"/>
                        <a:pt x="17" y="55"/>
                        <a:pt x="18" y="54"/>
                      </a:cubicBezTo>
                      <a:cubicBezTo>
                        <a:pt x="18" y="54"/>
                        <a:pt x="19" y="54"/>
                        <a:pt x="19" y="54"/>
                      </a:cubicBezTo>
                      <a:cubicBezTo>
                        <a:pt x="19" y="54"/>
                        <a:pt x="19" y="53"/>
                        <a:pt x="19" y="53"/>
                      </a:cubicBezTo>
                      <a:cubicBezTo>
                        <a:pt x="23" y="50"/>
                        <a:pt x="25" y="43"/>
                        <a:pt x="30" y="41"/>
                      </a:cubicBezTo>
                      <a:cubicBezTo>
                        <a:pt x="30" y="40"/>
                        <a:pt x="31" y="40"/>
                        <a:pt x="31" y="38"/>
                      </a:cubicBezTo>
                      <a:cubicBezTo>
                        <a:pt x="34" y="37"/>
                        <a:pt x="38" y="30"/>
                        <a:pt x="42" y="30"/>
                      </a:cubicBezTo>
                      <a:cubicBezTo>
                        <a:pt x="47" y="24"/>
                        <a:pt x="56" y="18"/>
                        <a:pt x="65" y="15"/>
                      </a:cubicBezTo>
                      <a:cubicBezTo>
                        <a:pt x="65" y="15"/>
                        <a:pt x="64" y="15"/>
                        <a:pt x="65" y="16"/>
                      </a:cubicBezTo>
                      <a:cubicBezTo>
                        <a:pt x="66" y="16"/>
                        <a:pt x="66" y="15"/>
                        <a:pt x="68" y="16"/>
                      </a:cubicBezTo>
                      <a:cubicBezTo>
                        <a:pt x="69" y="15"/>
                        <a:pt x="69" y="14"/>
                        <a:pt x="69" y="13"/>
                      </a:cubicBezTo>
                      <a:cubicBezTo>
                        <a:pt x="72" y="13"/>
                        <a:pt x="74" y="10"/>
                        <a:pt x="76" y="9"/>
                      </a:cubicBezTo>
                      <a:cubicBezTo>
                        <a:pt x="78" y="9"/>
                        <a:pt x="80" y="7"/>
                        <a:pt x="80" y="9"/>
                      </a:cubicBezTo>
                      <a:cubicBezTo>
                        <a:pt x="81" y="9"/>
                        <a:pt x="81" y="8"/>
                        <a:pt x="81" y="7"/>
                      </a:cubicBezTo>
                      <a:cubicBezTo>
                        <a:pt x="83" y="6"/>
                        <a:pt x="85" y="4"/>
                        <a:pt x="87" y="6"/>
                      </a:cubicBezTo>
                      <a:cubicBezTo>
                        <a:pt x="89" y="2"/>
                        <a:pt x="95" y="6"/>
                        <a:pt x="96" y="2"/>
                      </a:cubicBezTo>
                      <a:cubicBezTo>
                        <a:pt x="99" y="2"/>
                        <a:pt x="103" y="0"/>
                        <a:pt x="106" y="0"/>
                      </a:cubicBezTo>
                      <a:cubicBezTo>
                        <a:pt x="106" y="1"/>
                        <a:pt x="106" y="3"/>
                        <a:pt x="106" y="2"/>
                      </a:cubicBezTo>
                      <a:cubicBezTo>
                        <a:pt x="107" y="3"/>
                        <a:pt x="104" y="4"/>
                        <a:pt x="103" y="3"/>
                      </a:cubicBezTo>
                      <a:cubicBezTo>
                        <a:pt x="103" y="5"/>
                        <a:pt x="99" y="6"/>
                        <a:pt x="97" y="5"/>
                      </a:cubicBezTo>
                      <a:cubicBezTo>
                        <a:pt x="96" y="6"/>
                        <a:pt x="96" y="7"/>
                        <a:pt x="95" y="7"/>
                      </a:cubicBezTo>
                      <a:cubicBezTo>
                        <a:pt x="95" y="8"/>
                        <a:pt x="95" y="8"/>
                        <a:pt x="95" y="8"/>
                      </a:cubicBezTo>
                      <a:cubicBezTo>
                        <a:pt x="95" y="9"/>
                        <a:pt x="94" y="8"/>
                        <a:pt x="95" y="8"/>
                      </a:cubicBezTo>
                      <a:cubicBezTo>
                        <a:pt x="94" y="6"/>
                        <a:pt x="93" y="8"/>
                        <a:pt x="92" y="8"/>
                      </a:cubicBezTo>
                      <a:close/>
                      <a:moveTo>
                        <a:pt x="14" y="74"/>
                      </a:moveTo>
                      <a:cubicBezTo>
                        <a:pt x="14" y="74"/>
                        <a:pt x="15" y="74"/>
                        <a:pt x="15" y="73"/>
                      </a:cubicBezTo>
                      <a:cubicBezTo>
                        <a:pt x="14" y="73"/>
                        <a:pt x="14" y="73"/>
                        <a:pt x="14" y="73"/>
                      </a:cubicBezTo>
                      <a:cubicBezTo>
                        <a:pt x="14" y="73"/>
                        <a:pt x="13" y="74"/>
                        <a:pt x="14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Freeform 12"/>
                <p:cNvSpPr/>
                <p:nvPr/>
              </p:nvSpPr>
              <p:spPr bwMode="auto">
                <a:xfrm>
                  <a:off x="5942013" y="2749550"/>
                  <a:ext cx="12700" cy="17463"/>
                </a:xfrm>
                <a:custGeom>
                  <a:avLst/>
                  <a:gdLst>
                    <a:gd name="T0" fmla="*/ 2 w 3"/>
                    <a:gd name="T1" fmla="*/ 0 h 4"/>
                    <a:gd name="T2" fmla="*/ 0 w 3"/>
                    <a:gd name="T3" fmla="*/ 3 h 4"/>
                    <a:gd name="T4" fmla="*/ 0 w 3"/>
                    <a:gd name="T5" fmla="*/ 1 h 4"/>
                    <a:gd name="T6" fmla="*/ 2 w 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2" y="0"/>
                      </a:moveTo>
                      <a:cubicBezTo>
                        <a:pt x="3" y="0"/>
                        <a:pt x="2" y="4"/>
                        <a:pt x="0" y="3"/>
                      </a:cubicBezTo>
                      <a:cubicBezTo>
                        <a:pt x="2" y="2"/>
                        <a:pt x="0" y="2"/>
                        <a:pt x="0" y="1"/>
                      </a:cubicBezTo>
                      <a:cubicBezTo>
                        <a:pt x="1" y="0"/>
                        <a:pt x="3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Freeform 13"/>
                <p:cNvSpPr/>
                <p:nvPr/>
              </p:nvSpPr>
              <p:spPr bwMode="auto">
                <a:xfrm>
                  <a:off x="5408613" y="3317875"/>
                  <a:ext cx="33338" cy="80963"/>
                </a:xfrm>
                <a:custGeom>
                  <a:avLst/>
                  <a:gdLst>
                    <a:gd name="T0" fmla="*/ 1 w 8"/>
                    <a:gd name="T1" fmla="*/ 0 h 19"/>
                    <a:gd name="T2" fmla="*/ 3 w 8"/>
                    <a:gd name="T3" fmla="*/ 2 h 19"/>
                    <a:gd name="T4" fmla="*/ 7 w 8"/>
                    <a:gd name="T5" fmla="*/ 2 h 19"/>
                    <a:gd name="T6" fmla="*/ 6 w 8"/>
                    <a:gd name="T7" fmla="*/ 5 h 19"/>
                    <a:gd name="T8" fmla="*/ 7 w 8"/>
                    <a:gd name="T9" fmla="*/ 7 h 19"/>
                    <a:gd name="T10" fmla="*/ 5 w 8"/>
                    <a:gd name="T11" fmla="*/ 7 h 19"/>
                    <a:gd name="T12" fmla="*/ 5 w 8"/>
                    <a:gd name="T13" fmla="*/ 8 h 19"/>
                    <a:gd name="T14" fmla="*/ 7 w 8"/>
                    <a:gd name="T15" fmla="*/ 8 h 19"/>
                    <a:gd name="T16" fmla="*/ 3 w 8"/>
                    <a:gd name="T17" fmla="*/ 12 h 19"/>
                    <a:gd name="T18" fmla="*/ 3 w 8"/>
                    <a:gd name="T19" fmla="*/ 19 h 19"/>
                    <a:gd name="T20" fmla="*/ 3 w 8"/>
                    <a:gd name="T21" fmla="*/ 16 h 19"/>
                    <a:gd name="T22" fmla="*/ 4 w 8"/>
                    <a:gd name="T23" fmla="*/ 16 h 19"/>
                    <a:gd name="T24" fmla="*/ 1 w 8"/>
                    <a:gd name="T25" fmla="*/ 11 h 19"/>
                    <a:gd name="T26" fmla="*/ 1 w 8"/>
                    <a:gd name="T27" fmla="*/ 9 h 19"/>
                    <a:gd name="T28" fmla="*/ 3 w 8"/>
                    <a:gd name="T29" fmla="*/ 11 h 19"/>
                    <a:gd name="T30" fmla="*/ 4 w 8"/>
                    <a:gd name="T31" fmla="*/ 7 h 19"/>
                    <a:gd name="T32" fmla="*/ 1 w 8"/>
                    <a:gd name="T33" fmla="*/ 5 h 19"/>
                    <a:gd name="T34" fmla="*/ 1 w 8"/>
                    <a:gd name="T35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" h="19">
                      <a:moveTo>
                        <a:pt x="1" y="0"/>
                      </a:moveTo>
                      <a:cubicBezTo>
                        <a:pt x="2" y="1"/>
                        <a:pt x="3" y="0"/>
                        <a:pt x="3" y="2"/>
                      </a:cubicBezTo>
                      <a:cubicBezTo>
                        <a:pt x="5" y="2"/>
                        <a:pt x="6" y="2"/>
                        <a:pt x="7" y="2"/>
                      </a:cubicBezTo>
                      <a:cubicBezTo>
                        <a:pt x="6" y="4"/>
                        <a:pt x="8" y="3"/>
                        <a:pt x="6" y="5"/>
                      </a:cubicBezTo>
                      <a:cubicBezTo>
                        <a:pt x="5" y="6"/>
                        <a:pt x="7" y="6"/>
                        <a:pt x="7" y="7"/>
                      </a:cubicBezTo>
                      <a:cubicBezTo>
                        <a:pt x="6" y="7"/>
                        <a:pt x="5" y="6"/>
                        <a:pt x="5" y="7"/>
                      </a:cubicBezTo>
                      <a:cubicBezTo>
                        <a:pt x="5" y="8"/>
                        <a:pt x="7" y="8"/>
                        <a:pt x="5" y="8"/>
                      </a:cubicBezTo>
                      <a:cubicBezTo>
                        <a:pt x="6" y="9"/>
                        <a:pt x="6" y="8"/>
                        <a:pt x="7" y="8"/>
                      </a:cubicBezTo>
                      <a:cubicBezTo>
                        <a:pt x="5" y="10"/>
                        <a:pt x="6" y="12"/>
                        <a:pt x="3" y="12"/>
                      </a:cubicBezTo>
                      <a:cubicBezTo>
                        <a:pt x="5" y="14"/>
                        <a:pt x="5" y="16"/>
                        <a:pt x="3" y="19"/>
                      </a:cubicBezTo>
                      <a:cubicBezTo>
                        <a:pt x="3" y="18"/>
                        <a:pt x="2" y="18"/>
                        <a:pt x="3" y="16"/>
                      </a:cubicBezTo>
                      <a:cubicBezTo>
                        <a:pt x="3" y="16"/>
                        <a:pt x="3" y="16"/>
                        <a:pt x="4" y="16"/>
                      </a:cubicBezTo>
                      <a:cubicBezTo>
                        <a:pt x="2" y="15"/>
                        <a:pt x="4" y="11"/>
                        <a:pt x="1" y="11"/>
                      </a:cubicBezTo>
                      <a:cubicBezTo>
                        <a:pt x="1" y="10"/>
                        <a:pt x="0" y="9"/>
                        <a:pt x="1" y="9"/>
                      </a:cubicBezTo>
                      <a:cubicBezTo>
                        <a:pt x="1" y="10"/>
                        <a:pt x="3" y="9"/>
                        <a:pt x="3" y="11"/>
                      </a:cubicBezTo>
                      <a:cubicBezTo>
                        <a:pt x="4" y="9"/>
                        <a:pt x="2" y="8"/>
                        <a:pt x="4" y="7"/>
                      </a:cubicBezTo>
                      <a:cubicBezTo>
                        <a:pt x="3" y="6"/>
                        <a:pt x="2" y="5"/>
                        <a:pt x="1" y="5"/>
                      </a:cubicBezTo>
                      <a:cubicBezTo>
                        <a:pt x="0" y="3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Freeform 14"/>
                <p:cNvSpPr/>
                <p:nvPr/>
              </p:nvSpPr>
              <p:spPr bwMode="auto">
                <a:xfrm>
                  <a:off x="6219825" y="2741613"/>
                  <a:ext cx="328613" cy="179388"/>
                </a:xfrm>
                <a:custGeom>
                  <a:avLst/>
                  <a:gdLst>
                    <a:gd name="T0" fmla="*/ 1 w 77"/>
                    <a:gd name="T1" fmla="*/ 0 h 42"/>
                    <a:gd name="T2" fmla="*/ 17 w 77"/>
                    <a:gd name="T3" fmla="*/ 5 h 42"/>
                    <a:gd name="T4" fmla="*/ 20 w 77"/>
                    <a:gd name="T5" fmla="*/ 5 h 42"/>
                    <a:gd name="T6" fmla="*/ 74 w 77"/>
                    <a:gd name="T7" fmla="*/ 37 h 42"/>
                    <a:gd name="T8" fmla="*/ 75 w 77"/>
                    <a:gd name="T9" fmla="*/ 40 h 42"/>
                    <a:gd name="T10" fmla="*/ 76 w 77"/>
                    <a:gd name="T11" fmla="*/ 42 h 42"/>
                    <a:gd name="T12" fmla="*/ 69 w 77"/>
                    <a:gd name="T13" fmla="*/ 36 h 42"/>
                    <a:gd name="T14" fmla="*/ 67 w 77"/>
                    <a:gd name="T15" fmla="*/ 36 h 42"/>
                    <a:gd name="T16" fmla="*/ 59 w 77"/>
                    <a:gd name="T17" fmla="*/ 30 h 42"/>
                    <a:gd name="T18" fmla="*/ 24 w 77"/>
                    <a:gd name="T19" fmla="*/ 14 h 42"/>
                    <a:gd name="T20" fmla="*/ 9 w 77"/>
                    <a:gd name="T21" fmla="*/ 7 h 42"/>
                    <a:gd name="T22" fmla="*/ 6 w 77"/>
                    <a:gd name="T23" fmla="*/ 4 h 42"/>
                    <a:gd name="T24" fmla="*/ 1 w 77"/>
                    <a:gd name="T25" fmla="*/ 2 h 42"/>
                    <a:gd name="T26" fmla="*/ 1 w 77"/>
                    <a:gd name="T2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7" h="42">
                      <a:moveTo>
                        <a:pt x="1" y="0"/>
                      </a:moveTo>
                      <a:cubicBezTo>
                        <a:pt x="6" y="3"/>
                        <a:pt x="12" y="2"/>
                        <a:pt x="17" y="5"/>
                      </a:cubicBezTo>
                      <a:cubicBezTo>
                        <a:pt x="18" y="5"/>
                        <a:pt x="18" y="5"/>
                        <a:pt x="20" y="5"/>
                      </a:cubicBezTo>
                      <a:cubicBezTo>
                        <a:pt x="41" y="12"/>
                        <a:pt x="60" y="22"/>
                        <a:pt x="74" y="37"/>
                      </a:cubicBezTo>
                      <a:cubicBezTo>
                        <a:pt x="74" y="39"/>
                        <a:pt x="75" y="39"/>
                        <a:pt x="75" y="40"/>
                      </a:cubicBezTo>
                      <a:cubicBezTo>
                        <a:pt x="76" y="40"/>
                        <a:pt x="77" y="41"/>
                        <a:pt x="76" y="42"/>
                      </a:cubicBezTo>
                      <a:cubicBezTo>
                        <a:pt x="73" y="41"/>
                        <a:pt x="70" y="39"/>
                        <a:pt x="69" y="36"/>
                      </a:cubicBezTo>
                      <a:cubicBezTo>
                        <a:pt x="68" y="35"/>
                        <a:pt x="68" y="37"/>
                        <a:pt x="67" y="36"/>
                      </a:cubicBezTo>
                      <a:cubicBezTo>
                        <a:pt x="64" y="34"/>
                        <a:pt x="62" y="33"/>
                        <a:pt x="59" y="30"/>
                      </a:cubicBezTo>
                      <a:cubicBezTo>
                        <a:pt x="47" y="25"/>
                        <a:pt x="37" y="18"/>
                        <a:pt x="24" y="14"/>
                      </a:cubicBezTo>
                      <a:cubicBezTo>
                        <a:pt x="21" y="9"/>
                        <a:pt x="15" y="9"/>
                        <a:pt x="9" y="7"/>
                      </a:cubicBezTo>
                      <a:cubicBezTo>
                        <a:pt x="9" y="5"/>
                        <a:pt x="6" y="6"/>
                        <a:pt x="6" y="4"/>
                      </a:cubicBezTo>
                      <a:cubicBezTo>
                        <a:pt x="4" y="4"/>
                        <a:pt x="2" y="3"/>
                        <a:pt x="1" y="2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Freeform 15"/>
                <p:cNvSpPr>
                  <a:spLocks noEditPoints="1"/>
                </p:cNvSpPr>
                <p:nvPr/>
              </p:nvSpPr>
              <p:spPr bwMode="auto">
                <a:xfrm>
                  <a:off x="5395914" y="3009900"/>
                  <a:ext cx="1392238" cy="1119188"/>
                </a:xfrm>
                <a:custGeom>
                  <a:avLst/>
                  <a:gdLst>
                    <a:gd name="T0" fmla="*/ 293 w 326"/>
                    <a:gd name="T1" fmla="*/ 5 h 262"/>
                    <a:gd name="T2" fmla="*/ 300 w 326"/>
                    <a:gd name="T3" fmla="*/ 15 h 262"/>
                    <a:gd name="T4" fmla="*/ 313 w 326"/>
                    <a:gd name="T5" fmla="*/ 41 h 262"/>
                    <a:gd name="T6" fmla="*/ 315 w 326"/>
                    <a:gd name="T7" fmla="*/ 51 h 262"/>
                    <a:gd name="T8" fmla="*/ 321 w 326"/>
                    <a:gd name="T9" fmla="*/ 74 h 262"/>
                    <a:gd name="T10" fmla="*/ 324 w 326"/>
                    <a:gd name="T11" fmla="*/ 95 h 262"/>
                    <a:gd name="T12" fmla="*/ 326 w 326"/>
                    <a:gd name="T13" fmla="*/ 104 h 262"/>
                    <a:gd name="T14" fmla="*/ 317 w 326"/>
                    <a:gd name="T15" fmla="*/ 140 h 262"/>
                    <a:gd name="T16" fmla="*/ 305 w 326"/>
                    <a:gd name="T17" fmla="*/ 172 h 262"/>
                    <a:gd name="T18" fmla="*/ 276 w 326"/>
                    <a:gd name="T19" fmla="*/ 207 h 262"/>
                    <a:gd name="T20" fmla="*/ 221 w 326"/>
                    <a:gd name="T21" fmla="*/ 243 h 262"/>
                    <a:gd name="T22" fmla="*/ 206 w 326"/>
                    <a:gd name="T23" fmla="*/ 249 h 262"/>
                    <a:gd name="T24" fmla="*/ 194 w 326"/>
                    <a:gd name="T25" fmla="*/ 256 h 262"/>
                    <a:gd name="T26" fmla="*/ 187 w 326"/>
                    <a:gd name="T27" fmla="*/ 258 h 262"/>
                    <a:gd name="T28" fmla="*/ 170 w 326"/>
                    <a:gd name="T29" fmla="*/ 254 h 262"/>
                    <a:gd name="T30" fmla="*/ 118 w 326"/>
                    <a:gd name="T31" fmla="*/ 247 h 262"/>
                    <a:gd name="T32" fmla="*/ 74 w 326"/>
                    <a:gd name="T33" fmla="*/ 226 h 262"/>
                    <a:gd name="T34" fmla="*/ 48 w 326"/>
                    <a:gd name="T35" fmla="*/ 206 h 262"/>
                    <a:gd name="T36" fmla="*/ 33 w 326"/>
                    <a:gd name="T37" fmla="*/ 189 h 262"/>
                    <a:gd name="T38" fmla="*/ 12 w 326"/>
                    <a:gd name="T39" fmla="*/ 155 h 262"/>
                    <a:gd name="T40" fmla="*/ 3 w 326"/>
                    <a:gd name="T41" fmla="*/ 104 h 262"/>
                    <a:gd name="T42" fmla="*/ 3 w 326"/>
                    <a:gd name="T43" fmla="*/ 94 h 262"/>
                    <a:gd name="T44" fmla="*/ 6 w 326"/>
                    <a:gd name="T45" fmla="*/ 95 h 262"/>
                    <a:gd name="T46" fmla="*/ 10 w 326"/>
                    <a:gd name="T47" fmla="*/ 111 h 262"/>
                    <a:gd name="T48" fmla="*/ 22 w 326"/>
                    <a:gd name="T49" fmla="*/ 148 h 262"/>
                    <a:gd name="T50" fmla="*/ 34 w 326"/>
                    <a:gd name="T51" fmla="*/ 169 h 262"/>
                    <a:gd name="T52" fmla="*/ 43 w 326"/>
                    <a:gd name="T53" fmla="*/ 187 h 262"/>
                    <a:gd name="T54" fmla="*/ 61 w 326"/>
                    <a:gd name="T55" fmla="*/ 206 h 262"/>
                    <a:gd name="T56" fmla="*/ 90 w 326"/>
                    <a:gd name="T57" fmla="*/ 226 h 262"/>
                    <a:gd name="T58" fmla="*/ 113 w 326"/>
                    <a:gd name="T59" fmla="*/ 237 h 262"/>
                    <a:gd name="T60" fmla="*/ 141 w 326"/>
                    <a:gd name="T61" fmla="*/ 243 h 262"/>
                    <a:gd name="T62" fmla="*/ 154 w 326"/>
                    <a:gd name="T63" fmla="*/ 244 h 262"/>
                    <a:gd name="T64" fmla="*/ 187 w 326"/>
                    <a:gd name="T65" fmla="*/ 241 h 262"/>
                    <a:gd name="T66" fmla="*/ 213 w 326"/>
                    <a:gd name="T67" fmla="*/ 233 h 262"/>
                    <a:gd name="T68" fmla="*/ 236 w 326"/>
                    <a:gd name="T69" fmla="*/ 224 h 262"/>
                    <a:gd name="T70" fmla="*/ 244 w 326"/>
                    <a:gd name="T71" fmla="*/ 220 h 262"/>
                    <a:gd name="T72" fmla="*/ 266 w 326"/>
                    <a:gd name="T73" fmla="*/ 204 h 262"/>
                    <a:gd name="T74" fmla="*/ 286 w 326"/>
                    <a:gd name="T75" fmla="*/ 179 h 262"/>
                    <a:gd name="T76" fmla="*/ 289 w 326"/>
                    <a:gd name="T77" fmla="*/ 174 h 262"/>
                    <a:gd name="T78" fmla="*/ 302 w 326"/>
                    <a:gd name="T79" fmla="*/ 150 h 262"/>
                    <a:gd name="T80" fmla="*/ 309 w 326"/>
                    <a:gd name="T81" fmla="*/ 125 h 262"/>
                    <a:gd name="T82" fmla="*/ 312 w 326"/>
                    <a:gd name="T83" fmla="*/ 120 h 262"/>
                    <a:gd name="T84" fmla="*/ 314 w 326"/>
                    <a:gd name="T85" fmla="*/ 95 h 262"/>
                    <a:gd name="T86" fmla="*/ 315 w 326"/>
                    <a:gd name="T87" fmla="*/ 93 h 262"/>
                    <a:gd name="T88" fmla="*/ 317 w 326"/>
                    <a:gd name="T89" fmla="*/ 91 h 262"/>
                    <a:gd name="T90" fmla="*/ 315 w 326"/>
                    <a:gd name="T91" fmla="*/ 86 h 262"/>
                    <a:gd name="T92" fmla="*/ 315 w 326"/>
                    <a:gd name="T93" fmla="*/ 77 h 262"/>
                    <a:gd name="T94" fmla="*/ 313 w 326"/>
                    <a:gd name="T95" fmla="*/ 71 h 262"/>
                    <a:gd name="T96" fmla="*/ 313 w 326"/>
                    <a:gd name="T97" fmla="*/ 69 h 262"/>
                    <a:gd name="T98" fmla="*/ 311 w 326"/>
                    <a:gd name="T99" fmla="*/ 66 h 262"/>
                    <a:gd name="T100" fmla="*/ 312 w 326"/>
                    <a:gd name="T101" fmla="*/ 58 h 262"/>
                    <a:gd name="T102" fmla="*/ 310 w 326"/>
                    <a:gd name="T103" fmla="*/ 50 h 262"/>
                    <a:gd name="T104" fmla="*/ 301 w 326"/>
                    <a:gd name="T105" fmla="*/ 30 h 262"/>
                    <a:gd name="T106" fmla="*/ 298 w 326"/>
                    <a:gd name="T107" fmla="*/ 20 h 262"/>
                    <a:gd name="T108" fmla="*/ 296 w 326"/>
                    <a:gd name="T109" fmla="*/ 16 h 262"/>
                    <a:gd name="T110" fmla="*/ 288 w 326"/>
                    <a:gd name="T111" fmla="*/ 0 h 262"/>
                    <a:gd name="T112" fmla="*/ 299 w 326"/>
                    <a:gd name="T113" fmla="*/ 19 h 262"/>
                    <a:gd name="T114" fmla="*/ 311 w 326"/>
                    <a:gd name="T115" fmla="*/ 61 h 262"/>
                    <a:gd name="T116" fmla="*/ 312 w 326"/>
                    <a:gd name="T117" fmla="*/ 6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26" h="262">
                      <a:moveTo>
                        <a:pt x="288" y="0"/>
                      </a:moveTo>
                      <a:cubicBezTo>
                        <a:pt x="290" y="2"/>
                        <a:pt x="293" y="2"/>
                        <a:pt x="293" y="5"/>
                      </a:cubicBezTo>
                      <a:cubicBezTo>
                        <a:pt x="296" y="8"/>
                        <a:pt x="297" y="10"/>
                        <a:pt x="298" y="14"/>
                      </a:cubicBezTo>
                      <a:cubicBezTo>
                        <a:pt x="299" y="14"/>
                        <a:pt x="300" y="14"/>
                        <a:pt x="300" y="15"/>
                      </a:cubicBezTo>
                      <a:cubicBezTo>
                        <a:pt x="300" y="21"/>
                        <a:pt x="306" y="24"/>
                        <a:pt x="307" y="29"/>
                      </a:cubicBezTo>
                      <a:cubicBezTo>
                        <a:pt x="307" y="32"/>
                        <a:pt x="309" y="39"/>
                        <a:pt x="313" y="41"/>
                      </a:cubicBezTo>
                      <a:cubicBezTo>
                        <a:pt x="313" y="42"/>
                        <a:pt x="313" y="43"/>
                        <a:pt x="313" y="44"/>
                      </a:cubicBezTo>
                      <a:cubicBezTo>
                        <a:pt x="313" y="46"/>
                        <a:pt x="315" y="49"/>
                        <a:pt x="315" y="51"/>
                      </a:cubicBezTo>
                      <a:cubicBezTo>
                        <a:pt x="318" y="54"/>
                        <a:pt x="316" y="60"/>
                        <a:pt x="317" y="65"/>
                      </a:cubicBezTo>
                      <a:cubicBezTo>
                        <a:pt x="318" y="68"/>
                        <a:pt x="321" y="71"/>
                        <a:pt x="321" y="74"/>
                      </a:cubicBezTo>
                      <a:cubicBezTo>
                        <a:pt x="322" y="76"/>
                        <a:pt x="321" y="79"/>
                        <a:pt x="321" y="81"/>
                      </a:cubicBezTo>
                      <a:cubicBezTo>
                        <a:pt x="322" y="86"/>
                        <a:pt x="324" y="90"/>
                        <a:pt x="324" y="95"/>
                      </a:cubicBezTo>
                      <a:cubicBezTo>
                        <a:pt x="324" y="98"/>
                        <a:pt x="322" y="100"/>
                        <a:pt x="322" y="104"/>
                      </a:cubicBezTo>
                      <a:cubicBezTo>
                        <a:pt x="323" y="105"/>
                        <a:pt x="325" y="103"/>
                        <a:pt x="326" y="104"/>
                      </a:cubicBezTo>
                      <a:cubicBezTo>
                        <a:pt x="325" y="106"/>
                        <a:pt x="324" y="107"/>
                        <a:pt x="322" y="107"/>
                      </a:cubicBezTo>
                      <a:cubicBezTo>
                        <a:pt x="323" y="119"/>
                        <a:pt x="318" y="129"/>
                        <a:pt x="317" y="140"/>
                      </a:cubicBezTo>
                      <a:cubicBezTo>
                        <a:pt x="316" y="148"/>
                        <a:pt x="310" y="155"/>
                        <a:pt x="308" y="163"/>
                      </a:cubicBezTo>
                      <a:cubicBezTo>
                        <a:pt x="307" y="166"/>
                        <a:pt x="307" y="169"/>
                        <a:pt x="305" y="172"/>
                      </a:cubicBezTo>
                      <a:cubicBezTo>
                        <a:pt x="302" y="176"/>
                        <a:pt x="299" y="180"/>
                        <a:pt x="296" y="182"/>
                      </a:cubicBezTo>
                      <a:cubicBezTo>
                        <a:pt x="291" y="192"/>
                        <a:pt x="285" y="200"/>
                        <a:pt x="276" y="207"/>
                      </a:cubicBezTo>
                      <a:cubicBezTo>
                        <a:pt x="276" y="207"/>
                        <a:pt x="276" y="208"/>
                        <a:pt x="276" y="208"/>
                      </a:cubicBezTo>
                      <a:cubicBezTo>
                        <a:pt x="261" y="223"/>
                        <a:pt x="241" y="234"/>
                        <a:pt x="221" y="243"/>
                      </a:cubicBezTo>
                      <a:cubicBezTo>
                        <a:pt x="220" y="244"/>
                        <a:pt x="219" y="246"/>
                        <a:pt x="218" y="247"/>
                      </a:cubicBezTo>
                      <a:cubicBezTo>
                        <a:pt x="215" y="246"/>
                        <a:pt x="211" y="248"/>
                        <a:pt x="206" y="249"/>
                      </a:cubicBezTo>
                      <a:cubicBezTo>
                        <a:pt x="202" y="251"/>
                        <a:pt x="198" y="252"/>
                        <a:pt x="194" y="252"/>
                      </a:cubicBezTo>
                      <a:cubicBezTo>
                        <a:pt x="196" y="254"/>
                        <a:pt x="193" y="255"/>
                        <a:pt x="194" y="256"/>
                      </a:cubicBezTo>
                      <a:cubicBezTo>
                        <a:pt x="191" y="254"/>
                        <a:pt x="190" y="258"/>
                        <a:pt x="191" y="259"/>
                      </a:cubicBezTo>
                      <a:cubicBezTo>
                        <a:pt x="189" y="259"/>
                        <a:pt x="188" y="259"/>
                        <a:pt x="187" y="258"/>
                      </a:cubicBezTo>
                      <a:cubicBezTo>
                        <a:pt x="183" y="262"/>
                        <a:pt x="179" y="258"/>
                        <a:pt x="178" y="253"/>
                      </a:cubicBezTo>
                      <a:cubicBezTo>
                        <a:pt x="175" y="252"/>
                        <a:pt x="173" y="253"/>
                        <a:pt x="170" y="254"/>
                      </a:cubicBezTo>
                      <a:cubicBezTo>
                        <a:pt x="163" y="254"/>
                        <a:pt x="156" y="253"/>
                        <a:pt x="150" y="254"/>
                      </a:cubicBezTo>
                      <a:cubicBezTo>
                        <a:pt x="139" y="252"/>
                        <a:pt x="128" y="250"/>
                        <a:pt x="118" y="247"/>
                      </a:cubicBezTo>
                      <a:cubicBezTo>
                        <a:pt x="115" y="247"/>
                        <a:pt x="112" y="245"/>
                        <a:pt x="108" y="245"/>
                      </a:cubicBezTo>
                      <a:cubicBezTo>
                        <a:pt x="97" y="238"/>
                        <a:pt x="83" y="234"/>
                        <a:pt x="74" y="226"/>
                      </a:cubicBezTo>
                      <a:cubicBezTo>
                        <a:pt x="72" y="225"/>
                        <a:pt x="70" y="224"/>
                        <a:pt x="69" y="222"/>
                      </a:cubicBezTo>
                      <a:cubicBezTo>
                        <a:pt x="60" y="218"/>
                        <a:pt x="56" y="211"/>
                        <a:pt x="48" y="206"/>
                      </a:cubicBezTo>
                      <a:cubicBezTo>
                        <a:pt x="44" y="201"/>
                        <a:pt x="39" y="197"/>
                        <a:pt x="35" y="191"/>
                      </a:cubicBezTo>
                      <a:cubicBezTo>
                        <a:pt x="34" y="191"/>
                        <a:pt x="34" y="190"/>
                        <a:pt x="33" y="189"/>
                      </a:cubicBezTo>
                      <a:cubicBezTo>
                        <a:pt x="30" y="185"/>
                        <a:pt x="27" y="181"/>
                        <a:pt x="24" y="178"/>
                      </a:cubicBezTo>
                      <a:cubicBezTo>
                        <a:pt x="20" y="170"/>
                        <a:pt x="15" y="163"/>
                        <a:pt x="12" y="155"/>
                      </a:cubicBezTo>
                      <a:cubicBezTo>
                        <a:pt x="10" y="146"/>
                        <a:pt x="6" y="138"/>
                        <a:pt x="4" y="127"/>
                      </a:cubicBezTo>
                      <a:cubicBezTo>
                        <a:pt x="0" y="120"/>
                        <a:pt x="3" y="112"/>
                        <a:pt x="3" y="104"/>
                      </a:cubicBezTo>
                      <a:cubicBezTo>
                        <a:pt x="3" y="103"/>
                        <a:pt x="2" y="103"/>
                        <a:pt x="1" y="103"/>
                      </a:cubicBezTo>
                      <a:cubicBezTo>
                        <a:pt x="2" y="100"/>
                        <a:pt x="0" y="96"/>
                        <a:pt x="3" y="94"/>
                      </a:cubicBezTo>
                      <a:cubicBezTo>
                        <a:pt x="1" y="93"/>
                        <a:pt x="2" y="90"/>
                        <a:pt x="2" y="88"/>
                      </a:cubicBezTo>
                      <a:cubicBezTo>
                        <a:pt x="3" y="91"/>
                        <a:pt x="6" y="92"/>
                        <a:pt x="6" y="95"/>
                      </a:cubicBezTo>
                      <a:cubicBezTo>
                        <a:pt x="7" y="98"/>
                        <a:pt x="6" y="102"/>
                        <a:pt x="8" y="104"/>
                      </a:cubicBezTo>
                      <a:cubicBezTo>
                        <a:pt x="8" y="107"/>
                        <a:pt x="9" y="110"/>
                        <a:pt x="10" y="111"/>
                      </a:cubicBezTo>
                      <a:cubicBezTo>
                        <a:pt x="11" y="119"/>
                        <a:pt x="13" y="124"/>
                        <a:pt x="14" y="129"/>
                      </a:cubicBezTo>
                      <a:cubicBezTo>
                        <a:pt x="17" y="135"/>
                        <a:pt x="18" y="142"/>
                        <a:pt x="22" y="148"/>
                      </a:cubicBezTo>
                      <a:cubicBezTo>
                        <a:pt x="26" y="153"/>
                        <a:pt x="32" y="158"/>
                        <a:pt x="34" y="164"/>
                      </a:cubicBezTo>
                      <a:cubicBezTo>
                        <a:pt x="34" y="166"/>
                        <a:pt x="34" y="167"/>
                        <a:pt x="34" y="169"/>
                      </a:cubicBezTo>
                      <a:cubicBezTo>
                        <a:pt x="35" y="170"/>
                        <a:pt x="36" y="171"/>
                        <a:pt x="37" y="173"/>
                      </a:cubicBezTo>
                      <a:cubicBezTo>
                        <a:pt x="40" y="177"/>
                        <a:pt x="41" y="182"/>
                        <a:pt x="43" y="187"/>
                      </a:cubicBezTo>
                      <a:cubicBezTo>
                        <a:pt x="45" y="192"/>
                        <a:pt x="50" y="195"/>
                        <a:pt x="54" y="199"/>
                      </a:cubicBezTo>
                      <a:cubicBezTo>
                        <a:pt x="56" y="202"/>
                        <a:pt x="57" y="205"/>
                        <a:pt x="61" y="206"/>
                      </a:cubicBezTo>
                      <a:cubicBezTo>
                        <a:pt x="65" y="211"/>
                        <a:pt x="71" y="215"/>
                        <a:pt x="77" y="218"/>
                      </a:cubicBezTo>
                      <a:cubicBezTo>
                        <a:pt x="81" y="221"/>
                        <a:pt x="84" y="225"/>
                        <a:pt x="90" y="226"/>
                      </a:cubicBezTo>
                      <a:cubicBezTo>
                        <a:pt x="90" y="227"/>
                        <a:pt x="90" y="227"/>
                        <a:pt x="90" y="228"/>
                      </a:cubicBezTo>
                      <a:cubicBezTo>
                        <a:pt x="98" y="231"/>
                        <a:pt x="106" y="234"/>
                        <a:pt x="113" y="237"/>
                      </a:cubicBezTo>
                      <a:cubicBezTo>
                        <a:pt x="119" y="239"/>
                        <a:pt x="126" y="240"/>
                        <a:pt x="133" y="241"/>
                      </a:cubicBezTo>
                      <a:cubicBezTo>
                        <a:pt x="136" y="242"/>
                        <a:pt x="138" y="243"/>
                        <a:pt x="141" y="243"/>
                      </a:cubicBezTo>
                      <a:cubicBezTo>
                        <a:pt x="143" y="243"/>
                        <a:pt x="143" y="242"/>
                        <a:pt x="145" y="243"/>
                      </a:cubicBezTo>
                      <a:cubicBezTo>
                        <a:pt x="148" y="243"/>
                        <a:pt x="151" y="244"/>
                        <a:pt x="154" y="244"/>
                      </a:cubicBezTo>
                      <a:cubicBezTo>
                        <a:pt x="157" y="244"/>
                        <a:pt x="159" y="244"/>
                        <a:pt x="162" y="244"/>
                      </a:cubicBezTo>
                      <a:cubicBezTo>
                        <a:pt x="170" y="244"/>
                        <a:pt x="179" y="242"/>
                        <a:pt x="187" y="241"/>
                      </a:cubicBezTo>
                      <a:cubicBezTo>
                        <a:pt x="191" y="241"/>
                        <a:pt x="195" y="240"/>
                        <a:pt x="199" y="239"/>
                      </a:cubicBezTo>
                      <a:cubicBezTo>
                        <a:pt x="204" y="238"/>
                        <a:pt x="210" y="237"/>
                        <a:pt x="213" y="233"/>
                      </a:cubicBezTo>
                      <a:cubicBezTo>
                        <a:pt x="214" y="234"/>
                        <a:pt x="218" y="234"/>
                        <a:pt x="218" y="231"/>
                      </a:cubicBezTo>
                      <a:cubicBezTo>
                        <a:pt x="225" y="231"/>
                        <a:pt x="231" y="228"/>
                        <a:pt x="236" y="224"/>
                      </a:cubicBezTo>
                      <a:cubicBezTo>
                        <a:pt x="237" y="223"/>
                        <a:pt x="238" y="222"/>
                        <a:pt x="240" y="221"/>
                      </a:cubicBezTo>
                      <a:cubicBezTo>
                        <a:pt x="241" y="220"/>
                        <a:pt x="243" y="221"/>
                        <a:pt x="244" y="220"/>
                      </a:cubicBezTo>
                      <a:cubicBezTo>
                        <a:pt x="246" y="219"/>
                        <a:pt x="248" y="216"/>
                        <a:pt x="250" y="214"/>
                      </a:cubicBezTo>
                      <a:cubicBezTo>
                        <a:pt x="256" y="212"/>
                        <a:pt x="260" y="205"/>
                        <a:pt x="266" y="204"/>
                      </a:cubicBezTo>
                      <a:cubicBezTo>
                        <a:pt x="267" y="200"/>
                        <a:pt x="269" y="197"/>
                        <a:pt x="273" y="196"/>
                      </a:cubicBezTo>
                      <a:cubicBezTo>
                        <a:pt x="276" y="189"/>
                        <a:pt x="282" y="185"/>
                        <a:pt x="286" y="179"/>
                      </a:cubicBezTo>
                      <a:cubicBezTo>
                        <a:pt x="286" y="178"/>
                        <a:pt x="287" y="177"/>
                        <a:pt x="287" y="176"/>
                      </a:cubicBezTo>
                      <a:cubicBezTo>
                        <a:pt x="288" y="176"/>
                        <a:pt x="288" y="174"/>
                        <a:pt x="289" y="174"/>
                      </a:cubicBezTo>
                      <a:cubicBezTo>
                        <a:pt x="292" y="167"/>
                        <a:pt x="296" y="163"/>
                        <a:pt x="299" y="157"/>
                      </a:cubicBezTo>
                      <a:cubicBezTo>
                        <a:pt x="299" y="154"/>
                        <a:pt x="301" y="152"/>
                        <a:pt x="302" y="150"/>
                      </a:cubicBezTo>
                      <a:cubicBezTo>
                        <a:pt x="303" y="147"/>
                        <a:pt x="303" y="143"/>
                        <a:pt x="304" y="141"/>
                      </a:cubicBezTo>
                      <a:cubicBezTo>
                        <a:pt x="305" y="135"/>
                        <a:pt x="308" y="132"/>
                        <a:pt x="309" y="125"/>
                      </a:cubicBezTo>
                      <a:cubicBezTo>
                        <a:pt x="309" y="125"/>
                        <a:pt x="309" y="124"/>
                        <a:pt x="310" y="125"/>
                      </a:cubicBezTo>
                      <a:cubicBezTo>
                        <a:pt x="309" y="122"/>
                        <a:pt x="309" y="120"/>
                        <a:pt x="312" y="120"/>
                      </a:cubicBezTo>
                      <a:cubicBezTo>
                        <a:pt x="311" y="117"/>
                        <a:pt x="312" y="116"/>
                        <a:pt x="311" y="113"/>
                      </a:cubicBezTo>
                      <a:cubicBezTo>
                        <a:pt x="314" y="108"/>
                        <a:pt x="313" y="102"/>
                        <a:pt x="314" y="95"/>
                      </a:cubicBezTo>
                      <a:cubicBezTo>
                        <a:pt x="314" y="94"/>
                        <a:pt x="313" y="96"/>
                        <a:pt x="313" y="95"/>
                      </a:cubicBezTo>
                      <a:cubicBezTo>
                        <a:pt x="313" y="94"/>
                        <a:pt x="316" y="95"/>
                        <a:pt x="315" y="93"/>
                      </a:cubicBezTo>
                      <a:cubicBezTo>
                        <a:pt x="316" y="92"/>
                        <a:pt x="314" y="94"/>
                        <a:pt x="315" y="92"/>
                      </a:cubicBezTo>
                      <a:cubicBezTo>
                        <a:pt x="315" y="91"/>
                        <a:pt x="316" y="92"/>
                        <a:pt x="317" y="91"/>
                      </a:cubicBezTo>
                      <a:cubicBezTo>
                        <a:pt x="315" y="90"/>
                        <a:pt x="314" y="89"/>
                        <a:pt x="314" y="86"/>
                      </a:cubicBezTo>
                      <a:cubicBezTo>
                        <a:pt x="314" y="87"/>
                        <a:pt x="316" y="87"/>
                        <a:pt x="315" y="86"/>
                      </a:cubicBezTo>
                      <a:cubicBezTo>
                        <a:pt x="315" y="85"/>
                        <a:pt x="315" y="87"/>
                        <a:pt x="314" y="86"/>
                      </a:cubicBezTo>
                      <a:cubicBezTo>
                        <a:pt x="315" y="82"/>
                        <a:pt x="314" y="80"/>
                        <a:pt x="315" y="77"/>
                      </a:cubicBezTo>
                      <a:cubicBezTo>
                        <a:pt x="314" y="76"/>
                        <a:pt x="312" y="78"/>
                        <a:pt x="312" y="77"/>
                      </a:cubicBezTo>
                      <a:cubicBezTo>
                        <a:pt x="314" y="75"/>
                        <a:pt x="312" y="73"/>
                        <a:pt x="313" y="71"/>
                      </a:cubicBezTo>
                      <a:cubicBezTo>
                        <a:pt x="312" y="70"/>
                        <a:pt x="313" y="69"/>
                        <a:pt x="312" y="68"/>
                      </a:cubicBezTo>
                      <a:cubicBezTo>
                        <a:pt x="312" y="67"/>
                        <a:pt x="313" y="68"/>
                        <a:pt x="313" y="69"/>
                      </a:cubicBezTo>
                      <a:cubicBezTo>
                        <a:pt x="314" y="69"/>
                        <a:pt x="312" y="67"/>
                        <a:pt x="314" y="67"/>
                      </a:cubicBezTo>
                      <a:cubicBezTo>
                        <a:pt x="313" y="67"/>
                        <a:pt x="312" y="66"/>
                        <a:pt x="311" y="66"/>
                      </a:cubicBezTo>
                      <a:cubicBezTo>
                        <a:pt x="312" y="63"/>
                        <a:pt x="310" y="63"/>
                        <a:pt x="310" y="60"/>
                      </a:cubicBezTo>
                      <a:cubicBezTo>
                        <a:pt x="311" y="60"/>
                        <a:pt x="312" y="59"/>
                        <a:pt x="312" y="58"/>
                      </a:cubicBezTo>
                      <a:cubicBezTo>
                        <a:pt x="311" y="57"/>
                        <a:pt x="311" y="56"/>
                        <a:pt x="310" y="57"/>
                      </a:cubicBezTo>
                      <a:cubicBezTo>
                        <a:pt x="309" y="54"/>
                        <a:pt x="308" y="52"/>
                        <a:pt x="310" y="50"/>
                      </a:cubicBezTo>
                      <a:cubicBezTo>
                        <a:pt x="308" y="48"/>
                        <a:pt x="306" y="47"/>
                        <a:pt x="307" y="43"/>
                      </a:cubicBezTo>
                      <a:cubicBezTo>
                        <a:pt x="304" y="40"/>
                        <a:pt x="304" y="34"/>
                        <a:pt x="301" y="30"/>
                      </a:cubicBezTo>
                      <a:cubicBezTo>
                        <a:pt x="302" y="29"/>
                        <a:pt x="301" y="29"/>
                        <a:pt x="301" y="27"/>
                      </a:cubicBezTo>
                      <a:cubicBezTo>
                        <a:pt x="299" y="26"/>
                        <a:pt x="298" y="22"/>
                        <a:pt x="298" y="20"/>
                      </a:cubicBezTo>
                      <a:cubicBezTo>
                        <a:pt x="297" y="21"/>
                        <a:pt x="297" y="18"/>
                        <a:pt x="296" y="19"/>
                      </a:cubicBezTo>
                      <a:cubicBezTo>
                        <a:pt x="296" y="18"/>
                        <a:pt x="295" y="17"/>
                        <a:pt x="296" y="16"/>
                      </a:cubicBezTo>
                      <a:cubicBezTo>
                        <a:pt x="294" y="16"/>
                        <a:pt x="294" y="13"/>
                        <a:pt x="293" y="12"/>
                      </a:cubicBezTo>
                      <a:cubicBezTo>
                        <a:pt x="292" y="7"/>
                        <a:pt x="289" y="5"/>
                        <a:pt x="288" y="0"/>
                      </a:cubicBezTo>
                      <a:close/>
                      <a:moveTo>
                        <a:pt x="299" y="22"/>
                      </a:moveTo>
                      <a:cubicBezTo>
                        <a:pt x="300" y="21"/>
                        <a:pt x="300" y="20"/>
                        <a:pt x="299" y="19"/>
                      </a:cubicBezTo>
                      <a:cubicBezTo>
                        <a:pt x="299" y="20"/>
                        <a:pt x="299" y="21"/>
                        <a:pt x="299" y="22"/>
                      </a:cubicBezTo>
                      <a:close/>
                      <a:moveTo>
                        <a:pt x="311" y="61"/>
                      </a:moveTo>
                      <a:cubicBezTo>
                        <a:pt x="311" y="62"/>
                        <a:pt x="312" y="62"/>
                        <a:pt x="312" y="62"/>
                      </a:cubicBezTo>
                      <a:cubicBezTo>
                        <a:pt x="312" y="61"/>
                        <a:pt x="313" y="61"/>
                        <a:pt x="312" y="60"/>
                      </a:cubicBezTo>
                      <a:cubicBezTo>
                        <a:pt x="312" y="61"/>
                        <a:pt x="311" y="61"/>
                        <a:pt x="311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97" name="文本框 96"/>
            <p:cNvSpPr txBox="1"/>
            <p:nvPr/>
          </p:nvSpPr>
          <p:spPr>
            <a:xfrm>
              <a:off x="1180547" y="3624189"/>
              <a:ext cx="477054" cy="177107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1900">
                  <a:solidFill>
                    <a:srgbClr val="FFFFFF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丹崖夹石柱</a:t>
              </a:r>
              <a:endParaRPr lang="zh-CN" altLang="en-US" sz="1900">
                <a:solidFill>
                  <a:srgbClr val="FFFFFF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10011248" y="1645447"/>
            <a:ext cx="1285450" cy="3069014"/>
            <a:chOff x="741241" y="2326254"/>
            <a:chExt cx="1285450" cy="3069014"/>
          </a:xfrm>
        </p:grpSpPr>
        <p:sp>
          <p:nvSpPr>
            <p:cNvPr id="112" name="文本框 111"/>
            <p:cNvSpPr txBox="1"/>
            <p:nvPr/>
          </p:nvSpPr>
          <p:spPr>
            <a:xfrm>
              <a:off x="1595804" y="3141026"/>
              <a:ext cx="430887" cy="12251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1600" b="1">
                  <a:solidFill>
                    <a:srgbClr val="FFFFFF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Part one</a:t>
              </a:r>
              <a:endParaRPr lang="zh-CN" altLang="en-US" sz="1600" b="1">
                <a:solidFill>
                  <a:srgbClr val="FFFFFF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grpSp>
          <p:nvGrpSpPr>
            <p:cNvPr id="113" name="组合 112"/>
            <p:cNvGrpSpPr/>
            <p:nvPr/>
          </p:nvGrpSpPr>
          <p:grpSpPr>
            <a:xfrm>
              <a:off x="741241" y="2326254"/>
              <a:ext cx="1224189" cy="1323439"/>
              <a:chOff x="5442507" y="-48134"/>
              <a:chExt cx="1224189" cy="1323439"/>
            </a:xfrm>
          </p:grpSpPr>
          <p:sp>
            <p:nvSpPr>
              <p:cNvPr id="115" name="文本框 114"/>
              <p:cNvSpPr txBox="1"/>
              <p:nvPr/>
            </p:nvSpPr>
            <p:spPr>
              <a:xfrm>
                <a:off x="5442507" y="-48134"/>
                <a:ext cx="9117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8000">
                    <a:solidFill>
                      <a:schemeClr val="bg1"/>
                    </a:solidFill>
                    <a:latin typeface="书体坊米芾体" panose="02010601030101010101" pitchFamily="2" charset="-122"/>
                    <a:ea typeface="书体坊米芾体" panose="02010601030101010101" pitchFamily="2" charset="-122"/>
                  </a:rPr>
                  <a:t>肆</a:t>
                </a:r>
                <a:endParaRPr lang="zh-CN" altLang="en-US" sz="8000">
                  <a:solidFill>
                    <a:schemeClr val="bg1"/>
                  </a:solidFill>
                  <a:latin typeface="书体坊米芾体" panose="02010601030101010101" pitchFamily="2" charset="-122"/>
                  <a:ea typeface="书体坊米芾体" panose="02010601030101010101" pitchFamily="2" charset="-122"/>
                </a:endParaRPr>
              </a:p>
            </p:txBody>
          </p:sp>
          <p:grpSp>
            <p:nvGrpSpPr>
              <p:cNvPr id="116" name="组合 115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    <p:cNvGrpSpPr/>
              <p:nvPr/>
            </p:nvGrpSpPr>
            <p:grpSpPr>
              <a:xfrm>
                <a:off x="5914582" y="413665"/>
                <a:ext cx="752114" cy="758975"/>
                <a:chOff x="5395914" y="2724150"/>
                <a:chExt cx="1392238" cy="1404938"/>
              </a:xfrm>
              <a:solidFill>
                <a:schemeClr val="bg1"/>
              </a:solidFill>
            </p:grpSpPr>
            <p:sp>
              <p:nvSpPr>
                <p:cNvPr id="117" name="Freeform 5"/>
                <p:cNvSpPr/>
                <p:nvPr/>
              </p:nvSpPr>
              <p:spPr bwMode="auto">
                <a:xfrm>
                  <a:off x="6083300" y="2724150"/>
                  <a:ext cx="20638" cy="17463"/>
                </a:xfrm>
                <a:custGeom>
                  <a:avLst/>
                  <a:gdLst>
                    <a:gd name="T0" fmla="*/ 5 w 5"/>
                    <a:gd name="T1" fmla="*/ 2 h 4"/>
                    <a:gd name="T2" fmla="*/ 3 w 5"/>
                    <a:gd name="T3" fmla="*/ 3 h 4"/>
                    <a:gd name="T4" fmla="*/ 2 w 5"/>
                    <a:gd name="T5" fmla="*/ 4 h 4"/>
                    <a:gd name="T6" fmla="*/ 0 w 5"/>
                    <a:gd name="T7" fmla="*/ 3 h 4"/>
                    <a:gd name="T8" fmla="*/ 5 w 5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4">
                      <a:moveTo>
                        <a:pt x="5" y="2"/>
                      </a:moveTo>
                      <a:cubicBezTo>
                        <a:pt x="5" y="3"/>
                        <a:pt x="4" y="3"/>
                        <a:pt x="3" y="3"/>
                      </a:cubicBezTo>
                      <a:cubicBezTo>
                        <a:pt x="5" y="3"/>
                        <a:pt x="2" y="2"/>
                        <a:pt x="2" y="4"/>
                      </a:cubicBezTo>
                      <a:cubicBezTo>
                        <a:pt x="1" y="3"/>
                        <a:pt x="2" y="3"/>
                        <a:pt x="0" y="3"/>
                      </a:cubicBezTo>
                      <a:cubicBezTo>
                        <a:pt x="0" y="0"/>
                        <a:pt x="4" y="3"/>
                        <a:pt x="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" name="Freeform 6"/>
                <p:cNvSpPr/>
                <p:nvPr/>
              </p:nvSpPr>
              <p:spPr bwMode="auto">
                <a:xfrm>
                  <a:off x="6121400" y="2732088"/>
                  <a:ext cx="22225" cy="9525"/>
                </a:xfrm>
                <a:custGeom>
                  <a:avLst/>
                  <a:gdLst>
                    <a:gd name="T0" fmla="*/ 2 w 5"/>
                    <a:gd name="T1" fmla="*/ 1 h 2"/>
                    <a:gd name="T2" fmla="*/ 5 w 5"/>
                    <a:gd name="T3" fmla="*/ 0 h 2"/>
                    <a:gd name="T4" fmla="*/ 4 w 5"/>
                    <a:gd name="T5" fmla="*/ 2 h 2"/>
                    <a:gd name="T6" fmla="*/ 0 w 5"/>
                    <a:gd name="T7" fmla="*/ 1 h 2"/>
                    <a:gd name="T8" fmla="*/ 2 w 5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2" y="1"/>
                      </a:moveTo>
                      <a:cubicBezTo>
                        <a:pt x="3" y="1"/>
                        <a:pt x="3" y="0"/>
                        <a:pt x="5" y="0"/>
                      </a:cubicBezTo>
                      <a:cubicBezTo>
                        <a:pt x="5" y="2"/>
                        <a:pt x="4" y="1"/>
                        <a:pt x="4" y="2"/>
                      </a:cubicBezTo>
                      <a:cubicBezTo>
                        <a:pt x="3" y="2"/>
                        <a:pt x="1" y="2"/>
                        <a:pt x="0" y="1"/>
                      </a:cubicBezTo>
                      <a:cubicBezTo>
                        <a:pt x="0" y="0"/>
                        <a:pt x="2" y="0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7"/>
                <p:cNvSpPr/>
                <p:nvPr/>
              </p:nvSpPr>
              <p:spPr bwMode="auto">
                <a:xfrm>
                  <a:off x="6108700" y="2728913"/>
                  <a:ext cx="7938" cy="15875"/>
                </a:xfrm>
                <a:custGeom>
                  <a:avLst/>
                  <a:gdLst>
                    <a:gd name="T0" fmla="*/ 0 w 2"/>
                    <a:gd name="T1" fmla="*/ 2 h 4"/>
                    <a:gd name="T2" fmla="*/ 0 w 2"/>
                    <a:gd name="T3" fmla="*/ 3 h 4"/>
                    <a:gd name="T4" fmla="*/ 0 w 2"/>
                    <a:gd name="T5" fmla="*/ 2 h 4"/>
                    <a:gd name="T6" fmla="*/ 1 w 2"/>
                    <a:gd name="T7" fmla="*/ 2 h 4"/>
                    <a:gd name="T8" fmla="*/ 0 w 2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4">
                      <a:moveTo>
                        <a:pt x="0" y="2"/>
                      </a:moveTo>
                      <a:cubicBezTo>
                        <a:pt x="1" y="0"/>
                        <a:pt x="2" y="4"/>
                        <a:pt x="0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Freeform 8"/>
                <p:cNvSpPr/>
                <p:nvPr/>
              </p:nvSpPr>
              <p:spPr bwMode="auto">
                <a:xfrm>
                  <a:off x="5972175" y="2744788"/>
                  <a:ext cx="12700" cy="9525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3 w 3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2" y="2"/>
                        <a:pt x="1" y="0"/>
                        <a:pt x="0" y="1"/>
                      </a:cubicBezTo>
                      <a:cubicBezTo>
                        <a:pt x="0" y="0"/>
                        <a:pt x="2" y="0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Line 9"/>
                <p:cNvSpPr>
                  <a:spLocks noChangeShapeType="1"/>
                </p:cNvSpPr>
                <p:nvPr/>
              </p:nvSpPr>
              <p:spPr bwMode="auto">
                <a:xfrm>
                  <a:off x="6659563" y="3646488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Line 10"/>
                <p:cNvSpPr>
                  <a:spLocks noChangeShapeType="1"/>
                </p:cNvSpPr>
                <p:nvPr/>
              </p:nvSpPr>
              <p:spPr bwMode="auto">
                <a:xfrm>
                  <a:off x="6659563" y="3646488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Freeform 11"/>
                <p:cNvSpPr>
                  <a:spLocks noEditPoints="1"/>
                </p:cNvSpPr>
                <p:nvPr/>
              </p:nvSpPr>
              <p:spPr bwMode="auto">
                <a:xfrm>
                  <a:off x="5480050" y="2749550"/>
                  <a:ext cx="457200" cy="355600"/>
                </a:xfrm>
                <a:custGeom>
                  <a:avLst/>
                  <a:gdLst>
                    <a:gd name="T0" fmla="*/ 92 w 107"/>
                    <a:gd name="T1" fmla="*/ 8 h 83"/>
                    <a:gd name="T2" fmla="*/ 92 w 107"/>
                    <a:gd name="T3" fmla="*/ 10 h 83"/>
                    <a:gd name="T4" fmla="*/ 90 w 107"/>
                    <a:gd name="T5" fmla="*/ 10 h 83"/>
                    <a:gd name="T6" fmla="*/ 72 w 107"/>
                    <a:gd name="T7" fmla="*/ 20 h 83"/>
                    <a:gd name="T8" fmla="*/ 69 w 107"/>
                    <a:gd name="T9" fmla="*/ 21 h 83"/>
                    <a:gd name="T10" fmla="*/ 47 w 107"/>
                    <a:gd name="T11" fmla="*/ 36 h 83"/>
                    <a:gd name="T12" fmla="*/ 36 w 107"/>
                    <a:gd name="T13" fmla="*/ 43 h 83"/>
                    <a:gd name="T14" fmla="*/ 28 w 107"/>
                    <a:gd name="T15" fmla="*/ 52 h 83"/>
                    <a:gd name="T16" fmla="*/ 20 w 107"/>
                    <a:gd name="T17" fmla="*/ 64 h 83"/>
                    <a:gd name="T18" fmla="*/ 19 w 107"/>
                    <a:gd name="T19" fmla="*/ 62 h 83"/>
                    <a:gd name="T20" fmla="*/ 18 w 107"/>
                    <a:gd name="T21" fmla="*/ 67 h 83"/>
                    <a:gd name="T22" fmla="*/ 16 w 107"/>
                    <a:gd name="T23" fmla="*/ 68 h 83"/>
                    <a:gd name="T24" fmla="*/ 17 w 107"/>
                    <a:gd name="T25" fmla="*/ 68 h 83"/>
                    <a:gd name="T26" fmla="*/ 13 w 107"/>
                    <a:gd name="T27" fmla="*/ 77 h 83"/>
                    <a:gd name="T28" fmla="*/ 12 w 107"/>
                    <a:gd name="T29" fmla="*/ 76 h 83"/>
                    <a:gd name="T30" fmla="*/ 13 w 107"/>
                    <a:gd name="T31" fmla="*/ 77 h 83"/>
                    <a:gd name="T32" fmla="*/ 10 w 107"/>
                    <a:gd name="T33" fmla="*/ 79 h 83"/>
                    <a:gd name="T34" fmla="*/ 11 w 107"/>
                    <a:gd name="T35" fmla="*/ 78 h 83"/>
                    <a:gd name="T36" fmla="*/ 8 w 107"/>
                    <a:gd name="T37" fmla="*/ 79 h 83"/>
                    <a:gd name="T38" fmla="*/ 7 w 107"/>
                    <a:gd name="T39" fmla="*/ 80 h 83"/>
                    <a:gd name="T40" fmla="*/ 5 w 107"/>
                    <a:gd name="T41" fmla="*/ 83 h 83"/>
                    <a:gd name="T42" fmla="*/ 5 w 107"/>
                    <a:gd name="T43" fmla="*/ 81 h 83"/>
                    <a:gd name="T44" fmla="*/ 3 w 107"/>
                    <a:gd name="T45" fmla="*/ 83 h 83"/>
                    <a:gd name="T46" fmla="*/ 1 w 107"/>
                    <a:gd name="T47" fmla="*/ 82 h 83"/>
                    <a:gd name="T48" fmla="*/ 3 w 107"/>
                    <a:gd name="T49" fmla="*/ 79 h 83"/>
                    <a:gd name="T50" fmla="*/ 5 w 107"/>
                    <a:gd name="T51" fmla="*/ 70 h 83"/>
                    <a:gd name="T52" fmla="*/ 8 w 107"/>
                    <a:gd name="T53" fmla="*/ 68 h 83"/>
                    <a:gd name="T54" fmla="*/ 13 w 107"/>
                    <a:gd name="T55" fmla="*/ 61 h 83"/>
                    <a:gd name="T56" fmla="*/ 14 w 107"/>
                    <a:gd name="T57" fmla="*/ 62 h 83"/>
                    <a:gd name="T58" fmla="*/ 16 w 107"/>
                    <a:gd name="T59" fmla="*/ 57 h 83"/>
                    <a:gd name="T60" fmla="*/ 18 w 107"/>
                    <a:gd name="T61" fmla="*/ 55 h 83"/>
                    <a:gd name="T62" fmla="*/ 18 w 107"/>
                    <a:gd name="T63" fmla="*/ 54 h 83"/>
                    <a:gd name="T64" fmla="*/ 19 w 107"/>
                    <a:gd name="T65" fmla="*/ 54 h 83"/>
                    <a:gd name="T66" fmla="*/ 19 w 107"/>
                    <a:gd name="T67" fmla="*/ 53 h 83"/>
                    <a:gd name="T68" fmla="*/ 30 w 107"/>
                    <a:gd name="T69" fmla="*/ 41 h 83"/>
                    <a:gd name="T70" fmla="*/ 31 w 107"/>
                    <a:gd name="T71" fmla="*/ 38 h 83"/>
                    <a:gd name="T72" fmla="*/ 42 w 107"/>
                    <a:gd name="T73" fmla="*/ 30 h 83"/>
                    <a:gd name="T74" fmla="*/ 65 w 107"/>
                    <a:gd name="T75" fmla="*/ 15 h 83"/>
                    <a:gd name="T76" fmla="*/ 65 w 107"/>
                    <a:gd name="T77" fmla="*/ 16 h 83"/>
                    <a:gd name="T78" fmla="*/ 68 w 107"/>
                    <a:gd name="T79" fmla="*/ 16 h 83"/>
                    <a:gd name="T80" fmla="*/ 69 w 107"/>
                    <a:gd name="T81" fmla="*/ 13 h 83"/>
                    <a:gd name="T82" fmla="*/ 76 w 107"/>
                    <a:gd name="T83" fmla="*/ 9 h 83"/>
                    <a:gd name="T84" fmla="*/ 80 w 107"/>
                    <a:gd name="T85" fmla="*/ 9 h 83"/>
                    <a:gd name="T86" fmla="*/ 81 w 107"/>
                    <a:gd name="T87" fmla="*/ 7 h 83"/>
                    <a:gd name="T88" fmla="*/ 87 w 107"/>
                    <a:gd name="T89" fmla="*/ 6 h 83"/>
                    <a:gd name="T90" fmla="*/ 96 w 107"/>
                    <a:gd name="T91" fmla="*/ 2 h 83"/>
                    <a:gd name="T92" fmla="*/ 106 w 107"/>
                    <a:gd name="T93" fmla="*/ 0 h 83"/>
                    <a:gd name="T94" fmla="*/ 106 w 107"/>
                    <a:gd name="T95" fmla="*/ 2 h 83"/>
                    <a:gd name="T96" fmla="*/ 103 w 107"/>
                    <a:gd name="T97" fmla="*/ 3 h 83"/>
                    <a:gd name="T98" fmla="*/ 97 w 107"/>
                    <a:gd name="T99" fmla="*/ 5 h 83"/>
                    <a:gd name="T100" fmla="*/ 95 w 107"/>
                    <a:gd name="T101" fmla="*/ 7 h 83"/>
                    <a:gd name="T102" fmla="*/ 95 w 107"/>
                    <a:gd name="T103" fmla="*/ 8 h 83"/>
                    <a:gd name="T104" fmla="*/ 95 w 107"/>
                    <a:gd name="T105" fmla="*/ 8 h 83"/>
                    <a:gd name="T106" fmla="*/ 92 w 107"/>
                    <a:gd name="T107" fmla="*/ 8 h 83"/>
                    <a:gd name="T108" fmla="*/ 14 w 107"/>
                    <a:gd name="T109" fmla="*/ 74 h 83"/>
                    <a:gd name="T110" fmla="*/ 15 w 107"/>
                    <a:gd name="T111" fmla="*/ 73 h 83"/>
                    <a:gd name="T112" fmla="*/ 14 w 107"/>
                    <a:gd name="T113" fmla="*/ 73 h 83"/>
                    <a:gd name="T114" fmla="*/ 14 w 107"/>
                    <a:gd name="T115" fmla="*/ 7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07" h="83">
                      <a:moveTo>
                        <a:pt x="92" y="8"/>
                      </a:moveTo>
                      <a:cubicBezTo>
                        <a:pt x="92" y="8"/>
                        <a:pt x="92" y="9"/>
                        <a:pt x="92" y="10"/>
                      </a:cubicBezTo>
                      <a:cubicBezTo>
                        <a:pt x="92" y="9"/>
                        <a:pt x="91" y="10"/>
                        <a:pt x="90" y="10"/>
                      </a:cubicBezTo>
                      <a:cubicBezTo>
                        <a:pt x="85" y="15"/>
                        <a:pt x="78" y="17"/>
                        <a:pt x="72" y="20"/>
                      </a:cubicBezTo>
                      <a:cubicBezTo>
                        <a:pt x="71" y="20"/>
                        <a:pt x="70" y="20"/>
                        <a:pt x="69" y="21"/>
                      </a:cubicBezTo>
                      <a:cubicBezTo>
                        <a:pt x="62" y="26"/>
                        <a:pt x="56" y="33"/>
                        <a:pt x="47" y="36"/>
                      </a:cubicBezTo>
                      <a:cubicBezTo>
                        <a:pt x="41" y="33"/>
                        <a:pt x="40" y="41"/>
                        <a:pt x="36" y="43"/>
                      </a:cubicBezTo>
                      <a:cubicBezTo>
                        <a:pt x="34" y="48"/>
                        <a:pt x="32" y="52"/>
                        <a:pt x="28" y="52"/>
                      </a:cubicBezTo>
                      <a:cubicBezTo>
                        <a:pt x="25" y="57"/>
                        <a:pt x="23" y="59"/>
                        <a:pt x="20" y="64"/>
                      </a:cubicBezTo>
                      <a:cubicBezTo>
                        <a:pt x="19" y="64"/>
                        <a:pt x="20" y="62"/>
                        <a:pt x="19" y="62"/>
                      </a:cubicBezTo>
                      <a:cubicBezTo>
                        <a:pt x="18" y="64"/>
                        <a:pt x="17" y="66"/>
                        <a:pt x="18" y="67"/>
                      </a:cubicBezTo>
                      <a:cubicBezTo>
                        <a:pt x="17" y="67"/>
                        <a:pt x="17" y="68"/>
                        <a:pt x="16" y="68"/>
                      </a:cubicBezTo>
                      <a:cubicBezTo>
                        <a:pt x="16" y="68"/>
                        <a:pt x="17" y="68"/>
                        <a:pt x="17" y="68"/>
                      </a:cubicBezTo>
                      <a:cubicBezTo>
                        <a:pt x="13" y="70"/>
                        <a:pt x="18" y="74"/>
                        <a:pt x="13" y="77"/>
                      </a:cubicBezTo>
                      <a:cubicBezTo>
                        <a:pt x="14" y="75"/>
                        <a:pt x="13" y="77"/>
                        <a:pt x="12" y="76"/>
                      </a:cubicBezTo>
                      <a:cubicBezTo>
                        <a:pt x="12" y="77"/>
                        <a:pt x="12" y="77"/>
                        <a:pt x="13" y="77"/>
                      </a:cubicBezTo>
                      <a:cubicBezTo>
                        <a:pt x="13" y="78"/>
                        <a:pt x="12" y="79"/>
                        <a:pt x="10" y="79"/>
                      </a:cubicBezTo>
                      <a:cubicBezTo>
                        <a:pt x="10" y="79"/>
                        <a:pt x="10" y="78"/>
                        <a:pt x="11" y="78"/>
                      </a:cubicBezTo>
                      <a:cubicBezTo>
                        <a:pt x="10" y="77"/>
                        <a:pt x="9" y="80"/>
                        <a:pt x="8" y="79"/>
                      </a:cubicBezTo>
                      <a:cubicBezTo>
                        <a:pt x="8" y="80"/>
                        <a:pt x="8" y="79"/>
                        <a:pt x="7" y="80"/>
                      </a:cubicBezTo>
                      <a:cubicBezTo>
                        <a:pt x="8" y="82"/>
                        <a:pt x="7" y="83"/>
                        <a:pt x="5" y="83"/>
                      </a:cubicBezTo>
                      <a:cubicBezTo>
                        <a:pt x="5" y="82"/>
                        <a:pt x="5" y="82"/>
                        <a:pt x="5" y="81"/>
                      </a:cubicBezTo>
                      <a:cubicBezTo>
                        <a:pt x="4" y="81"/>
                        <a:pt x="4" y="82"/>
                        <a:pt x="3" y="83"/>
                      </a:cubicBezTo>
                      <a:cubicBezTo>
                        <a:pt x="2" y="82"/>
                        <a:pt x="1" y="82"/>
                        <a:pt x="1" y="82"/>
                      </a:cubicBezTo>
                      <a:cubicBezTo>
                        <a:pt x="0" y="80"/>
                        <a:pt x="1" y="80"/>
                        <a:pt x="3" y="79"/>
                      </a:cubicBezTo>
                      <a:cubicBezTo>
                        <a:pt x="2" y="76"/>
                        <a:pt x="5" y="74"/>
                        <a:pt x="5" y="70"/>
                      </a:cubicBezTo>
                      <a:cubicBezTo>
                        <a:pt x="7" y="70"/>
                        <a:pt x="6" y="68"/>
                        <a:pt x="8" y="68"/>
                      </a:cubicBezTo>
                      <a:cubicBezTo>
                        <a:pt x="8" y="64"/>
                        <a:pt x="11" y="63"/>
                        <a:pt x="13" y="61"/>
                      </a:cubicBezTo>
                      <a:cubicBezTo>
                        <a:pt x="14" y="60"/>
                        <a:pt x="13" y="62"/>
                        <a:pt x="14" y="62"/>
                      </a:cubicBezTo>
                      <a:cubicBezTo>
                        <a:pt x="15" y="60"/>
                        <a:pt x="17" y="58"/>
                        <a:pt x="16" y="57"/>
                      </a:cubicBezTo>
                      <a:cubicBezTo>
                        <a:pt x="17" y="56"/>
                        <a:pt x="18" y="56"/>
                        <a:pt x="18" y="55"/>
                      </a:cubicBezTo>
                      <a:cubicBezTo>
                        <a:pt x="18" y="55"/>
                        <a:pt x="17" y="55"/>
                        <a:pt x="18" y="54"/>
                      </a:cubicBezTo>
                      <a:cubicBezTo>
                        <a:pt x="18" y="54"/>
                        <a:pt x="19" y="54"/>
                        <a:pt x="19" y="54"/>
                      </a:cubicBezTo>
                      <a:cubicBezTo>
                        <a:pt x="19" y="54"/>
                        <a:pt x="19" y="53"/>
                        <a:pt x="19" y="53"/>
                      </a:cubicBezTo>
                      <a:cubicBezTo>
                        <a:pt x="23" y="50"/>
                        <a:pt x="25" y="43"/>
                        <a:pt x="30" y="41"/>
                      </a:cubicBezTo>
                      <a:cubicBezTo>
                        <a:pt x="30" y="40"/>
                        <a:pt x="31" y="40"/>
                        <a:pt x="31" y="38"/>
                      </a:cubicBezTo>
                      <a:cubicBezTo>
                        <a:pt x="34" y="37"/>
                        <a:pt x="38" y="30"/>
                        <a:pt x="42" y="30"/>
                      </a:cubicBezTo>
                      <a:cubicBezTo>
                        <a:pt x="47" y="24"/>
                        <a:pt x="56" y="18"/>
                        <a:pt x="65" y="15"/>
                      </a:cubicBezTo>
                      <a:cubicBezTo>
                        <a:pt x="65" y="15"/>
                        <a:pt x="64" y="15"/>
                        <a:pt x="65" y="16"/>
                      </a:cubicBezTo>
                      <a:cubicBezTo>
                        <a:pt x="66" y="16"/>
                        <a:pt x="66" y="15"/>
                        <a:pt x="68" y="16"/>
                      </a:cubicBezTo>
                      <a:cubicBezTo>
                        <a:pt x="69" y="15"/>
                        <a:pt x="69" y="14"/>
                        <a:pt x="69" y="13"/>
                      </a:cubicBezTo>
                      <a:cubicBezTo>
                        <a:pt x="72" y="13"/>
                        <a:pt x="74" y="10"/>
                        <a:pt x="76" y="9"/>
                      </a:cubicBezTo>
                      <a:cubicBezTo>
                        <a:pt x="78" y="9"/>
                        <a:pt x="80" y="7"/>
                        <a:pt x="80" y="9"/>
                      </a:cubicBezTo>
                      <a:cubicBezTo>
                        <a:pt x="81" y="9"/>
                        <a:pt x="81" y="8"/>
                        <a:pt x="81" y="7"/>
                      </a:cubicBezTo>
                      <a:cubicBezTo>
                        <a:pt x="83" y="6"/>
                        <a:pt x="85" y="4"/>
                        <a:pt x="87" y="6"/>
                      </a:cubicBezTo>
                      <a:cubicBezTo>
                        <a:pt x="89" y="2"/>
                        <a:pt x="95" y="6"/>
                        <a:pt x="96" y="2"/>
                      </a:cubicBezTo>
                      <a:cubicBezTo>
                        <a:pt x="99" y="2"/>
                        <a:pt x="103" y="0"/>
                        <a:pt x="106" y="0"/>
                      </a:cubicBezTo>
                      <a:cubicBezTo>
                        <a:pt x="106" y="1"/>
                        <a:pt x="106" y="3"/>
                        <a:pt x="106" y="2"/>
                      </a:cubicBezTo>
                      <a:cubicBezTo>
                        <a:pt x="107" y="3"/>
                        <a:pt x="104" y="4"/>
                        <a:pt x="103" y="3"/>
                      </a:cubicBezTo>
                      <a:cubicBezTo>
                        <a:pt x="103" y="5"/>
                        <a:pt x="99" y="6"/>
                        <a:pt x="97" y="5"/>
                      </a:cubicBezTo>
                      <a:cubicBezTo>
                        <a:pt x="96" y="6"/>
                        <a:pt x="96" y="7"/>
                        <a:pt x="95" y="7"/>
                      </a:cubicBezTo>
                      <a:cubicBezTo>
                        <a:pt x="95" y="8"/>
                        <a:pt x="95" y="8"/>
                        <a:pt x="95" y="8"/>
                      </a:cubicBezTo>
                      <a:cubicBezTo>
                        <a:pt x="95" y="9"/>
                        <a:pt x="94" y="8"/>
                        <a:pt x="95" y="8"/>
                      </a:cubicBezTo>
                      <a:cubicBezTo>
                        <a:pt x="94" y="6"/>
                        <a:pt x="93" y="8"/>
                        <a:pt x="92" y="8"/>
                      </a:cubicBezTo>
                      <a:close/>
                      <a:moveTo>
                        <a:pt x="14" y="74"/>
                      </a:moveTo>
                      <a:cubicBezTo>
                        <a:pt x="14" y="74"/>
                        <a:pt x="15" y="74"/>
                        <a:pt x="15" y="73"/>
                      </a:cubicBezTo>
                      <a:cubicBezTo>
                        <a:pt x="14" y="73"/>
                        <a:pt x="14" y="73"/>
                        <a:pt x="14" y="73"/>
                      </a:cubicBezTo>
                      <a:cubicBezTo>
                        <a:pt x="14" y="73"/>
                        <a:pt x="13" y="74"/>
                        <a:pt x="14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Freeform 12"/>
                <p:cNvSpPr/>
                <p:nvPr/>
              </p:nvSpPr>
              <p:spPr bwMode="auto">
                <a:xfrm>
                  <a:off x="5942013" y="2749550"/>
                  <a:ext cx="12700" cy="17463"/>
                </a:xfrm>
                <a:custGeom>
                  <a:avLst/>
                  <a:gdLst>
                    <a:gd name="T0" fmla="*/ 2 w 3"/>
                    <a:gd name="T1" fmla="*/ 0 h 4"/>
                    <a:gd name="T2" fmla="*/ 0 w 3"/>
                    <a:gd name="T3" fmla="*/ 3 h 4"/>
                    <a:gd name="T4" fmla="*/ 0 w 3"/>
                    <a:gd name="T5" fmla="*/ 1 h 4"/>
                    <a:gd name="T6" fmla="*/ 2 w 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2" y="0"/>
                      </a:moveTo>
                      <a:cubicBezTo>
                        <a:pt x="3" y="0"/>
                        <a:pt x="2" y="4"/>
                        <a:pt x="0" y="3"/>
                      </a:cubicBezTo>
                      <a:cubicBezTo>
                        <a:pt x="2" y="2"/>
                        <a:pt x="0" y="2"/>
                        <a:pt x="0" y="1"/>
                      </a:cubicBezTo>
                      <a:cubicBezTo>
                        <a:pt x="1" y="0"/>
                        <a:pt x="3" y="1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Freeform 13"/>
                <p:cNvSpPr/>
                <p:nvPr/>
              </p:nvSpPr>
              <p:spPr bwMode="auto">
                <a:xfrm>
                  <a:off x="5408613" y="3317875"/>
                  <a:ext cx="33338" cy="80963"/>
                </a:xfrm>
                <a:custGeom>
                  <a:avLst/>
                  <a:gdLst>
                    <a:gd name="T0" fmla="*/ 1 w 8"/>
                    <a:gd name="T1" fmla="*/ 0 h 19"/>
                    <a:gd name="T2" fmla="*/ 3 w 8"/>
                    <a:gd name="T3" fmla="*/ 2 h 19"/>
                    <a:gd name="T4" fmla="*/ 7 w 8"/>
                    <a:gd name="T5" fmla="*/ 2 h 19"/>
                    <a:gd name="T6" fmla="*/ 6 w 8"/>
                    <a:gd name="T7" fmla="*/ 5 h 19"/>
                    <a:gd name="T8" fmla="*/ 7 w 8"/>
                    <a:gd name="T9" fmla="*/ 7 h 19"/>
                    <a:gd name="T10" fmla="*/ 5 w 8"/>
                    <a:gd name="T11" fmla="*/ 7 h 19"/>
                    <a:gd name="T12" fmla="*/ 5 w 8"/>
                    <a:gd name="T13" fmla="*/ 8 h 19"/>
                    <a:gd name="T14" fmla="*/ 7 w 8"/>
                    <a:gd name="T15" fmla="*/ 8 h 19"/>
                    <a:gd name="T16" fmla="*/ 3 w 8"/>
                    <a:gd name="T17" fmla="*/ 12 h 19"/>
                    <a:gd name="T18" fmla="*/ 3 w 8"/>
                    <a:gd name="T19" fmla="*/ 19 h 19"/>
                    <a:gd name="T20" fmla="*/ 3 w 8"/>
                    <a:gd name="T21" fmla="*/ 16 h 19"/>
                    <a:gd name="T22" fmla="*/ 4 w 8"/>
                    <a:gd name="T23" fmla="*/ 16 h 19"/>
                    <a:gd name="T24" fmla="*/ 1 w 8"/>
                    <a:gd name="T25" fmla="*/ 11 h 19"/>
                    <a:gd name="T26" fmla="*/ 1 w 8"/>
                    <a:gd name="T27" fmla="*/ 9 h 19"/>
                    <a:gd name="T28" fmla="*/ 3 w 8"/>
                    <a:gd name="T29" fmla="*/ 11 h 19"/>
                    <a:gd name="T30" fmla="*/ 4 w 8"/>
                    <a:gd name="T31" fmla="*/ 7 h 19"/>
                    <a:gd name="T32" fmla="*/ 1 w 8"/>
                    <a:gd name="T33" fmla="*/ 5 h 19"/>
                    <a:gd name="T34" fmla="*/ 1 w 8"/>
                    <a:gd name="T35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" h="19">
                      <a:moveTo>
                        <a:pt x="1" y="0"/>
                      </a:moveTo>
                      <a:cubicBezTo>
                        <a:pt x="2" y="1"/>
                        <a:pt x="3" y="0"/>
                        <a:pt x="3" y="2"/>
                      </a:cubicBezTo>
                      <a:cubicBezTo>
                        <a:pt x="5" y="2"/>
                        <a:pt x="6" y="2"/>
                        <a:pt x="7" y="2"/>
                      </a:cubicBezTo>
                      <a:cubicBezTo>
                        <a:pt x="6" y="4"/>
                        <a:pt x="8" y="3"/>
                        <a:pt x="6" y="5"/>
                      </a:cubicBezTo>
                      <a:cubicBezTo>
                        <a:pt x="5" y="6"/>
                        <a:pt x="7" y="6"/>
                        <a:pt x="7" y="7"/>
                      </a:cubicBezTo>
                      <a:cubicBezTo>
                        <a:pt x="6" y="7"/>
                        <a:pt x="5" y="6"/>
                        <a:pt x="5" y="7"/>
                      </a:cubicBezTo>
                      <a:cubicBezTo>
                        <a:pt x="5" y="8"/>
                        <a:pt x="7" y="8"/>
                        <a:pt x="5" y="8"/>
                      </a:cubicBezTo>
                      <a:cubicBezTo>
                        <a:pt x="6" y="9"/>
                        <a:pt x="6" y="8"/>
                        <a:pt x="7" y="8"/>
                      </a:cubicBezTo>
                      <a:cubicBezTo>
                        <a:pt x="5" y="10"/>
                        <a:pt x="6" y="12"/>
                        <a:pt x="3" y="12"/>
                      </a:cubicBezTo>
                      <a:cubicBezTo>
                        <a:pt x="5" y="14"/>
                        <a:pt x="5" y="16"/>
                        <a:pt x="3" y="19"/>
                      </a:cubicBezTo>
                      <a:cubicBezTo>
                        <a:pt x="3" y="18"/>
                        <a:pt x="2" y="18"/>
                        <a:pt x="3" y="16"/>
                      </a:cubicBezTo>
                      <a:cubicBezTo>
                        <a:pt x="3" y="16"/>
                        <a:pt x="3" y="16"/>
                        <a:pt x="4" y="16"/>
                      </a:cubicBezTo>
                      <a:cubicBezTo>
                        <a:pt x="2" y="15"/>
                        <a:pt x="4" y="11"/>
                        <a:pt x="1" y="11"/>
                      </a:cubicBezTo>
                      <a:cubicBezTo>
                        <a:pt x="1" y="10"/>
                        <a:pt x="0" y="9"/>
                        <a:pt x="1" y="9"/>
                      </a:cubicBezTo>
                      <a:cubicBezTo>
                        <a:pt x="1" y="10"/>
                        <a:pt x="3" y="9"/>
                        <a:pt x="3" y="11"/>
                      </a:cubicBezTo>
                      <a:cubicBezTo>
                        <a:pt x="4" y="9"/>
                        <a:pt x="2" y="8"/>
                        <a:pt x="4" y="7"/>
                      </a:cubicBezTo>
                      <a:cubicBezTo>
                        <a:pt x="3" y="6"/>
                        <a:pt x="2" y="5"/>
                        <a:pt x="1" y="5"/>
                      </a:cubicBezTo>
                      <a:cubicBezTo>
                        <a:pt x="0" y="3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Freeform 14"/>
                <p:cNvSpPr/>
                <p:nvPr/>
              </p:nvSpPr>
              <p:spPr bwMode="auto">
                <a:xfrm>
                  <a:off x="6219825" y="2741613"/>
                  <a:ext cx="328613" cy="179388"/>
                </a:xfrm>
                <a:custGeom>
                  <a:avLst/>
                  <a:gdLst>
                    <a:gd name="T0" fmla="*/ 1 w 77"/>
                    <a:gd name="T1" fmla="*/ 0 h 42"/>
                    <a:gd name="T2" fmla="*/ 17 w 77"/>
                    <a:gd name="T3" fmla="*/ 5 h 42"/>
                    <a:gd name="T4" fmla="*/ 20 w 77"/>
                    <a:gd name="T5" fmla="*/ 5 h 42"/>
                    <a:gd name="T6" fmla="*/ 74 w 77"/>
                    <a:gd name="T7" fmla="*/ 37 h 42"/>
                    <a:gd name="T8" fmla="*/ 75 w 77"/>
                    <a:gd name="T9" fmla="*/ 40 h 42"/>
                    <a:gd name="T10" fmla="*/ 76 w 77"/>
                    <a:gd name="T11" fmla="*/ 42 h 42"/>
                    <a:gd name="T12" fmla="*/ 69 w 77"/>
                    <a:gd name="T13" fmla="*/ 36 h 42"/>
                    <a:gd name="T14" fmla="*/ 67 w 77"/>
                    <a:gd name="T15" fmla="*/ 36 h 42"/>
                    <a:gd name="T16" fmla="*/ 59 w 77"/>
                    <a:gd name="T17" fmla="*/ 30 h 42"/>
                    <a:gd name="T18" fmla="*/ 24 w 77"/>
                    <a:gd name="T19" fmla="*/ 14 h 42"/>
                    <a:gd name="T20" fmla="*/ 9 w 77"/>
                    <a:gd name="T21" fmla="*/ 7 h 42"/>
                    <a:gd name="T22" fmla="*/ 6 w 77"/>
                    <a:gd name="T23" fmla="*/ 4 h 42"/>
                    <a:gd name="T24" fmla="*/ 1 w 77"/>
                    <a:gd name="T25" fmla="*/ 2 h 42"/>
                    <a:gd name="T26" fmla="*/ 1 w 77"/>
                    <a:gd name="T2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7" h="42">
                      <a:moveTo>
                        <a:pt x="1" y="0"/>
                      </a:moveTo>
                      <a:cubicBezTo>
                        <a:pt x="6" y="3"/>
                        <a:pt x="12" y="2"/>
                        <a:pt x="17" y="5"/>
                      </a:cubicBezTo>
                      <a:cubicBezTo>
                        <a:pt x="18" y="5"/>
                        <a:pt x="18" y="5"/>
                        <a:pt x="20" y="5"/>
                      </a:cubicBezTo>
                      <a:cubicBezTo>
                        <a:pt x="41" y="12"/>
                        <a:pt x="60" y="22"/>
                        <a:pt x="74" y="37"/>
                      </a:cubicBezTo>
                      <a:cubicBezTo>
                        <a:pt x="74" y="39"/>
                        <a:pt x="75" y="39"/>
                        <a:pt x="75" y="40"/>
                      </a:cubicBezTo>
                      <a:cubicBezTo>
                        <a:pt x="76" y="40"/>
                        <a:pt x="77" y="41"/>
                        <a:pt x="76" y="42"/>
                      </a:cubicBezTo>
                      <a:cubicBezTo>
                        <a:pt x="73" y="41"/>
                        <a:pt x="70" y="39"/>
                        <a:pt x="69" y="36"/>
                      </a:cubicBezTo>
                      <a:cubicBezTo>
                        <a:pt x="68" y="35"/>
                        <a:pt x="68" y="37"/>
                        <a:pt x="67" y="36"/>
                      </a:cubicBezTo>
                      <a:cubicBezTo>
                        <a:pt x="64" y="34"/>
                        <a:pt x="62" y="33"/>
                        <a:pt x="59" y="30"/>
                      </a:cubicBezTo>
                      <a:cubicBezTo>
                        <a:pt x="47" y="25"/>
                        <a:pt x="37" y="18"/>
                        <a:pt x="24" y="14"/>
                      </a:cubicBezTo>
                      <a:cubicBezTo>
                        <a:pt x="21" y="9"/>
                        <a:pt x="15" y="9"/>
                        <a:pt x="9" y="7"/>
                      </a:cubicBezTo>
                      <a:cubicBezTo>
                        <a:pt x="9" y="5"/>
                        <a:pt x="6" y="6"/>
                        <a:pt x="6" y="4"/>
                      </a:cubicBezTo>
                      <a:cubicBezTo>
                        <a:pt x="4" y="4"/>
                        <a:pt x="2" y="3"/>
                        <a:pt x="1" y="2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" name="Freeform 15"/>
                <p:cNvSpPr>
                  <a:spLocks noEditPoints="1"/>
                </p:cNvSpPr>
                <p:nvPr/>
              </p:nvSpPr>
              <p:spPr bwMode="auto">
                <a:xfrm>
                  <a:off x="5395914" y="3009900"/>
                  <a:ext cx="1392238" cy="1119188"/>
                </a:xfrm>
                <a:custGeom>
                  <a:avLst/>
                  <a:gdLst>
                    <a:gd name="T0" fmla="*/ 293 w 326"/>
                    <a:gd name="T1" fmla="*/ 5 h 262"/>
                    <a:gd name="T2" fmla="*/ 300 w 326"/>
                    <a:gd name="T3" fmla="*/ 15 h 262"/>
                    <a:gd name="T4" fmla="*/ 313 w 326"/>
                    <a:gd name="T5" fmla="*/ 41 h 262"/>
                    <a:gd name="T6" fmla="*/ 315 w 326"/>
                    <a:gd name="T7" fmla="*/ 51 h 262"/>
                    <a:gd name="T8" fmla="*/ 321 w 326"/>
                    <a:gd name="T9" fmla="*/ 74 h 262"/>
                    <a:gd name="T10" fmla="*/ 324 w 326"/>
                    <a:gd name="T11" fmla="*/ 95 h 262"/>
                    <a:gd name="T12" fmla="*/ 326 w 326"/>
                    <a:gd name="T13" fmla="*/ 104 h 262"/>
                    <a:gd name="T14" fmla="*/ 317 w 326"/>
                    <a:gd name="T15" fmla="*/ 140 h 262"/>
                    <a:gd name="T16" fmla="*/ 305 w 326"/>
                    <a:gd name="T17" fmla="*/ 172 h 262"/>
                    <a:gd name="T18" fmla="*/ 276 w 326"/>
                    <a:gd name="T19" fmla="*/ 207 h 262"/>
                    <a:gd name="T20" fmla="*/ 221 w 326"/>
                    <a:gd name="T21" fmla="*/ 243 h 262"/>
                    <a:gd name="T22" fmla="*/ 206 w 326"/>
                    <a:gd name="T23" fmla="*/ 249 h 262"/>
                    <a:gd name="T24" fmla="*/ 194 w 326"/>
                    <a:gd name="T25" fmla="*/ 256 h 262"/>
                    <a:gd name="T26" fmla="*/ 187 w 326"/>
                    <a:gd name="T27" fmla="*/ 258 h 262"/>
                    <a:gd name="T28" fmla="*/ 170 w 326"/>
                    <a:gd name="T29" fmla="*/ 254 h 262"/>
                    <a:gd name="T30" fmla="*/ 118 w 326"/>
                    <a:gd name="T31" fmla="*/ 247 h 262"/>
                    <a:gd name="T32" fmla="*/ 74 w 326"/>
                    <a:gd name="T33" fmla="*/ 226 h 262"/>
                    <a:gd name="T34" fmla="*/ 48 w 326"/>
                    <a:gd name="T35" fmla="*/ 206 h 262"/>
                    <a:gd name="T36" fmla="*/ 33 w 326"/>
                    <a:gd name="T37" fmla="*/ 189 h 262"/>
                    <a:gd name="T38" fmla="*/ 12 w 326"/>
                    <a:gd name="T39" fmla="*/ 155 h 262"/>
                    <a:gd name="T40" fmla="*/ 3 w 326"/>
                    <a:gd name="T41" fmla="*/ 104 h 262"/>
                    <a:gd name="T42" fmla="*/ 3 w 326"/>
                    <a:gd name="T43" fmla="*/ 94 h 262"/>
                    <a:gd name="T44" fmla="*/ 6 w 326"/>
                    <a:gd name="T45" fmla="*/ 95 h 262"/>
                    <a:gd name="T46" fmla="*/ 10 w 326"/>
                    <a:gd name="T47" fmla="*/ 111 h 262"/>
                    <a:gd name="T48" fmla="*/ 22 w 326"/>
                    <a:gd name="T49" fmla="*/ 148 h 262"/>
                    <a:gd name="T50" fmla="*/ 34 w 326"/>
                    <a:gd name="T51" fmla="*/ 169 h 262"/>
                    <a:gd name="T52" fmla="*/ 43 w 326"/>
                    <a:gd name="T53" fmla="*/ 187 h 262"/>
                    <a:gd name="T54" fmla="*/ 61 w 326"/>
                    <a:gd name="T55" fmla="*/ 206 h 262"/>
                    <a:gd name="T56" fmla="*/ 90 w 326"/>
                    <a:gd name="T57" fmla="*/ 226 h 262"/>
                    <a:gd name="T58" fmla="*/ 113 w 326"/>
                    <a:gd name="T59" fmla="*/ 237 h 262"/>
                    <a:gd name="T60" fmla="*/ 141 w 326"/>
                    <a:gd name="T61" fmla="*/ 243 h 262"/>
                    <a:gd name="T62" fmla="*/ 154 w 326"/>
                    <a:gd name="T63" fmla="*/ 244 h 262"/>
                    <a:gd name="T64" fmla="*/ 187 w 326"/>
                    <a:gd name="T65" fmla="*/ 241 h 262"/>
                    <a:gd name="T66" fmla="*/ 213 w 326"/>
                    <a:gd name="T67" fmla="*/ 233 h 262"/>
                    <a:gd name="T68" fmla="*/ 236 w 326"/>
                    <a:gd name="T69" fmla="*/ 224 h 262"/>
                    <a:gd name="T70" fmla="*/ 244 w 326"/>
                    <a:gd name="T71" fmla="*/ 220 h 262"/>
                    <a:gd name="T72" fmla="*/ 266 w 326"/>
                    <a:gd name="T73" fmla="*/ 204 h 262"/>
                    <a:gd name="T74" fmla="*/ 286 w 326"/>
                    <a:gd name="T75" fmla="*/ 179 h 262"/>
                    <a:gd name="T76" fmla="*/ 289 w 326"/>
                    <a:gd name="T77" fmla="*/ 174 h 262"/>
                    <a:gd name="T78" fmla="*/ 302 w 326"/>
                    <a:gd name="T79" fmla="*/ 150 h 262"/>
                    <a:gd name="T80" fmla="*/ 309 w 326"/>
                    <a:gd name="T81" fmla="*/ 125 h 262"/>
                    <a:gd name="T82" fmla="*/ 312 w 326"/>
                    <a:gd name="T83" fmla="*/ 120 h 262"/>
                    <a:gd name="T84" fmla="*/ 314 w 326"/>
                    <a:gd name="T85" fmla="*/ 95 h 262"/>
                    <a:gd name="T86" fmla="*/ 315 w 326"/>
                    <a:gd name="T87" fmla="*/ 93 h 262"/>
                    <a:gd name="T88" fmla="*/ 317 w 326"/>
                    <a:gd name="T89" fmla="*/ 91 h 262"/>
                    <a:gd name="T90" fmla="*/ 315 w 326"/>
                    <a:gd name="T91" fmla="*/ 86 h 262"/>
                    <a:gd name="T92" fmla="*/ 315 w 326"/>
                    <a:gd name="T93" fmla="*/ 77 h 262"/>
                    <a:gd name="T94" fmla="*/ 313 w 326"/>
                    <a:gd name="T95" fmla="*/ 71 h 262"/>
                    <a:gd name="T96" fmla="*/ 313 w 326"/>
                    <a:gd name="T97" fmla="*/ 69 h 262"/>
                    <a:gd name="T98" fmla="*/ 311 w 326"/>
                    <a:gd name="T99" fmla="*/ 66 h 262"/>
                    <a:gd name="T100" fmla="*/ 312 w 326"/>
                    <a:gd name="T101" fmla="*/ 58 h 262"/>
                    <a:gd name="T102" fmla="*/ 310 w 326"/>
                    <a:gd name="T103" fmla="*/ 50 h 262"/>
                    <a:gd name="T104" fmla="*/ 301 w 326"/>
                    <a:gd name="T105" fmla="*/ 30 h 262"/>
                    <a:gd name="T106" fmla="*/ 298 w 326"/>
                    <a:gd name="T107" fmla="*/ 20 h 262"/>
                    <a:gd name="T108" fmla="*/ 296 w 326"/>
                    <a:gd name="T109" fmla="*/ 16 h 262"/>
                    <a:gd name="T110" fmla="*/ 288 w 326"/>
                    <a:gd name="T111" fmla="*/ 0 h 262"/>
                    <a:gd name="T112" fmla="*/ 299 w 326"/>
                    <a:gd name="T113" fmla="*/ 19 h 262"/>
                    <a:gd name="T114" fmla="*/ 311 w 326"/>
                    <a:gd name="T115" fmla="*/ 61 h 262"/>
                    <a:gd name="T116" fmla="*/ 312 w 326"/>
                    <a:gd name="T117" fmla="*/ 6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26" h="262">
                      <a:moveTo>
                        <a:pt x="288" y="0"/>
                      </a:moveTo>
                      <a:cubicBezTo>
                        <a:pt x="290" y="2"/>
                        <a:pt x="293" y="2"/>
                        <a:pt x="293" y="5"/>
                      </a:cubicBezTo>
                      <a:cubicBezTo>
                        <a:pt x="296" y="8"/>
                        <a:pt x="297" y="10"/>
                        <a:pt x="298" y="14"/>
                      </a:cubicBezTo>
                      <a:cubicBezTo>
                        <a:pt x="299" y="14"/>
                        <a:pt x="300" y="14"/>
                        <a:pt x="300" y="15"/>
                      </a:cubicBezTo>
                      <a:cubicBezTo>
                        <a:pt x="300" y="21"/>
                        <a:pt x="306" y="24"/>
                        <a:pt x="307" y="29"/>
                      </a:cubicBezTo>
                      <a:cubicBezTo>
                        <a:pt x="307" y="32"/>
                        <a:pt x="309" y="39"/>
                        <a:pt x="313" y="41"/>
                      </a:cubicBezTo>
                      <a:cubicBezTo>
                        <a:pt x="313" y="42"/>
                        <a:pt x="313" y="43"/>
                        <a:pt x="313" y="44"/>
                      </a:cubicBezTo>
                      <a:cubicBezTo>
                        <a:pt x="313" y="46"/>
                        <a:pt x="315" y="49"/>
                        <a:pt x="315" y="51"/>
                      </a:cubicBezTo>
                      <a:cubicBezTo>
                        <a:pt x="318" y="54"/>
                        <a:pt x="316" y="60"/>
                        <a:pt x="317" y="65"/>
                      </a:cubicBezTo>
                      <a:cubicBezTo>
                        <a:pt x="318" y="68"/>
                        <a:pt x="321" y="71"/>
                        <a:pt x="321" y="74"/>
                      </a:cubicBezTo>
                      <a:cubicBezTo>
                        <a:pt x="322" y="76"/>
                        <a:pt x="321" y="79"/>
                        <a:pt x="321" y="81"/>
                      </a:cubicBezTo>
                      <a:cubicBezTo>
                        <a:pt x="322" y="86"/>
                        <a:pt x="324" y="90"/>
                        <a:pt x="324" y="95"/>
                      </a:cubicBezTo>
                      <a:cubicBezTo>
                        <a:pt x="324" y="98"/>
                        <a:pt x="322" y="100"/>
                        <a:pt x="322" y="104"/>
                      </a:cubicBezTo>
                      <a:cubicBezTo>
                        <a:pt x="323" y="105"/>
                        <a:pt x="325" y="103"/>
                        <a:pt x="326" y="104"/>
                      </a:cubicBezTo>
                      <a:cubicBezTo>
                        <a:pt x="325" y="106"/>
                        <a:pt x="324" y="107"/>
                        <a:pt x="322" y="107"/>
                      </a:cubicBezTo>
                      <a:cubicBezTo>
                        <a:pt x="323" y="119"/>
                        <a:pt x="318" y="129"/>
                        <a:pt x="317" y="140"/>
                      </a:cubicBezTo>
                      <a:cubicBezTo>
                        <a:pt x="316" y="148"/>
                        <a:pt x="310" y="155"/>
                        <a:pt x="308" y="163"/>
                      </a:cubicBezTo>
                      <a:cubicBezTo>
                        <a:pt x="307" y="166"/>
                        <a:pt x="307" y="169"/>
                        <a:pt x="305" y="172"/>
                      </a:cubicBezTo>
                      <a:cubicBezTo>
                        <a:pt x="302" y="176"/>
                        <a:pt x="299" y="180"/>
                        <a:pt x="296" y="182"/>
                      </a:cubicBezTo>
                      <a:cubicBezTo>
                        <a:pt x="291" y="192"/>
                        <a:pt x="285" y="200"/>
                        <a:pt x="276" y="207"/>
                      </a:cubicBezTo>
                      <a:cubicBezTo>
                        <a:pt x="276" y="207"/>
                        <a:pt x="276" y="208"/>
                        <a:pt x="276" y="208"/>
                      </a:cubicBezTo>
                      <a:cubicBezTo>
                        <a:pt x="261" y="223"/>
                        <a:pt x="241" y="234"/>
                        <a:pt x="221" y="243"/>
                      </a:cubicBezTo>
                      <a:cubicBezTo>
                        <a:pt x="220" y="244"/>
                        <a:pt x="219" y="246"/>
                        <a:pt x="218" y="247"/>
                      </a:cubicBezTo>
                      <a:cubicBezTo>
                        <a:pt x="215" y="246"/>
                        <a:pt x="211" y="248"/>
                        <a:pt x="206" y="249"/>
                      </a:cubicBezTo>
                      <a:cubicBezTo>
                        <a:pt x="202" y="251"/>
                        <a:pt x="198" y="252"/>
                        <a:pt x="194" y="252"/>
                      </a:cubicBezTo>
                      <a:cubicBezTo>
                        <a:pt x="196" y="254"/>
                        <a:pt x="193" y="255"/>
                        <a:pt x="194" y="256"/>
                      </a:cubicBezTo>
                      <a:cubicBezTo>
                        <a:pt x="191" y="254"/>
                        <a:pt x="190" y="258"/>
                        <a:pt x="191" y="259"/>
                      </a:cubicBezTo>
                      <a:cubicBezTo>
                        <a:pt x="189" y="259"/>
                        <a:pt x="188" y="259"/>
                        <a:pt x="187" y="258"/>
                      </a:cubicBezTo>
                      <a:cubicBezTo>
                        <a:pt x="183" y="262"/>
                        <a:pt x="179" y="258"/>
                        <a:pt x="178" y="253"/>
                      </a:cubicBezTo>
                      <a:cubicBezTo>
                        <a:pt x="175" y="252"/>
                        <a:pt x="173" y="253"/>
                        <a:pt x="170" y="254"/>
                      </a:cubicBezTo>
                      <a:cubicBezTo>
                        <a:pt x="163" y="254"/>
                        <a:pt x="156" y="253"/>
                        <a:pt x="150" y="254"/>
                      </a:cubicBezTo>
                      <a:cubicBezTo>
                        <a:pt x="139" y="252"/>
                        <a:pt x="128" y="250"/>
                        <a:pt x="118" y="247"/>
                      </a:cubicBezTo>
                      <a:cubicBezTo>
                        <a:pt x="115" y="247"/>
                        <a:pt x="112" y="245"/>
                        <a:pt x="108" y="245"/>
                      </a:cubicBezTo>
                      <a:cubicBezTo>
                        <a:pt x="97" y="238"/>
                        <a:pt x="83" y="234"/>
                        <a:pt x="74" y="226"/>
                      </a:cubicBezTo>
                      <a:cubicBezTo>
                        <a:pt x="72" y="225"/>
                        <a:pt x="70" y="224"/>
                        <a:pt x="69" y="222"/>
                      </a:cubicBezTo>
                      <a:cubicBezTo>
                        <a:pt x="60" y="218"/>
                        <a:pt x="56" y="211"/>
                        <a:pt x="48" y="206"/>
                      </a:cubicBezTo>
                      <a:cubicBezTo>
                        <a:pt x="44" y="201"/>
                        <a:pt x="39" y="197"/>
                        <a:pt x="35" y="191"/>
                      </a:cubicBezTo>
                      <a:cubicBezTo>
                        <a:pt x="34" y="191"/>
                        <a:pt x="34" y="190"/>
                        <a:pt x="33" y="189"/>
                      </a:cubicBezTo>
                      <a:cubicBezTo>
                        <a:pt x="30" y="185"/>
                        <a:pt x="27" y="181"/>
                        <a:pt x="24" y="178"/>
                      </a:cubicBezTo>
                      <a:cubicBezTo>
                        <a:pt x="20" y="170"/>
                        <a:pt x="15" y="163"/>
                        <a:pt x="12" y="155"/>
                      </a:cubicBezTo>
                      <a:cubicBezTo>
                        <a:pt x="10" y="146"/>
                        <a:pt x="6" y="138"/>
                        <a:pt x="4" y="127"/>
                      </a:cubicBezTo>
                      <a:cubicBezTo>
                        <a:pt x="0" y="120"/>
                        <a:pt x="3" y="112"/>
                        <a:pt x="3" y="104"/>
                      </a:cubicBezTo>
                      <a:cubicBezTo>
                        <a:pt x="3" y="103"/>
                        <a:pt x="2" y="103"/>
                        <a:pt x="1" y="103"/>
                      </a:cubicBezTo>
                      <a:cubicBezTo>
                        <a:pt x="2" y="100"/>
                        <a:pt x="0" y="96"/>
                        <a:pt x="3" y="94"/>
                      </a:cubicBezTo>
                      <a:cubicBezTo>
                        <a:pt x="1" y="93"/>
                        <a:pt x="2" y="90"/>
                        <a:pt x="2" y="88"/>
                      </a:cubicBezTo>
                      <a:cubicBezTo>
                        <a:pt x="3" y="91"/>
                        <a:pt x="6" y="92"/>
                        <a:pt x="6" y="95"/>
                      </a:cubicBezTo>
                      <a:cubicBezTo>
                        <a:pt x="7" y="98"/>
                        <a:pt x="6" y="102"/>
                        <a:pt x="8" y="104"/>
                      </a:cubicBezTo>
                      <a:cubicBezTo>
                        <a:pt x="8" y="107"/>
                        <a:pt x="9" y="110"/>
                        <a:pt x="10" y="111"/>
                      </a:cubicBezTo>
                      <a:cubicBezTo>
                        <a:pt x="11" y="119"/>
                        <a:pt x="13" y="124"/>
                        <a:pt x="14" y="129"/>
                      </a:cubicBezTo>
                      <a:cubicBezTo>
                        <a:pt x="17" y="135"/>
                        <a:pt x="18" y="142"/>
                        <a:pt x="22" y="148"/>
                      </a:cubicBezTo>
                      <a:cubicBezTo>
                        <a:pt x="26" y="153"/>
                        <a:pt x="32" y="158"/>
                        <a:pt x="34" y="164"/>
                      </a:cubicBezTo>
                      <a:cubicBezTo>
                        <a:pt x="34" y="166"/>
                        <a:pt x="34" y="167"/>
                        <a:pt x="34" y="169"/>
                      </a:cubicBezTo>
                      <a:cubicBezTo>
                        <a:pt x="35" y="170"/>
                        <a:pt x="36" y="171"/>
                        <a:pt x="37" y="173"/>
                      </a:cubicBezTo>
                      <a:cubicBezTo>
                        <a:pt x="40" y="177"/>
                        <a:pt x="41" y="182"/>
                        <a:pt x="43" y="187"/>
                      </a:cubicBezTo>
                      <a:cubicBezTo>
                        <a:pt x="45" y="192"/>
                        <a:pt x="50" y="195"/>
                        <a:pt x="54" y="199"/>
                      </a:cubicBezTo>
                      <a:cubicBezTo>
                        <a:pt x="56" y="202"/>
                        <a:pt x="57" y="205"/>
                        <a:pt x="61" y="206"/>
                      </a:cubicBezTo>
                      <a:cubicBezTo>
                        <a:pt x="65" y="211"/>
                        <a:pt x="71" y="215"/>
                        <a:pt x="77" y="218"/>
                      </a:cubicBezTo>
                      <a:cubicBezTo>
                        <a:pt x="81" y="221"/>
                        <a:pt x="84" y="225"/>
                        <a:pt x="90" y="226"/>
                      </a:cubicBezTo>
                      <a:cubicBezTo>
                        <a:pt x="90" y="227"/>
                        <a:pt x="90" y="227"/>
                        <a:pt x="90" y="228"/>
                      </a:cubicBezTo>
                      <a:cubicBezTo>
                        <a:pt x="98" y="231"/>
                        <a:pt x="106" y="234"/>
                        <a:pt x="113" y="237"/>
                      </a:cubicBezTo>
                      <a:cubicBezTo>
                        <a:pt x="119" y="239"/>
                        <a:pt x="126" y="240"/>
                        <a:pt x="133" y="241"/>
                      </a:cubicBezTo>
                      <a:cubicBezTo>
                        <a:pt x="136" y="242"/>
                        <a:pt x="138" y="243"/>
                        <a:pt x="141" y="243"/>
                      </a:cubicBezTo>
                      <a:cubicBezTo>
                        <a:pt x="143" y="243"/>
                        <a:pt x="143" y="242"/>
                        <a:pt x="145" y="243"/>
                      </a:cubicBezTo>
                      <a:cubicBezTo>
                        <a:pt x="148" y="243"/>
                        <a:pt x="151" y="244"/>
                        <a:pt x="154" y="244"/>
                      </a:cubicBezTo>
                      <a:cubicBezTo>
                        <a:pt x="157" y="244"/>
                        <a:pt x="159" y="244"/>
                        <a:pt x="162" y="244"/>
                      </a:cubicBezTo>
                      <a:cubicBezTo>
                        <a:pt x="170" y="244"/>
                        <a:pt x="179" y="242"/>
                        <a:pt x="187" y="241"/>
                      </a:cubicBezTo>
                      <a:cubicBezTo>
                        <a:pt x="191" y="241"/>
                        <a:pt x="195" y="240"/>
                        <a:pt x="199" y="239"/>
                      </a:cubicBezTo>
                      <a:cubicBezTo>
                        <a:pt x="204" y="238"/>
                        <a:pt x="210" y="237"/>
                        <a:pt x="213" y="233"/>
                      </a:cubicBezTo>
                      <a:cubicBezTo>
                        <a:pt x="214" y="234"/>
                        <a:pt x="218" y="234"/>
                        <a:pt x="218" y="231"/>
                      </a:cubicBezTo>
                      <a:cubicBezTo>
                        <a:pt x="225" y="231"/>
                        <a:pt x="231" y="228"/>
                        <a:pt x="236" y="224"/>
                      </a:cubicBezTo>
                      <a:cubicBezTo>
                        <a:pt x="237" y="223"/>
                        <a:pt x="238" y="222"/>
                        <a:pt x="240" y="221"/>
                      </a:cubicBezTo>
                      <a:cubicBezTo>
                        <a:pt x="241" y="220"/>
                        <a:pt x="243" y="221"/>
                        <a:pt x="244" y="220"/>
                      </a:cubicBezTo>
                      <a:cubicBezTo>
                        <a:pt x="246" y="219"/>
                        <a:pt x="248" y="216"/>
                        <a:pt x="250" y="214"/>
                      </a:cubicBezTo>
                      <a:cubicBezTo>
                        <a:pt x="256" y="212"/>
                        <a:pt x="260" y="205"/>
                        <a:pt x="266" y="204"/>
                      </a:cubicBezTo>
                      <a:cubicBezTo>
                        <a:pt x="267" y="200"/>
                        <a:pt x="269" y="197"/>
                        <a:pt x="273" y="196"/>
                      </a:cubicBezTo>
                      <a:cubicBezTo>
                        <a:pt x="276" y="189"/>
                        <a:pt x="282" y="185"/>
                        <a:pt x="286" y="179"/>
                      </a:cubicBezTo>
                      <a:cubicBezTo>
                        <a:pt x="286" y="178"/>
                        <a:pt x="287" y="177"/>
                        <a:pt x="287" y="176"/>
                      </a:cubicBezTo>
                      <a:cubicBezTo>
                        <a:pt x="288" y="176"/>
                        <a:pt x="288" y="174"/>
                        <a:pt x="289" y="174"/>
                      </a:cubicBezTo>
                      <a:cubicBezTo>
                        <a:pt x="292" y="167"/>
                        <a:pt x="296" y="163"/>
                        <a:pt x="299" y="157"/>
                      </a:cubicBezTo>
                      <a:cubicBezTo>
                        <a:pt x="299" y="154"/>
                        <a:pt x="301" y="152"/>
                        <a:pt x="302" y="150"/>
                      </a:cubicBezTo>
                      <a:cubicBezTo>
                        <a:pt x="303" y="147"/>
                        <a:pt x="303" y="143"/>
                        <a:pt x="304" y="141"/>
                      </a:cubicBezTo>
                      <a:cubicBezTo>
                        <a:pt x="305" y="135"/>
                        <a:pt x="308" y="132"/>
                        <a:pt x="309" y="125"/>
                      </a:cubicBezTo>
                      <a:cubicBezTo>
                        <a:pt x="309" y="125"/>
                        <a:pt x="309" y="124"/>
                        <a:pt x="310" y="125"/>
                      </a:cubicBezTo>
                      <a:cubicBezTo>
                        <a:pt x="309" y="122"/>
                        <a:pt x="309" y="120"/>
                        <a:pt x="312" y="120"/>
                      </a:cubicBezTo>
                      <a:cubicBezTo>
                        <a:pt x="311" y="117"/>
                        <a:pt x="312" y="116"/>
                        <a:pt x="311" y="113"/>
                      </a:cubicBezTo>
                      <a:cubicBezTo>
                        <a:pt x="314" y="108"/>
                        <a:pt x="313" y="102"/>
                        <a:pt x="314" y="95"/>
                      </a:cubicBezTo>
                      <a:cubicBezTo>
                        <a:pt x="314" y="94"/>
                        <a:pt x="313" y="96"/>
                        <a:pt x="313" y="95"/>
                      </a:cubicBezTo>
                      <a:cubicBezTo>
                        <a:pt x="313" y="94"/>
                        <a:pt x="316" y="95"/>
                        <a:pt x="315" y="93"/>
                      </a:cubicBezTo>
                      <a:cubicBezTo>
                        <a:pt x="316" y="92"/>
                        <a:pt x="314" y="94"/>
                        <a:pt x="315" y="92"/>
                      </a:cubicBezTo>
                      <a:cubicBezTo>
                        <a:pt x="315" y="91"/>
                        <a:pt x="316" y="92"/>
                        <a:pt x="317" y="91"/>
                      </a:cubicBezTo>
                      <a:cubicBezTo>
                        <a:pt x="315" y="90"/>
                        <a:pt x="314" y="89"/>
                        <a:pt x="314" y="86"/>
                      </a:cubicBezTo>
                      <a:cubicBezTo>
                        <a:pt x="314" y="87"/>
                        <a:pt x="316" y="87"/>
                        <a:pt x="315" y="86"/>
                      </a:cubicBezTo>
                      <a:cubicBezTo>
                        <a:pt x="315" y="85"/>
                        <a:pt x="315" y="87"/>
                        <a:pt x="314" y="86"/>
                      </a:cubicBezTo>
                      <a:cubicBezTo>
                        <a:pt x="315" y="82"/>
                        <a:pt x="314" y="80"/>
                        <a:pt x="315" y="77"/>
                      </a:cubicBezTo>
                      <a:cubicBezTo>
                        <a:pt x="314" y="76"/>
                        <a:pt x="312" y="78"/>
                        <a:pt x="312" y="77"/>
                      </a:cubicBezTo>
                      <a:cubicBezTo>
                        <a:pt x="314" y="75"/>
                        <a:pt x="312" y="73"/>
                        <a:pt x="313" y="71"/>
                      </a:cubicBezTo>
                      <a:cubicBezTo>
                        <a:pt x="312" y="70"/>
                        <a:pt x="313" y="69"/>
                        <a:pt x="312" y="68"/>
                      </a:cubicBezTo>
                      <a:cubicBezTo>
                        <a:pt x="312" y="67"/>
                        <a:pt x="313" y="68"/>
                        <a:pt x="313" y="69"/>
                      </a:cubicBezTo>
                      <a:cubicBezTo>
                        <a:pt x="314" y="69"/>
                        <a:pt x="312" y="67"/>
                        <a:pt x="314" y="67"/>
                      </a:cubicBezTo>
                      <a:cubicBezTo>
                        <a:pt x="313" y="67"/>
                        <a:pt x="312" y="66"/>
                        <a:pt x="311" y="66"/>
                      </a:cubicBezTo>
                      <a:cubicBezTo>
                        <a:pt x="312" y="63"/>
                        <a:pt x="310" y="63"/>
                        <a:pt x="310" y="60"/>
                      </a:cubicBezTo>
                      <a:cubicBezTo>
                        <a:pt x="311" y="60"/>
                        <a:pt x="312" y="59"/>
                        <a:pt x="312" y="58"/>
                      </a:cubicBezTo>
                      <a:cubicBezTo>
                        <a:pt x="311" y="57"/>
                        <a:pt x="311" y="56"/>
                        <a:pt x="310" y="57"/>
                      </a:cubicBezTo>
                      <a:cubicBezTo>
                        <a:pt x="309" y="54"/>
                        <a:pt x="308" y="52"/>
                        <a:pt x="310" y="50"/>
                      </a:cubicBezTo>
                      <a:cubicBezTo>
                        <a:pt x="308" y="48"/>
                        <a:pt x="306" y="47"/>
                        <a:pt x="307" y="43"/>
                      </a:cubicBezTo>
                      <a:cubicBezTo>
                        <a:pt x="304" y="40"/>
                        <a:pt x="304" y="34"/>
                        <a:pt x="301" y="30"/>
                      </a:cubicBezTo>
                      <a:cubicBezTo>
                        <a:pt x="302" y="29"/>
                        <a:pt x="301" y="29"/>
                        <a:pt x="301" y="27"/>
                      </a:cubicBezTo>
                      <a:cubicBezTo>
                        <a:pt x="299" y="26"/>
                        <a:pt x="298" y="22"/>
                        <a:pt x="298" y="20"/>
                      </a:cubicBezTo>
                      <a:cubicBezTo>
                        <a:pt x="297" y="21"/>
                        <a:pt x="297" y="18"/>
                        <a:pt x="296" y="19"/>
                      </a:cubicBezTo>
                      <a:cubicBezTo>
                        <a:pt x="296" y="18"/>
                        <a:pt x="295" y="17"/>
                        <a:pt x="296" y="16"/>
                      </a:cubicBezTo>
                      <a:cubicBezTo>
                        <a:pt x="294" y="16"/>
                        <a:pt x="294" y="13"/>
                        <a:pt x="293" y="12"/>
                      </a:cubicBezTo>
                      <a:cubicBezTo>
                        <a:pt x="292" y="7"/>
                        <a:pt x="289" y="5"/>
                        <a:pt x="288" y="0"/>
                      </a:cubicBezTo>
                      <a:close/>
                      <a:moveTo>
                        <a:pt x="299" y="22"/>
                      </a:moveTo>
                      <a:cubicBezTo>
                        <a:pt x="300" y="21"/>
                        <a:pt x="300" y="20"/>
                        <a:pt x="299" y="19"/>
                      </a:cubicBezTo>
                      <a:cubicBezTo>
                        <a:pt x="299" y="20"/>
                        <a:pt x="299" y="21"/>
                        <a:pt x="299" y="22"/>
                      </a:cubicBezTo>
                      <a:close/>
                      <a:moveTo>
                        <a:pt x="311" y="61"/>
                      </a:moveTo>
                      <a:cubicBezTo>
                        <a:pt x="311" y="62"/>
                        <a:pt x="312" y="62"/>
                        <a:pt x="312" y="62"/>
                      </a:cubicBezTo>
                      <a:cubicBezTo>
                        <a:pt x="312" y="61"/>
                        <a:pt x="313" y="61"/>
                        <a:pt x="312" y="60"/>
                      </a:cubicBezTo>
                      <a:cubicBezTo>
                        <a:pt x="312" y="61"/>
                        <a:pt x="311" y="61"/>
                        <a:pt x="311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14" name="文本框 113"/>
            <p:cNvSpPr txBox="1"/>
            <p:nvPr/>
          </p:nvSpPr>
          <p:spPr>
            <a:xfrm>
              <a:off x="1180547" y="3624189"/>
              <a:ext cx="477054" cy="177107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1900">
                  <a:solidFill>
                    <a:srgbClr val="FFFFFF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菡萏金芙蓉</a:t>
              </a:r>
              <a:endParaRPr lang="zh-CN" altLang="en-US" sz="1900">
                <a:solidFill>
                  <a:srgbClr val="FFFFFF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 rot="10800000">
            <a:off x="4336280" y="2234880"/>
            <a:ext cx="3519439" cy="3519439"/>
          </a:xfrm>
          <a:custGeom>
            <a:avLst/>
            <a:gdLst>
              <a:gd name="connsiteX0" fmla="*/ 1135174 w 2270348"/>
              <a:gd name="connsiteY0" fmla="*/ 2270348 h 2270348"/>
              <a:gd name="connsiteX1" fmla="*/ 0 w 2270348"/>
              <a:gd name="connsiteY1" fmla="*/ 1135174 h 2270348"/>
              <a:gd name="connsiteX2" fmla="*/ 1135174 w 2270348"/>
              <a:gd name="connsiteY2" fmla="*/ 0 h 2270348"/>
              <a:gd name="connsiteX3" fmla="*/ 2270348 w 2270348"/>
              <a:gd name="connsiteY3" fmla="*/ 1135174 h 2270348"/>
              <a:gd name="connsiteX4" fmla="*/ 1135174 w 2270348"/>
              <a:gd name="connsiteY4" fmla="*/ 2270348 h 227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0348" h="2270348">
                <a:moveTo>
                  <a:pt x="1135174" y="2270348"/>
                </a:moveTo>
                <a:cubicBezTo>
                  <a:pt x="508235" y="2270348"/>
                  <a:pt x="0" y="1762113"/>
                  <a:pt x="0" y="1135174"/>
                </a:cubicBezTo>
                <a:cubicBezTo>
                  <a:pt x="0" y="508235"/>
                  <a:pt x="508235" y="0"/>
                  <a:pt x="1135174" y="0"/>
                </a:cubicBezTo>
                <a:cubicBezTo>
                  <a:pt x="1762113" y="0"/>
                  <a:pt x="2270348" y="508235"/>
                  <a:pt x="2270348" y="1135174"/>
                </a:cubicBezTo>
                <a:cubicBezTo>
                  <a:pt x="2270348" y="1762113"/>
                  <a:pt x="1762113" y="2270348"/>
                  <a:pt x="1135174" y="2270348"/>
                </a:cubicBezTo>
                <a:close/>
              </a:path>
            </a:pathLst>
          </a:custGeom>
        </p:spPr>
      </p:pic>
      <p:sp>
        <p:nvSpPr>
          <p:cNvPr id="3" name="椭圆 2"/>
          <p:cNvSpPr/>
          <p:nvPr/>
        </p:nvSpPr>
        <p:spPr>
          <a:xfrm>
            <a:off x="4325090" y="2234880"/>
            <a:ext cx="3530629" cy="3519438"/>
          </a:xfrm>
          <a:prstGeom prst="ellipse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 useBgFill="1">
        <p:nvSpPr>
          <p:cNvPr id="4" name="矩形 3"/>
          <p:cNvSpPr/>
          <p:nvPr/>
        </p:nvSpPr>
        <p:spPr>
          <a:xfrm>
            <a:off x="6057900" y="2234880"/>
            <a:ext cx="57209" cy="35194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 useBgFill="1">
        <p:nvSpPr>
          <p:cNvPr id="5" name="矩形 4"/>
          <p:cNvSpPr/>
          <p:nvPr/>
        </p:nvSpPr>
        <p:spPr>
          <a:xfrm rot="5400000">
            <a:off x="6060356" y="2200223"/>
            <a:ext cx="71286" cy="3519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51416" y="2749717"/>
            <a:ext cx="796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prstClr val="white">
                    <a:lumMod val="9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Black" panose="020B0A02040204020203" pitchFamily="34" charset="0"/>
              </a:rPr>
              <a:t>S</a:t>
            </a:r>
            <a:endParaRPr lang="zh-CN" altLang="en-US" sz="6000" dirty="0">
              <a:solidFill>
                <a:prstClr val="white">
                  <a:lumMod val="9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egoe UI Black" panose="020B0A02040204020203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43702" y="2749717"/>
            <a:ext cx="796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prstClr val="white">
                    <a:lumMod val="9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Black" panose="020B0A02040204020203" pitchFamily="34" charset="0"/>
              </a:rPr>
              <a:t>O</a:t>
            </a:r>
            <a:endParaRPr lang="zh-CN" altLang="en-US" sz="6000" dirty="0">
              <a:solidFill>
                <a:prstClr val="white">
                  <a:lumMod val="9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egoe UI Black" panose="020B0A02040204020203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91101" y="4245735"/>
            <a:ext cx="796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prstClr val="white">
                    <a:lumMod val="9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Black" panose="020B0A02040204020203" pitchFamily="34" charset="0"/>
              </a:rPr>
              <a:t>W</a:t>
            </a:r>
            <a:endParaRPr lang="zh-CN" altLang="en-US" sz="6000" dirty="0">
              <a:solidFill>
                <a:prstClr val="white">
                  <a:lumMod val="9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egoe UI Black" panose="020B0A02040204020203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04017" y="4245736"/>
            <a:ext cx="796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prstClr val="white">
                    <a:lumMod val="9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Segoe UI Black" panose="020B0A02040204020203" pitchFamily="34" charset="0"/>
              </a:rPr>
              <a:t>T</a:t>
            </a:r>
            <a:endParaRPr lang="zh-CN" altLang="en-US" sz="6000" dirty="0">
              <a:solidFill>
                <a:prstClr val="white">
                  <a:lumMod val="9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Segoe UI Black" panose="020B0A02040204020203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14595" y="2757275"/>
            <a:ext cx="3113048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sz="160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51852" y="2216150"/>
            <a:ext cx="240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6B47AB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Opportunities</a:t>
            </a:r>
            <a:endParaRPr lang="zh-CN" altLang="en-US" sz="2400" dirty="0">
              <a:solidFill>
                <a:srgbClr val="6B47AB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13838" y="4877653"/>
            <a:ext cx="3113048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sz="160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82845" y="4336528"/>
            <a:ext cx="240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6B47AB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Threats</a:t>
            </a:r>
            <a:endParaRPr lang="zh-CN" altLang="en-US" sz="2400" dirty="0">
              <a:solidFill>
                <a:srgbClr val="6B47AB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55753" y="4877653"/>
            <a:ext cx="311304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sz="1600" dirty="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  <a:p>
            <a:pPr algn="r"/>
            <a:endParaRPr lang="en-US" altLang="zh-CN" sz="160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99184" y="4336528"/>
            <a:ext cx="240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rgbClr val="6B47AB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Weaknesses</a:t>
            </a:r>
            <a:endParaRPr lang="zh-CN" altLang="en-US" sz="2400" dirty="0">
              <a:solidFill>
                <a:srgbClr val="6B47AB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55753" y="2757275"/>
            <a:ext cx="311304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sz="1600" dirty="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  <a:p>
            <a:pPr algn="r"/>
            <a:endParaRPr lang="en-US" altLang="zh-CN" sz="160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99184" y="2216150"/>
            <a:ext cx="240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rgbClr val="6B47AB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Strengths</a:t>
            </a:r>
            <a:endParaRPr lang="zh-CN" altLang="en-US" sz="2400" dirty="0">
              <a:solidFill>
                <a:srgbClr val="6B47AB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8" name="直角三角形 17"/>
          <p:cNvSpPr/>
          <p:nvPr/>
        </p:nvSpPr>
        <p:spPr>
          <a:xfrm>
            <a:off x="4295575" y="5219042"/>
            <a:ext cx="285750" cy="285750"/>
          </a:xfrm>
          <a:prstGeom prst="rtTriangle">
            <a:avLst/>
          </a:prstGeom>
          <a:solidFill>
            <a:srgbClr val="6B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19757"/>
              </a:solidFill>
            </a:endParaRPr>
          </a:p>
        </p:txBody>
      </p:sp>
      <p:sp>
        <p:nvSpPr>
          <p:cNvPr id="19" name="直角三角形 18"/>
          <p:cNvSpPr/>
          <p:nvPr/>
        </p:nvSpPr>
        <p:spPr>
          <a:xfrm rot="16200000" flipH="1">
            <a:off x="7609813" y="2387947"/>
            <a:ext cx="285750" cy="285750"/>
          </a:xfrm>
          <a:prstGeom prst="rtTriangle">
            <a:avLst/>
          </a:prstGeom>
          <a:solidFill>
            <a:srgbClr val="6B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19757"/>
              </a:solidFill>
            </a:endParaRPr>
          </a:p>
        </p:txBody>
      </p:sp>
      <p:sp>
        <p:nvSpPr>
          <p:cNvPr id="20" name="直角三角形 19"/>
          <p:cNvSpPr/>
          <p:nvPr/>
        </p:nvSpPr>
        <p:spPr>
          <a:xfrm rot="10800000" flipH="1">
            <a:off x="4295575" y="2396605"/>
            <a:ext cx="285750" cy="285750"/>
          </a:xfrm>
          <a:prstGeom prst="rtTriangle">
            <a:avLst/>
          </a:prstGeom>
          <a:solidFill>
            <a:srgbClr val="6B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19757"/>
              </a:solidFill>
            </a:endParaRPr>
          </a:p>
        </p:txBody>
      </p:sp>
      <p:sp>
        <p:nvSpPr>
          <p:cNvPr id="21" name="直角三角形 20"/>
          <p:cNvSpPr/>
          <p:nvPr/>
        </p:nvSpPr>
        <p:spPr>
          <a:xfrm flipH="1">
            <a:off x="7604870" y="5218418"/>
            <a:ext cx="285750" cy="285750"/>
          </a:xfrm>
          <a:prstGeom prst="rtTriangle">
            <a:avLst/>
          </a:prstGeom>
          <a:solidFill>
            <a:srgbClr val="6B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19757"/>
              </a:solidFill>
            </a:endParaRPr>
          </a:p>
        </p:txBody>
      </p:sp>
      <p:sp>
        <p:nvSpPr>
          <p:cNvPr id="22" name="文本框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336411" y="446010"/>
            <a:ext cx="356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3200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23" name="矩形 2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509181" y="1154976"/>
            <a:ext cx="621964" cy="45719"/>
          </a:xfrm>
          <a:prstGeom prst="rect">
            <a:avLst/>
          </a:prstGeom>
          <a:solidFill>
            <a:srgbClr val="6B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4B3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GrpSpPr/>
          <p:nvPr/>
        </p:nvGrpSpPr>
        <p:grpSpPr>
          <a:xfrm>
            <a:off x="4778013" y="1430627"/>
            <a:ext cx="3077030" cy="3105102"/>
            <a:chOff x="5395913" y="2724150"/>
            <a:chExt cx="1392238" cy="1404938"/>
          </a:xfrm>
          <a:solidFill>
            <a:schemeClr val="bg1"/>
          </a:solidFill>
        </p:grpSpPr>
        <p:sp>
          <p:nvSpPr>
            <p:cNvPr id="16" name="Freeform 5"/>
            <p:cNvSpPr/>
            <p:nvPr/>
          </p:nvSpPr>
          <p:spPr bwMode="auto">
            <a:xfrm>
              <a:off x="6083300" y="2724150"/>
              <a:ext cx="20638" cy="17463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6121400" y="2732088"/>
              <a:ext cx="22225" cy="9525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6108700" y="2728913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5972175" y="2744788"/>
              <a:ext cx="12700" cy="952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6659563" y="36464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6659563" y="36464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5480050" y="2749550"/>
              <a:ext cx="457200" cy="35560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12"/>
            <p:cNvSpPr/>
            <p:nvPr/>
          </p:nvSpPr>
          <p:spPr bwMode="auto">
            <a:xfrm>
              <a:off x="5942013" y="2749550"/>
              <a:ext cx="12700" cy="17463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13"/>
            <p:cNvSpPr/>
            <p:nvPr/>
          </p:nvSpPr>
          <p:spPr bwMode="auto">
            <a:xfrm>
              <a:off x="5408613" y="3317875"/>
              <a:ext cx="33338" cy="80963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6219825" y="2741613"/>
              <a:ext cx="328613" cy="179388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5395913" y="3009900"/>
              <a:ext cx="1392238" cy="1119188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4990439" y="5019029"/>
            <a:ext cx="2211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TEXT HERE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1442" y="-201788"/>
            <a:ext cx="71894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email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854700" y="1608971"/>
            <a:ext cx="927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>
                <a:solidFill>
                  <a:srgbClr val="29A1C1"/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rPr>
              <a:t>“</a:t>
            </a:r>
            <a:endParaRPr lang="zh-CN" altLang="en-US" sz="13800">
              <a:solidFill>
                <a:srgbClr val="29A1C1"/>
              </a:solidFill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8" name="矩形 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7594784" y="3023637"/>
            <a:ext cx="330968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>
                <a:solidFill>
                  <a:schemeClr val="bg1"/>
                </a:solidFill>
                <a:latin typeface="+mn-ea"/>
              </a:rPr>
              <a:t>他这才告辞长老而去。长老送走李白，回过头来，不禁大吃一惊，刚才李白掷下的毛笔已化成一座笔峰，笔尖化成了一棵松树，矗立在散花坞中</a:t>
            </a:r>
            <a:endParaRPr lang="zh-CN" altLang="en-US" sz="15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文本框 9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7556685" y="2424580"/>
            <a:ext cx="356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bg1"/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rPr>
              <a:t>输入</a:t>
            </a:r>
            <a:r>
              <a:rPr lang="zh-CN" altLang="en-US" sz="3200" dirty="0">
                <a:solidFill>
                  <a:schemeClr val="bg1"/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rPr>
              <a:t>你的标题</a:t>
            </a:r>
            <a:endParaRPr lang="en-US" altLang="zh-CN" sz="32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596" name="Freeform 381"/>
          <p:cNvSpPr>
            <a:spLocks noEditPoints="1"/>
          </p:cNvSpPr>
          <p:nvPr/>
        </p:nvSpPr>
        <p:spPr bwMode="auto">
          <a:xfrm rot="2780860">
            <a:off x="210716" y="1602755"/>
            <a:ext cx="7098632" cy="3550888"/>
          </a:xfrm>
          <a:custGeom>
            <a:avLst/>
            <a:gdLst>
              <a:gd name="T0" fmla="*/ 132 w 167"/>
              <a:gd name="T1" fmla="*/ 64 h 82"/>
              <a:gd name="T2" fmla="*/ 135 w 167"/>
              <a:gd name="T3" fmla="*/ 68 h 82"/>
              <a:gd name="T4" fmla="*/ 119 w 167"/>
              <a:gd name="T5" fmla="*/ 65 h 82"/>
              <a:gd name="T6" fmla="*/ 115 w 167"/>
              <a:gd name="T7" fmla="*/ 68 h 82"/>
              <a:gd name="T8" fmla="*/ 70 w 167"/>
              <a:gd name="T9" fmla="*/ 73 h 82"/>
              <a:gd name="T10" fmla="*/ 107 w 167"/>
              <a:gd name="T11" fmla="*/ 66 h 82"/>
              <a:gd name="T12" fmla="*/ 111 w 167"/>
              <a:gd name="T13" fmla="*/ 62 h 82"/>
              <a:gd name="T14" fmla="*/ 117 w 167"/>
              <a:gd name="T15" fmla="*/ 60 h 82"/>
              <a:gd name="T16" fmla="*/ 84 w 167"/>
              <a:gd name="T17" fmla="*/ 59 h 82"/>
              <a:gd name="T18" fmla="*/ 43 w 167"/>
              <a:gd name="T19" fmla="*/ 68 h 82"/>
              <a:gd name="T20" fmla="*/ 45 w 167"/>
              <a:gd name="T21" fmla="*/ 70 h 82"/>
              <a:gd name="T22" fmla="*/ 49 w 167"/>
              <a:gd name="T23" fmla="*/ 71 h 82"/>
              <a:gd name="T24" fmla="*/ 26 w 167"/>
              <a:gd name="T25" fmla="*/ 75 h 82"/>
              <a:gd name="T26" fmla="*/ 29 w 167"/>
              <a:gd name="T27" fmla="*/ 71 h 82"/>
              <a:gd name="T28" fmla="*/ 32 w 167"/>
              <a:gd name="T29" fmla="*/ 62 h 82"/>
              <a:gd name="T30" fmla="*/ 12 w 167"/>
              <a:gd name="T31" fmla="*/ 61 h 82"/>
              <a:gd name="T32" fmla="*/ 8 w 167"/>
              <a:gd name="T33" fmla="*/ 57 h 82"/>
              <a:gd name="T34" fmla="*/ 0 w 167"/>
              <a:gd name="T35" fmla="*/ 53 h 82"/>
              <a:gd name="T36" fmla="*/ 16 w 167"/>
              <a:gd name="T37" fmla="*/ 43 h 82"/>
              <a:gd name="T38" fmla="*/ 17 w 167"/>
              <a:gd name="T39" fmla="*/ 40 h 82"/>
              <a:gd name="T40" fmla="*/ 24 w 167"/>
              <a:gd name="T41" fmla="*/ 28 h 82"/>
              <a:gd name="T42" fmla="*/ 68 w 167"/>
              <a:gd name="T43" fmla="*/ 5 h 82"/>
              <a:gd name="T44" fmla="*/ 86 w 167"/>
              <a:gd name="T45" fmla="*/ 2 h 82"/>
              <a:gd name="T46" fmla="*/ 120 w 167"/>
              <a:gd name="T47" fmla="*/ 1 h 82"/>
              <a:gd name="T48" fmla="*/ 133 w 167"/>
              <a:gd name="T49" fmla="*/ 29 h 82"/>
              <a:gd name="T50" fmla="*/ 143 w 167"/>
              <a:gd name="T51" fmla="*/ 38 h 82"/>
              <a:gd name="T52" fmla="*/ 154 w 167"/>
              <a:gd name="T53" fmla="*/ 36 h 82"/>
              <a:gd name="T54" fmla="*/ 158 w 167"/>
              <a:gd name="T55" fmla="*/ 28 h 82"/>
              <a:gd name="T56" fmla="*/ 158 w 167"/>
              <a:gd name="T57" fmla="*/ 48 h 82"/>
              <a:gd name="T58" fmla="*/ 148 w 167"/>
              <a:gd name="T59" fmla="*/ 44 h 82"/>
              <a:gd name="T60" fmla="*/ 142 w 167"/>
              <a:gd name="T61" fmla="*/ 42 h 82"/>
              <a:gd name="T62" fmla="*/ 146 w 167"/>
              <a:gd name="T63" fmla="*/ 53 h 82"/>
              <a:gd name="T64" fmla="*/ 143 w 167"/>
              <a:gd name="T65" fmla="*/ 63 h 82"/>
              <a:gd name="T66" fmla="*/ 124 w 167"/>
              <a:gd name="T67" fmla="*/ 58 h 82"/>
              <a:gd name="T68" fmla="*/ 126 w 167"/>
              <a:gd name="T69" fmla="*/ 64 h 82"/>
              <a:gd name="T70" fmla="*/ 67 w 167"/>
              <a:gd name="T71" fmla="*/ 6 h 82"/>
              <a:gd name="T72" fmla="*/ 54 w 167"/>
              <a:gd name="T73" fmla="*/ 17 h 82"/>
              <a:gd name="T74" fmla="*/ 54 w 167"/>
              <a:gd name="T75" fmla="*/ 37 h 82"/>
              <a:gd name="T76" fmla="*/ 39 w 167"/>
              <a:gd name="T77" fmla="*/ 17 h 82"/>
              <a:gd name="T78" fmla="*/ 28 w 167"/>
              <a:gd name="T79" fmla="*/ 26 h 82"/>
              <a:gd name="T80" fmla="*/ 46 w 167"/>
              <a:gd name="T81" fmla="*/ 27 h 82"/>
              <a:gd name="T82" fmla="*/ 55 w 167"/>
              <a:gd name="T83" fmla="*/ 27 h 82"/>
              <a:gd name="T84" fmla="*/ 100 w 167"/>
              <a:gd name="T85" fmla="*/ 14 h 82"/>
              <a:gd name="T86" fmla="*/ 92 w 167"/>
              <a:gd name="T87" fmla="*/ 17 h 82"/>
              <a:gd name="T88" fmla="*/ 108 w 167"/>
              <a:gd name="T89" fmla="*/ 16 h 82"/>
              <a:gd name="T90" fmla="*/ 57 w 167"/>
              <a:gd name="T91" fmla="*/ 41 h 82"/>
              <a:gd name="T92" fmla="*/ 132 w 167"/>
              <a:gd name="T93" fmla="*/ 51 h 82"/>
              <a:gd name="T94" fmla="*/ 11 w 167"/>
              <a:gd name="T95" fmla="*/ 53 h 82"/>
              <a:gd name="T96" fmla="*/ 94 w 167"/>
              <a:gd name="T97" fmla="*/ 16 h 82"/>
              <a:gd name="T98" fmla="*/ 135 w 167"/>
              <a:gd name="T99" fmla="*/ 38 h 82"/>
              <a:gd name="T100" fmla="*/ 20 w 167"/>
              <a:gd name="T101" fmla="*/ 37 h 82"/>
              <a:gd name="T102" fmla="*/ 121 w 167"/>
              <a:gd name="T103" fmla="*/ 18 h 82"/>
              <a:gd name="T104" fmla="*/ 69 w 167"/>
              <a:gd name="T105" fmla="*/ 5 h 82"/>
              <a:gd name="T106" fmla="*/ 30 w 167"/>
              <a:gd name="T107" fmla="*/ 77 h 82"/>
              <a:gd name="T108" fmla="*/ 25 w 167"/>
              <a:gd name="T109" fmla="*/ 33 h 82"/>
              <a:gd name="T110" fmla="*/ 18 w 167"/>
              <a:gd name="T111" fmla="*/ 41 h 82"/>
              <a:gd name="T112" fmla="*/ 138 w 167"/>
              <a:gd name="T113" fmla="*/ 68 h 82"/>
              <a:gd name="T114" fmla="*/ 131 w 167"/>
              <a:gd name="T115" fmla="*/ 23 h 82"/>
              <a:gd name="T116" fmla="*/ 50 w 167"/>
              <a:gd name="T117" fmla="*/ 18 h 82"/>
              <a:gd name="T118" fmla="*/ 117 w 167"/>
              <a:gd name="T119" fmla="*/ 1 h 82"/>
              <a:gd name="T120" fmla="*/ 19 w 167"/>
              <a:gd name="T121" fmla="*/ 43 h 82"/>
              <a:gd name="T122" fmla="*/ 107 w 167"/>
              <a:gd name="T123" fmla="*/ 65 h 82"/>
              <a:gd name="T124" fmla="*/ 137 w 167"/>
              <a:gd name="T125" fmla="*/ 6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7" h="82">
                <a:moveTo>
                  <a:pt x="140" y="66"/>
                </a:moveTo>
                <a:cubicBezTo>
                  <a:pt x="140" y="65"/>
                  <a:pt x="141" y="65"/>
                  <a:pt x="140" y="65"/>
                </a:cubicBezTo>
                <a:cubicBezTo>
                  <a:pt x="140" y="65"/>
                  <a:pt x="140" y="64"/>
                  <a:pt x="139" y="64"/>
                </a:cubicBezTo>
                <a:cubicBezTo>
                  <a:pt x="139" y="64"/>
                  <a:pt x="138" y="64"/>
                  <a:pt x="138" y="64"/>
                </a:cubicBezTo>
                <a:cubicBezTo>
                  <a:pt x="138" y="64"/>
                  <a:pt x="138" y="64"/>
                  <a:pt x="137" y="64"/>
                </a:cubicBezTo>
                <a:cubicBezTo>
                  <a:pt x="137" y="64"/>
                  <a:pt x="137" y="64"/>
                  <a:pt x="137" y="64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39" y="64"/>
                  <a:pt x="139" y="65"/>
                  <a:pt x="140" y="65"/>
                </a:cubicBezTo>
                <a:cubicBezTo>
                  <a:pt x="140" y="65"/>
                  <a:pt x="140" y="65"/>
                  <a:pt x="140" y="65"/>
                </a:cubicBezTo>
                <a:cubicBezTo>
                  <a:pt x="139" y="66"/>
                  <a:pt x="139" y="66"/>
                  <a:pt x="138" y="65"/>
                </a:cubicBezTo>
                <a:cubicBezTo>
                  <a:pt x="138" y="65"/>
                  <a:pt x="137" y="65"/>
                  <a:pt x="137" y="6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7" y="65"/>
                  <a:pt x="138" y="66"/>
                  <a:pt x="139" y="67"/>
                </a:cubicBezTo>
                <a:cubicBezTo>
                  <a:pt x="140" y="67"/>
                  <a:pt x="140" y="67"/>
                  <a:pt x="140" y="67"/>
                </a:cubicBezTo>
                <a:cubicBezTo>
                  <a:pt x="139" y="68"/>
                  <a:pt x="139" y="67"/>
                  <a:pt x="139" y="67"/>
                </a:cubicBezTo>
                <a:cubicBezTo>
                  <a:pt x="138" y="67"/>
                  <a:pt x="136" y="65"/>
                  <a:pt x="135" y="65"/>
                </a:cubicBezTo>
                <a:cubicBezTo>
                  <a:pt x="134" y="64"/>
                  <a:pt x="133" y="64"/>
                  <a:pt x="132" y="64"/>
                </a:cubicBezTo>
                <a:cubicBezTo>
                  <a:pt x="132" y="64"/>
                  <a:pt x="132" y="64"/>
                  <a:pt x="132" y="64"/>
                </a:cubicBezTo>
                <a:cubicBezTo>
                  <a:pt x="131" y="64"/>
                  <a:pt x="132" y="64"/>
                  <a:pt x="132" y="64"/>
                </a:cubicBezTo>
                <a:cubicBezTo>
                  <a:pt x="132" y="64"/>
                  <a:pt x="132" y="64"/>
                  <a:pt x="133" y="65"/>
                </a:cubicBezTo>
                <a:cubicBezTo>
                  <a:pt x="133" y="65"/>
                  <a:pt x="134" y="65"/>
                  <a:pt x="134" y="65"/>
                </a:cubicBezTo>
                <a:cubicBezTo>
                  <a:pt x="134" y="66"/>
                  <a:pt x="135" y="66"/>
                  <a:pt x="135" y="66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5"/>
                  <a:pt x="136" y="66"/>
                  <a:pt x="136" y="66"/>
                </a:cubicBezTo>
                <a:cubicBezTo>
                  <a:pt x="137" y="66"/>
                  <a:pt x="137" y="66"/>
                  <a:pt x="137" y="66"/>
                </a:cubicBezTo>
                <a:cubicBezTo>
                  <a:pt x="137" y="66"/>
                  <a:pt x="136" y="67"/>
                  <a:pt x="137" y="67"/>
                </a:cubicBezTo>
                <a:cubicBezTo>
                  <a:pt x="137" y="67"/>
                  <a:pt x="137" y="67"/>
                  <a:pt x="138" y="67"/>
                </a:cubicBezTo>
                <a:cubicBezTo>
                  <a:pt x="138" y="67"/>
                  <a:pt x="138" y="67"/>
                  <a:pt x="138" y="67"/>
                </a:cubicBezTo>
                <a:cubicBezTo>
                  <a:pt x="139" y="67"/>
                  <a:pt x="139" y="68"/>
                  <a:pt x="139" y="68"/>
                </a:cubicBezTo>
                <a:cubicBezTo>
                  <a:pt x="139" y="68"/>
                  <a:pt x="139" y="68"/>
                  <a:pt x="138" y="68"/>
                </a:cubicBezTo>
                <a:cubicBezTo>
                  <a:pt x="138" y="68"/>
                  <a:pt x="138" y="68"/>
                  <a:pt x="138" y="68"/>
                </a:cubicBezTo>
                <a:cubicBezTo>
                  <a:pt x="138" y="69"/>
                  <a:pt x="138" y="69"/>
                  <a:pt x="138" y="69"/>
                </a:cubicBezTo>
                <a:cubicBezTo>
                  <a:pt x="138" y="69"/>
                  <a:pt x="139" y="69"/>
                  <a:pt x="139" y="70"/>
                </a:cubicBezTo>
                <a:cubicBezTo>
                  <a:pt x="139" y="70"/>
                  <a:pt x="139" y="70"/>
                  <a:pt x="139" y="70"/>
                </a:cubicBezTo>
                <a:cubicBezTo>
                  <a:pt x="138" y="70"/>
                  <a:pt x="138" y="70"/>
                  <a:pt x="138" y="70"/>
                </a:cubicBezTo>
                <a:cubicBezTo>
                  <a:pt x="138" y="69"/>
                  <a:pt x="138" y="69"/>
                  <a:pt x="137" y="70"/>
                </a:cubicBezTo>
                <a:cubicBezTo>
                  <a:pt x="137" y="70"/>
                  <a:pt x="137" y="70"/>
                  <a:pt x="137" y="70"/>
                </a:cubicBezTo>
                <a:cubicBezTo>
                  <a:pt x="136" y="70"/>
                  <a:pt x="136" y="70"/>
                  <a:pt x="135" y="69"/>
                </a:cubicBezTo>
                <a:cubicBezTo>
                  <a:pt x="135" y="69"/>
                  <a:pt x="135" y="68"/>
                  <a:pt x="134" y="68"/>
                </a:cubicBezTo>
                <a:cubicBezTo>
                  <a:pt x="134" y="68"/>
                  <a:pt x="133" y="68"/>
                  <a:pt x="133" y="68"/>
                </a:cubicBezTo>
                <a:cubicBezTo>
                  <a:pt x="134" y="68"/>
                  <a:pt x="134" y="68"/>
                  <a:pt x="134" y="68"/>
                </a:cubicBezTo>
                <a:cubicBezTo>
                  <a:pt x="134" y="68"/>
                  <a:pt x="135" y="68"/>
                  <a:pt x="135" y="68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36" y="67"/>
                  <a:pt x="136" y="67"/>
                  <a:pt x="136" y="67"/>
                </a:cubicBezTo>
                <a:cubicBezTo>
                  <a:pt x="134" y="66"/>
                  <a:pt x="133" y="65"/>
                  <a:pt x="131" y="64"/>
                </a:cubicBezTo>
                <a:cubicBezTo>
                  <a:pt x="130" y="64"/>
                  <a:pt x="130" y="64"/>
                  <a:pt x="129" y="64"/>
                </a:cubicBezTo>
                <a:cubicBezTo>
                  <a:pt x="129" y="64"/>
                  <a:pt x="128" y="64"/>
                  <a:pt x="128" y="64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4"/>
                  <a:pt x="130" y="64"/>
                  <a:pt x="130" y="65"/>
                </a:cubicBezTo>
                <a:cubicBezTo>
                  <a:pt x="130" y="65"/>
                  <a:pt x="130" y="65"/>
                  <a:pt x="129" y="65"/>
                </a:cubicBezTo>
                <a:cubicBezTo>
                  <a:pt x="129" y="64"/>
                  <a:pt x="129" y="65"/>
                  <a:pt x="129" y="64"/>
                </a:cubicBezTo>
                <a:cubicBezTo>
                  <a:pt x="129" y="65"/>
                  <a:pt x="129" y="65"/>
                  <a:pt x="129" y="65"/>
                </a:cubicBezTo>
                <a:cubicBezTo>
                  <a:pt x="129" y="65"/>
                  <a:pt x="129" y="65"/>
                  <a:pt x="129" y="65"/>
                </a:cubicBezTo>
                <a:cubicBezTo>
                  <a:pt x="128" y="65"/>
                  <a:pt x="128" y="65"/>
                  <a:pt x="127" y="65"/>
                </a:cubicBezTo>
                <a:cubicBezTo>
                  <a:pt x="127" y="65"/>
                  <a:pt x="127" y="65"/>
                  <a:pt x="127" y="65"/>
                </a:cubicBezTo>
                <a:cubicBezTo>
                  <a:pt x="126" y="65"/>
                  <a:pt x="127" y="65"/>
                  <a:pt x="127" y="65"/>
                </a:cubicBezTo>
                <a:cubicBezTo>
                  <a:pt x="127" y="66"/>
                  <a:pt x="127" y="66"/>
                  <a:pt x="127" y="66"/>
                </a:cubicBezTo>
                <a:cubicBezTo>
                  <a:pt x="128" y="66"/>
                  <a:pt x="128" y="66"/>
                  <a:pt x="128" y="66"/>
                </a:cubicBezTo>
                <a:cubicBezTo>
                  <a:pt x="128" y="66"/>
                  <a:pt x="128" y="66"/>
                  <a:pt x="127" y="66"/>
                </a:cubicBezTo>
                <a:cubicBezTo>
                  <a:pt x="126" y="66"/>
                  <a:pt x="126" y="66"/>
                  <a:pt x="125" y="66"/>
                </a:cubicBezTo>
                <a:cubicBezTo>
                  <a:pt x="124" y="66"/>
                  <a:pt x="124" y="66"/>
                  <a:pt x="123" y="66"/>
                </a:cubicBezTo>
                <a:cubicBezTo>
                  <a:pt x="123" y="66"/>
                  <a:pt x="122" y="66"/>
                  <a:pt x="122" y="66"/>
                </a:cubicBezTo>
                <a:cubicBezTo>
                  <a:pt x="122" y="66"/>
                  <a:pt x="122" y="65"/>
                  <a:pt x="122" y="65"/>
                </a:cubicBezTo>
                <a:cubicBezTo>
                  <a:pt x="121" y="65"/>
                  <a:pt x="120" y="65"/>
                  <a:pt x="119" y="65"/>
                </a:cubicBezTo>
                <a:cubicBezTo>
                  <a:pt x="118" y="65"/>
                  <a:pt x="117" y="65"/>
                  <a:pt x="115" y="65"/>
                </a:cubicBezTo>
                <a:cubicBezTo>
                  <a:pt x="114" y="65"/>
                  <a:pt x="113" y="65"/>
                  <a:pt x="112" y="65"/>
                </a:cubicBezTo>
                <a:cubicBezTo>
                  <a:pt x="111" y="65"/>
                  <a:pt x="110" y="65"/>
                  <a:pt x="110" y="65"/>
                </a:cubicBezTo>
                <a:cubicBezTo>
                  <a:pt x="110" y="65"/>
                  <a:pt x="109" y="65"/>
                  <a:pt x="109" y="65"/>
                </a:cubicBezTo>
                <a:cubicBezTo>
                  <a:pt x="109" y="65"/>
                  <a:pt x="108" y="65"/>
                  <a:pt x="108" y="65"/>
                </a:cubicBezTo>
                <a:cubicBezTo>
                  <a:pt x="108" y="65"/>
                  <a:pt x="108" y="65"/>
                  <a:pt x="108" y="65"/>
                </a:cubicBezTo>
                <a:cubicBezTo>
                  <a:pt x="108" y="66"/>
                  <a:pt x="108" y="66"/>
                  <a:pt x="108" y="66"/>
                </a:cubicBezTo>
                <a:cubicBezTo>
                  <a:pt x="108" y="66"/>
                  <a:pt x="109" y="66"/>
                  <a:pt x="110" y="65"/>
                </a:cubicBezTo>
                <a:cubicBezTo>
                  <a:pt x="110" y="66"/>
                  <a:pt x="111" y="66"/>
                  <a:pt x="111" y="66"/>
                </a:cubicBezTo>
                <a:cubicBezTo>
                  <a:pt x="113" y="66"/>
                  <a:pt x="114" y="66"/>
                  <a:pt x="115" y="66"/>
                </a:cubicBezTo>
                <a:cubicBezTo>
                  <a:pt x="116" y="66"/>
                  <a:pt x="116" y="66"/>
                  <a:pt x="117" y="66"/>
                </a:cubicBezTo>
                <a:cubicBezTo>
                  <a:pt x="117" y="65"/>
                  <a:pt x="118" y="65"/>
                  <a:pt x="118" y="65"/>
                </a:cubicBezTo>
                <a:cubicBezTo>
                  <a:pt x="118" y="65"/>
                  <a:pt x="119" y="65"/>
                  <a:pt x="119" y="65"/>
                </a:cubicBezTo>
                <a:cubicBezTo>
                  <a:pt x="120" y="65"/>
                  <a:pt x="121" y="65"/>
                  <a:pt x="122" y="66"/>
                </a:cubicBezTo>
                <a:cubicBezTo>
                  <a:pt x="122" y="66"/>
                  <a:pt x="121" y="66"/>
                  <a:pt x="121" y="66"/>
                </a:cubicBezTo>
                <a:cubicBezTo>
                  <a:pt x="121" y="66"/>
                  <a:pt x="121" y="66"/>
                  <a:pt x="120" y="66"/>
                </a:cubicBezTo>
                <a:cubicBezTo>
                  <a:pt x="120" y="67"/>
                  <a:pt x="121" y="67"/>
                  <a:pt x="121" y="67"/>
                </a:cubicBezTo>
                <a:cubicBezTo>
                  <a:pt x="121" y="67"/>
                  <a:pt x="122" y="67"/>
                  <a:pt x="122" y="67"/>
                </a:cubicBezTo>
                <a:cubicBezTo>
                  <a:pt x="122" y="67"/>
                  <a:pt x="122" y="67"/>
                  <a:pt x="122" y="67"/>
                </a:cubicBezTo>
                <a:cubicBezTo>
                  <a:pt x="122" y="67"/>
                  <a:pt x="122" y="67"/>
                  <a:pt x="122" y="67"/>
                </a:cubicBezTo>
                <a:cubicBezTo>
                  <a:pt x="122" y="67"/>
                  <a:pt x="122" y="67"/>
                  <a:pt x="121" y="67"/>
                </a:cubicBezTo>
                <a:cubicBezTo>
                  <a:pt x="120" y="67"/>
                  <a:pt x="120" y="67"/>
                  <a:pt x="119" y="67"/>
                </a:cubicBezTo>
                <a:cubicBezTo>
                  <a:pt x="118" y="68"/>
                  <a:pt x="117" y="68"/>
                  <a:pt x="115" y="68"/>
                </a:cubicBezTo>
                <a:cubicBezTo>
                  <a:pt x="114" y="68"/>
                  <a:pt x="112" y="68"/>
                  <a:pt x="111" y="68"/>
                </a:cubicBezTo>
                <a:cubicBezTo>
                  <a:pt x="111" y="68"/>
                  <a:pt x="110" y="68"/>
                  <a:pt x="110" y="68"/>
                </a:cubicBezTo>
                <a:cubicBezTo>
                  <a:pt x="110" y="68"/>
                  <a:pt x="111" y="68"/>
                  <a:pt x="111" y="68"/>
                </a:cubicBezTo>
                <a:cubicBezTo>
                  <a:pt x="111" y="68"/>
                  <a:pt x="112" y="68"/>
                  <a:pt x="112" y="69"/>
                </a:cubicBezTo>
                <a:cubicBezTo>
                  <a:pt x="112" y="69"/>
                  <a:pt x="111" y="69"/>
                  <a:pt x="111" y="69"/>
                </a:cubicBezTo>
                <a:cubicBezTo>
                  <a:pt x="110" y="69"/>
                  <a:pt x="108" y="69"/>
                  <a:pt x="107" y="69"/>
                </a:cubicBezTo>
                <a:cubicBezTo>
                  <a:pt x="106" y="69"/>
                  <a:pt x="105" y="69"/>
                  <a:pt x="104" y="69"/>
                </a:cubicBezTo>
                <a:cubicBezTo>
                  <a:pt x="102" y="69"/>
                  <a:pt x="100" y="69"/>
                  <a:pt x="99" y="70"/>
                </a:cubicBezTo>
                <a:cubicBezTo>
                  <a:pt x="97" y="70"/>
                  <a:pt x="95" y="70"/>
                  <a:pt x="92" y="70"/>
                </a:cubicBezTo>
                <a:cubicBezTo>
                  <a:pt x="91" y="70"/>
                  <a:pt x="89" y="71"/>
                  <a:pt x="88" y="71"/>
                </a:cubicBezTo>
                <a:cubicBezTo>
                  <a:pt x="87" y="71"/>
                  <a:pt x="87" y="71"/>
                  <a:pt x="86" y="71"/>
                </a:cubicBezTo>
                <a:cubicBezTo>
                  <a:pt x="85" y="72"/>
                  <a:pt x="85" y="71"/>
                  <a:pt x="84" y="72"/>
                </a:cubicBezTo>
                <a:cubicBezTo>
                  <a:pt x="83" y="72"/>
                  <a:pt x="81" y="72"/>
                  <a:pt x="80" y="73"/>
                </a:cubicBezTo>
                <a:cubicBezTo>
                  <a:pt x="79" y="73"/>
                  <a:pt x="78" y="73"/>
                  <a:pt x="78" y="73"/>
                </a:cubicBezTo>
                <a:cubicBezTo>
                  <a:pt x="76" y="74"/>
                  <a:pt x="74" y="74"/>
                  <a:pt x="73" y="74"/>
                </a:cubicBezTo>
                <a:cubicBezTo>
                  <a:pt x="72" y="75"/>
                  <a:pt x="71" y="75"/>
                  <a:pt x="70" y="75"/>
                </a:cubicBezTo>
                <a:cubicBezTo>
                  <a:pt x="69" y="74"/>
                  <a:pt x="68" y="74"/>
                  <a:pt x="66" y="75"/>
                </a:cubicBezTo>
                <a:cubicBezTo>
                  <a:pt x="66" y="75"/>
                  <a:pt x="66" y="75"/>
                  <a:pt x="66" y="75"/>
                </a:cubicBezTo>
                <a:cubicBezTo>
                  <a:pt x="66" y="75"/>
                  <a:pt x="66" y="74"/>
                  <a:pt x="67" y="74"/>
                </a:cubicBezTo>
                <a:cubicBezTo>
                  <a:pt x="67" y="74"/>
                  <a:pt x="67" y="74"/>
                  <a:pt x="67" y="74"/>
                </a:cubicBezTo>
                <a:cubicBezTo>
                  <a:pt x="67" y="74"/>
                  <a:pt x="67" y="73"/>
                  <a:pt x="67" y="73"/>
                </a:cubicBezTo>
                <a:cubicBezTo>
                  <a:pt x="68" y="73"/>
                  <a:pt x="69" y="73"/>
                  <a:pt x="70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3"/>
                  <a:pt x="70" y="72"/>
                  <a:pt x="70" y="72"/>
                </a:cubicBezTo>
                <a:cubicBezTo>
                  <a:pt x="70" y="72"/>
                  <a:pt x="70" y="72"/>
                  <a:pt x="70" y="72"/>
                </a:cubicBezTo>
                <a:cubicBezTo>
                  <a:pt x="69" y="73"/>
                  <a:pt x="68" y="73"/>
                  <a:pt x="67" y="73"/>
                </a:cubicBezTo>
                <a:cubicBezTo>
                  <a:pt x="66" y="73"/>
                  <a:pt x="65" y="73"/>
                  <a:pt x="65" y="74"/>
                </a:cubicBezTo>
                <a:cubicBezTo>
                  <a:pt x="64" y="74"/>
                  <a:pt x="64" y="74"/>
                  <a:pt x="63" y="74"/>
                </a:cubicBezTo>
                <a:cubicBezTo>
                  <a:pt x="63" y="74"/>
                  <a:pt x="63" y="75"/>
                  <a:pt x="63" y="74"/>
                </a:cubicBezTo>
                <a:cubicBezTo>
                  <a:pt x="63" y="74"/>
                  <a:pt x="63" y="74"/>
                  <a:pt x="63" y="74"/>
                </a:cubicBezTo>
                <a:cubicBezTo>
                  <a:pt x="64" y="74"/>
                  <a:pt x="65" y="72"/>
                  <a:pt x="66" y="72"/>
                </a:cubicBezTo>
                <a:cubicBezTo>
                  <a:pt x="66" y="72"/>
                  <a:pt x="67" y="72"/>
                  <a:pt x="67" y="71"/>
                </a:cubicBezTo>
                <a:cubicBezTo>
                  <a:pt x="67" y="71"/>
                  <a:pt x="67" y="71"/>
                  <a:pt x="68" y="71"/>
                </a:cubicBezTo>
                <a:cubicBezTo>
                  <a:pt x="68" y="72"/>
                  <a:pt x="68" y="71"/>
                  <a:pt x="68" y="71"/>
                </a:cubicBezTo>
                <a:cubicBezTo>
                  <a:pt x="70" y="71"/>
                  <a:pt x="71" y="71"/>
                  <a:pt x="72" y="70"/>
                </a:cubicBezTo>
                <a:cubicBezTo>
                  <a:pt x="73" y="70"/>
                  <a:pt x="73" y="70"/>
                  <a:pt x="73" y="70"/>
                </a:cubicBezTo>
                <a:cubicBezTo>
                  <a:pt x="74" y="70"/>
                  <a:pt x="76" y="70"/>
                  <a:pt x="77" y="69"/>
                </a:cubicBezTo>
                <a:cubicBezTo>
                  <a:pt x="78" y="69"/>
                  <a:pt x="78" y="69"/>
                  <a:pt x="79" y="69"/>
                </a:cubicBezTo>
                <a:cubicBezTo>
                  <a:pt x="80" y="69"/>
                  <a:pt x="81" y="68"/>
                  <a:pt x="82" y="68"/>
                </a:cubicBezTo>
                <a:cubicBezTo>
                  <a:pt x="84" y="68"/>
                  <a:pt x="85" y="68"/>
                  <a:pt x="87" y="68"/>
                </a:cubicBezTo>
                <a:cubicBezTo>
                  <a:pt x="88" y="68"/>
                  <a:pt x="89" y="67"/>
                  <a:pt x="90" y="67"/>
                </a:cubicBezTo>
                <a:cubicBezTo>
                  <a:pt x="92" y="66"/>
                  <a:pt x="93" y="66"/>
                  <a:pt x="94" y="66"/>
                </a:cubicBezTo>
                <a:cubicBezTo>
                  <a:pt x="96" y="66"/>
                  <a:pt x="97" y="66"/>
                  <a:pt x="98" y="66"/>
                </a:cubicBezTo>
                <a:cubicBezTo>
                  <a:pt x="99" y="66"/>
                  <a:pt x="100" y="66"/>
                  <a:pt x="102" y="66"/>
                </a:cubicBezTo>
                <a:cubicBezTo>
                  <a:pt x="102" y="66"/>
                  <a:pt x="102" y="66"/>
                  <a:pt x="103" y="66"/>
                </a:cubicBezTo>
                <a:cubicBezTo>
                  <a:pt x="104" y="66"/>
                  <a:pt x="105" y="66"/>
                  <a:pt x="107" y="66"/>
                </a:cubicBezTo>
                <a:cubicBezTo>
                  <a:pt x="107" y="66"/>
                  <a:pt x="107" y="66"/>
                  <a:pt x="107" y="65"/>
                </a:cubicBezTo>
                <a:cubicBezTo>
                  <a:pt x="107" y="65"/>
                  <a:pt x="107" y="65"/>
                  <a:pt x="106" y="65"/>
                </a:cubicBezTo>
                <a:cubicBezTo>
                  <a:pt x="105" y="65"/>
                  <a:pt x="104" y="65"/>
                  <a:pt x="103" y="65"/>
                </a:cubicBezTo>
                <a:cubicBezTo>
                  <a:pt x="103" y="65"/>
                  <a:pt x="103" y="65"/>
                  <a:pt x="102" y="65"/>
                </a:cubicBezTo>
                <a:cubicBezTo>
                  <a:pt x="102" y="65"/>
                  <a:pt x="102" y="64"/>
                  <a:pt x="101" y="65"/>
                </a:cubicBezTo>
                <a:cubicBezTo>
                  <a:pt x="101" y="65"/>
                  <a:pt x="100" y="65"/>
                  <a:pt x="100" y="65"/>
                </a:cubicBezTo>
                <a:cubicBezTo>
                  <a:pt x="100" y="64"/>
                  <a:pt x="99" y="64"/>
                  <a:pt x="99" y="64"/>
                </a:cubicBezTo>
                <a:cubicBezTo>
                  <a:pt x="97" y="64"/>
                  <a:pt x="96" y="64"/>
                  <a:pt x="95" y="64"/>
                </a:cubicBezTo>
                <a:cubicBezTo>
                  <a:pt x="94" y="65"/>
                  <a:pt x="94" y="65"/>
                  <a:pt x="94" y="65"/>
                </a:cubicBezTo>
                <a:cubicBezTo>
                  <a:pt x="94" y="64"/>
                  <a:pt x="93" y="64"/>
                  <a:pt x="93" y="64"/>
                </a:cubicBezTo>
                <a:cubicBezTo>
                  <a:pt x="93" y="64"/>
                  <a:pt x="94" y="64"/>
                  <a:pt x="94" y="64"/>
                </a:cubicBezTo>
                <a:cubicBezTo>
                  <a:pt x="96" y="64"/>
                  <a:pt x="98" y="63"/>
                  <a:pt x="100" y="63"/>
                </a:cubicBezTo>
                <a:cubicBezTo>
                  <a:pt x="101" y="63"/>
                  <a:pt x="102" y="63"/>
                  <a:pt x="103" y="64"/>
                </a:cubicBezTo>
                <a:cubicBezTo>
                  <a:pt x="104" y="64"/>
                  <a:pt x="105" y="63"/>
                  <a:pt x="106" y="63"/>
                </a:cubicBezTo>
                <a:cubicBezTo>
                  <a:pt x="106" y="63"/>
                  <a:pt x="107" y="63"/>
                  <a:pt x="107" y="63"/>
                </a:cubicBezTo>
                <a:cubicBezTo>
                  <a:pt x="107" y="63"/>
                  <a:pt x="108" y="63"/>
                  <a:pt x="107" y="63"/>
                </a:cubicBezTo>
                <a:cubicBezTo>
                  <a:pt x="107" y="62"/>
                  <a:pt x="107" y="62"/>
                  <a:pt x="107" y="62"/>
                </a:cubicBezTo>
                <a:cubicBezTo>
                  <a:pt x="106" y="62"/>
                  <a:pt x="105" y="62"/>
                  <a:pt x="104" y="62"/>
                </a:cubicBezTo>
                <a:cubicBezTo>
                  <a:pt x="103" y="62"/>
                  <a:pt x="102" y="62"/>
                  <a:pt x="101" y="62"/>
                </a:cubicBezTo>
                <a:cubicBezTo>
                  <a:pt x="101" y="62"/>
                  <a:pt x="101" y="62"/>
                  <a:pt x="101" y="62"/>
                </a:cubicBezTo>
                <a:cubicBezTo>
                  <a:pt x="101" y="62"/>
                  <a:pt x="101" y="62"/>
                  <a:pt x="102" y="62"/>
                </a:cubicBezTo>
                <a:cubicBezTo>
                  <a:pt x="102" y="62"/>
                  <a:pt x="103" y="62"/>
                  <a:pt x="104" y="62"/>
                </a:cubicBezTo>
                <a:cubicBezTo>
                  <a:pt x="107" y="62"/>
                  <a:pt x="109" y="62"/>
                  <a:pt x="111" y="62"/>
                </a:cubicBezTo>
                <a:cubicBezTo>
                  <a:pt x="113" y="62"/>
                  <a:pt x="114" y="62"/>
                  <a:pt x="115" y="62"/>
                </a:cubicBezTo>
                <a:cubicBezTo>
                  <a:pt x="116" y="62"/>
                  <a:pt x="116" y="62"/>
                  <a:pt x="116" y="62"/>
                </a:cubicBezTo>
                <a:cubicBezTo>
                  <a:pt x="116" y="62"/>
                  <a:pt x="116" y="62"/>
                  <a:pt x="116" y="62"/>
                </a:cubicBezTo>
                <a:cubicBezTo>
                  <a:pt x="115" y="61"/>
                  <a:pt x="113" y="61"/>
                  <a:pt x="112" y="61"/>
                </a:cubicBezTo>
                <a:cubicBezTo>
                  <a:pt x="112" y="61"/>
                  <a:pt x="112" y="61"/>
                  <a:pt x="112" y="61"/>
                </a:cubicBezTo>
                <a:cubicBezTo>
                  <a:pt x="112" y="61"/>
                  <a:pt x="111" y="61"/>
                  <a:pt x="111" y="61"/>
                </a:cubicBezTo>
                <a:cubicBezTo>
                  <a:pt x="111" y="61"/>
                  <a:pt x="111" y="61"/>
                  <a:pt x="111" y="61"/>
                </a:cubicBezTo>
                <a:cubicBezTo>
                  <a:pt x="110" y="60"/>
                  <a:pt x="111" y="61"/>
                  <a:pt x="111" y="61"/>
                </a:cubicBezTo>
                <a:cubicBezTo>
                  <a:pt x="113" y="60"/>
                  <a:pt x="115" y="61"/>
                  <a:pt x="117" y="61"/>
                </a:cubicBezTo>
                <a:cubicBezTo>
                  <a:pt x="117" y="61"/>
                  <a:pt x="117" y="61"/>
                  <a:pt x="118" y="61"/>
                </a:cubicBezTo>
                <a:cubicBezTo>
                  <a:pt x="119" y="61"/>
                  <a:pt x="120" y="62"/>
                  <a:pt x="121" y="62"/>
                </a:cubicBezTo>
                <a:cubicBezTo>
                  <a:pt x="121" y="62"/>
                  <a:pt x="121" y="62"/>
                  <a:pt x="122" y="61"/>
                </a:cubicBezTo>
                <a:cubicBezTo>
                  <a:pt x="122" y="61"/>
                  <a:pt x="122" y="61"/>
                  <a:pt x="123" y="61"/>
                </a:cubicBezTo>
                <a:cubicBezTo>
                  <a:pt x="124" y="62"/>
                  <a:pt x="126" y="62"/>
                  <a:pt x="127" y="62"/>
                </a:cubicBezTo>
                <a:cubicBezTo>
                  <a:pt x="127" y="62"/>
                  <a:pt x="127" y="62"/>
                  <a:pt x="127" y="62"/>
                </a:cubicBezTo>
                <a:cubicBezTo>
                  <a:pt x="128" y="62"/>
                  <a:pt x="128" y="62"/>
                  <a:pt x="128" y="62"/>
                </a:cubicBezTo>
                <a:cubicBezTo>
                  <a:pt x="128" y="62"/>
                  <a:pt x="128" y="62"/>
                  <a:pt x="128" y="62"/>
                </a:cubicBezTo>
                <a:cubicBezTo>
                  <a:pt x="128" y="62"/>
                  <a:pt x="127" y="62"/>
                  <a:pt x="127" y="62"/>
                </a:cubicBezTo>
                <a:cubicBezTo>
                  <a:pt x="128" y="61"/>
                  <a:pt x="128" y="61"/>
                  <a:pt x="127" y="61"/>
                </a:cubicBezTo>
                <a:cubicBezTo>
                  <a:pt x="127" y="61"/>
                  <a:pt x="127" y="61"/>
                  <a:pt x="126" y="61"/>
                </a:cubicBezTo>
                <a:cubicBezTo>
                  <a:pt x="125" y="61"/>
                  <a:pt x="123" y="60"/>
                  <a:pt x="122" y="60"/>
                </a:cubicBezTo>
                <a:cubicBezTo>
                  <a:pt x="121" y="60"/>
                  <a:pt x="120" y="60"/>
                  <a:pt x="118" y="60"/>
                </a:cubicBezTo>
                <a:cubicBezTo>
                  <a:pt x="118" y="60"/>
                  <a:pt x="117" y="60"/>
                  <a:pt x="117" y="60"/>
                </a:cubicBezTo>
                <a:cubicBezTo>
                  <a:pt x="116" y="60"/>
                  <a:pt x="115" y="60"/>
                  <a:pt x="114" y="60"/>
                </a:cubicBezTo>
                <a:cubicBezTo>
                  <a:pt x="113" y="60"/>
                  <a:pt x="113" y="60"/>
                  <a:pt x="112" y="59"/>
                </a:cubicBezTo>
                <a:cubicBezTo>
                  <a:pt x="112" y="59"/>
                  <a:pt x="113" y="59"/>
                  <a:pt x="113" y="59"/>
                </a:cubicBezTo>
                <a:cubicBezTo>
                  <a:pt x="113" y="59"/>
                  <a:pt x="112" y="59"/>
                  <a:pt x="112" y="59"/>
                </a:cubicBezTo>
                <a:cubicBezTo>
                  <a:pt x="111" y="59"/>
                  <a:pt x="109" y="59"/>
                  <a:pt x="107" y="59"/>
                </a:cubicBezTo>
                <a:cubicBezTo>
                  <a:pt x="106" y="59"/>
                  <a:pt x="106" y="58"/>
                  <a:pt x="105" y="59"/>
                </a:cubicBezTo>
                <a:cubicBezTo>
                  <a:pt x="104" y="59"/>
                  <a:pt x="103" y="58"/>
                  <a:pt x="102" y="58"/>
                </a:cubicBezTo>
                <a:cubicBezTo>
                  <a:pt x="102" y="58"/>
                  <a:pt x="102" y="58"/>
                  <a:pt x="102" y="58"/>
                </a:cubicBezTo>
                <a:cubicBezTo>
                  <a:pt x="102" y="58"/>
                  <a:pt x="102" y="58"/>
                  <a:pt x="101" y="58"/>
                </a:cubicBezTo>
                <a:cubicBezTo>
                  <a:pt x="100" y="58"/>
                  <a:pt x="99" y="58"/>
                  <a:pt x="98" y="58"/>
                </a:cubicBezTo>
                <a:cubicBezTo>
                  <a:pt x="97" y="58"/>
                  <a:pt x="95" y="58"/>
                  <a:pt x="93" y="58"/>
                </a:cubicBezTo>
                <a:cubicBezTo>
                  <a:pt x="93" y="59"/>
                  <a:pt x="92" y="58"/>
                  <a:pt x="92" y="59"/>
                </a:cubicBezTo>
                <a:cubicBezTo>
                  <a:pt x="92" y="59"/>
                  <a:pt x="92" y="59"/>
                  <a:pt x="92" y="59"/>
                </a:cubicBezTo>
                <a:cubicBezTo>
                  <a:pt x="92" y="59"/>
                  <a:pt x="92" y="59"/>
                  <a:pt x="92" y="59"/>
                </a:cubicBezTo>
                <a:cubicBezTo>
                  <a:pt x="92" y="59"/>
                  <a:pt x="92" y="59"/>
                  <a:pt x="92" y="59"/>
                </a:cubicBezTo>
                <a:cubicBezTo>
                  <a:pt x="91" y="59"/>
                  <a:pt x="91" y="59"/>
                  <a:pt x="90" y="59"/>
                </a:cubicBezTo>
                <a:cubicBezTo>
                  <a:pt x="90" y="59"/>
                  <a:pt x="89" y="59"/>
                  <a:pt x="88" y="59"/>
                </a:cubicBezTo>
                <a:cubicBezTo>
                  <a:pt x="87" y="59"/>
                  <a:pt x="86" y="59"/>
                  <a:pt x="85" y="59"/>
                </a:cubicBezTo>
                <a:cubicBezTo>
                  <a:pt x="85" y="59"/>
                  <a:pt x="85" y="59"/>
                  <a:pt x="85" y="59"/>
                </a:cubicBezTo>
                <a:cubicBezTo>
                  <a:pt x="85" y="60"/>
                  <a:pt x="85" y="60"/>
                  <a:pt x="85" y="60"/>
                </a:cubicBezTo>
                <a:cubicBezTo>
                  <a:pt x="85" y="59"/>
                  <a:pt x="84" y="59"/>
                  <a:pt x="84" y="59"/>
                </a:cubicBezTo>
                <a:cubicBezTo>
                  <a:pt x="84" y="59"/>
                  <a:pt x="84" y="59"/>
                  <a:pt x="84" y="59"/>
                </a:cubicBezTo>
                <a:cubicBezTo>
                  <a:pt x="84" y="59"/>
                  <a:pt x="84" y="59"/>
                  <a:pt x="84" y="59"/>
                </a:cubicBezTo>
                <a:cubicBezTo>
                  <a:pt x="83" y="59"/>
                  <a:pt x="82" y="59"/>
                  <a:pt x="81" y="59"/>
                </a:cubicBezTo>
                <a:cubicBezTo>
                  <a:pt x="81" y="59"/>
                  <a:pt x="81" y="59"/>
                  <a:pt x="81" y="59"/>
                </a:cubicBezTo>
                <a:cubicBezTo>
                  <a:pt x="80" y="60"/>
                  <a:pt x="80" y="60"/>
                  <a:pt x="79" y="60"/>
                </a:cubicBezTo>
                <a:cubicBezTo>
                  <a:pt x="79" y="60"/>
                  <a:pt x="79" y="60"/>
                  <a:pt x="78" y="60"/>
                </a:cubicBezTo>
                <a:cubicBezTo>
                  <a:pt x="77" y="60"/>
                  <a:pt x="76" y="60"/>
                  <a:pt x="75" y="60"/>
                </a:cubicBezTo>
                <a:cubicBezTo>
                  <a:pt x="75" y="60"/>
                  <a:pt x="74" y="60"/>
                  <a:pt x="74" y="60"/>
                </a:cubicBezTo>
                <a:cubicBezTo>
                  <a:pt x="75" y="60"/>
                  <a:pt x="76" y="59"/>
                  <a:pt x="78" y="59"/>
                </a:cubicBezTo>
                <a:cubicBezTo>
                  <a:pt x="78" y="59"/>
                  <a:pt x="78" y="59"/>
                  <a:pt x="78" y="59"/>
                </a:cubicBezTo>
                <a:cubicBezTo>
                  <a:pt x="78" y="59"/>
                  <a:pt x="78" y="59"/>
                  <a:pt x="78" y="59"/>
                </a:cubicBezTo>
                <a:cubicBezTo>
                  <a:pt x="78" y="59"/>
                  <a:pt x="78" y="59"/>
                  <a:pt x="78" y="59"/>
                </a:cubicBezTo>
                <a:cubicBezTo>
                  <a:pt x="76" y="59"/>
                  <a:pt x="75" y="59"/>
                  <a:pt x="74" y="60"/>
                </a:cubicBezTo>
                <a:cubicBezTo>
                  <a:pt x="73" y="60"/>
                  <a:pt x="71" y="60"/>
                  <a:pt x="70" y="60"/>
                </a:cubicBezTo>
                <a:cubicBezTo>
                  <a:pt x="69" y="60"/>
                  <a:pt x="67" y="60"/>
                  <a:pt x="66" y="61"/>
                </a:cubicBezTo>
                <a:cubicBezTo>
                  <a:pt x="63" y="62"/>
                  <a:pt x="61" y="62"/>
                  <a:pt x="59" y="63"/>
                </a:cubicBezTo>
                <a:cubicBezTo>
                  <a:pt x="57" y="63"/>
                  <a:pt x="55" y="63"/>
                  <a:pt x="53" y="64"/>
                </a:cubicBezTo>
                <a:cubicBezTo>
                  <a:pt x="52" y="65"/>
                  <a:pt x="51" y="65"/>
                  <a:pt x="50" y="65"/>
                </a:cubicBezTo>
                <a:cubicBezTo>
                  <a:pt x="50" y="65"/>
                  <a:pt x="50" y="65"/>
                  <a:pt x="50" y="65"/>
                </a:cubicBezTo>
                <a:cubicBezTo>
                  <a:pt x="48" y="66"/>
                  <a:pt x="47" y="66"/>
                  <a:pt x="45" y="67"/>
                </a:cubicBezTo>
                <a:cubicBezTo>
                  <a:pt x="45" y="67"/>
                  <a:pt x="44" y="67"/>
                  <a:pt x="44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8"/>
                  <a:pt x="43" y="68"/>
                  <a:pt x="42" y="68"/>
                </a:cubicBezTo>
                <a:cubicBezTo>
                  <a:pt x="42" y="68"/>
                  <a:pt x="43" y="68"/>
                  <a:pt x="43" y="69"/>
                </a:cubicBezTo>
                <a:cubicBezTo>
                  <a:pt x="43" y="69"/>
                  <a:pt x="43" y="69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4" y="68"/>
                  <a:pt x="44" y="68"/>
                  <a:pt x="44" y="68"/>
                </a:cubicBezTo>
                <a:cubicBezTo>
                  <a:pt x="44" y="68"/>
                  <a:pt x="44" y="68"/>
                  <a:pt x="44" y="68"/>
                </a:cubicBezTo>
                <a:cubicBezTo>
                  <a:pt x="43" y="68"/>
                  <a:pt x="43" y="69"/>
                  <a:pt x="43" y="69"/>
                </a:cubicBezTo>
                <a:cubicBezTo>
                  <a:pt x="43" y="69"/>
                  <a:pt x="44" y="69"/>
                  <a:pt x="44" y="69"/>
                </a:cubicBezTo>
                <a:cubicBezTo>
                  <a:pt x="45" y="68"/>
                  <a:pt x="46" y="68"/>
                  <a:pt x="46" y="68"/>
                </a:cubicBezTo>
                <a:cubicBezTo>
                  <a:pt x="47" y="67"/>
                  <a:pt x="47" y="67"/>
                  <a:pt x="47" y="67"/>
                </a:cubicBezTo>
                <a:cubicBezTo>
                  <a:pt x="47" y="68"/>
                  <a:pt x="48" y="67"/>
                  <a:pt x="48" y="67"/>
                </a:cubicBezTo>
                <a:cubicBezTo>
                  <a:pt x="49" y="67"/>
                  <a:pt x="49" y="67"/>
                  <a:pt x="50" y="66"/>
                </a:cubicBezTo>
                <a:cubicBezTo>
                  <a:pt x="51" y="66"/>
                  <a:pt x="51" y="66"/>
                  <a:pt x="52" y="66"/>
                </a:cubicBezTo>
                <a:cubicBezTo>
                  <a:pt x="53" y="65"/>
                  <a:pt x="54" y="65"/>
                  <a:pt x="55" y="64"/>
                </a:cubicBezTo>
                <a:cubicBezTo>
                  <a:pt x="56" y="64"/>
                  <a:pt x="56" y="64"/>
                  <a:pt x="57" y="64"/>
                </a:cubicBezTo>
                <a:cubicBezTo>
                  <a:pt x="58" y="63"/>
                  <a:pt x="60" y="63"/>
                  <a:pt x="61" y="63"/>
                </a:cubicBezTo>
                <a:cubicBezTo>
                  <a:pt x="63" y="62"/>
                  <a:pt x="66" y="62"/>
                  <a:pt x="68" y="61"/>
                </a:cubicBezTo>
                <a:cubicBezTo>
                  <a:pt x="69" y="61"/>
                  <a:pt x="71" y="61"/>
                  <a:pt x="72" y="61"/>
                </a:cubicBezTo>
                <a:cubicBezTo>
                  <a:pt x="72" y="61"/>
                  <a:pt x="72" y="60"/>
                  <a:pt x="72" y="61"/>
                </a:cubicBezTo>
                <a:cubicBezTo>
                  <a:pt x="72" y="61"/>
                  <a:pt x="72" y="61"/>
                  <a:pt x="72" y="61"/>
                </a:cubicBezTo>
                <a:cubicBezTo>
                  <a:pt x="72" y="61"/>
                  <a:pt x="71" y="61"/>
                  <a:pt x="71" y="61"/>
                </a:cubicBezTo>
                <a:cubicBezTo>
                  <a:pt x="70" y="61"/>
                  <a:pt x="69" y="61"/>
                  <a:pt x="68" y="62"/>
                </a:cubicBezTo>
                <a:cubicBezTo>
                  <a:pt x="67" y="62"/>
                  <a:pt x="66" y="62"/>
                  <a:pt x="64" y="63"/>
                </a:cubicBezTo>
                <a:cubicBezTo>
                  <a:pt x="62" y="63"/>
                  <a:pt x="60" y="64"/>
                  <a:pt x="57" y="65"/>
                </a:cubicBezTo>
                <a:cubicBezTo>
                  <a:pt x="55" y="65"/>
                  <a:pt x="53" y="66"/>
                  <a:pt x="51" y="67"/>
                </a:cubicBezTo>
                <a:cubicBezTo>
                  <a:pt x="49" y="68"/>
                  <a:pt x="47" y="69"/>
                  <a:pt x="45" y="70"/>
                </a:cubicBezTo>
                <a:cubicBezTo>
                  <a:pt x="45" y="70"/>
                  <a:pt x="44" y="70"/>
                  <a:pt x="44" y="70"/>
                </a:cubicBezTo>
                <a:cubicBezTo>
                  <a:pt x="43" y="71"/>
                  <a:pt x="42" y="72"/>
                  <a:pt x="41" y="72"/>
                </a:cubicBezTo>
                <a:cubicBezTo>
                  <a:pt x="41" y="72"/>
                  <a:pt x="41" y="72"/>
                  <a:pt x="41" y="72"/>
                </a:cubicBezTo>
                <a:cubicBezTo>
                  <a:pt x="41" y="73"/>
                  <a:pt x="40" y="73"/>
                  <a:pt x="40" y="73"/>
                </a:cubicBezTo>
                <a:cubicBezTo>
                  <a:pt x="40" y="73"/>
                  <a:pt x="41" y="73"/>
                  <a:pt x="41" y="73"/>
                </a:cubicBezTo>
                <a:cubicBezTo>
                  <a:pt x="42" y="73"/>
                  <a:pt x="42" y="72"/>
                  <a:pt x="42" y="72"/>
                </a:cubicBezTo>
                <a:cubicBezTo>
                  <a:pt x="42" y="72"/>
                  <a:pt x="42" y="72"/>
                  <a:pt x="42" y="72"/>
                </a:cubicBezTo>
                <a:cubicBezTo>
                  <a:pt x="43" y="72"/>
                  <a:pt x="44" y="71"/>
                  <a:pt x="45" y="71"/>
                </a:cubicBezTo>
                <a:cubicBezTo>
                  <a:pt x="45" y="71"/>
                  <a:pt x="45" y="71"/>
                  <a:pt x="45" y="71"/>
                </a:cubicBezTo>
                <a:cubicBezTo>
                  <a:pt x="45" y="71"/>
                  <a:pt x="45" y="71"/>
                  <a:pt x="45" y="71"/>
                </a:cubicBezTo>
                <a:cubicBezTo>
                  <a:pt x="45" y="71"/>
                  <a:pt x="45" y="71"/>
                  <a:pt x="45" y="71"/>
                </a:cubicBezTo>
                <a:cubicBezTo>
                  <a:pt x="45" y="71"/>
                  <a:pt x="45" y="72"/>
                  <a:pt x="45" y="72"/>
                </a:cubicBezTo>
                <a:cubicBezTo>
                  <a:pt x="45" y="72"/>
                  <a:pt x="45" y="72"/>
                  <a:pt x="45" y="71"/>
                </a:cubicBezTo>
                <a:cubicBezTo>
                  <a:pt x="46" y="71"/>
                  <a:pt x="46" y="71"/>
                  <a:pt x="47" y="71"/>
                </a:cubicBezTo>
                <a:cubicBezTo>
                  <a:pt x="47" y="71"/>
                  <a:pt x="47" y="71"/>
                  <a:pt x="47" y="71"/>
                </a:cubicBezTo>
                <a:cubicBezTo>
                  <a:pt x="47" y="71"/>
                  <a:pt x="47" y="71"/>
                  <a:pt x="47" y="71"/>
                </a:cubicBezTo>
                <a:cubicBezTo>
                  <a:pt x="47" y="71"/>
                  <a:pt x="47" y="71"/>
                  <a:pt x="47" y="71"/>
                </a:cubicBezTo>
                <a:cubicBezTo>
                  <a:pt x="46" y="71"/>
                  <a:pt x="46" y="71"/>
                  <a:pt x="46" y="72"/>
                </a:cubicBezTo>
                <a:cubicBezTo>
                  <a:pt x="46" y="72"/>
                  <a:pt x="47" y="72"/>
                  <a:pt x="47" y="72"/>
                </a:cubicBezTo>
                <a:cubicBezTo>
                  <a:pt x="48" y="71"/>
                  <a:pt x="48" y="71"/>
                  <a:pt x="49" y="71"/>
                </a:cubicBezTo>
                <a:cubicBezTo>
                  <a:pt x="49" y="70"/>
                  <a:pt x="49" y="70"/>
                  <a:pt x="49" y="70"/>
                </a:cubicBezTo>
                <a:cubicBezTo>
                  <a:pt x="49" y="70"/>
                  <a:pt x="49" y="70"/>
                  <a:pt x="49" y="70"/>
                </a:cubicBezTo>
                <a:cubicBezTo>
                  <a:pt x="49" y="71"/>
                  <a:pt x="49" y="71"/>
                  <a:pt x="49" y="71"/>
                </a:cubicBezTo>
                <a:cubicBezTo>
                  <a:pt x="48" y="71"/>
                  <a:pt x="48" y="72"/>
                  <a:pt x="47" y="73"/>
                </a:cubicBezTo>
                <a:cubicBezTo>
                  <a:pt x="46" y="73"/>
                  <a:pt x="46" y="73"/>
                  <a:pt x="46" y="73"/>
                </a:cubicBezTo>
                <a:cubicBezTo>
                  <a:pt x="46" y="73"/>
                  <a:pt x="46" y="73"/>
                  <a:pt x="46" y="73"/>
                </a:cubicBezTo>
                <a:cubicBezTo>
                  <a:pt x="46" y="73"/>
                  <a:pt x="46" y="73"/>
                  <a:pt x="47" y="73"/>
                </a:cubicBezTo>
                <a:cubicBezTo>
                  <a:pt x="47" y="73"/>
                  <a:pt x="46" y="73"/>
                  <a:pt x="46" y="74"/>
                </a:cubicBezTo>
                <a:cubicBezTo>
                  <a:pt x="44" y="74"/>
                  <a:pt x="42" y="76"/>
                  <a:pt x="41" y="76"/>
                </a:cubicBezTo>
                <a:cubicBezTo>
                  <a:pt x="40" y="77"/>
                  <a:pt x="40" y="77"/>
                  <a:pt x="40" y="77"/>
                </a:cubicBezTo>
                <a:cubicBezTo>
                  <a:pt x="39" y="77"/>
                  <a:pt x="38" y="78"/>
                  <a:pt x="37" y="78"/>
                </a:cubicBezTo>
                <a:cubicBezTo>
                  <a:pt x="37" y="78"/>
                  <a:pt x="37" y="79"/>
                  <a:pt x="36" y="79"/>
                </a:cubicBezTo>
                <a:cubicBezTo>
                  <a:pt x="36" y="78"/>
                  <a:pt x="36" y="79"/>
                  <a:pt x="36" y="79"/>
                </a:cubicBezTo>
                <a:cubicBezTo>
                  <a:pt x="35" y="79"/>
                  <a:pt x="34" y="80"/>
                  <a:pt x="33" y="80"/>
                </a:cubicBezTo>
                <a:cubicBezTo>
                  <a:pt x="32" y="80"/>
                  <a:pt x="31" y="81"/>
                  <a:pt x="30" y="81"/>
                </a:cubicBezTo>
                <a:cubicBezTo>
                  <a:pt x="29" y="81"/>
                  <a:pt x="29" y="81"/>
                  <a:pt x="29" y="82"/>
                </a:cubicBezTo>
                <a:cubicBezTo>
                  <a:pt x="28" y="82"/>
                  <a:pt x="28" y="82"/>
                  <a:pt x="28" y="82"/>
                </a:cubicBezTo>
                <a:cubicBezTo>
                  <a:pt x="27" y="82"/>
                  <a:pt x="27" y="82"/>
                  <a:pt x="27" y="82"/>
                </a:cubicBezTo>
                <a:cubicBezTo>
                  <a:pt x="28" y="81"/>
                  <a:pt x="27" y="81"/>
                  <a:pt x="27" y="81"/>
                </a:cubicBezTo>
                <a:cubicBezTo>
                  <a:pt x="26" y="81"/>
                  <a:pt x="25" y="81"/>
                  <a:pt x="24" y="81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79"/>
                  <a:pt x="24" y="78"/>
                  <a:pt x="24" y="78"/>
                </a:cubicBezTo>
                <a:cubicBezTo>
                  <a:pt x="24" y="77"/>
                  <a:pt x="24" y="77"/>
                  <a:pt x="23" y="77"/>
                </a:cubicBezTo>
                <a:cubicBezTo>
                  <a:pt x="23" y="77"/>
                  <a:pt x="23" y="77"/>
                  <a:pt x="23" y="77"/>
                </a:cubicBezTo>
                <a:cubicBezTo>
                  <a:pt x="24" y="76"/>
                  <a:pt x="25" y="76"/>
                  <a:pt x="25" y="75"/>
                </a:cubicBezTo>
                <a:cubicBezTo>
                  <a:pt x="25" y="75"/>
                  <a:pt x="26" y="75"/>
                  <a:pt x="26" y="75"/>
                </a:cubicBezTo>
                <a:cubicBezTo>
                  <a:pt x="26" y="75"/>
                  <a:pt x="26" y="75"/>
                  <a:pt x="27" y="75"/>
                </a:cubicBezTo>
                <a:cubicBezTo>
                  <a:pt x="27" y="74"/>
                  <a:pt x="27" y="74"/>
                  <a:pt x="28" y="74"/>
                </a:cubicBezTo>
                <a:cubicBezTo>
                  <a:pt x="28" y="74"/>
                  <a:pt x="28" y="73"/>
                  <a:pt x="29" y="73"/>
                </a:cubicBezTo>
                <a:cubicBezTo>
                  <a:pt x="29" y="73"/>
                  <a:pt x="30" y="73"/>
                  <a:pt x="30" y="72"/>
                </a:cubicBezTo>
                <a:cubicBezTo>
                  <a:pt x="30" y="72"/>
                  <a:pt x="30" y="72"/>
                  <a:pt x="30" y="72"/>
                </a:cubicBezTo>
                <a:cubicBezTo>
                  <a:pt x="31" y="72"/>
                  <a:pt x="32" y="71"/>
                  <a:pt x="32" y="71"/>
                </a:cubicBezTo>
                <a:cubicBezTo>
                  <a:pt x="33" y="70"/>
                  <a:pt x="35" y="70"/>
                  <a:pt x="36" y="69"/>
                </a:cubicBezTo>
                <a:cubicBezTo>
                  <a:pt x="36" y="69"/>
                  <a:pt x="37" y="69"/>
                  <a:pt x="37" y="69"/>
                </a:cubicBezTo>
                <a:cubicBezTo>
                  <a:pt x="38" y="68"/>
                  <a:pt x="39" y="68"/>
                  <a:pt x="39" y="67"/>
                </a:cubicBezTo>
                <a:cubicBezTo>
                  <a:pt x="40" y="67"/>
                  <a:pt x="40" y="67"/>
                  <a:pt x="40" y="67"/>
                </a:cubicBezTo>
                <a:cubicBezTo>
                  <a:pt x="41" y="67"/>
                  <a:pt x="42" y="66"/>
                  <a:pt x="42" y="66"/>
                </a:cubicBezTo>
                <a:cubicBezTo>
                  <a:pt x="43" y="65"/>
                  <a:pt x="44" y="65"/>
                  <a:pt x="45" y="65"/>
                </a:cubicBezTo>
                <a:cubicBezTo>
                  <a:pt x="46" y="64"/>
                  <a:pt x="46" y="64"/>
                  <a:pt x="47" y="64"/>
                </a:cubicBezTo>
                <a:cubicBezTo>
                  <a:pt x="47" y="63"/>
                  <a:pt x="47" y="64"/>
                  <a:pt x="47" y="63"/>
                </a:cubicBezTo>
                <a:cubicBezTo>
                  <a:pt x="47" y="63"/>
                  <a:pt x="47" y="63"/>
                  <a:pt x="47" y="63"/>
                </a:cubicBezTo>
                <a:cubicBezTo>
                  <a:pt x="46" y="63"/>
                  <a:pt x="45" y="64"/>
                  <a:pt x="44" y="64"/>
                </a:cubicBezTo>
                <a:cubicBezTo>
                  <a:pt x="44" y="64"/>
                  <a:pt x="44" y="65"/>
                  <a:pt x="44" y="64"/>
                </a:cubicBezTo>
                <a:cubicBezTo>
                  <a:pt x="43" y="64"/>
                  <a:pt x="43" y="65"/>
                  <a:pt x="42" y="65"/>
                </a:cubicBezTo>
                <a:cubicBezTo>
                  <a:pt x="41" y="65"/>
                  <a:pt x="40" y="66"/>
                  <a:pt x="38" y="66"/>
                </a:cubicBezTo>
                <a:cubicBezTo>
                  <a:pt x="37" y="67"/>
                  <a:pt x="37" y="67"/>
                  <a:pt x="36" y="67"/>
                </a:cubicBezTo>
                <a:cubicBezTo>
                  <a:pt x="35" y="68"/>
                  <a:pt x="33" y="69"/>
                  <a:pt x="32" y="70"/>
                </a:cubicBezTo>
                <a:cubicBezTo>
                  <a:pt x="32" y="70"/>
                  <a:pt x="31" y="70"/>
                  <a:pt x="31" y="70"/>
                </a:cubicBezTo>
                <a:cubicBezTo>
                  <a:pt x="30" y="71"/>
                  <a:pt x="30" y="70"/>
                  <a:pt x="29" y="71"/>
                </a:cubicBezTo>
                <a:cubicBezTo>
                  <a:pt x="29" y="71"/>
                  <a:pt x="29" y="71"/>
                  <a:pt x="29" y="71"/>
                </a:cubicBezTo>
                <a:cubicBezTo>
                  <a:pt x="29" y="70"/>
                  <a:pt x="29" y="70"/>
                  <a:pt x="29" y="70"/>
                </a:cubicBezTo>
                <a:cubicBezTo>
                  <a:pt x="30" y="70"/>
                  <a:pt x="30" y="70"/>
                  <a:pt x="30" y="69"/>
                </a:cubicBezTo>
                <a:cubicBezTo>
                  <a:pt x="30" y="69"/>
                  <a:pt x="31" y="69"/>
                  <a:pt x="30" y="69"/>
                </a:cubicBezTo>
                <a:cubicBezTo>
                  <a:pt x="30" y="69"/>
                  <a:pt x="30" y="69"/>
                  <a:pt x="30" y="69"/>
                </a:cubicBezTo>
                <a:cubicBezTo>
                  <a:pt x="29" y="69"/>
                  <a:pt x="29" y="70"/>
                  <a:pt x="28" y="70"/>
                </a:cubicBezTo>
                <a:cubicBezTo>
                  <a:pt x="28" y="70"/>
                  <a:pt x="28" y="70"/>
                  <a:pt x="28" y="70"/>
                </a:cubicBezTo>
                <a:cubicBezTo>
                  <a:pt x="27" y="71"/>
                  <a:pt x="26" y="71"/>
                  <a:pt x="26" y="72"/>
                </a:cubicBezTo>
                <a:cubicBezTo>
                  <a:pt x="26" y="72"/>
                  <a:pt x="25" y="72"/>
                  <a:pt x="25" y="72"/>
                </a:cubicBezTo>
                <a:cubicBezTo>
                  <a:pt x="25" y="72"/>
                  <a:pt x="25" y="72"/>
                  <a:pt x="25" y="72"/>
                </a:cubicBezTo>
                <a:cubicBezTo>
                  <a:pt x="24" y="72"/>
                  <a:pt x="24" y="73"/>
                  <a:pt x="23" y="73"/>
                </a:cubicBezTo>
                <a:cubicBezTo>
                  <a:pt x="23" y="73"/>
                  <a:pt x="22" y="73"/>
                  <a:pt x="22" y="74"/>
                </a:cubicBezTo>
                <a:cubicBezTo>
                  <a:pt x="22" y="75"/>
                  <a:pt x="21" y="75"/>
                  <a:pt x="20" y="75"/>
                </a:cubicBezTo>
                <a:cubicBezTo>
                  <a:pt x="20" y="75"/>
                  <a:pt x="20" y="75"/>
                  <a:pt x="20" y="75"/>
                </a:cubicBezTo>
                <a:cubicBezTo>
                  <a:pt x="20" y="75"/>
                  <a:pt x="20" y="76"/>
                  <a:pt x="19" y="75"/>
                </a:cubicBezTo>
                <a:cubicBezTo>
                  <a:pt x="19" y="75"/>
                  <a:pt x="19" y="75"/>
                  <a:pt x="19" y="75"/>
                </a:cubicBezTo>
                <a:cubicBezTo>
                  <a:pt x="20" y="74"/>
                  <a:pt x="20" y="74"/>
                  <a:pt x="21" y="73"/>
                </a:cubicBezTo>
                <a:cubicBezTo>
                  <a:pt x="21" y="73"/>
                  <a:pt x="22" y="72"/>
                  <a:pt x="22" y="72"/>
                </a:cubicBezTo>
                <a:cubicBezTo>
                  <a:pt x="23" y="71"/>
                  <a:pt x="24" y="70"/>
                  <a:pt x="25" y="69"/>
                </a:cubicBezTo>
                <a:cubicBezTo>
                  <a:pt x="26" y="68"/>
                  <a:pt x="27" y="67"/>
                  <a:pt x="28" y="66"/>
                </a:cubicBezTo>
                <a:cubicBezTo>
                  <a:pt x="29" y="65"/>
                  <a:pt x="30" y="64"/>
                  <a:pt x="31" y="64"/>
                </a:cubicBezTo>
                <a:cubicBezTo>
                  <a:pt x="32" y="63"/>
                  <a:pt x="32" y="63"/>
                  <a:pt x="32" y="62"/>
                </a:cubicBezTo>
                <a:cubicBezTo>
                  <a:pt x="32" y="62"/>
                  <a:pt x="32" y="62"/>
                  <a:pt x="32" y="62"/>
                </a:cubicBezTo>
                <a:cubicBezTo>
                  <a:pt x="32" y="62"/>
                  <a:pt x="32" y="62"/>
                  <a:pt x="32" y="62"/>
                </a:cubicBezTo>
                <a:cubicBezTo>
                  <a:pt x="30" y="62"/>
                  <a:pt x="29" y="62"/>
                  <a:pt x="27" y="63"/>
                </a:cubicBezTo>
                <a:cubicBezTo>
                  <a:pt x="26" y="63"/>
                  <a:pt x="25" y="64"/>
                  <a:pt x="24" y="64"/>
                </a:cubicBezTo>
                <a:cubicBezTo>
                  <a:pt x="24" y="64"/>
                  <a:pt x="23" y="65"/>
                  <a:pt x="23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21" y="65"/>
                  <a:pt x="19" y="65"/>
                  <a:pt x="18" y="66"/>
                </a:cubicBezTo>
                <a:cubicBezTo>
                  <a:pt x="17" y="66"/>
                  <a:pt x="16" y="67"/>
                  <a:pt x="15" y="67"/>
                </a:cubicBezTo>
                <a:cubicBezTo>
                  <a:pt x="14" y="68"/>
                  <a:pt x="14" y="68"/>
                  <a:pt x="13" y="68"/>
                </a:cubicBezTo>
                <a:cubicBezTo>
                  <a:pt x="13" y="69"/>
                  <a:pt x="12" y="68"/>
                  <a:pt x="12" y="68"/>
                </a:cubicBezTo>
                <a:cubicBezTo>
                  <a:pt x="12" y="68"/>
                  <a:pt x="12" y="68"/>
                  <a:pt x="11" y="68"/>
                </a:cubicBezTo>
                <a:cubicBezTo>
                  <a:pt x="11" y="69"/>
                  <a:pt x="10" y="69"/>
                  <a:pt x="10" y="70"/>
                </a:cubicBezTo>
                <a:cubicBezTo>
                  <a:pt x="9" y="70"/>
                  <a:pt x="8" y="70"/>
                  <a:pt x="7" y="71"/>
                </a:cubicBezTo>
                <a:cubicBezTo>
                  <a:pt x="7" y="71"/>
                  <a:pt x="7" y="71"/>
                  <a:pt x="7" y="71"/>
                </a:cubicBezTo>
                <a:cubicBezTo>
                  <a:pt x="7" y="70"/>
                  <a:pt x="7" y="71"/>
                  <a:pt x="6" y="71"/>
                </a:cubicBezTo>
                <a:cubicBezTo>
                  <a:pt x="6" y="72"/>
                  <a:pt x="5" y="72"/>
                  <a:pt x="5" y="72"/>
                </a:cubicBezTo>
                <a:cubicBezTo>
                  <a:pt x="4" y="72"/>
                  <a:pt x="4" y="72"/>
                  <a:pt x="4" y="72"/>
                </a:cubicBezTo>
                <a:cubicBezTo>
                  <a:pt x="4" y="72"/>
                  <a:pt x="4" y="72"/>
                  <a:pt x="4" y="72"/>
                </a:cubicBezTo>
                <a:cubicBezTo>
                  <a:pt x="5" y="71"/>
                  <a:pt x="5" y="70"/>
                  <a:pt x="6" y="70"/>
                </a:cubicBezTo>
                <a:cubicBezTo>
                  <a:pt x="8" y="68"/>
                  <a:pt x="9" y="66"/>
                  <a:pt x="11" y="65"/>
                </a:cubicBezTo>
                <a:cubicBezTo>
                  <a:pt x="11" y="64"/>
                  <a:pt x="12" y="64"/>
                  <a:pt x="12" y="63"/>
                </a:cubicBezTo>
                <a:cubicBezTo>
                  <a:pt x="13" y="63"/>
                  <a:pt x="13" y="62"/>
                  <a:pt x="13" y="62"/>
                </a:cubicBezTo>
                <a:cubicBezTo>
                  <a:pt x="13" y="62"/>
                  <a:pt x="13" y="62"/>
                  <a:pt x="13" y="62"/>
                </a:cubicBezTo>
                <a:cubicBezTo>
                  <a:pt x="13" y="62"/>
                  <a:pt x="13" y="61"/>
                  <a:pt x="12" y="61"/>
                </a:cubicBezTo>
                <a:cubicBezTo>
                  <a:pt x="12" y="62"/>
                  <a:pt x="12" y="62"/>
                  <a:pt x="12" y="61"/>
                </a:cubicBezTo>
                <a:cubicBezTo>
                  <a:pt x="12" y="61"/>
                  <a:pt x="12" y="61"/>
                  <a:pt x="11" y="61"/>
                </a:cubicBezTo>
                <a:cubicBezTo>
                  <a:pt x="11" y="61"/>
                  <a:pt x="11" y="61"/>
                  <a:pt x="11" y="61"/>
                </a:cubicBezTo>
                <a:cubicBezTo>
                  <a:pt x="11" y="61"/>
                  <a:pt x="11" y="61"/>
                  <a:pt x="11" y="61"/>
                </a:cubicBezTo>
                <a:cubicBezTo>
                  <a:pt x="11" y="61"/>
                  <a:pt x="10" y="61"/>
                  <a:pt x="10" y="61"/>
                </a:cubicBezTo>
                <a:cubicBezTo>
                  <a:pt x="10" y="60"/>
                  <a:pt x="9" y="60"/>
                  <a:pt x="9" y="59"/>
                </a:cubicBezTo>
                <a:cubicBezTo>
                  <a:pt x="8" y="59"/>
                  <a:pt x="8" y="59"/>
                  <a:pt x="8" y="59"/>
                </a:cubicBezTo>
                <a:cubicBezTo>
                  <a:pt x="8" y="59"/>
                  <a:pt x="8" y="59"/>
                  <a:pt x="8" y="59"/>
                </a:cubicBezTo>
                <a:cubicBezTo>
                  <a:pt x="9" y="60"/>
                  <a:pt x="9" y="60"/>
                  <a:pt x="9" y="60"/>
                </a:cubicBezTo>
                <a:cubicBezTo>
                  <a:pt x="9" y="60"/>
                  <a:pt x="10" y="60"/>
                  <a:pt x="9" y="61"/>
                </a:cubicBezTo>
                <a:cubicBezTo>
                  <a:pt x="9" y="61"/>
                  <a:pt x="9" y="61"/>
                  <a:pt x="10" y="61"/>
                </a:cubicBezTo>
                <a:cubicBezTo>
                  <a:pt x="10" y="61"/>
                  <a:pt x="10" y="61"/>
                  <a:pt x="10" y="62"/>
                </a:cubicBezTo>
                <a:cubicBezTo>
                  <a:pt x="10" y="62"/>
                  <a:pt x="10" y="62"/>
                  <a:pt x="10" y="62"/>
                </a:cubicBezTo>
                <a:cubicBezTo>
                  <a:pt x="10" y="62"/>
                  <a:pt x="10" y="62"/>
                  <a:pt x="9" y="62"/>
                </a:cubicBezTo>
                <a:cubicBezTo>
                  <a:pt x="9" y="61"/>
                  <a:pt x="8" y="60"/>
                  <a:pt x="7" y="59"/>
                </a:cubicBezTo>
                <a:cubicBezTo>
                  <a:pt x="7" y="59"/>
                  <a:pt x="7" y="58"/>
                  <a:pt x="7" y="58"/>
                </a:cubicBezTo>
                <a:cubicBezTo>
                  <a:pt x="7" y="58"/>
                  <a:pt x="7" y="58"/>
                  <a:pt x="7" y="58"/>
                </a:cubicBezTo>
                <a:cubicBezTo>
                  <a:pt x="7" y="58"/>
                  <a:pt x="7" y="58"/>
                  <a:pt x="7" y="58"/>
                </a:cubicBezTo>
                <a:cubicBezTo>
                  <a:pt x="7" y="58"/>
                  <a:pt x="7" y="59"/>
                  <a:pt x="8" y="58"/>
                </a:cubicBezTo>
                <a:cubicBezTo>
                  <a:pt x="8" y="58"/>
                  <a:pt x="8" y="58"/>
                  <a:pt x="8" y="57"/>
                </a:cubicBezTo>
                <a:cubicBezTo>
                  <a:pt x="8" y="57"/>
                  <a:pt x="7" y="57"/>
                  <a:pt x="8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9" y="57"/>
                  <a:pt x="9" y="56"/>
                  <a:pt x="9" y="56"/>
                </a:cubicBezTo>
                <a:cubicBezTo>
                  <a:pt x="9" y="56"/>
                  <a:pt x="9" y="55"/>
                  <a:pt x="9" y="55"/>
                </a:cubicBezTo>
                <a:cubicBezTo>
                  <a:pt x="10" y="56"/>
                  <a:pt x="10" y="55"/>
                  <a:pt x="10" y="54"/>
                </a:cubicBezTo>
                <a:cubicBezTo>
                  <a:pt x="9" y="53"/>
                  <a:pt x="9" y="53"/>
                  <a:pt x="10" y="52"/>
                </a:cubicBezTo>
                <a:cubicBezTo>
                  <a:pt x="10" y="52"/>
                  <a:pt x="10" y="52"/>
                  <a:pt x="10" y="51"/>
                </a:cubicBezTo>
                <a:cubicBezTo>
                  <a:pt x="10" y="51"/>
                  <a:pt x="10" y="51"/>
                  <a:pt x="9" y="51"/>
                </a:cubicBezTo>
                <a:cubicBezTo>
                  <a:pt x="9" y="51"/>
                  <a:pt x="9" y="51"/>
                  <a:pt x="8" y="52"/>
                </a:cubicBezTo>
                <a:cubicBezTo>
                  <a:pt x="8" y="52"/>
                  <a:pt x="7" y="52"/>
                  <a:pt x="7" y="52"/>
                </a:cubicBezTo>
                <a:cubicBezTo>
                  <a:pt x="7" y="52"/>
                  <a:pt x="7" y="51"/>
                  <a:pt x="7" y="51"/>
                </a:cubicBezTo>
                <a:cubicBezTo>
                  <a:pt x="8" y="51"/>
                  <a:pt x="8" y="51"/>
                  <a:pt x="7" y="51"/>
                </a:cubicBezTo>
                <a:cubicBezTo>
                  <a:pt x="7" y="51"/>
                  <a:pt x="7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6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0"/>
                  <a:pt x="5" y="51"/>
                  <a:pt x="5" y="51"/>
                </a:cubicBezTo>
                <a:cubicBezTo>
                  <a:pt x="4" y="51"/>
                  <a:pt x="4" y="51"/>
                  <a:pt x="4" y="51"/>
                </a:cubicBezTo>
                <a:cubicBezTo>
                  <a:pt x="3" y="51"/>
                  <a:pt x="2" y="53"/>
                  <a:pt x="1" y="53"/>
                </a:cubicBezTo>
                <a:cubicBezTo>
                  <a:pt x="1" y="53"/>
                  <a:pt x="1" y="53"/>
                  <a:pt x="1" y="53"/>
                </a:cubicBezTo>
                <a:cubicBezTo>
                  <a:pt x="1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2"/>
                  <a:pt x="1" y="52"/>
                </a:cubicBezTo>
                <a:cubicBezTo>
                  <a:pt x="1" y="52"/>
                  <a:pt x="2" y="51"/>
                  <a:pt x="2" y="51"/>
                </a:cubicBezTo>
                <a:cubicBezTo>
                  <a:pt x="2" y="51"/>
                  <a:pt x="3" y="50"/>
                  <a:pt x="3" y="50"/>
                </a:cubicBezTo>
                <a:cubicBezTo>
                  <a:pt x="4" y="50"/>
                  <a:pt x="4" y="49"/>
                  <a:pt x="5" y="49"/>
                </a:cubicBezTo>
                <a:cubicBezTo>
                  <a:pt x="6" y="48"/>
                  <a:pt x="7" y="48"/>
                  <a:pt x="9" y="47"/>
                </a:cubicBezTo>
                <a:cubicBezTo>
                  <a:pt x="9" y="46"/>
                  <a:pt x="10" y="46"/>
                  <a:pt x="11" y="46"/>
                </a:cubicBezTo>
                <a:cubicBezTo>
                  <a:pt x="11" y="45"/>
                  <a:pt x="11" y="45"/>
                  <a:pt x="11" y="45"/>
                </a:cubicBezTo>
                <a:cubicBezTo>
                  <a:pt x="11" y="46"/>
                  <a:pt x="11" y="46"/>
                  <a:pt x="11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10" y="46"/>
                  <a:pt x="9" y="46"/>
                  <a:pt x="10" y="47"/>
                </a:cubicBezTo>
                <a:cubicBezTo>
                  <a:pt x="10" y="47"/>
                  <a:pt x="10" y="47"/>
                  <a:pt x="10" y="47"/>
                </a:cubicBezTo>
                <a:cubicBezTo>
                  <a:pt x="10" y="46"/>
                  <a:pt x="10" y="46"/>
                  <a:pt x="10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1" y="47"/>
                  <a:pt x="11" y="47"/>
                  <a:pt x="11" y="47"/>
                </a:cubicBezTo>
                <a:cubicBezTo>
                  <a:pt x="11" y="47"/>
                  <a:pt x="11" y="47"/>
                  <a:pt x="11" y="47"/>
                </a:cubicBezTo>
                <a:cubicBezTo>
                  <a:pt x="11" y="46"/>
                  <a:pt x="12" y="46"/>
                  <a:pt x="12" y="46"/>
                </a:cubicBezTo>
                <a:cubicBezTo>
                  <a:pt x="14" y="45"/>
                  <a:pt x="15" y="44"/>
                  <a:pt x="16" y="44"/>
                </a:cubicBezTo>
                <a:cubicBezTo>
                  <a:pt x="16" y="44"/>
                  <a:pt x="17" y="44"/>
                  <a:pt x="16" y="43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3"/>
                  <a:pt x="16" y="42"/>
                  <a:pt x="16" y="42"/>
                </a:cubicBezTo>
                <a:cubicBezTo>
                  <a:pt x="16" y="41"/>
                  <a:pt x="17" y="41"/>
                  <a:pt x="17" y="41"/>
                </a:cubicBezTo>
                <a:cubicBezTo>
                  <a:pt x="17" y="41"/>
                  <a:pt x="17" y="41"/>
                  <a:pt x="17" y="41"/>
                </a:cubicBezTo>
                <a:cubicBezTo>
                  <a:pt x="17" y="42"/>
                  <a:pt x="16" y="42"/>
                  <a:pt x="17" y="42"/>
                </a:cubicBezTo>
                <a:cubicBezTo>
                  <a:pt x="17" y="42"/>
                  <a:pt x="17" y="42"/>
                  <a:pt x="17" y="42"/>
                </a:cubicBezTo>
                <a:cubicBezTo>
                  <a:pt x="17" y="41"/>
                  <a:pt x="17" y="41"/>
                  <a:pt x="17" y="41"/>
                </a:cubicBezTo>
                <a:cubicBezTo>
                  <a:pt x="18" y="41"/>
                  <a:pt x="18" y="41"/>
                  <a:pt x="17" y="41"/>
                </a:cubicBezTo>
                <a:cubicBezTo>
                  <a:pt x="17" y="40"/>
                  <a:pt x="17" y="40"/>
                  <a:pt x="18" y="40"/>
                </a:cubicBezTo>
                <a:cubicBezTo>
                  <a:pt x="18" y="39"/>
                  <a:pt x="18" y="40"/>
                  <a:pt x="18" y="40"/>
                </a:cubicBezTo>
                <a:cubicBezTo>
                  <a:pt x="18" y="40"/>
                  <a:pt x="18" y="40"/>
                  <a:pt x="18" y="40"/>
                </a:cubicBezTo>
                <a:cubicBezTo>
                  <a:pt x="18" y="39"/>
                  <a:pt x="18" y="39"/>
                  <a:pt x="18" y="39"/>
                </a:cubicBezTo>
                <a:cubicBezTo>
                  <a:pt x="18" y="39"/>
                  <a:pt x="18" y="39"/>
                  <a:pt x="18" y="39"/>
                </a:cubicBezTo>
                <a:cubicBezTo>
                  <a:pt x="18" y="39"/>
                  <a:pt x="19" y="39"/>
                  <a:pt x="19" y="38"/>
                </a:cubicBezTo>
                <a:cubicBezTo>
                  <a:pt x="18" y="38"/>
                  <a:pt x="19" y="38"/>
                  <a:pt x="19" y="38"/>
                </a:cubicBezTo>
                <a:cubicBezTo>
                  <a:pt x="19" y="38"/>
                  <a:pt x="19" y="38"/>
                  <a:pt x="19" y="37"/>
                </a:cubicBezTo>
                <a:cubicBezTo>
                  <a:pt x="20" y="37"/>
                  <a:pt x="20" y="37"/>
                  <a:pt x="20" y="37"/>
                </a:cubicBezTo>
                <a:cubicBezTo>
                  <a:pt x="20" y="37"/>
                  <a:pt x="20" y="37"/>
                  <a:pt x="20" y="36"/>
                </a:cubicBezTo>
                <a:cubicBezTo>
                  <a:pt x="20" y="36"/>
                  <a:pt x="21" y="36"/>
                  <a:pt x="21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5"/>
                  <a:pt x="21" y="35"/>
                  <a:pt x="20" y="35"/>
                </a:cubicBezTo>
                <a:cubicBezTo>
                  <a:pt x="19" y="36"/>
                  <a:pt x="19" y="37"/>
                  <a:pt x="18" y="38"/>
                </a:cubicBezTo>
                <a:cubicBezTo>
                  <a:pt x="18" y="38"/>
                  <a:pt x="18" y="39"/>
                  <a:pt x="17" y="40"/>
                </a:cubicBezTo>
                <a:cubicBezTo>
                  <a:pt x="17" y="40"/>
                  <a:pt x="17" y="40"/>
                  <a:pt x="17" y="40"/>
                </a:cubicBezTo>
                <a:cubicBezTo>
                  <a:pt x="17" y="40"/>
                  <a:pt x="17" y="40"/>
                  <a:pt x="17" y="40"/>
                </a:cubicBezTo>
                <a:cubicBezTo>
                  <a:pt x="17" y="39"/>
                  <a:pt x="18" y="37"/>
                  <a:pt x="19" y="36"/>
                </a:cubicBezTo>
                <a:cubicBezTo>
                  <a:pt x="19" y="36"/>
                  <a:pt x="19" y="36"/>
                  <a:pt x="19" y="36"/>
                </a:cubicBezTo>
                <a:cubicBezTo>
                  <a:pt x="19" y="36"/>
                  <a:pt x="19" y="36"/>
                  <a:pt x="18" y="36"/>
                </a:cubicBezTo>
                <a:cubicBezTo>
                  <a:pt x="18" y="37"/>
                  <a:pt x="18" y="37"/>
                  <a:pt x="17" y="38"/>
                </a:cubicBezTo>
                <a:cubicBezTo>
                  <a:pt x="17" y="38"/>
                  <a:pt x="17" y="38"/>
                  <a:pt x="17" y="39"/>
                </a:cubicBezTo>
                <a:cubicBezTo>
                  <a:pt x="17" y="39"/>
                  <a:pt x="17" y="39"/>
                  <a:pt x="17" y="39"/>
                </a:cubicBezTo>
                <a:cubicBezTo>
                  <a:pt x="16" y="39"/>
                  <a:pt x="16" y="39"/>
                  <a:pt x="16" y="38"/>
                </a:cubicBezTo>
                <a:cubicBezTo>
                  <a:pt x="16" y="38"/>
                  <a:pt x="17" y="37"/>
                  <a:pt x="17" y="37"/>
                </a:cubicBezTo>
                <a:cubicBezTo>
                  <a:pt x="17" y="37"/>
                  <a:pt x="17" y="37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5" y="36"/>
                  <a:pt x="14" y="37"/>
                  <a:pt x="13" y="38"/>
                </a:cubicBezTo>
                <a:cubicBezTo>
                  <a:pt x="13" y="38"/>
                  <a:pt x="13" y="38"/>
                  <a:pt x="13" y="38"/>
                </a:cubicBezTo>
                <a:cubicBezTo>
                  <a:pt x="13" y="37"/>
                  <a:pt x="12" y="38"/>
                  <a:pt x="12" y="38"/>
                </a:cubicBezTo>
                <a:cubicBezTo>
                  <a:pt x="12" y="38"/>
                  <a:pt x="11" y="38"/>
                  <a:pt x="10" y="39"/>
                </a:cubicBezTo>
                <a:cubicBezTo>
                  <a:pt x="10" y="39"/>
                  <a:pt x="9" y="39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38"/>
                  <a:pt x="10" y="38"/>
                  <a:pt x="11" y="37"/>
                </a:cubicBezTo>
                <a:cubicBezTo>
                  <a:pt x="12" y="36"/>
                  <a:pt x="13" y="35"/>
                  <a:pt x="15" y="34"/>
                </a:cubicBezTo>
                <a:cubicBezTo>
                  <a:pt x="16" y="33"/>
                  <a:pt x="17" y="33"/>
                  <a:pt x="18" y="32"/>
                </a:cubicBezTo>
                <a:cubicBezTo>
                  <a:pt x="19" y="31"/>
                  <a:pt x="21" y="30"/>
                  <a:pt x="23" y="29"/>
                </a:cubicBezTo>
                <a:cubicBezTo>
                  <a:pt x="23" y="28"/>
                  <a:pt x="24" y="28"/>
                  <a:pt x="24" y="28"/>
                </a:cubicBezTo>
                <a:cubicBezTo>
                  <a:pt x="24" y="28"/>
                  <a:pt x="24" y="27"/>
                  <a:pt x="24" y="27"/>
                </a:cubicBezTo>
                <a:cubicBezTo>
                  <a:pt x="25" y="27"/>
                  <a:pt x="26" y="27"/>
                  <a:pt x="26" y="26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25"/>
                  <a:pt x="27" y="25"/>
                  <a:pt x="27" y="25"/>
                </a:cubicBezTo>
                <a:cubicBezTo>
                  <a:pt x="27" y="25"/>
                  <a:pt x="27" y="24"/>
                  <a:pt x="28" y="24"/>
                </a:cubicBezTo>
                <a:cubicBezTo>
                  <a:pt x="28" y="24"/>
                  <a:pt x="29" y="24"/>
                  <a:pt x="29" y="23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2"/>
                  <a:pt x="32" y="21"/>
                  <a:pt x="34" y="19"/>
                </a:cubicBezTo>
                <a:cubicBezTo>
                  <a:pt x="35" y="19"/>
                  <a:pt x="35" y="18"/>
                  <a:pt x="36" y="18"/>
                </a:cubicBezTo>
                <a:cubicBezTo>
                  <a:pt x="37" y="18"/>
                  <a:pt x="37" y="17"/>
                  <a:pt x="38" y="17"/>
                </a:cubicBezTo>
                <a:cubicBezTo>
                  <a:pt x="39" y="17"/>
                  <a:pt x="40" y="16"/>
                  <a:pt x="40" y="16"/>
                </a:cubicBezTo>
                <a:cubicBezTo>
                  <a:pt x="41" y="15"/>
                  <a:pt x="43" y="15"/>
                  <a:pt x="44" y="14"/>
                </a:cubicBezTo>
                <a:cubicBezTo>
                  <a:pt x="44" y="14"/>
                  <a:pt x="45" y="14"/>
                  <a:pt x="45" y="14"/>
                </a:cubicBezTo>
                <a:cubicBezTo>
                  <a:pt x="45" y="14"/>
                  <a:pt x="46" y="14"/>
                  <a:pt x="46" y="13"/>
                </a:cubicBezTo>
                <a:cubicBezTo>
                  <a:pt x="48" y="12"/>
                  <a:pt x="50" y="11"/>
                  <a:pt x="53" y="11"/>
                </a:cubicBezTo>
                <a:cubicBezTo>
                  <a:pt x="53" y="10"/>
                  <a:pt x="54" y="10"/>
                  <a:pt x="54" y="10"/>
                </a:cubicBezTo>
                <a:cubicBezTo>
                  <a:pt x="55" y="10"/>
                  <a:pt x="55" y="10"/>
                  <a:pt x="55" y="10"/>
                </a:cubicBezTo>
                <a:cubicBezTo>
                  <a:pt x="55" y="9"/>
                  <a:pt x="54" y="9"/>
                  <a:pt x="54" y="10"/>
                </a:cubicBezTo>
                <a:cubicBezTo>
                  <a:pt x="54" y="10"/>
                  <a:pt x="54" y="10"/>
                  <a:pt x="53" y="10"/>
                </a:cubicBezTo>
                <a:cubicBezTo>
                  <a:pt x="54" y="9"/>
                  <a:pt x="54" y="9"/>
                  <a:pt x="54" y="9"/>
                </a:cubicBezTo>
                <a:cubicBezTo>
                  <a:pt x="56" y="9"/>
                  <a:pt x="58" y="8"/>
                  <a:pt x="59" y="7"/>
                </a:cubicBezTo>
                <a:cubicBezTo>
                  <a:pt x="61" y="7"/>
                  <a:pt x="62" y="6"/>
                  <a:pt x="63" y="6"/>
                </a:cubicBezTo>
                <a:cubicBezTo>
                  <a:pt x="65" y="6"/>
                  <a:pt x="66" y="5"/>
                  <a:pt x="68" y="5"/>
                </a:cubicBezTo>
                <a:cubicBezTo>
                  <a:pt x="68" y="5"/>
                  <a:pt x="69" y="4"/>
                  <a:pt x="70" y="4"/>
                </a:cubicBezTo>
                <a:cubicBezTo>
                  <a:pt x="71" y="4"/>
                  <a:pt x="72" y="4"/>
                  <a:pt x="72" y="4"/>
                </a:cubicBezTo>
                <a:cubicBezTo>
                  <a:pt x="72" y="4"/>
                  <a:pt x="73" y="4"/>
                  <a:pt x="73" y="4"/>
                </a:cubicBezTo>
                <a:cubicBezTo>
                  <a:pt x="73" y="4"/>
                  <a:pt x="72" y="4"/>
                  <a:pt x="72" y="4"/>
                </a:cubicBezTo>
                <a:cubicBezTo>
                  <a:pt x="72" y="4"/>
                  <a:pt x="71" y="4"/>
                  <a:pt x="70" y="5"/>
                </a:cubicBezTo>
                <a:cubicBezTo>
                  <a:pt x="70" y="5"/>
                  <a:pt x="70" y="5"/>
                  <a:pt x="70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5"/>
                  <a:pt x="70" y="5"/>
                  <a:pt x="70" y="5"/>
                </a:cubicBezTo>
                <a:cubicBezTo>
                  <a:pt x="71" y="5"/>
                  <a:pt x="72" y="5"/>
                  <a:pt x="73" y="4"/>
                </a:cubicBezTo>
                <a:cubicBezTo>
                  <a:pt x="74" y="4"/>
                  <a:pt x="75" y="4"/>
                  <a:pt x="76" y="4"/>
                </a:cubicBezTo>
                <a:cubicBezTo>
                  <a:pt x="77" y="4"/>
                  <a:pt x="78" y="4"/>
                  <a:pt x="80" y="4"/>
                </a:cubicBezTo>
                <a:cubicBezTo>
                  <a:pt x="81" y="3"/>
                  <a:pt x="81" y="3"/>
                  <a:pt x="82" y="3"/>
                </a:cubicBezTo>
                <a:cubicBezTo>
                  <a:pt x="82" y="3"/>
                  <a:pt x="82" y="3"/>
                  <a:pt x="83" y="3"/>
                </a:cubicBezTo>
                <a:cubicBezTo>
                  <a:pt x="83" y="3"/>
                  <a:pt x="83" y="3"/>
                  <a:pt x="83" y="3"/>
                </a:cubicBezTo>
                <a:cubicBezTo>
                  <a:pt x="83" y="3"/>
                  <a:pt x="84" y="3"/>
                  <a:pt x="84" y="3"/>
                </a:cubicBezTo>
                <a:cubicBezTo>
                  <a:pt x="84" y="3"/>
                  <a:pt x="85" y="3"/>
                  <a:pt x="86" y="3"/>
                </a:cubicBezTo>
                <a:cubicBezTo>
                  <a:pt x="86" y="3"/>
                  <a:pt x="86" y="3"/>
                  <a:pt x="86" y="3"/>
                </a:cubicBezTo>
                <a:cubicBezTo>
                  <a:pt x="86" y="3"/>
                  <a:pt x="86" y="3"/>
                  <a:pt x="86" y="3"/>
                </a:cubicBezTo>
                <a:cubicBezTo>
                  <a:pt x="87" y="3"/>
                  <a:pt x="87" y="3"/>
                  <a:pt x="88" y="3"/>
                </a:cubicBezTo>
                <a:cubicBezTo>
                  <a:pt x="88" y="3"/>
                  <a:pt x="88" y="3"/>
                  <a:pt x="88" y="3"/>
                </a:cubicBezTo>
                <a:cubicBezTo>
                  <a:pt x="88" y="3"/>
                  <a:pt x="88" y="3"/>
                  <a:pt x="88" y="3"/>
                </a:cubicBezTo>
                <a:cubicBezTo>
                  <a:pt x="87" y="3"/>
                  <a:pt x="87" y="2"/>
                  <a:pt x="87" y="2"/>
                </a:cubicBezTo>
                <a:cubicBezTo>
                  <a:pt x="86" y="2"/>
                  <a:pt x="86" y="2"/>
                  <a:pt x="86" y="2"/>
                </a:cubicBezTo>
                <a:cubicBezTo>
                  <a:pt x="86" y="2"/>
                  <a:pt x="86" y="2"/>
                  <a:pt x="86" y="2"/>
                </a:cubicBezTo>
                <a:cubicBezTo>
                  <a:pt x="87" y="2"/>
                  <a:pt x="88" y="1"/>
                  <a:pt x="89" y="1"/>
                </a:cubicBezTo>
                <a:cubicBezTo>
                  <a:pt x="90" y="1"/>
                  <a:pt x="92" y="2"/>
                  <a:pt x="94" y="1"/>
                </a:cubicBezTo>
                <a:cubicBezTo>
                  <a:pt x="95" y="1"/>
                  <a:pt x="97" y="1"/>
                  <a:pt x="98" y="1"/>
                </a:cubicBezTo>
                <a:cubicBezTo>
                  <a:pt x="99" y="1"/>
                  <a:pt x="99" y="1"/>
                  <a:pt x="100" y="1"/>
                </a:cubicBezTo>
                <a:cubicBezTo>
                  <a:pt x="100" y="1"/>
                  <a:pt x="101" y="1"/>
                  <a:pt x="101" y="1"/>
                </a:cubicBezTo>
                <a:cubicBezTo>
                  <a:pt x="101" y="1"/>
                  <a:pt x="102" y="1"/>
                  <a:pt x="102" y="1"/>
                </a:cubicBezTo>
                <a:cubicBezTo>
                  <a:pt x="102" y="1"/>
                  <a:pt x="102" y="0"/>
                  <a:pt x="102" y="1"/>
                </a:cubicBezTo>
                <a:cubicBezTo>
                  <a:pt x="102" y="1"/>
                  <a:pt x="103" y="1"/>
                  <a:pt x="102" y="1"/>
                </a:cubicBezTo>
                <a:cubicBezTo>
                  <a:pt x="102" y="1"/>
                  <a:pt x="102" y="1"/>
                  <a:pt x="102" y="1"/>
                </a:cubicBezTo>
                <a:cubicBezTo>
                  <a:pt x="103" y="1"/>
                  <a:pt x="104" y="1"/>
                  <a:pt x="104" y="1"/>
                </a:cubicBezTo>
                <a:cubicBezTo>
                  <a:pt x="104" y="1"/>
                  <a:pt x="104" y="1"/>
                  <a:pt x="104" y="1"/>
                </a:cubicBezTo>
                <a:cubicBezTo>
                  <a:pt x="104" y="1"/>
                  <a:pt x="104" y="1"/>
                  <a:pt x="104" y="1"/>
                </a:cubicBezTo>
                <a:cubicBezTo>
                  <a:pt x="104" y="1"/>
                  <a:pt x="105" y="2"/>
                  <a:pt x="106" y="1"/>
                </a:cubicBezTo>
                <a:cubicBezTo>
                  <a:pt x="106" y="1"/>
                  <a:pt x="106" y="1"/>
                  <a:pt x="107" y="1"/>
                </a:cubicBezTo>
                <a:cubicBezTo>
                  <a:pt x="107" y="2"/>
                  <a:pt x="107" y="2"/>
                  <a:pt x="107" y="2"/>
                </a:cubicBezTo>
                <a:cubicBezTo>
                  <a:pt x="109" y="1"/>
                  <a:pt x="110" y="1"/>
                  <a:pt x="111" y="1"/>
                </a:cubicBezTo>
                <a:cubicBezTo>
                  <a:pt x="112" y="1"/>
                  <a:pt x="113" y="0"/>
                  <a:pt x="114" y="0"/>
                </a:cubicBezTo>
                <a:cubicBezTo>
                  <a:pt x="114" y="0"/>
                  <a:pt x="115" y="0"/>
                  <a:pt x="115" y="0"/>
                </a:cubicBezTo>
                <a:cubicBezTo>
                  <a:pt x="115" y="0"/>
                  <a:pt x="116" y="0"/>
                  <a:pt x="116" y="0"/>
                </a:cubicBezTo>
                <a:cubicBezTo>
                  <a:pt x="117" y="0"/>
                  <a:pt x="117" y="0"/>
                  <a:pt x="118" y="0"/>
                </a:cubicBezTo>
                <a:cubicBezTo>
                  <a:pt x="118" y="1"/>
                  <a:pt x="118" y="1"/>
                  <a:pt x="118" y="1"/>
                </a:cubicBezTo>
                <a:cubicBezTo>
                  <a:pt x="119" y="2"/>
                  <a:pt x="119" y="2"/>
                  <a:pt x="120" y="1"/>
                </a:cubicBezTo>
                <a:cubicBezTo>
                  <a:pt x="120" y="1"/>
                  <a:pt x="121" y="1"/>
                  <a:pt x="121" y="1"/>
                </a:cubicBezTo>
                <a:cubicBezTo>
                  <a:pt x="121" y="2"/>
                  <a:pt x="122" y="2"/>
                  <a:pt x="122" y="2"/>
                </a:cubicBezTo>
                <a:cubicBezTo>
                  <a:pt x="122" y="2"/>
                  <a:pt x="123" y="3"/>
                  <a:pt x="123" y="3"/>
                </a:cubicBezTo>
                <a:cubicBezTo>
                  <a:pt x="123" y="3"/>
                  <a:pt x="123" y="4"/>
                  <a:pt x="124" y="4"/>
                </a:cubicBezTo>
                <a:cubicBezTo>
                  <a:pt x="124" y="4"/>
                  <a:pt x="125" y="5"/>
                  <a:pt x="125" y="5"/>
                </a:cubicBezTo>
                <a:cubicBezTo>
                  <a:pt x="126" y="5"/>
                  <a:pt x="126" y="5"/>
                  <a:pt x="126" y="5"/>
                </a:cubicBezTo>
                <a:cubicBezTo>
                  <a:pt x="127" y="5"/>
                  <a:pt x="128" y="7"/>
                  <a:pt x="129" y="7"/>
                </a:cubicBezTo>
                <a:cubicBezTo>
                  <a:pt x="129" y="7"/>
                  <a:pt x="129" y="7"/>
                  <a:pt x="130" y="8"/>
                </a:cubicBezTo>
                <a:cubicBezTo>
                  <a:pt x="130" y="8"/>
                  <a:pt x="130" y="9"/>
                  <a:pt x="131" y="9"/>
                </a:cubicBezTo>
                <a:cubicBezTo>
                  <a:pt x="131" y="9"/>
                  <a:pt x="131" y="10"/>
                  <a:pt x="132" y="10"/>
                </a:cubicBezTo>
                <a:cubicBezTo>
                  <a:pt x="133" y="11"/>
                  <a:pt x="134" y="12"/>
                  <a:pt x="135" y="14"/>
                </a:cubicBezTo>
                <a:cubicBezTo>
                  <a:pt x="135" y="15"/>
                  <a:pt x="136" y="16"/>
                  <a:pt x="137" y="17"/>
                </a:cubicBezTo>
                <a:cubicBezTo>
                  <a:pt x="138" y="17"/>
                  <a:pt x="139" y="18"/>
                  <a:pt x="140" y="19"/>
                </a:cubicBezTo>
                <a:cubicBezTo>
                  <a:pt x="141" y="20"/>
                  <a:pt x="141" y="21"/>
                  <a:pt x="142" y="22"/>
                </a:cubicBezTo>
                <a:cubicBezTo>
                  <a:pt x="142" y="23"/>
                  <a:pt x="142" y="23"/>
                  <a:pt x="142" y="23"/>
                </a:cubicBezTo>
                <a:cubicBezTo>
                  <a:pt x="141" y="23"/>
                  <a:pt x="141" y="23"/>
                  <a:pt x="141" y="23"/>
                </a:cubicBezTo>
                <a:cubicBezTo>
                  <a:pt x="141" y="22"/>
                  <a:pt x="140" y="22"/>
                  <a:pt x="140" y="21"/>
                </a:cubicBezTo>
                <a:cubicBezTo>
                  <a:pt x="139" y="21"/>
                  <a:pt x="138" y="20"/>
                  <a:pt x="136" y="19"/>
                </a:cubicBezTo>
                <a:cubicBezTo>
                  <a:pt x="136" y="19"/>
                  <a:pt x="136" y="19"/>
                  <a:pt x="136" y="19"/>
                </a:cubicBezTo>
                <a:cubicBezTo>
                  <a:pt x="135" y="19"/>
                  <a:pt x="136" y="19"/>
                  <a:pt x="136" y="20"/>
                </a:cubicBezTo>
                <a:cubicBezTo>
                  <a:pt x="136" y="21"/>
                  <a:pt x="136" y="22"/>
                  <a:pt x="135" y="23"/>
                </a:cubicBezTo>
                <a:cubicBezTo>
                  <a:pt x="135" y="24"/>
                  <a:pt x="135" y="26"/>
                  <a:pt x="134" y="27"/>
                </a:cubicBezTo>
                <a:cubicBezTo>
                  <a:pt x="134" y="28"/>
                  <a:pt x="134" y="29"/>
                  <a:pt x="133" y="29"/>
                </a:cubicBezTo>
                <a:cubicBezTo>
                  <a:pt x="133" y="29"/>
                  <a:pt x="133" y="29"/>
                  <a:pt x="133" y="30"/>
                </a:cubicBezTo>
                <a:cubicBezTo>
                  <a:pt x="132" y="31"/>
                  <a:pt x="132" y="32"/>
                  <a:pt x="132" y="33"/>
                </a:cubicBezTo>
                <a:cubicBezTo>
                  <a:pt x="131" y="33"/>
                  <a:pt x="131" y="33"/>
                  <a:pt x="131" y="33"/>
                </a:cubicBezTo>
                <a:cubicBezTo>
                  <a:pt x="132" y="34"/>
                  <a:pt x="131" y="34"/>
                  <a:pt x="131" y="35"/>
                </a:cubicBezTo>
                <a:cubicBezTo>
                  <a:pt x="131" y="35"/>
                  <a:pt x="131" y="35"/>
                  <a:pt x="131" y="35"/>
                </a:cubicBezTo>
                <a:cubicBezTo>
                  <a:pt x="131" y="35"/>
                  <a:pt x="131" y="35"/>
                  <a:pt x="132" y="35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33" y="36"/>
                  <a:pt x="133" y="36"/>
                  <a:pt x="134" y="36"/>
                </a:cubicBezTo>
                <a:cubicBezTo>
                  <a:pt x="134" y="36"/>
                  <a:pt x="135" y="37"/>
                  <a:pt x="135" y="37"/>
                </a:cubicBezTo>
                <a:cubicBezTo>
                  <a:pt x="135" y="37"/>
                  <a:pt x="136" y="37"/>
                  <a:pt x="135" y="36"/>
                </a:cubicBezTo>
                <a:cubicBezTo>
                  <a:pt x="135" y="36"/>
                  <a:pt x="136" y="36"/>
                  <a:pt x="136" y="36"/>
                </a:cubicBezTo>
                <a:cubicBezTo>
                  <a:pt x="138" y="37"/>
                  <a:pt x="140" y="38"/>
                  <a:pt x="142" y="39"/>
                </a:cubicBezTo>
                <a:cubicBezTo>
                  <a:pt x="144" y="39"/>
                  <a:pt x="145" y="39"/>
                  <a:pt x="146" y="40"/>
                </a:cubicBezTo>
                <a:cubicBezTo>
                  <a:pt x="146" y="40"/>
                  <a:pt x="146" y="40"/>
                  <a:pt x="146" y="40"/>
                </a:cubicBezTo>
                <a:cubicBezTo>
                  <a:pt x="147" y="40"/>
                  <a:pt x="147" y="40"/>
                  <a:pt x="147" y="39"/>
                </a:cubicBezTo>
                <a:cubicBezTo>
                  <a:pt x="147" y="39"/>
                  <a:pt x="147" y="39"/>
                  <a:pt x="146" y="39"/>
                </a:cubicBezTo>
                <a:cubicBezTo>
                  <a:pt x="145" y="39"/>
                  <a:pt x="144" y="38"/>
                  <a:pt x="143" y="38"/>
                </a:cubicBezTo>
                <a:cubicBezTo>
                  <a:pt x="143" y="38"/>
                  <a:pt x="143" y="38"/>
                  <a:pt x="143" y="38"/>
                </a:cubicBezTo>
                <a:cubicBezTo>
                  <a:pt x="142" y="38"/>
                  <a:pt x="142" y="37"/>
                  <a:pt x="142" y="37"/>
                </a:cubicBezTo>
                <a:cubicBezTo>
                  <a:pt x="142" y="37"/>
                  <a:pt x="143" y="37"/>
                  <a:pt x="143" y="37"/>
                </a:cubicBezTo>
                <a:cubicBezTo>
                  <a:pt x="143" y="37"/>
                  <a:pt x="143" y="37"/>
                  <a:pt x="143" y="38"/>
                </a:cubicBezTo>
                <a:cubicBezTo>
                  <a:pt x="144" y="38"/>
                  <a:pt x="146" y="38"/>
                  <a:pt x="147" y="38"/>
                </a:cubicBezTo>
                <a:cubicBezTo>
                  <a:pt x="147" y="39"/>
                  <a:pt x="148" y="39"/>
                  <a:pt x="149" y="39"/>
                </a:cubicBezTo>
                <a:cubicBezTo>
                  <a:pt x="150" y="39"/>
                  <a:pt x="150" y="40"/>
                  <a:pt x="151" y="40"/>
                </a:cubicBezTo>
                <a:cubicBezTo>
                  <a:pt x="152" y="40"/>
                  <a:pt x="152" y="40"/>
                  <a:pt x="152" y="40"/>
                </a:cubicBezTo>
                <a:cubicBezTo>
                  <a:pt x="153" y="40"/>
                  <a:pt x="153" y="40"/>
                  <a:pt x="154" y="40"/>
                </a:cubicBezTo>
                <a:cubicBezTo>
                  <a:pt x="154" y="40"/>
                  <a:pt x="154" y="40"/>
                  <a:pt x="154" y="40"/>
                </a:cubicBezTo>
                <a:cubicBezTo>
                  <a:pt x="153" y="39"/>
                  <a:pt x="152" y="38"/>
                  <a:pt x="151" y="38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1" y="37"/>
                  <a:pt x="150" y="37"/>
                  <a:pt x="149" y="36"/>
                </a:cubicBezTo>
                <a:cubicBezTo>
                  <a:pt x="149" y="36"/>
                  <a:pt x="149" y="36"/>
                  <a:pt x="149" y="36"/>
                </a:cubicBezTo>
                <a:cubicBezTo>
                  <a:pt x="149" y="36"/>
                  <a:pt x="149" y="36"/>
                  <a:pt x="149" y="36"/>
                </a:cubicBezTo>
                <a:cubicBezTo>
                  <a:pt x="149" y="36"/>
                  <a:pt x="149" y="36"/>
                  <a:pt x="150" y="36"/>
                </a:cubicBezTo>
                <a:cubicBezTo>
                  <a:pt x="150" y="37"/>
                  <a:pt x="151" y="37"/>
                  <a:pt x="152" y="36"/>
                </a:cubicBezTo>
                <a:cubicBezTo>
                  <a:pt x="152" y="36"/>
                  <a:pt x="152" y="37"/>
                  <a:pt x="153" y="37"/>
                </a:cubicBezTo>
                <a:cubicBezTo>
                  <a:pt x="153" y="37"/>
                  <a:pt x="154" y="37"/>
                  <a:pt x="154" y="38"/>
                </a:cubicBezTo>
                <a:cubicBezTo>
                  <a:pt x="155" y="38"/>
                  <a:pt x="155" y="38"/>
                  <a:pt x="155" y="38"/>
                </a:cubicBezTo>
                <a:cubicBezTo>
                  <a:pt x="155" y="38"/>
                  <a:pt x="156" y="38"/>
                  <a:pt x="156" y="38"/>
                </a:cubicBezTo>
                <a:cubicBezTo>
                  <a:pt x="156" y="37"/>
                  <a:pt x="156" y="37"/>
                  <a:pt x="155" y="37"/>
                </a:cubicBezTo>
                <a:cubicBezTo>
                  <a:pt x="155" y="36"/>
                  <a:pt x="155" y="36"/>
                  <a:pt x="154" y="36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54" y="35"/>
                  <a:pt x="154" y="35"/>
                  <a:pt x="154" y="35"/>
                </a:cubicBezTo>
                <a:cubicBezTo>
                  <a:pt x="155" y="36"/>
                  <a:pt x="155" y="35"/>
                  <a:pt x="155" y="34"/>
                </a:cubicBezTo>
                <a:cubicBezTo>
                  <a:pt x="155" y="34"/>
                  <a:pt x="155" y="34"/>
                  <a:pt x="155" y="34"/>
                </a:cubicBezTo>
                <a:cubicBezTo>
                  <a:pt x="155" y="34"/>
                  <a:pt x="154" y="33"/>
                  <a:pt x="155" y="33"/>
                </a:cubicBezTo>
                <a:cubicBezTo>
                  <a:pt x="155" y="33"/>
                  <a:pt x="155" y="34"/>
                  <a:pt x="156" y="34"/>
                </a:cubicBezTo>
                <a:cubicBezTo>
                  <a:pt x="156" y="34"/>
                  <a:pt x="156" y="34"/>
                  <a:pt x="156" y="34"/>
                </a:cubicBezTo>
                <a:cubicBezTo>
                  <a:pt x="156" y="34"/>
                  <a:pt x="156" y="34"/>
                  <a:pt x="156" y="34"/>
                </a:cubicBezTo>
                <a:cubicBezTo>
                  <a:pt x="156" y="34"/>
                  <a:pt x="157" y="34"/>
                  <a:pt x="157" y="34"/>
                </a:cubicBezTo>
                <a:cubicBezTo>
                  <a:pt x="156" y="34"/>
                  <a:pt x="156" y="33"/>
                  <a:pt x="156" y="33"/>
                </a:cubicBezTo>
                <a:cubicBezTo>
                  <a:pt x="156" y="33"/>
                  <a:pt x="156" y="33"/>
                  <a:pt x="155" y="33"/>
                </a:cubicBezTo>
                <a:cubicBezTo>
                  <a:pt x="155" y="33"/>
                  <a:pt x="155" y="33"/>
                  <a:pt x="155" y="33"/>
                </a:cubicBezTo>
                <a:cubicBezTo>
                  <a:pt x="154" y="32"/>
                  <a:pt x="153" y="31"/>
                  <a:pt x="152" y="30"/>
                </a:cubicBezTo>
                <a:cubicBezTo>
                  <a:pt x="152" y="30"/>
                  <a:pt x="152" y="30"/>
                  <a:pt x="151" y="3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50" y="30"/>
                  <a:pt x="151" y="30"/>
                  <a:pt x="151" y="29"/>
                </a:cubicBezTo>
                <a:cubicBezTo>
                  <a:pt x="150" y="29"/>
                  <a:pt x="151" y="29"/>
                  <a:pt x="151" y="29"/>
                </a:cubicBezTo>
                <a:cubicBezTo>
                  <a:pt x="152" y="29"/>
                  <a:pt x="152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54" y="28"/>
                  <a:pt x="155" y="29"/>
                  <a:pt x="156" y="28"/>
                </a:cubicBezTo>
                <a:cubicBezTo>
                  <a:pt x="156" y="28"/>
                  <a:pt x="157" y="28"/>
                  <a:pt x="157" y="29"/>
                </a:cubicBezTo>
                <a:cubicBezTo>
                  <a:pt x="157" y="29"/>
                  <a:pt x="157" y="29"/>
                  <a:pt x="157" y="28"/>
                </a:cubicBezTo>
                <a:cubicBezTo>
                  <a:pt x="157" y="28"/>
                  <a:pt x="158" y="28"/>
                  <a:pt x="158" y="28"/>
                </a:cubicBezTo>
                <a:cubicBezTo>
                  <a:pt x="159" y="28"/>
                  <a:pt x="159" y="28"/>
                  <a:pt x="159" y="28"/>
                </a:cubicBezTo>
                <a:cubicBezTo>
                  <a:pt x="159" y="29"/>
                  <a:pt x="159" y="29"/>
                  <a:pt x="159" y="30"/>
                </a:cubicBezTo>
                <a:cubicBezTo>
                  <a:pt x="160" y="30"/>
                  <a:pt x="160" y="30"/>
                  <a:pt x="160" y="30"/>
                </a:cubicBezTo>
                <a:cubicBezTo>
                  <a:pt x="161" y="30"/>
                  <a:pt x="160" y="29"/>
                  <a:pt x="160" y="29"/>
                </a:cubicBezTo>
                <a:cubicBezTo>
                  <a:pt x="160" y="29"/>
                  <a:pt x="160" y="28"/>
                  <a:pt x="160" y="28"/>
                </a:cubicBezTo>
                <a:cubicBezTo>
                  <a:pt x="160" y="28"/>
                  <a:pt x="161" y="28"/>
                  <a:pt x="161" y="28"/>
                </a:cubicBezTo>
                <a:cubicBezTo>
                  <a:pt x="161" y="28"/>
                  <a:pt x="162" y="28"/>
                  <a:pt x="162" y="28"/>
                </a:cubicBezTo>
                <a:cubicBezTo>
                  <a:pt x="163" y="29"/>
                  <a:pt x="164" y="29"/>
                  <a:pt x="164" y="30"/>
                </a:cubicBezTo>
                <a:cubicBezTo>
                  <a:pt x="165" y="30"/>
                  <a:pt x="165" y="32"/>
                  <a:pt x="165" y="32"/>
                </a:cubicBezTo>
                <a:cubicBezTo>
                  <a:pt x="165" y="33"/>
                  <a:pt x="165" y="33"/>
                  <a:pt x="165" y="34"/>
                </a:cubicBezTo>
                <a:cubicBezTo>
                  <a:pt x="166" y="35"/>
                  <a:pt x="167" y="36"/>
                  <a:pt x="167" y="37"/>
                </a:cubicBezTo>
                <a:cubicBezTo>
                  <a:pt x="166" y="38"/>
                  <a:pt x="167" y="39"/>
                  <a:pt x="166" y="40"/>
                </a:cubicBezTo>
                <a:cubicBezTo>
                  <a:pt x="166" y="41"/>
                  <a:pt x="166" y="41"/>
                  <a:pt x="166" y="42"/>
                </a:cubicBezTo>
                <a:cubicBezTo>
                  <a:pt x="166" y="42"/>
                  <a:pt x="166" y="43"/>
                  <a:pt x="166" y="43"/>
                </a:cubicBezTo>
                <a:cubicBezTo>
                  <a:pt x="166" y="44"/>
                  <a:pt x="166" y="44"/>
                  <a:pt x="166" y="44"/>
                </a:cubicBezTo>
                <a:cubicBezTo>
                  <a:pt x="165" y="44"/>
                  <a:pt x="165" y="45"/>
                  <a:pt x="165" y="45"/>
                </a:cubicBezTo>
                <a:cubicBezTo>
                  <a:pt x="165" y="45"/>
                  <a:pt x="164" y="46"/>
                  <a:pt x="164" y="46"/>
                </a:cubicBezTo>
                <a:cubicBezTo>
                  <a:pt x="164" y="46"/>
                  <a:pt x="164" y="46"/>
                  <a:pt x="164" y="47"/>
                </a:cubicBezTo>
                <a:cubicBezTo>
                  <a:pt x="163" y="47"/>
                  <a:pt x="163" y="47"/>
                  <a:pt x="163" y="46"/>
                </a:cubicBezTo>
                <a:cubicBezTo>
                  <a:pt x="162" y="46"/>
                  <a:pt x="161" y="47"/>
                  <a:pt x="162" y="47"/>
                </a:cubicBezTo>
                <a:cubicBezTo>
                  <a:pt x="162" y="48"/>
                  <a:pt x="162" y="48"/>
                  <a:pt x="161" y="47"/>
                </a:cubicBezTo>
                <a:cubicBezTo>
                  <a:pt x="161" y="47"/>
                  <a:pt x="161" y="47"/>
                  <a:pt x="160" y="48"/>
                </a:cubicBezTo>
                <a:cubicBezTo>
                  <a:pt x="160" y="48"/>
                  <a:pt x="159" y="48"/>
                  <a:pt x="158" y="48"/>
                </a:cubicBezTo>
                <a:cubicBezTo>
                  <a:pt x="158" y="48"/>
                  <a:pt x="157" y="48"/>
                  <a:pt x="157" y="47"/>
                </a:cubicBezTo>
                <a:cubicBezTo>
                  <a:pt x="157" y="47"/>
                  <a:pt x="156" y="47"/>
                  <a:pt x="156" y="47"/>
                </a:cubicBezTo>
                <a:cubicBezTo>
                  <a:pt x="156" y="47"/>
                  <a:pt x="156" y="47"/>
                  <a:pt x="156" y="48"/>
                </a:cubicBezTo>
                <a:cubicBezTo>
                  <a:pt x="157" y="48"/>
                  <a:pt x="157" y="48"/>
                  <a:pt x="158" y="49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8" y="49"/>
                  <a:pt x="157" y="49"/>
                  <a:pt x="157" y="50"/>
                </a:cubicBezTo>
                <a:cubicBezTo>
                  <a:pt x="157" y="50"/>
                  <a:pt x="157" y="50"/>
                  <a:pt x="157" y="50"/>
                </a:cubicBezTo>
                <a:cubicBezTo>
                  <a:pt x="156" y="49"/>
                  <a:pt x="155" y="49"/>
                  <a:pt x="154" y="48"/>
                </a:cubicBezTo>
                <a:cubicBezTo>
                  <a:pt x="154" y="48"/>
                  <a:pt x="154" y="48"/>
                  <a:pt x="154" y="48"/>
                </a:cubicBezTo>
                <a:cubicBezTo>
                  <a:pt x="154" y="48"/>
                  <a:pt x="154" y="48"/>
                  <a:pt x="154" y="48"/>
                </a:cubicBezTo>
                <a:cubicBezTo>
                  <a:pt x="155" y="48"/>
                  <a:pt x="155" y="48"/>
                  <a:pt x="155" y="48"/>
                </a:cubicBezTo>
                <a:cubicBezTo>
                  <a:pt x="155" y="48"/>
                  <a:pt x="156" y="48"/>
                  <a:pt x="156" y="48"/>
                </a:cubicBezTo>
                <a:cubicBezTo>
                  <a:pt x="156" y="48"/>
                  <a:pt x="156" y="48"/>
                  <a:pt x="155" y="48"/>
                </a:cubicBezTo>
                <a:cubicBezTo>
                  <a:pt x="155" y="48"/>
                  <a:pt x="154" y="47"/>
                  <a:pt x="154" y="47"/>
                </a:cubicBezTo>
                <a:cubicBezTo>
                  <a:pt x="153" y="46"/>
                  <a:pt x="151" y="46"/>
                  <a:pt x="150" y="46"/>
                </a:cubicBezTo>
                <a:cubicBezTo>
                  <a:pt x="149" y="45"/>
                  <a:pt x="148" y="45"/>
                  <a:pt x="146" y="44"/>
                </a:cubicBezTo>
                <a:cubicBezTo>
                  <a:pt x="146" y="44"/>
                  <a:pt x="146" y="44"/>
                  <a:pt x="146" y="44"/>
                </a:cubicBezTo>
                <a:cubicBezTo>
                  <a:pt x="146" y="44"/>
                  <a:pt x="146" y="44"/>
                  <a:pt x="146" y="44"/>
                </a:cubicBezTo>
                <a:cubicBezTo>
                  <a:pt x="146" y="43"/>
                  <a:pt x="146" y="44"/>
                  <a:pt x="146" y="44"/>
                </a:cubicBezTo>
                <a:cubicBezTo>
                  <a:pt x="146" y="44"/>
                  <a:pt x="147" y="44"/>
                  <a:pt x="147" y="44"/>
                </a:cubicBezTo>
                <a:cubicBezTo>
                  <a:pt x="147" y="44"/>
                  <a:pt x="147" y="44"/>
                  <a:pt x="148" y="44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47" y="43"/>
                  <a:pt x="147" y="43"/>
                </a:cubicBezTo>
                <a:cubicBezTo>
                  <a:pt x="146" y="43"/>
                  <a:pt x="146" y="42"/>
                  <a:pt x="145" y="42"/>
                </a:cubicBezTo>
                <a:cubicBezTo>
                  <a:pt x="145" y="41"/>
                  <a:pt x="144" y="40"/>
                  <a:pt x="143" y="40"/>
                </a:cubicBezTo>
                <a:cubicBezTo>
                  <a:pt x="142" y="40"/>
                  <a:pt x="142" y="40"/>
                  <a:pt x="141" y="39"/>
                </a:cubicBezTo>
                <a:cubicBezTo>
                  <a:pt x="141" y="39"/>
                  <a:pt x="141" y="39"/>
                  <a:pt x="140" y="39"/>
                </a:cubicBezTo>
                <a:cubicBezTo>
                  <a:pt x="139" y="39"/>
                  <a:pt x="139" y="38"/>
                  <a:pt x="138" y="38"/>
                </a:cubicBezTo>
                <a:cubicBezTo>
                  <a:pt x="137" y="38"/>
                  <a:pt x="137" y="38"/>
                  <a:pt x="136" y="39"/>
                </a:cubicBezTo>
                <a:cubicBezTo>
                  <a:pt x="136" y="39"/>
                  <a:pt x="137" y="39"/>
                  <a:pt x="137" y="39"/>
                </a:cubicBezTo>
                <a:cubicBezTo>
                  <a:pt x="137" y="39"/>
                  <a:pt x="138" y="39"/>
                  <a:pt x="138" y="39"/>
                </a:cubicBezTo>
                <a:cubicBezTo>
                  <a:pt x="138" y="39"/>
                  <a:pt x="138" y="39"/>
                  <a:pt x="138" y="39"/>
                </a:cubicBezTo>
                <a:cubicBezTo>
                  <a:pt x="138" y="39"/>
                  <a:pt x="138" y="39"/>
                  <a:pt x="138" y="39"/>
                </a:cubicBezTo>
                <a:cubicBezTo>
                  <a:pt x="138" y="39"/>
                  <a:pt x="138" y="39"/>
                  <a:pt x="138" y="39"/>
                </a:cubicBezTo>
                <a:cubicBezTo>
                  <a:pt x="138" y="39"/>
                  <a:pt x="139" y="39"/>
                  <a:pt x="139" y="39"/>
                </a:cubicBezTo>
                <a:cubicBezTo>
                  <a:pt x="139" y="39"/>
                  <a:pt x="139" y="39"/>
                  <a:pt x="139" y="40"/>
                </a:cubicBezTo>
                <a:cubicBezTo>
                  <a:pt x="139" y="40"/>
                  <a:pt x="138" y="40"/>
                  <a:pt x="139" y="40"/>
                </a:cubicBezTo>
                <a:cubicBezTo>
                  <a:pt x="139" y="40"/>
                  <a:pt x="139" y="41"/>
                  <a:pt x="139" y="40"/>
                </a:cubicBezTo>
                <a:cubicBezTo>
                  <a:pt x="140" y="40"/>
                  <a:pt x="140" y="40"/>
                  <a:pt x="141" y="41"/>
                </a:cubicBezTo>
                <a:cubicBezTo>
                  <a:pt x="141" y="41"/>
                  <a:pt x="141" y="41"/>
                  <a:pt x="141" y="41"/>
                </a:cubicBezTo>
                <a:cubicBezTo>
                  <a:pt x="141" y="42"/>
                  <a:pt x="141" y="41"/>
                  <a:pt x="141" y="41"/>
                </a:cubicBezTo>
                <a:cubicBezTo>
                  <a:pt x="142" y="41"/>
                  <a:pt x="142" y="41"/>
                  <a:pt x="142" y="41"/>
                </a:cubicBezTo>
                <a:cubicBezTo>
                  <a:pt x="142" y="42"/>
                  <a:pt x="142" y="42"/>
                  <a:pt x="143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3" y="42"/>
                  <a:pt x="143" y="42"/>
                  <a:pt x="142" y="42"/>
                </a:cubicBezTo>
                <a:cubicBezTo>
                  <a:pt x="142" y="42"/>
                  <a:pt x="142" y="43"/>
                  <a:pt x="142" y="43"/>
                </a:cubicBezTo>
                <a:cubicBezTo>
                  <a:pt x="143" y="43"/>
                  <a:pt x="142" y="44"/>
                  <a:pt x="142" y="44"/>
                </a:cubicBezTo>
                <a:cubicBezTo>
                  <a:pt x="142" y="45"/>
                  <a:pt x="142" y="45"/>
                  <a:pt x="142" y="44"/>
                </a:cubicBezTo>
                <a:cubicBezTo>
                  <a:pt x="141" y="44"/>
                  <a:pt x="140" y="44"/>
                  <a:pt x="139" y="44"/>
                </a:cubicBezTo>
                <a:cubicBezTo>
                  <a:pt x="139" y="44"/>
                  <a:pt x="138" y="44"/>
                  <a:pt x="138" y="44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9" y="45"/>
                  <a:pt x="139" y="45"/>
                  <a:pt x="140" y="45"/>
                </a:cubicBezTo>
                <a:cubicBezTo>
                  <a:pt x="140" y="46"/>
                  <a:pt x="140" y="47"/>
                  <a:pt x="140" y="47"/>
                </a:cubicBezTo>
                <a:cubicBezTo>
                  <a:pt x="139" y="47"/>
                  <a:pt x="139" y="48"/>
                  <a:pt x="139" y="48"/>
                </a:cubicBezTo>
                <a:cubicBezTo>
                  <a:pt x="139" y="48"/>
                  <a:pt x="140" y="48"/>
                  <a:pt x="139" y="49"/>
                </a:cubicBezTo>
                <a:cubicBezTo>
                  <a:pt x="139" y="49"/>
                  <a:pt x="139" y="49"/>
                  <a:pt x="139" y="49"/>
                </a:cubicBezTo>
                <a:cubicBezTo>
                  <a:pt x="139" y="49"/>
                  <a:pt x="139" y="49"/>
                  <a:pt x="139" y="49"/>
                </a:cubicBezTo>
                <a:cubicBezTo>
                  <a:pt x="139" y="49"/>
                  <a:pt x="140" y="49"/>
                  <a:pt x="140" y="49"/>
                </a:cubicBezTo>
                <a:cubicBezTo>
                  <a:pt x="139" y="49"/>
                  <a:pt x="139" y="49"/>
                  <a:pt x="139" y="49"/>
                </a:cubicBezTo>
                <a:cubicBezTo>
                  <a:pt x="139" y="48"/>
                  <a:pt x="139" y="48"/>
                  <a:pt x="138" y="49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39" y="50"/>
                  <a:pt x="138" y="50"/>
                  <a:pt x="138" y="50"/>
                </a:cubicBezTo>
                <a:cubicBezTo>
                  <a:pt x="138" y="50"/>
                  <a:pt x="139" y="50"/>
                  <a:pt x="138" y="51"/>
                </a:cubicBezTo>
                <a:cubicBezTo>
                  <a:pt x="138" y="51"/>
                  <a:pt x="139" y="51"/>
                  <a:pt x="139" y="51"/>
                </a:cubicBezTo>
                <a:cubicBezTo>
                  <a:pt x="139" y="51"/>
                  <a:pt x="140" y="51"/>
                  <a:pt x="140" y="51"/>
                </a:cubicBezTo>
                <a:cubicBezTo>
                  <a:pt x="141" y="51"/>
                  <a:pt x="142" y="51"/>
                  <a:pt x="142" y="52"/>
                </a:cubicBezTo>
                <a:cubicBezTo>
                  <a:pt x="143" y="52"/>
                  <a:pt x="143" y="53"/>
                  <a:pt x="144" y="52"/>
                </a:cubicBezTo>
                <a:cubicBezTo>
                  <a:pt x="145" y="52"/>
                  <a:pt x="145" y="53"/>
                  <a:pt x="146" y="53"/>
                </a:cubicBezTo>
                <a:cubicBezTo>
                  <a:pt x="146" y="53"/>
                  <a:pt x="146" y="53"/>
                  <a:pt x="147" y="53"/>
                </a:cubicBezTo>
                <a:cubicBezTo>
                  <a:pt x="147" y="54"/>
                  <a:pt x="147" y="54"/>
                  <a:pt x="147" y="54"/>
                </a:cubicBezTo>
                <a:cubicBezTo>
                  <a:pt x="147" y="54"/>
                  <a:pt x="147" y="54"/>
                  <a:pt x="146" y="54"/>
                </a:cubicBezTo>
                <a:cubicBezTo>
                  <a:pt x="146" y="54"/>
                  <a:pt x="146" y="54"/>
                  <a:pt x="146" y="55"/>
                </a:cubicBezTo>
                <a:cubicBezTo>
                  <a:pt x="146" y="55"/>
                  <a:pt x="145" y="55"/>
                  <a:pt x="145" y="55"/>
                </a:cubicBezTo>
                <a:cubicBezTo>
                  <a:pt x="144" y="55"/>
                  <a:pt x="144" y="55"/>
                  <a:pt x="143" y="55"/>
                </a:cubicBezTo>
                <a:cubicBezTo>
                  <a:pt x="143" y="55"/>
                  <a:pt x="143" y="55"/>
                  <a:pt x="143" y="56"/>
                </a:cubicBezTo>
                <a:cubicBezTo>
                  <a:pt x="143" y="56"/>
                  <a:pt x="143" y="56"/>
                  <a:pt x="144" y="56"/>
                </a:cubicBezTo>
                <a:cubicBezTo>
                  <a:pt x="144" y="56"/>
                  <a:pt x="145" y="56"/>
                  <a:pt x="146" y="57"/>
                </a:cubicBezTo>
                <a:cubicBezTo>
                  <a:pt x="146" y="57"/>
                  <a:pt x="146" y="57"/>
                  <a:pt x="146" y="57"/>
                </a:cubicBezTo>
                <a:cubicBezTo>
                  <a:pt x="147" y="57"/>
                  <a:pt x="148" y="58"/>
                  <a:pt x="149" y="58"/>
                </a:cubicBezTo>
                <a:cubicBezTo>
                  <a:pt x="149" y="58"/>
                  <a:pt x="150" y="59"/>
                  <a:pt x="150" y="59"/>
                </a:cubicBezTo>
                <a:cubicBezTo>
                  <a:pt x="150" y="59"/>
                  <a:pt x="150" y="60"/>
                  <a:pt x="150" y="60"/>
                </a:cubicBezTo>
                <a:cubicBezTo>
                  <a:pt x="150" y="60"/>
                  <a:pt x="150" y="60"/>
                  <a:pt x="149" y="60"/>
                </a:cubicBezTo>
                <a:cubicBezTo>
                  <a:pt x="149" y="59"/>
                  <a:pt x="148" y="60"/>
                  <a:pt x="148" y="59"/>
                </a:cubicBezTo>
                <a:cubicBezTo>
                  <a:pt x="148" y="59"/>
                  <a:pt x="148" y="59"/>
                  <a:pt x="148" y="59"/>
                </a:cubicBezTo>
                <a:cubicBezTo>
                  <a:pt x="148" y="59"/>
                  <a:pt x="148" y="59"/>
                  <a:pt x="148" y="59"/>
                </a:cubicBezTo>
                <a:cubicBezTo>
                  <a:pt x="148" y="60"/>
                  <a:pt x="148" y="60"/>
                  <a:pt x="147" y="60"/>
                </a:cubicBezTo>
                <a:cubicBezTo>
                  <a:pt x="147" y="60"/>
                  <a:pt x="147" y="61"/>
                  <a:pt x="146" y="61"/>
                </a:cubicBezTo>
                <a:cubicBezTo>
                  <a:pt x="145" y="61"/>
                  <a:pt x="145" y="61"/>
                  <a:pt x="144" y="62"/>
                </a:cubicBezTo>
                <a:cubicBezTo>
                  <a:pt x="144" y="62"/>
                  <a:pt x="144" y="62"/>
                  <a:pt x="144" y="62"/>
                </a:cubicBezTo>
                <a:cubicBezTo>
                  <a:pt x="144" y="63"/>
                  <a:pt x="145" y="63"/>
                  <a:pt x="144" y="63"/>
                </a:cubicBezTo>
                <a:cubicBezTo>
                  <a:pt x="143" y="63"/>
                  <a:pt x="143" y="63"/>
                  <a:pt x="143" y="63"/>
                </a:cubicBezTo>
                <a:cubicBezTo>
                  <a:pt x="143" y="64"/>
                  <a:pt x="143" y="64"/>
                  <a:pt x="143" y="64"/>
                </a:cubicBezTo>
                <a:cubicBezTo>
                  <a:pt x="142" y="65"/>
                  <a:pt x="142" y="65"/>
                  <a:pt x="142" y="65"/>
                </a:cubicBezTo>
                <a:cubicBezTo>
                  <a:pt x="142" y="66"/>
                  <a:pt x="142" y="66"/>
                  <a:pt x="142" y="66"/>
                </a:cubicBezTo>
                <a:cubicBezTo>
                  <a:pt x="141" y="66"/>
                  <a:pt x="141" y="66"/>
                  <a:pt x="140" y="66"/>
                </a:cubicBezTo>
                <a:close/>
                <a:moveTo>
                  <a:pt x="17" y="43"/>
                </a:moveTo>
                <a:cubicBezTo>
                  <a:pt x="17" y="43"/>
                  <a:pt x="17" y="43"/>
                  <a:pt x="17" y="43"/>
                </a:cubicBezTo>
                <a:cubicBezTo>
                  <a:pt x="17" y="43"/>
                  <a:pt x="17" y="43"/>
                  <a:pt x="17" y="43"/>
                </a:cubicBezTo>
                <a:cubicBezTo>
                  <a:pt x="17" y="43"/>
                  <a:pt x="17" y="43"/>
                  <a:pt x="17" y="43"/>
                </a:cubicBezTo>
                <a:cubicBezTo>
                  <a:pt x="17" y="43"/>
                  <a:pt x="17" y="43"/>
                  <a:pt x="17" y="43"/>
                </a:cubicBezTo>
                <a:close/>
                <a:moveTo>
                  <a:pt x="128" y="58"/>
                </a:moveTo>
                <a:cubicBezTo>
                  <a:pt x="128" y="58"/>
                  <a:pt x="128" y="59"/>
                  <a:pt x="128" y="58"/>
                </a:cubicBezTo>
                <a:cubicBezTo>
                  <a:pt x="129" y="59"/>
                  <a:pt x="129" y="59"/>
                  <a:pt x="130" y="59"/>
                </a:cubicBezTo>
                <a:cubicBezTo>
                  <a:pt x="130" y="59"/>
                  <a:pt x="130" y="59"/>
                  <a:pt x="130" y="59"/>
                </a:cubicBezTo>
                <a:cubicBezTo>
                  <a:pt x="132" y="59"/>
                  <a:pt x="133" y="59"/>
                  <a:pt x="135" y="59"/>
                </a:cubicBezTo>
                <a:cubicBezTo>
                  <a:pt x="135" y="59"/>
                  <a:pt x="135" y="59"/>
                  <a:pt x="135" y="58"/>
                </a:cubicBezTo>
                <a:cubicBezTo>
                  <a:pt x="135" y="58"/>
                  <a:pt x="135" y="58"/>
                  <a:pt x="135" y="58"/>
                </a:cubicBezTo>
                <a:cubicBezTo>
                  <a:pt x="134" y="58"/>
                  <a:pt x="132" y="58"/>
                  <a:pt x="131" y="58"/>
                </a:cubicBezTo>
                <a:cubicBezTo>
                  <a:pt x="131" y="58"/>
                  <a:pt x="130" y="58"/>
                  <a:pt x="130" y="59"/>
                </a:cubicBezTo>
                <a:cubicBezTo>
                  <a:pt x="129" y="58"/>
                  <a:pt x="129" y="58"/>
                  <a:pt x="128" y="58"/>
                </a:cubicBezTo>
                <a:cubicBezTo>
                  <a:pt x="128" y="58"/>
                  <a:pt x="128" y="59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7" y="58"/>
                  <a:pt x="126" y="58"/>
                  <a:pt x="125" y="58"/>
                </a:cubicBezTo>
                <a:cubicBezTo>
                  <a:pt x="125" y="58"/>
                  <a:pt x="124" y="58"/>
                  <a:pt x="124" y="58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25" y="59"/>
                  <a:pt x="126" y="58"/>
                  <a:pt x="127" y="59"/>
                </a:cubicBezTo>
                <a:cubicBezTo>
                  <a:pt x="127" y="59"/>
                  <a:pt x="127" y="58"/>
                  <a:pt x="128" y="58"/>
                </a:cubicBezTo>
                <a:cubicBezTo>
                  <a:pt x="128" y="58"/>
                  <a:pt x="128" y="59"/>
                  <a:pt x="128" y="59"/>
                </a:cubicBezTo>
                <a:cubicBezTo>
                  <a:pt x="128" y="59"/>
                  <a:pt x="128" y="58"/>
                  <a:pt x="128" y="58"/>
                </a:cubicBezTo>
                <a:close/>
                <a:moveTo>
                  <a:pt x="61" y="8"/>
                </a:moveTo>
                <a:cubicBezTo>
                  <a:pt x="61" y="7"/>
                  <a:pt x="61" y="7"/>
                  <a:pt x="61" y="7"/>
                </a:cubicBezTo>
                <a:cubicBezTo>
                  <a:pt x="61" y="7"/>
                  <a:pt x="61" y="7"/>
                  <a:pt x="61" y="7"/>
                </a:cubicBezTo>
                <a:cubicBezTo>
                  <a:pt x="61" y="7"/>
                  <a:pt x="61" y="7"/>
                  <a:pt x="61" y="8"/>
                </a:cubicBezTo>
                <a:cubicBezTo>
                  <a:pt x="61" y="7"/>
                  <a:pt x="61" y="7"/>
                  <a:pt x="61" y="7"/>
                </a:cubicBezTo>
                <a:cubicBezTo>
                  <a:pt x="61" y="8"/>
                  <a:pt x="61" y="8"/>
                  <a:pt x="61" y="8"/>
                </a:cubicBezTo>
                <a:cubicBezTo>
                  <a:pt x="61" y="8"/>
                  <a:pt x="61" y="8"/>
                  <a:pt x="61" y="8"/>
                </a:cubicBezTo>
                <a:close/>
                <a:moveTo>
                  <a:pt x="126" y="64"/>
                </a:moveTo>
                <a:cubicBezTo>
                  <a:pt x="126" y="64"/>
                  <a:pt x="126" y="65"/>
                  <a:pt x="127" y="65"/>
                </a:cubicBezTo>
                <a:cubicBezTo>
                  <a:pt x="127" y="65"/>
                  <a:pt x="127" y="65"/>
                  <a:pt x="127" y="65"/>
                </a:cubicBezTo>
                <a:cubicBezTo>
                  <a:pt x="127" y="64"/>
                  <a:pt x="127" y="64"/>
                  <a:pt x="126" y="64"/>
                </a:cubicBezTo>
                <a:cubicBezTo>
                  <a:pt x="126" y="64"/>
                  <a:pt x="126" y="64"/>
                  <a:pt x="126" y="64"/>
                </a:cubicBezTo>
                <a:cubicBezTo>
                  <a:pt x="126" y="64"/>
                  <a:pt x="126" y="64"/>
                  <a:pt x="126" y="64"/>
                </a:cubicBezTo>
                <a:cubicBezTo>
                  <a:pt x="126" y="64"/>
                  <a:pt x="126" y="65"/>
                  <a:pt x="126" y="65"/>
                </a:cubicBezTo>
                <a:cubicBezTo>
                  <a:pt x="125" y="65"/>
                  <a:pt x="126" y="65"/>
                  <a:pt x="126" y="65"/>
                </a:cubicBezTo>
                <a:cubicBezTo>
                  <a:pt x="126" y="65"/>
                  <a:pt x="126" y="65"/>
                  <a:pt x="126" y="65"/>
                </a:cubicBezTo>
                <a:cubicBezTo>
                  <a:pt x="126" y="64"/>
                  <a:pt x="126" y="64"/>
                  <a:pt x="126" y="64"/>
                </a:cubicBezTo>
                <a:close/>
                <a:moveTo>
                  <a:pt x="156" y="49"/>
                </a:moveTo>
                <a:cubicBezTo>
                  <a:pt x="156" y="49"/>
                  <a:pt x="156" y="49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6" y="49"/>
                  <a:pt x="157" y="49"/>
                  <a:pt x="157" y="49"/>
                </a:cubicBezTo>
                <a:cubicBezTo>
                  <a:pt x="157" y="49"/>
                  <a:pt x="157" y="49"/>
                  <a:pt x="157" y="49"/>
                </a:cubicBezTo>
                <a:cubicBezTo>
                  <a:pt x="157" y="49"/>
                  <a:pt x="157" y="49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lose/>
                <a:moveTo>
                  <a:pt x="21" y="38"/>
                </a:moveTo>
                <a:cubicBezTo>
                  <a:pt x="21" y="38"/>
                  <a:pt x="21" y="37"/>
                  <a:pt x="21" y="38"/>
                </a:cubicBezTo>
                <a:cubicBezTo>
                  <a:pt x="22" y="38"/>
                  <a:pt x="22" y="37"/>
                  <a:pt x="22" y="37"/>
                </a:cubicBezTo>
                <a:cubicBezTo>
                  <a:pt x="22" y="37"/>
                  <a:pt x="21" y="38"/>
                  <a:pt x="21" y="37"/>
                </a:cubicBezTo>
                <a:cubicBezTo>
                  <a:pt x="21" y="37"/>
                  <a:pt x="21" y="37"/>
                  <a:pt x="21" y="37"/>
                </a:cubicBezTo>
                <a:cubicBezTo>
                  <a:pt x="21" y="37"/>
                  <a:pt x="21" y="38"/>
                  <a:pt x="21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8"/>
                  <a:pt x="21" y="38"/>
                  <a:pt x="21" y="38"/>
                </a:cubicBezTo>
                <a:close/>
                <a:moveTo>
                  <a:pt x="65" y="6"/>
                </a:moveTo>
                <a:cubicBezTo>
                  <a:pt x="65" y="6"/>
                  <a:pt x="65" y="6"/>
                  <a:pt x="65" y="6"/>
                </a:cubicBezTo>
                <a:cubicBezTo>
                  <a:pt x="65" y="6"/>
                  <a:pt x="65" y="6"/>
                  <a:pt x="65" y="6"/>
                </a:cubicBezTo>
                <a:cubicBezTo>
                  <a:pt x="65" y="6"/>
                  <a:pt x="65" y="6"/>
                  <a:pt x="65" y="6"/>
                </a:cubicBezTo>
                <a:cubicBezTo>
                  <a:pt x="66" y="6"/>
                  <a:pt x="66" y="6"/>
                  <a:pt x="67" y="6"/>
                </a:cubicBezTo>
                <a:cubicBezTo>
                  <a:pt x="67" y="6"/>
                  <a:pt x="67" y="6"/>
                  <a:pt x="67" y="6"/>
                </a:cubicBezTo>
                <a:cubicBezTo>
                  <a:pt x="67" y="5"/>
                  <a:pt x="67" y="6"/>
                  <a:pt x="67" y="6"/>
                </a:cubicBezTo>
                <a:cubicBezTo>
                  <a:pt x="66" y="6"/>
                  <a:pt x="66" y="6"/>
                  <a:pt x="65" y="6"/>
                </a:cubicBezTo>
                <a:close/>
                <a:moveTo>
                  <a:pt x="55" y="16"/>
                </a:moveTo>
                <a:cubicBezTo>
                  <a:pt x="55" y="16"/>
                  <a:pt x="55" y="16"/>
                  <a:pt x="56" y="16"/>
                </a:cubicBezTo>
                <a:cubicBezTo>
                  <a:pt x="56" y="16"/>
                  <a:pt x="56" y="16"/>
                  <a:pt x="56" y="15"/>
                </a:cubicBezTo>
                <a:cubicBezTo>
                  <a:pt x="56" y="15"/>
                  <a:pt x="55" y="15"/>
                  <a:pt x="55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3" y="16"/>
                  <a:pt x="51" y="17"/>
                  <a:pt x="49" y="17"/>
                </a:cubicBezTo>
                <a:cubicBezTo>
                  <a:pt x="48" y="18"/>
                  <a:pt x="46" y="18"/>
                  <a:pt x="45" y="19"/>
                </a:cubicBezTo>
                <a:cubicBezTo>
                  <a:pt x="45" y="19"/>
                  <a:pt x="44" y="20"/>
                  <a:pt x="43" y="20"/>
                </a:cubicBezTo>
                <a:cubicBezTo>
                  <a:pt x="43" y="20"/>
                  <a:pt x="42" y="21"/>
                  <a:pt x="42" y="21"/>
                </a:cubicBezTo>
                <a:cubicBezTo>
                  <a:pt x="42" y="21"/>
                  <a:pt x="41" y="21"/>
                  <a:pt x="41" y="21"/>
                </a:cubicBezTo>
                <a:cubicBezTo>
                  <a:pt x="41" y="21"/>
                  <a:pt x="42" y="21"/>
                  <a:pt x="42" y="21"/>
                </a:cubicBezTo>
                <a:cubicBezTo>
                  <a:pt x="43" y="21"/>
                  <a:pt x="45" y="20"/>
                  <a:pt x="46" y="19"/>
                </a:cubicBezTo>
                <a:cubicBezTo>
                  <a:pt x="46" y="19"/>
                  <a:pt x="47" y="19"/>
                  <a:pt x="47" y="19"/>
                </a:cubicBezTo>
                <a:cubicBezTo>
                  <a:pt x="47" y="19"/>
                  <a:pt x="47" y="19"/>
                  <a:pt x="48" y="19"/>
                </a:cubicBezTo>
                <a:cubicBezTo>
                  <a:pt x="48" y="18"/>
                  <a:pt x="48" y="18"/>
                  <a:pt x="48" y="18"/>
                </a:cubicBezTo>
                <a:cubicBezTo>
                  <a:pt x="49" y="18"/>
                  <a:pt x="48" y="19"/>
                  <a:pt x="48" y="19"/>
                </a:cubicBezTo>
                <a:cubicBezTo>
                  <a:pt x="48" y="19"/>
                  <a:pt x="49" y="19"/>
                  <a:pt x="49" y="19"/>
                </a:cubicBezTo>
                <a:cubicBezTo>
                  <a:pt x="49" y="19"/>
                  <a:pt x="49" y="19"/>
                  <a:pt x="49" y="18"/>
                </a:cubicBezTo>
                <a:cubicBezTo>
                  <a:pt x="49" y="18"/>
                  <a:pt x="50" y="18"/>
                  <a:pt x="50" y="18"/>
                </a:cubicBezTo>
                <a:cubicBezTo>
                  <a:pt x="51" y="18"/>
                  <a:pt x="51" y="18"/>
                  <a:pt x="52" y="18"/>
                </a:cubicBezTo>
                <a:cubicBezTo>
                  <a:pt x="52" y="17"/>
                  <a:pt x="53" y="17"/>
                  <a:pt x="54" y="17"/>
                </a:cubicBezTo>
                <a:cubicBezTo>
                  <a:pt x="54" y="16"/>
                  <a:pt x="54" y="16"/>
                  <a:pt x="55" y="16"/>
                </a:cubicBezTo>
                <a:close/>
                <a:moveTo>
                  <a:pt x="43" y="41"/>
                </a:moveTo>
                <a:cubicBezTo>
                  <a:pt x="43" y="41"/>
                  <a:pt x="43" y="41"/>
                  <a:pt x="43" y="41"/>
                </a:cubicBezTo>
                <a:cubicBezTo>
                  <a:pt x="43" y="41"/>
                  <a:pt x="43" y="41"/>
                  <a:pt x="43" y="41"/>
                </a:cubicBezTo>
                <a:cubicBezTo>
                  <a:pt x="42" y="41"/>
                  <a:pt x="42" y="42"/>
                  <a:pt x="41" y="42"/>
                </a:cubicBezTo>
                <a:cubicBezTo>
                  <a:pt x="41" y="42"/>
                  <a:pt x="40" y="43"/>
                  <a:pt x="41" y="43"/>
                </a:cubicBezTo>
                <a:cubicBezTo>
                  <a:pt x="41" y="44"/>
                  <a:pt x="42" y="44"/>
                  <a:pt x="43" y="45"/>
                </a:cubicBezTo>
                <a:cubicBezTo>
                  <a:pt x="43" y="45"/>
                  <a:pt x="43" y="45"/>
                  <a:pt x="44" y="45"/>
                </a:cubicBezTo>
                <a:cubicBezTo>
                  <a:pt x="45" y="45"/>
                  <a:pt x="45" y="44"/>
                  <a:pt x="46" y="43"/>
                </a:cubicBezTo>
                <a:cubicBezTo>
                  <a:pt x="48" y="42"/>
                  <a:pt x="49" y="41"/>
                  <a:pt x="51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1" y="40"/>
                  <a:pt x="51" y="40"/>
                  <a:pt x="51" y="40"/>
                </a:cubicBezTo>
                <a:cubicBezTo>
                  <a:pt x="51" y="40"/>
                  <a:pt x="50" y="40"/>
                  <a:pt x="50" y="40"/>
                </a:cubicBezTo>
                <a:cubicBezTo>
                  <a:pt x="50" y="40"/>
                  <a:pt x="51" y="40"/>
                  <a:pt x="51" y="40"/>
                </a:cubicBezTo>
                <a:cubicBezTo>
                  <a:pt x="51" y="40"/>
                  <a:pt x="51" y="40"/>
                  <a:pt x="51" y="40"/>
                </a:cubicBezTo>
                <a:cubicBezTo>
                  <a:pt x="52" y="39"/>
                  <a:pt x="53" y="39"/>
                  <a:pt x="54" y="38"/>
                </a:cubicBezTo>
                <a:cubicBezTo>
                  <a:pt x="54" y="38"/>
                  <a:pt x="55" y="38"/>
                  <a:pt x="55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7" y="37"/>
                  <a:pt x="56" y="37"/>
                </a:cubicBezTo>
                <a:cubicBezTo>
                  <a:pt x="56" y="37"/>
                  <a:pt x="56" y="36"/>
                  <a:pt x="56" y="36"/>
                </a:cubicBezTo>
                <a:cubicBezTo>
                  <a:pt x="57" y="36"/>
                  <a:pt x="56" y="36"/>
                  <a:pt x="56" y="36"/>
                </a:cubicBezTo>
                <a:cubicBezTo>
                  <a:pt x="56" y="36"/>
                  <a:pt x="56" y="36"/>
                  <a:pt x="55" y="36"/>
                </a:cubicBezTo>
                <a:cubicBezTo>
                  <a:pt x="55" y="36"/>
                  <a:pt x="54" y="37"/>
                  <a:pt x="54" y="37"/>
                </a:cubicBezTo>
                <a:cubicBezTo>
                  <a:pt x="53" y="37"/>
                  <a:pt x="53" y="37"/>
                  <a:pt x="52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50" y="38"/>
                  <a:pt x="49" y="39"/>
                  <a:pt x="48" y="39"/>
                </a:cubicBezTo>
                <a:cubicBezTo>
                  <a:pt x="47" y="40"/>
                  <a:pt x="47" y="40"/>
                  <a:pt x="45" y="40"/>
                </a:cubicBezTo>
                <a:cubicBezTo>
                  <a:pt x="45" y="40"/>
                  <a:pt x="44" y="41"/>
                  <a:pt x="44" y="41"/>
                </a:cubicBezTo>
                <a:cubicBezTo>
                  <a:pt x="44" y="41"/>
                  <a:pt x="43" y="41"/>
                  <a:pt x="43" y="41"/>
                </a:cubicBezTo>
                <a:cubicBezTo>
                  <a:pt x="43" y="41"/>
                  <a:pt x="43" y="41"/>
                  <a:pt x="43" y="41"/>
                </a:cubicBezTo>
                <a:close/>
                <a:moveTo>
                  <a:pt x="33" y="24"/>
                </a:moveTo>
                <a:cubicBezTo>
                  <a:pt x="33" y="24"/>
                  <a:pt x="34" y="24"/>
                  <a:pt x="34" y="24"/>
                </a:cubicBezTo>
                <a:cubicBezTo>
                  <a:pt x="34" y="24"/>
                  <a:pt x="34" y="24"/>
                  <a:pt x="34" y="24"/>
                </a:cubicBezTo>
                <a:cubicBezTo>
                  <a:pt x="34" y="23"/>
                  <a:pt x="34" y="24"/>
                  <a:pt x="34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4"/>
                  <a:pt x="33" y="24"/>
                  <a:pt x="33" y="24"/>
                </a:cubicBezTo>
                <a:cubicBezTo>
                  <a:pt x="33" y="23"/>
                  <a:pt x="34" y="23"/>
                  <a:pt x="35" y="22"/>
                </a:cubicBezTo>
                <a:cubicBezTo>
                  <a:pt x="35" y="22"/>
                  <a:pt x="36" y="22"/>
                  <a:pt x="35" y="22"/>
                </a:cubicBezTo>
                <a:cubicBezTo>
                  <a:pt x="35" y="22"/>
                  <a:pt x="36" y="22"/>
                  <a:pt x="36" y="22"/>
                </a:cubicBezTo>
                <a:cubicBezTo>
                  <a:pt x="37" y="21"/>
                  <a:pt x="37" y="20"/>
                  <a:pt x="38" y="20"/>
                </a:cubicBezTo>
                <a:cubicBezTo>
                  <a:pt x="38" y="20"/>
                  <a:pt x="39" y="20"/>
                  <a:pt x="39" y="20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19"/>
                  <a:pt x="40" y="18"/>
                  <a:pt x="40" y="18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40" y="17"/>
                </a:cubicBezTo>
                <a:cubicBezTo>
                  <a:pt x="40" y="17"/>
                  <a:pt x="40" y="17"/>
                  <a:pt x="39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8"/>
                  <a:pt x="39" y="17"/>
                  <a:pt x="39" y="17"/>
                </a:cubicBezTo>
                <a:cubicBezTo>
                  <a:pt x="38" y="17"/>
                  <a:pt x="38" y="18"/>
                  <a:pt x="38" y="18"/>
                </a:cubicBezTo>
                <a:cubicBezTo>
                  <a:pt x="38" y="18"/>
                  <a:pt x="37" y="18"/>
                  <a:pt x="37" y="19"/>
                </a:cubicBezTo>
                <a:cubicBezTo>
                  <a:pt x="37" y="19"/>
                  <a:pt x="37" y="19"/>
                  <a:pt x="36" y="19"/>
                </a:cubicBezTo>
                <a:cubicBezTo>
                  <a:pt x="36" y="19"/>
                  <a:pt x="35" y="20"/>
                  <a:pt x="34" y="20"/>
                </a:cubicBezTo>
                <a:cubicBezTo>
                  <a:pt x="34" y="20"/>
                  <a:pt x="33" y="21"/>
                  <a:pt x="33" y="21"/>
                </a:cubicBezTo>
                <a:cubicBezTo>
                  <a:pt x="33" y="21"/>
                  <a:pt x="33" y="21"/>
                  <a:pt x="33" y="21"/>
                </a:cubicBezTo>
                <a:cubicBezTo>
                  <a:pt x="33" y="21"/>
                  <a:pt x="33" y="21"/>
                  <a:pt x="33" y="21"/>
                </a:cubicBezTo>
                <a:cubicBezTo>
                  <a:pt x="33" y="21"/>
                  <a:pt x="34" y="21"/>
                  <a:pt x="34" y="21"/>
                </a:cubicBezTo>
                <a:cubicBezTo>
                  <a:pt x="34" y="20"/>
                  <a:pt x="34" y="21"/>
                  <a:pt x="34" y="21"/>
                </a:cubicBezTo>
                <a:cubicBezTo>
                  <a:pt x="34" y="21"/>
                  <a:pt x="35" y="21"/>
                  <a:pt x="35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4" y="21"/>
                  <a:pt x="34" y="22"/>
                  <a:pt x="33" y="22"/>
                </a:cubicBezTo>
                <a:cubicBezTo>
                  <a:pt x="32" y="22"/>
                  <a:pt x="31" y="23"/>
                  <a:pt x="30" y="23"/>
                </a:cubicBezTo>
                <a:cubicBezTo>
                  <a:pt x="30" y="24"/>
                  <a:pt x="30" y="24"/>
                  <a:pt x="29" y="24"/>
                </a:cubicBezTo>
                <a:cubicBezTo>
                  <a:pt x="29" y="25"/>
                  <a:pt x="28" y="25"/>
                  <a:pt x="28" y="25"/>
                </a:cubicBezTo>
                <a:cubicBezTo>
                  <a:pt x="28" y="25"/>
                  <a:pt x="28" y="25"/>
                  <a:pt x="28" y="26"/>
                </a:cubicBezTo>
                <a:cubicBezTo>
                  <a:pt x="28" y="26"/>
                  <a:pt x="28" y="26"/>
                  <a:pt x="28" y="26"/>
                </a:cubicBezTo>
                <a:cubicBezTo>
                  <a:pt x="29" y="25"/>
                  <a:pt x="29" y="25"/>
                  <a:pt x="30" y="25"/>
                </a:cubicBezTo>
                <a:cubicBezTo>
                  <a:pt x="30" y="25"/>
                  <a:pt x="30" y="25"/>
                  <a:pt x="30" y="25"/>
                </a:cubicBezTo>
                <a:cubicBezTo>
                  <a:pt x="30" y="25"/>
                  <a:pt x="30" y="25"/>
                  <a:pt x="30" y="25"/>
                </a:cubicBezTo>
                <a:cubicBezTo>
                  <a:pt x="29" y="25"/>
                  <a:pt x="29" y="26"/>
                  <a:pt x="28" y="26"/>
                </a:cubicBezTo>
                <a:cubicBezTo>
                  <a:pt x="28" y="26"/>
                  <a:pt x="28" y="26"/>
                  <a:pt x="28" y="26"/>
                </a:cubicBezTo>
                <a:cubicBezTo>
                  <a:pt x="28" y="27"/>
                  <a:pt x="27" y="27"/>
                  <a:pt x="27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28"/>
                  <a:pt x="26" y="28"/>
                  <a:pt x="26" y="28"/>
                </a:cubicBezTo>
                <a:cubicBezTo>
                  <a:pt x="26" y="28"/>
                  <a:pt x="25" y="29"/>
                  <a:pt x="25" y="28"/>
                </a:cubicBezTo>
                <a:cubicBezTo>
                  <a:pt x="25" y="28"/>
                  <a:pt x="25" y="28"/>
                  <a:pt x="24" y="29"/>
                </a:cubicBezTo>
                <a:cubicBezTo>
                  <a:pt x="24" y="29"/>
                  <a:pt x="24" y="29"/>
                  <a:pt x="24" y="29"/>
                </a:cubicBezTo>
                <a:cubicBezTo>
                  <a:pt x="23" y="30"/>
                  <a:pt x="22" y="30"/>
                  <a:pt x="22" y="30"/>
                </a:cubicBezTo>
                <a:cubicBezTo>
                  <a:pt x="22" y="31"/>
                  <a:pt x="22" y="31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2" y="32"/>
                  <a:pt x="23" y="31"/>
                  <a:pt x="24" y="31"/>
                </a:cubicBezTo>
                <a:cubicBezTo>
                  <a:pt x="24" y="31"/>
                  <a:pt x="25" y="30"/>
                  <a:pt x="26" y="30"/>
                </a:cubicBezTo>
                <a:cubicBezTo>
                  <a:pt x="26" y="30"/>
                  <a:pt x="27" y="30"/>
                  <a:pt x="27" y="29"/>
                </a:cubicBezTo>
                <a:cubicBezTo>
                  <a:pt x="28" y="29"/>
                  <a:pt x="28" y="29"/>
                  <a:pt x="28" y="28"/>
                </a:cubicBezTo>
                <a:cubicBezTo>
                  <a:pt x="28" y="28"/>
                  <a:pt x="29" y="28"/>
                  <a:pt x="29" y="28"/>
                </a:cubicBezTo>
                <a:cubicBezTo>
                  <a:pt x="30" y="27"/>
                  <a:pt x="31" y="27"/>
                  <a:pt x="32" y="26"/>
                </a:cubicBezTo>
                <a:cubicBezTo>
                  <a:pt x="32" y="26"/>
                  <a:pt x="33" y="26"/>
                  <a:pt x="33" y="24"/>
                </a:cubicBezTo>
                <a:close/>
                <a:moveTo>
                  <a:pt x="46" y="27"/>
                </a:move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5" y="27"/>
                  <a:pt x="44" y="27"/>
                  <a:pt x="44" y="28"/>
                </a:cubicBezTo>
                <a:cubicBezTo>
                  <a:pt x="43" y="28"/>
                  <a:pt x="42" y="28"/>
                  <a:pt x="41" y="28"/>
                </a:cubicBezTo>
                <a:cubicBezTo>
                  <a:pt x="41" y="28"/>
                  <a:pt x="41" y="28"/>
                  <a:pt x="40" y="28"/>
                </a:cubicBezTo>
                <a:cubicBezTo>
                  <a:pt x="40" y="28"/>
                  <a:pt x="40" y="29"/>
                  <a:pt x="40" y="28"/>
                </a:cubicBezTo>
                <a:cubicBezTo>
                  <a:pt x="39" y="28"/>
                  <a:pt x="38" y="29"/>
                  <a:pt x="37" y="29"/>
                </a:cubicBezTo>
                <a:cubicBezTo>
                  <a:pt x="37" y="29"/>
                  <a:pt x="36" y="29"/>
                  <a:pt x="35" y="30"/>
                </a:cubicBezTo>
                <a:cubicBezTo>
                  <a:pt x="35" y="30"/>
                  <a:pt x="34" y="31"/>
                  <a:pt x="34" y="31"/>
                </a:cubicBezTo>
                <a:cubicBezTo>
                  <a:pt x="35" y="32"/>
                  <a:pt x="35" y="33"/>
                  <a:pt x="35" y="34"/>
                </a:cubicBezTo>
                <a:cubicBezTo>
                  <a:pt x="35" y="34"/>
                  <a:pt x="35" y="35"/>
                  <a:pt x="35" y="34"/>
                </a:cubicBezTo>
                <a:cubicBezTo>
                  <a:pt x="36" y="34"/>
                  <a:pt x="36" y="34"/>
                  <a:pt x="37" y="34"/>
                </a:cubicBezTo>
                <a:cubicBezTo>
                  <a:pt x="37" y="34"/>
                  <a:pt x="37" y="34"/>
                  <a:pt x="38" y="34"/>
                </a:cubicBezTo>
                <a:cubicBezTo>
                  <a:pt x="38" y="33"/>
                  <a:pt x="38" y="33"/>
                  <a:pt x="39" y="33"/>
                </a:cubicBezTo>
                <a:cubicBezTo>
                  <a:pt x="39" y="33"/>
                  <a:pt x="40" y="33"/>
                  <a:pt x="40" y="33"/>
                </a:cubicBezTo>
                <a:cubicBezTo>
                  <a:pt x="41" y="33"/>
                  <a:pt x="42" y="32"/>
                  <a:pt x="42" y="32"/>
                </a:cubicBezTo>
                <a:cubicBezTo>
                  <a:pt x="43" y="32"/>
                  <a:pt x="44" y="32"/>
                  <a:pt x="44" y="32"/>
                </a:cubicBezTo>
                <a:cubicBezTo>
                  <a:pt x="45" y="31"/>
                  <a:pt x="45" y="31"/>
                  <a:pt x="46" y="31"/>
                </a:cubicBezTo>
                <a:cubicBezTo>
                  <a:pt x="47" y="31"/>
                  <a:pt x="48" y="31"/>
                  <a:pt x="48" y="29"/>
                </a:cubicBezTo>
                <a:cubicBezTo>
                  <a:pt x="49" y="29"/>
                  <a:pt x="49" y="29"/>
                  <a:pt x="49" y="29"/>
                </a:cubicBezTo>
                <a:cubicBezTo>
                  <a:pt x="49" y="30"/>
                  <a:pt x="50" y="30"/>
                  <a:pt x="50" y="30"/>
                </a:cubicBezTo>
                <a:cubicBezTo>
                  <a:pt x="50" y="29"/>
                  <a:pt x="51" y="29"/>
                  <a:pt x="51" y="29"/>
                </a:cubicBezTo>
                <a:cubicBezTo>
                  <a:pt x="51" y="29"/>
                  <a:pt x="51" y="29"/>
                  <a:pt x="52" y="28"/>
                </a:cubicBezTo>
                <a:cubicBezTo>
                  <a:pt x="53" y="28"/>
                  <a:pt x="54" y="28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6"/>
                  <a:pt x="55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3" y="27"/>
                  <a:pt x="52" y="27"/>
                  <a:pt x="52" y="26"/>
                </a:cubicBezTo>
                <a:cubicBezTo>
                  <a:pt x="52" y="26"/>
                  <a:pt x="51" y="26"/>
                  <a:pt x="51" y="26"/>
                </a:cubicBezTo>
                <a:cubicBezTo>
                  <a:pt x="51" y="27"/>
                  <a:pt x="50" y="27"/>
                  <a:pt x="49" y="27"/>
                </a:cubicBezTo>
                <a:cubicBezTo>
                  <a:pt x="49" y="27"/>
                  <a:pt x="49" y="27"/>
                  <a:pt x="48" y="27"/>
                </a:cubicBezTo>
                <a:cubicBezTo>
                  <a:pt x="48" y="27"/>
                  <a:pt x="48" y="26"/>
                  <a:pt x="47" y="27"/>
                </a:cubicBezTo>
                <a:cubicBezTo>
                  <a:pt x="47" y="27"/>
                  <a:pt x="47" y="27"/>
                  <a:pt x="47" y="27"/>
                </a:cubicBezTo>
                <a:cubicBezTo>
                  <a:pt x="47" y="27"/>
                  <a:pt x="47" y="27"/>
                  <a:pt x="47" y="27"/>
                </a:cubicBezTo>
                <a:cubicBezTo>
                  <a:pt x="47" y="27"/>
                  <a:pt x="48" y="27"/>
                  <a:pt x="48" y="27"/>
                </a:cubicBezTo>
                <a:cubicBezTo>
                  <a:pt x="48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7"/>
                </a:cubicBezTo>
                <a:cubicBezTo>
                  <a:pt x="46" y="27"/>
                  <a:pt x="46" y="27"/>
                  <a:pt x="46" y="27"/>
                </a:cubicBezTo>
                <a:close/>
                <a:moveTo>
                  <a:pt x="108" y="14"/>
                </a:moveTo>
                <a:cubicBezTo>
                  <a:pt x="107" y="14"/>
                  <a:pt x="107" y="13"/>
                  <a:pt x="107" y="13"/>
                </a:cubicBezTo>
                <a:cubicBezTo>
                  <a:pt x="107" y="13"/>
                  <a:pt x="106" y="13"/>
                  <a:pt x="106" y="13"/>
                </a:cubicBezTo>
                <a:cubicBezTo>
                  <a:pt x="105" y="13"/>
                  <a:pt x="104" y="13"/>
                  <a:pt x="103" y="13"/>
                </a:cubicBezTo>
                <a:cubicBezTo>
                  <a:pt x="103" y="13"/>
                  <a:pt x="103" y="13"/>
                  <a:pt x="102" y="13"/>
                </a:cubicBezTo>
                <a:cubicBezTo>
                  <a:pt x="102" y="13"/>
                  <a:pt x="101" y="13"/>
                  <a:pt x="101" y="13"/>
                </a:cubicBezTo>
                <a:cubicBezTo>
                  <a:pt x="100" y="13"/>
                  <a:pt x="100" y="14"/>
                  <a:pt x="100" y="14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101" y="15"/>
                  <a:pt x="101" y="15"/>
                  <a:pt x="101" y="15"/>
                </a:cubicBezTo>
                <a:cubicBezTo>
                  <a:pt x="102" y="15"/>
                  <a:pt x="102" y="16"/>
                  <a:pt x="102" y="16"/>
                </a:cubicBezTo>
                <a:cubicBezTo>
                  <a:pt x="102" y="16"/>
                  <a:pt x="101" y="16"/>
                  <a:pt x="101" y="16"/>
                </a:cubicBezTo>
                <a:cubicBezTo>
                  <a:pt x="101" y="15"/>
                  <a:pt x="100" y="14"/>
                  <a:pt x="99" y="14"/>
                </a:cubicBezTo>
                <a:cubicBezTo>
                  <a:pt x="99" y="14"/>
                  <a:pt x="99" y="14"/>
                  <a:pt x="99" y="14"/>
                </a:cubicBezTo>
                <a:cubicBezTo>
                  <a:pt x="99" y="14"/>
                  <a:pt x="99" y="14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99" y="15"/>
                  <a:pt x="99" y="15"/>
                  <a:pt x="99" y="15"/>
                </a:cubicBezTo>
                <a:cubicBezTo>
                  <a:pt x="99" y="15"/>
                  <a:pt x="100" y="15"/>
                  <a:pt x="100" y="15"/>
                </a:cubicBezTo>
                <a:cubicBezTo>
                  <a:pt x="100" y="15"/>
                  <a:pt x="100" y="15"/>
                  <a:pt x="100" y="15"/>
                </a:cubicBezTo>
                <a:cubicBezTo>
                  <a:pt x="100" y="15"/>
                  <a:pt x="101" y="16"/>
                  <a:pt x="100" y="16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99" y="16"/>
                  <a:pt x="98" y="16"/>
                  <a:pt x="98" y="16"/>
                </a:cubicBezTo>
                <a:cubicBezTo>
                  <a:pt x="97" y="16"/>
                  <a:pt x="96" y="15"/>
                  <a:pt x="96" y="16"/>
                </a:cubicBezTo>
                <a:cubicBezTo>
                  <a:pt x="95" y="16"/>
                  <a:pt x="95" y="16"/>
                  <a:pt x="94" y="16"/>
                </a:cubicBezTo>
                <a:cubicBezTo>
                  <a:pt x="94" y="16"/>
                  <a:pt x="94" y="16"/>
                  <a:pt x="93" y="16"/>
                </a:cubicBezTo>
                <a:cubicBezTo>
                  <a:pt x="93" y="16"/>
                  <a:pt x="93" y="17"/>
                  <a:pt x="93" y="17"/>
                </a:cubicBezTo>
                <a:cubicBezTo>
                  <a:pt x="94" y="17"/>
                  <a:pt x="94" y="17"/>
                  <a:pt x="95" y="17"/>
                </a:cubicBezTo>
                <a:cubicBezTo>
                  <a:pt x="95" y="17"/>
                  <a:pt x="95" y="17"/>
                  <a:pt x="95" y="17"/>
                </a:cubicBezTo>
                <a:cubicBezTo>
                  <a:pt x="96" y="17"/>
                  <a:pt x="96" y="17"/>
                  <a:pt x="95" y="17"/>
                </a:cubicBezTo>
                <a:cubicBezTo>
                  <a:pt x="95" y="17"/>
                  <a:pt x="94" y="18"/>
                  <a:pt x="93" y="17"/>
                </a:cubicBezTo>
                <a:cubicBezTo>
                  <a:pt x="93" y="17"/>
                  <a:pt x="92" y="17"/>
                  <a:pt x="92" y="17"/>
                </a:cubicBezTo>
                <a:cubicBezTo>
                  <a:pt x="92" y="18"/>
                  <a:pt x="91" y="18"/>
                  <a:pt x="91" y="18"/>
                </a:cubicBezTo>
                <a:cubicBezTo>
                  <a:pt x="91" y="18"/>
                  <a:pt x="90" y="18"/>
                  <a:pt x="90" y="18"/>
                </a:cubicBezTo>
                <a:cubicBezTo>
                  <a:pt x="90" y="18"/>
                  <a:pt x="90" y="18"/>
                  <a:pt x="90" y="19"/>
                </a:cubicBezTo>
                <a:cubicBezTo>
                  <a:pt x="90" y="19"/>
                  <a:pt x="90" y="19"/>
                  <a:pt x="90" y="19"/>
                </a:cubicBezTo>
                <a:cubicBezTo>
                  <a:pt x="92" y="19"/>
                  <a:pt x="93" y="19"/>
                  <a:pt x="94" y="19"/>
                </a:cubicBezTo>
                <a:cubicBezTo>
                  <a:pt x="95" y="19"/>
                  <a:pt x="96" y="19"/>
                  <a:pt x="98" y="18"/>
                </a:cubicBezTo>
                <a:cubicBezTo>
                  <a:pt x="98" y="18"/>
                  <a:pt x="98" y="18"/>
                  <a:pt x="98" y="18"/>
                </a:cubicBezTo>
                <a:cubicBezTo>
                  <a:pt x="99" y="19"/>
                  <a:pt x="100" y="19"/>
                  <a:pt x="101" y="19"/>
                </a:cubicBezTo>
                <a:cubicBezTo>
                  <a:pt x="101" y="19"/>
                  <a:pt x="101" y="19"/>
                  <a:pt x="101" y="19"/>
                </a:cubicBezTo>
                <a:cubicBezTo>
                  <a:pt x="102" y="19"/>
                  <a:pt x="102" y="18"/>
                  <a:pt x="102" y="18"/>
                </a:cubicBezTo>
                <a:cubicBezTo>
                  <a:pt x="101" y="18"/>
                  <a:pt x="101" y="18"/>
                  <a:pt x="102" y="18"/>
                </a:cubicBezTo>
                <a:cubicBezTo>
                  <a:pt x="102" y="18"/>
                  <a:pt x="103" y="18"/>
                  <a:pt x="103" y="18"/>
                </a:cubicBezTo>
                <a:cubicBezTo>
                  <a:pt x="105" y="18"/>
                  <a:pt x="106" y="18"/>
                  <a:pt x="107" y="18"/>
                </a:cubicBezTo>
                <a:cubicBezTo>
                  <a:pt x="108" y="18"/>
                  <a:pt x="109" y="18"/>
                  <a:pt x="110" y="18"/>
                </a:cubicBezTo>
                <a:cubicBezTo>
                  <a:pt x="110" y="18"/>
                  <a:pt x="110" y="18"/>
                  <a:pt x="110" y="17"/>
                </a:cubicBezTo>
                <a:cubicBezTo>
                  <a:pt x="110" y="17"/>
                  <a:pt x="110" y="17"/>
                  <a:pt x="110" y="17"/>
                </a:cubicBezTo>
                <a:cubicBezTo>
                  <a:pt x="110" y="17"/>
                  <a:pt x="110" y="16"/>
                  <a:pt x="109" y="16"/>
                </a:cubicBezTo>
                <a:cubicBezTo>
                  <a:pt x="110" y="16"/>
                  <a:pt x="110" y="16"/>
                  <a:pt x="110" y="16"/>
                </a:cubicBezTo>
                <a:cubicBezTo>
                  <a:pt x="110" y="16"/>
                  <a:pt x="110" y="16"/>
                  <a:pt x="110" y="16"/>
                </a:cubicBezTo>
                <a:cubicBezTo>
                  <a:pt x="110" y="16"/>
                  <a:pt x="111" y="16"/>
                  <a:pt x="111" y="16"/>
                </a:cubicBezTo>
                <a:cubicBezTo>
                  <a:pt x="111" y="16"/>
                  <a:pt x="110" y="16"/>
                  <a:pt x="110" y="16"/>
                </a:cubicBezTo>
                <a:cubicBezTo>
                  <a:pt x="110" y="16"/>
                  <a:pt x="109" y="15"/>
                  <a:pt x="109" y="16"/>
                </a:cubicBezTo>
                <a:cubicBezTo>
                  <a:pt x="109" y="16"/>
                  <a:pt x="109" y="16"/>
                  <a:pt x="108" y="16"/>
                </a:cubicBezTo>
                <a:cubicBezTo>
                  <a:pt x="108" y="15"/>
                  <a:pt x="108" y="16"/>
                  <a:pt x="107" y="16"/>
                </a:cubicBezTo>
                <a:cubicBezTo>
                  <a:pt x="107" y="16"/>
                  <a:pt x="107" y="16"/>
                  <a:pt x="107" y="15"/>
                </a:cubicBezTo>
                <a:cubicBezTo>
                  <a:pt x="107" y="15"/>
                  <a:pt x="107" y="15"/>
                  <a:pt x="107" y="15"/>
                </a:cubicBezTo>
                <a:cubicBezTo>
                  <a:pt x="108" y="15"/>
                  <a:pt x="108" y="14"/>
                  <a:pt x="108" y="14"/>
                </a:cubicBezTo>
                <a:close/>
                <a:moveTo>
                  <a:pt x="31" y="34"/>
                </a:moveTo>
                <a:cubicBezTo>
                  <a:pt x="31" y="34"/>
                  <a:pt x="31" y="34"/>
                  <a:pt x="31" y="34"/>
                </a:cubicBezTo>
                <a:cubicBezTo>
                  <a:pt x="32" y="33"/>
                  <a:pt x="32" y="32"/>
                  <a:pt x="32" y="31"/>
                </a:cubicBezTo>
                <a:cubicBezTo>
                  <a:pt x="32" y="31"/>
                  <a:pt x="32" y="31"/>
                  <a:pt x="32" y="31"/>
                </a:cubicBezTo>
                <a:cubicBezTo>
                  <a:pt x="31" y="31"/>
                  <a:pt x="30" y="31"/>
                  <a:pt x="30" y="31"/>
                </a:cubicBezTo>
                <a:cubicBezTo>
                  <a:pt x="30" y="31"/>
                  <a:pt x="30" y="31"/>
                  <a:pt x="30" y="31"/>
                </a:cubicBezTo>
                <a:cubicBezTo>
                  <a:pt x="28" y="33"/>
                  <a:pt x="27" y="34"/>
                  <a:pt x="25" y="35"/>
                </a:cubicBezTo>
                <a:cubicBezTo>
                  <a:pt x="25" y="35"/>
                  <a:pt x="25" y="36"/>
                  <a:pt x="25" y="36"/>
                </a:cubicBezTo>
                <a:cubicBezTo>
                  <a:pt x="25" y="36"/>
                  <a:pt x="26" y="36"/>
                  <a:pt x="26" y="36"/>
                </a:cubicBezTo>
                <a:cubicBezTo>
                  <a:pt x="26" y="36"/>
                  <a:pt x="26" y="36"/>
                  <a:pt x="27" y="36"/>
                </a:cubicBezTo>
                <a:cubicBezTo>
                  <a:pt x="27" y="36"/>
                  <a:pt x="27" y="36"/>
                  <a:pt x="27" y="36"/>
                </a:cubicBezTo>
                <a:cubicBezTo>
                  <a:pt x="27" y="36"/>
                  <a:pt x="28" y="36"/>
                  <a:pt x="29" y="36"/>
                </a:cubicBezTo>
                <a:cubicBezTo>
                  <a:pt x="30" y="35"/>
                  <a:pt x="30" y="34"/>
                  <a:pt x="31" y="34"/>
                </a:cubicBezTo>
                <a:close/>
                <a:moveTo>
                  <a:pt x="45" y="46"/>
                </a:moveTo>
                <a:cubicBezTo>
                  <a:pt x="45" y="46"/>
                  <a:pt x="46" y="47"/>
                  <a:pt x="47" y="46"/>
                </a:cubicBezTo>
                <a:cubicBezTo>
                  <a:pt x="48" y="46"/>
                  <a:pt x="49" y="45"/>
                  <a:pt x="51" y="44"/>
                </a:cubicBezTo>
                <a:cubicBezTo>
                  <a:pt x="53" y="43"/>
                  <a:pt x="55" y="42"/>
                  <a:pt x="58" y="41"/>
                </a:cubicBezTo>
                <a:cubicBezTo>
                  <a:pt x="58" y="41"/>
                  <a:pt x="58" y="41"/>
                  <a:pt x="58" y="41"/>
                </a:cubicBezTo>
                <a:cubicBezTo>
                  <a:pt x="58" y="40"/>
                  <a:pt x="58" y="40"/>
                  <a:pt x="57" y="41"/>
                </a:cubicBezTo>
                <a:cubicBezTo>
                  <a:pt x="57" y="41"/>
                  <a:pt x="57" y="41"/>
                  <a:pt x="57" y="41"/>
                </a:cubicBezTo>
                <a:cubicBezTo>
                  <a:pt x="56" y="41"/>
                  <a:pt x="55" y="41"/>
                  <a:pt x="54" y="42"/>
                </a:cubicBezTo>
                <a:cubicBezTo>
                  <a:pt x="53" y="42"/>
                  <a:pt x="52" y="43"/>
                  <a:pt x="51" y="43"/>
                </a:cubicBezTo>
                <a:cubicBezTo>
                  <a:pt x="50" y="43"/>
                  <a:pt x="50" y="43"/>
                  <a:pt x="49" y="43"/>
                </a:cubicBezTo>
                <a:cubicBezTo>
                  <a:pt x="49" y="44"/>
                  <a:pt x="48" y="44"/>
                  <a:pt x="48" y="44"/>
                </a:cubicBezTo>
                <a:cubicBezTo>
                  <a:pt x="47" y="44"/>
                  <a:pt x="46" y="44"/>
                  <a:pt x="46" y="45"/>
                </a:cubicBezTo>
                <a:cubicBezTo>
                  <a:pt x="45" y="45"/>
                  <a:pt x="45" y="45"/>
                  <a:pt x="44" y="45"/>
                </a:cubicBezTo>
                <a:cubicBezTo>
                  <a:pt x="44" y="45"/>
                  <a:pt x="44" y="45"/>
                  <a:pt x="44" y="45"/>
                </a:cubicBezTo>
                <a:cubicBezTo>
                  <a:pt x="44" y="45"/>
                  <a:pt x="44" y="45"/>
                  <a:pt x="44" y="46"/>
                </a:cubicBezTo>
                <a:cubicBezTo>
                  <a:pt x="44" y="46"/>
                  <a:pt x="44" y="46"/>
                  <a:pt x="44" y="46"/>
                </a:cubicBezTo>
                <a:cubicBezTo>
                  <a:pt x="45" y="45"/>
                  <a:pt x="45" y="45"/>
                  <a:pt x="45" y="46"/>
                </a:cubicBezTo>
                <a:close/>
                <a:moveTo>
                  <a:pt x="115" y="51"/>
                </a:moveTo>
                <a:cubicBezTo>
                  <a:pt x="115" y="51"/>
                  <a:pt x="115" y="51"/>
                  <a:pt x="115" y="51"/>
                </a:cubicBezTo>
                <a:cubicBezTo>
                  <a:pt x="115" y="51"/>
                  <a:pt x="115" y="51"/>
                  <a:pt x="116" y="51"/>
                </a:cubicBezTo>
                <a:cubicBezTo>
                  <a:pt x="116" y="51"/>
                  <a:pt x="116" y="51"/>
                  <a:pt x="117" y="51"/>
                </a:cubicBezTo>
                <a:cubicBezTo>
                  <a:pt x="118" y="51"/>
                  <a:pt x="119" y="52"/>
                  <a:pt x="120" y="51"/>
                </a:cubicBezTo>
                <a:cubicBezTo>
                  <a:pt x="120" y="51"/>
                  <a:pt x="120" y="51"/>
                  <a:pt x="121" y="51"/>
                </a:cubicBezTo>
                <a:cubicBezTo>
                  <a:pt x="123" y="51"/>
                  <a:pt x="125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9" y="51"/>
                  <a:pt x="131" y="51"/>
                  <a:pt x="132" y="51"/>
                </a:cubicBezTo>
                <a:cubicBezTo>
                  <a:pt x="132" y="51"/>
                  <a:pt x="132" y="51"/>
                  <a:pt x="132" y="51"/>
                </a:cubicBezTo>
                <a:cubicBezTo>
                  <a:pt x="132" y="51"/>
                  <a:pt x="133" y="51"/>
                  <a:pt x="133" y="51"/>
                </a:cubicBezTo>
                <a:cubicBezTo>
                  <a:pt x="133" y="51"/>
                  <a:pt x="132" y="51"/>
                  <a:pt x="132" y="51"/>
                </a:cubicBezTo>
                <a:cubicBezTo>
                  <a:pt x="132" y="51"/>
                  <a:pt x="131" y="51"/>
                  <a:pt x="130" y="51"/>
                </a:cubicBezTo>
                <a:cubicBezTo>
                  <a:pt x="129" y="50"/>
                  <a:pt x="128" y="50"/>
                  <a:pt x="127" y="50"/>
                </a:cubicBezTo>
                <a:cubicBezTo>
                  <a:pt x="125" y="50"/>
                  <a:pt x="124" y="50"/>
                  <a:pt x="123" y="51"/>
                </a:cubicBezTo>
                <a:cubicBezTo>
                  <a:pt x="122" y="51"/>
                  <a:pt x="121" y="50"/>
                  <a:pt x="120" y="50"/>
                </a:cubicBezTo>
                <a:cubicBezTo>
                  <a:pt x="119" y="50"/>
                  <a:pt x="117" y="51"/>
                  <a:pt x="116" y="51"/>
                </a:cubicBezTo>
                <a:cubicBezTo>
                  <a:pt x="116" y="51"/>
                  <a:pt x="116" y="51"/>
                  <a:pt x="115" y="51"/>
                </a:cubicBezTo>
                <a:close/>
                <a:moveTo>
                  <a:pt x="12" y="36"/>
                </a:moveTo>
                <a:cubicBezTo>
                  <a:pt x="12" y="37"/>
                  <a:pt x="12" y="37"/>
                  <a:pt x="11" y="37"/>
                </a:cubicBezTo>
                <a:cubicBezTo>
                  <a:pt x="12" y="37"/>
                  <a:pt x="12" y="37"/>
                  <a:pt x="12" y="37"/>
                </a:cubicBezTo>
                <a:cubicBezTo>
                  <a:pt x="14" y="36"/>
                  <a:pt x="16" y="35"/>
                  <a:pt x="17" y="34"/>
                </a:cubicBezTo>
                <a:cubicBezTo>
                  <a:pt x="18" y="34"/>
                  <a:pt x="19" y="33"/>
                  <a:pt x="20" y="32"/>
                </a:cubicBezTo>
                <a:cubicBezTo>
                  <a:pt x="20" y="32"/>
                  <a:pt x="20" y="32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19" y="32"/>
                  <a:pt x="18" y="32"/>
                  <a:pt x="17" y="33"/>
                </a:cubicBezTo>
                <a:cubicBezTo>
                  <a:pt x="16" y="34"/>
                  <a:pt x="16" y="34"/>
                  <a:pt x="15" y="35"/>
                </a:cubicBezTo>
                <a:cubicBezTo>
                  <a:pt x="14" y="35"/>
                  <a:pt x="13" y="36"/>
                  <a:pt x="12" y="36"/>
                </a:cubicBezTo>
                <a:close/>
                <a:moveTo>
                  <a:pt x="13" y="52"/>
                </a:moveTo>
                <a:cubicBezTo>
                  <a:pt x="14" y="52"/>
                  <a:pt x="14" y="51"/>
                  <a:pt x="14" y="50"/>
                </a:cubicBezTo>
                <a:cubicBezTo>
                  <a:pt x="13" y="50"/>
                  <a:pt x="13" y="50"/>
                  <a:pt x="13" y="50"/>
                </a:cubicBezTo>
                <a:cubicBezTo>
                  <a:pt x="13" y="50"/>
                  <a:pt x="13" y="51"/>
                  <a:pt x="13" y="51"/>
                </a:cubicBezTo>
                <a:cubicBezTo>
                  <a:pt x="12" y="50"/>
                  <a:pt x="12" y="51"/>
                  <a:pt x="12" y="51"/>
                </a:cubicBezTo>
                <a:cubicBezTo>
                  <a:pt x="11" y="51"/>
                  <a:pt x="11" y="52"/>
                  <a:pt x="11" y="52"/>
                </a:cubicBezTo>
                <a:cubicBezTo>
                  <a:pt x="11" y="52"/>
                  <a:pt x="11" y="52"/>
                  <a:pt x="11" y="53"/>
                </a:cubicBezTo>
                <a:cubicBezTo>
                  <a:pt x="11" y="53"/>
                  <a:pt x="11" y="52"/>
                  <a:pt x="12" y="52"/>
                </a:cubicBezTo>
                <a:cubicBezTo>
                  <a:pt x="12" y="52"/>
                  <a:pt x="12" y="52"/>
                  <a:pt x="12" y="52"/>
                </a:cubicBezTo>
                <a:cubicBezTo>
                  <a:pt x="12" y="52"/>
                  <a:pt x="12" y="52"/>
                  <a:pt x="12" y="53"/>
                </a:cubicBezTo>
                <a:cubicBezTo>
                  <a:pt x="12" y="53"/>
                  <a:pt x="12" y="53"/>
                  <a:pt x="12" y="53"/>
                </a:cubicBezTo>
                <a:cubicBezTo>
                  <a:pt x="12" y="53"/>
                  <a:pt x="12" y="53"/>
                  <a:pt x="12" y="53"/>
                </a:cubicBezTo>
                <a:cubicBezTo>
                  <a:pt x="12" y="52"/>
                  <a:pt x="13" y="52"/>
                  <a:pt x="13" y="52"/>
                </a:cubicBezTo>
                <a:close/>
                <a:moveTo>
                  <a:pt x="24" y="39"/>
                </a:moveTo>
                <a:cubicBezTo>
                  <a:pt x="24" y="39"/>
                  <a:pt x="22" y="39"/>
                  <a:pt x="22" y="39"/>
                </a:cubicBezTo>
                <a:cubicBezTo>
                  <a:pt x="22" y="40"/>
                  <a:pt x="22" y="40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3" y="41"/>
                  <a:pt x="24" y="40"/>
                </a:cubicBezTo>
                <a:cubicBezTo>
                  <a:pt x="24" y="40"/>
                  <a:pt x="24" y="40"/>
                  <a:pt x="24" y="39"/>
                </a:cubicBezTo>
                <a:close/>
                <a:moveTo>
                  <a:pt x="120" y="16"/>
                </a:moveTo>
                <a:cubicBezTo>
                  <a:pt x="121" y="17"/>
                  <a:pt x="121" y="17"/>
                  <a:pt x="121" y="17"/>
                </a:cubicBezTo>
                <a:cubicBezTo>
                  <a:pt x="122" y="16"/>
                  <a:pt x="122" y="16"/>
                  <a:pt x="122" y="16"/>
                </a:cubicBezTo>
                <a:cubicBezTo>
                  <a:pt x="122" y="15"/>
                  <a:pt x="121" y="15"/>
                  <a:pt x="121" y="15"/>
                </a:cubicBezTo>
                <a:cubicBezTo>
                  <a:pt x="121" y="15"/>
                  <a:pt x="120" y="15"/>
                  <a:pt x="121" y="15"/>
                </a:cubicBezTo>
                <a:cubicBezTo>
                  <a:pt x="121" y="15"/>
                  <a:pt x="121" y="15"/>
                  <a:pt x="121" y="14"/>
                </a:cubicBezTo>
                <a:cubicBezTo>
                  <a:pt x="121" y="14"/>
                  <a:pt x="120" y="14"/>
                  <a:pt x="120" y="14"/>
                </a:cubicBezTo>
                <a:cubicBezTo>
                  <a:pt x="119" y="14"/>
                  <a:pt x="119" y="15"/>
                  <a:pt x="120" y="15"/>
                </a:cubicBezTo>
                <a:cubicBezTo>
                  <a:pt x="120" y="15"/>
                  <a:pt x="120" y="16"/>
                  <a:pt x="120" y="16"/>
                </a:cubicBezTo>
                <a:close/>
                <a:moveTo>
                  <a:pt x="94" y="16"/>
                </a:moveTo>
                <a:cubicBezTo>
                  <a:pt x="93" y="16"/>
                  <a:pt x="93" y="15"/>
                  <a:pt x="92" y="15"/>
                </a:cubicBezTo>
                <a:cubicBezTo>
                  <a:pt x="92" y="15"/>
                  <a:pt x="92" y="16"/>
                  <a:pt x="92" y="15"/>
                </a:cubicBezTo>
                <a:cubicBezTo>
                  <a:pt x="91" y="15"/>
                  <a:pt x="91" y="15"/>
                  <a:pt x="91" y="15"/>
                </a:cubicBezTo>
                <a:cubicBezTo>
                  <a:pt x="91" y="15"/>
                  <a:pt x="90" y="15"/>
                  <a:pt x="90" y="16"/>
                </a:cubicBezTo>
                <a:cubicBezTo>
                  <a:pt x="90" y="16"/>
                  <a:pt x="91" y="16"/>
                  <a:pt x="91" y="16"/>
                </a:cubicBezTo>
                <a:cubicBezTo>
                  <a:pt x="92" y="17"/>
                  <a:pt x="93" y="16"/>
                  <a:pt x="94" y="16"/>
                </a:cubicBezTo>
                <a:cubicBezTo>
                  <a:pt x="94" y="16"/>
                  <a:pt x="94" y="16"/>
                  <a:pt x="94" y="16"/>
                </a:cubicBezTo>
                <a:close/>
                <a:moveTo>
                  <a:pt x="23" y="34"/>
                </a:moveTo>
                <a:cubicBezTo>
                  <a:pt x="23" y="34"/>
                  <a:pt x="23" y="34"/>
                  <a:pt x="23" y="35"/>
                </a:cubicBezTo>
                <a:cubicBezTo>
                  <a:pt x="24" y="35"/>
                  <a:pt x="23" y="35"/>
                  <a:pt x="23" y="35"/>
                </a:cubicBezTo>
                <a:cubicBezTo>
                  <a:pt x="23" y="35"/>
                  <a:pt x="23" y="36"/>
                  <a:pt x="22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2" y="37"/>
                  <a:pt x="23" y="36"/>
                  <a:pt x="23" y="36"/>
                </a:cubicBezTo>
                <a:cubicBezTo>
                  <a:pt x="23" y="36"/>
                  <a:pt x="23" y="36"/>
                  <a:pt x="23" y="35"/>
                </a:cubicBezTo>
                <a:cubicBezTo>
                  <a:pt x="24" y="35"/>
                  <a:pt x="24" y="34"/>
                  <a:pt x="24" y="34"/>
                </a:cubicBezTo>
                <a:cubicBezTo>
                  <a:pt x="25" y="34"/>
                  <a:pt x="25" y="34"/>
                  <a:pt x="24" y="34"/>
                </a:cubicBezTo>
                <a:cubicBezTo>
                  <a:pt x="24" y="33"/>
                  <a:pt x="24" y="34"/>
                  <a:pt x="23" y="34"/>
                </a:cubicBezTo>
                <a:close/>
                <a:moveTo>
                  <a:pt x="134" y="37"/>
                </a:moveTo>
                <a:cubicBezTo>
                  <a:pt x="134" y="38"/>
                  <a:pt x="134" y="38"/>
                  <a:pt x="134" y="38"/>
                </a:cubicBezTo>
                <a:cubicBezTo>
                  <a:pt x="134" y="38"/>
                  <a:pt x="135" y="38"/>
                  <a:pt x="136" y="39"/>
                </a:cubicBezTo>
                <a:cubicBezTo>
                  <a:pt x="136" y="39"/>
                  <a:pt x="136" y="39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6" y="38"/>
                  <a:pt x="135" y="38"/>
                  <a:pt x="135" y="38"/>
                </a:cubicBezTo>
                <a:cubicBezTo>
                  <a:pt x="135" y="37"/>
                  <a:pt x="134" y="37"/>
                  <a:pt x="134" y="37"/>
                </a:cubicBezTo>
                <a:close/>
                <a:moveTo>
                  <a:pt x="45" y="22"/>
                </a:moveTo>
                <a:cubicBezTo>
                  <a:pt x="45" y="22"/>
                  <a:pt x="45" y="22"/>
                  <a:pt x="45" y="22"/>
                </a:cubicBezTo>
                <a:cubicBezTo>
                  <a:pt x="45" y="22"/>
                  <a:pt x="45" y="22"/>
                  <a:pt x="45" y="22"/>
                </a:cubicBezTo>
                <a:cubicBezTo>
                  <a:pt x="46" y="22"/>
                  <a:pt x="46" y="22"/>
                  <a:pt x="47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46" y="21"/>
                  <a:pt x="46" y="21"/>
                  <a:pt x="45" y="22"/>
                </a:cubicBezTo>
                <a:close/>
                <a:moveTo>
                  <a:pt x="135" y="25"/>
                </a:moveTo>
                <a:cubicBezTo>
                  <a:pt x="135" y="24"/>
                  <a:pt x="135" y="24"/>
                  <a:pt x="135" y="23"/>
                </a:cubicBezTo>
                <a:cubicBezTo>
                  <a:pt x="135" y="23"/>
                  <a:pt x="135" y="23"/>
                  <a:pt x="135" y="23"/>
                </a:cubicBezTo>
                <a:cubicBezTo>
                  <a:pt x="135" y="23"/>
                  <a:pt x="134" y="23"/>
                  <a:pt x="134" y="23"/>
                </a:cubicBezTo>
                <a:cubicBezTo>
                  <a:pt x="134" y="24"/>
                  <a:pt x="134" y="24"/>
                  <a:pt x="134" y="25"/>
                </a:cubicBezTo>
                <a:cubicBezTo>
                  <a:pt x="134" y="25"/>
                  <a:pt x="134" y="25"/>
                  <a:pt x="135" y="25"/>
                </a:cubicBezTo>
                <a:close/>
                <a:moveTo>
                  <a:pt x="133" y="28"/>
                </a:moveTo>
                <a:cubicBezTo>
                  <a:pt x="133" y="28"/>
                  <a:pt x="133" y="28"/>
                  <a:pt x="133" y="28"/>
                </a:cubicBezTo>
                <a:cubicBezTo>
                  <a:pt x="133" y="29"/>
                  <a:pt x="132" y="29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30"/>
                  <a:pt x="133" y="30"/>
                  <a:pt x="133" y="29"/>
                </a:cubicBezTo>
                <a:cubicBezTo>
                  <a:pt x="133" y="29"/>
                  <a:pt x="133" y="28"/>
                  <a:pt x="133" y="28"/>
                </a:cubicBezTo>
                <a:close/>
                <a:moveTo>
                  <a:pt x="20" y="37"/>
                </a:moveTo>
                <a:cubicBezTo>
                  <a:pt x="20" y="37"/>
                  <a:pt x="20" y="37"/>
                  <a:pt x="20" y="37"/>
                </a:cubicBezTo>
                <a:cubicBezTo>
                  <a:pt x="20" y="37"/>
                  <a:pt x="19" y="38"/>
                  <a:pt x="20" y="38"/>
                </a:cubicBezTo>
                <a:cubicBezTo>
                  <a:pt x="20" y="38"/>
                  <a:pt x="20" y="38"/>
                  <a:pt x="20" y="38"/>
                </a:cubicBezTo>
                <a:cubicBezTo>
                  <a:pt x="20" y="37"/>
                  <a:pt x="21" y="37"/>
                  <a:pt x="21" y="37"/>
                </a:cubicBezTo>
                <a:cubicBezTo>
                  <a:pt x="21" y="37"/>
                  <a:pt x="21" y="37"/>
                  <a:pt x="21" y="37"/>
                </a:cubicBezTo>
                <a:cubicBezTo>
                  <a:pt x="21" y="37"/>
                  <a:pt x="21" y="37"/>
                  <a:pt x="21" y="37"/>
                </a:cubicBezTo>
                <a:cubicBezTo>
                  <a:pt x="20" y="37"/>
                  <a:pt x="20" y="37"/>
                  <a:pt x="20" y="37"/>
                </a:cubicBezTo>
                <a:close/>
                <a:moveTo>
                  <a:pt x="71" y="72"/>
                </a:moveTo>
                <a:cubicBezTo>
                  <a:pt x="71" y="72"/>
                  <a:pt x="71" y="72"/>
                  <a:pt x="71" y="72"/>
                </a:cubicBezTo>
                <a:cubicBezTo>
                  <a:pt x="71" y="72"/>
                  <a:pt x="72" y="72"/>
                  <a:pt x="73" y="72"/>
                </a:cubicBezTo>
                <a:cubicBezTo>
                  <a:pt x="73" y="72"/>
                  <a:pt x="73" y="72"/>
                  <a:pt x="73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2" y="71"/>
                  <a:pt x="71" y="72"/>
                  <a:pt x="71" y="72"/>
                </a:cubicBezTo>
                <a:close/>
                <a:moveTo>
                  <a:pt x="40" y="70"/>
                </a:moveTo>
                <a:cubicBezTo>
                  <a:pt x="40" y="70"/>
                  <a:pt x="40" y="70"/>
                  <a:pt x="40" y="70"/>
                </a:cubicBezTo>
                <a:cubicBezTo>
                  <a:pt x="40" y="70"/>
                  <a:pt x="39" y="71"/>
                  <a:pt x="38" y="71"/>
                </a:cubicBezTo>
                <a:cubicBezTo>
                  <a:pt x="38" y="71"/>
                  <a:pt x="38" y="71"/>
                  <a:pt x="38" y="71"/>
                </a:cubicBezTo>
                <a:cubicBezTo>
                  <a:pt x="38" y="71"/>
                  <a:pt x="38" y="71"/>
                  <a:pt x="38" y="71"/>
                </a:cubicBezTo>
                <a:cubicBezTo>
                  <a:pt x="39" y="71"/>
                  <a:pt x="39" y="71"/>
                  <a:pt x="40" y="70"/>
                </a:cubicBezTo>
                <a:cubicBezTo>
                  <a:pt x="40" y="70"/>
                  <a:pt x="40" y="70"/>
                  <a:pt x="40" y="70"/>
                </a:cubicBezTo>
                <a:close/>
                <a:moveTo>
                  <a:pt x="122" y="18"/>
                </a:moveTo>
                <a:cubicBezTo>
                  <a:pt x="122" y="18"/>
                  <a:pt x="122" y="17"/>
                  <a:pt x="122" y="17"/>
                </a:cubicBezTo>
                <a:cubicBezTo>
                  <a:pt x="122" y="17"/>
                  <a:pt x="121" y="17"/>
                  <a:pt x="121" y="17"/>
                </a:cubicBezTo>
                <a:cubicBezTo>
                  <a:pt x="121" y="17"/>
                  <a:pt x="121" y="18"/>
                  <a:pt x="121" y="18"/>
                </a:cubicBezTo>
                <a:cubicBezTo>
                  <a:pt x="121" y="18"/>
                  <a:pt x="122" y="18"/>
                  <a:pt x="122" y="18"/>
                </a:cubicBezTo>
                <a:close/>
                <a:moveTo>
                  <a:pt x="105" y="58"/>
                </a:moveTo>
                <a:cubicBezTo>
                  <a:pt x="105" y="58"/>
                  <a:pt x="105" y="58"/>
                  <a:pt x="105" y="58"/>
                </a:cubicBezTo>
                <a:cubicBezTo>
                  <a:pt x="105" y="58"/>
                  <a:pt x="106" y="58"/>
                  <a:pt x="106" y="58"/>
                </a:cubicBezTo>
                <a:cubicBezTo>
                  <a:pt x="107" y="58"/>
                  <a:pt x="107" y="58"/>
                  <a:pt x="106" y="58"/>
                </a:cubicBezTo>
                <a:cubicBezTo>
                  <a:pt x="106" y="58"/>
                  <a:pt x="105" y="58"/>
                  <a:pt x="105" y="58"/>
                </a:cubicBezTo>
                <a:close/>
                <a:moveTo>
                  <a:pt x="42" y="69"/>
                </a:moveTo>
                <a:cubicBezTo>
                  <a:pt x="42" y="69"/>
                  <a:pt x="41" y="69"/>
                  <a:pt x="41" y="70"/>
                </a:cubicBezTo>
                <a:cubicBezTo>
                  <a:pt x="41" y="70"/>
                  <a:pt x="41" y="70"/>
                  <a:pt x="41" y="70"/>
                </a:cubicBezTo>
                <a:cubicBezTo>
                  <a:pt x="41" y="70"/>
                  <a:pt x="41" y="70"/>
                  <a:pt x="41" y="70"/>
                </a:cubicBezTo>
                <a:cubicBezTo>
                  <a:pt x="42" y="70"/>
                  <a:pt x="42" y="70"/>
                  <a:pt x="42" y="69"/>
                </a:cubicBezTo>
                <a:cubicBezTo>
                  <a:pt x="42" y="69"/>
                  <a:pt x="42" y="69"/>
                  <a:pt x="42" y="69"/>
                </a:cubicBezTo>
                <a:close/>
                <a:moveTo>
                  <a:pt x="10" y="38"/>
                </a:moveTo>
                <a:cubicBezTo>
                  <a:pt x="11" y="38"/>
                  <a:pt x="11" y="38"/>
                  <a:pt x="11" y="38"/>
                </a:cubicBezTo>
                <a:cubicBezTo>
                  <a:pt x="11" y="38"/>
                  <a:pt x="11" y="37"/>
                  <a:pt x="11" y="37"/>
                </a:cubicBezTo>
                <a:cubicBezTo>
                  <a:pt x="11" y="37"/>
                  <a:pt x="11" y="37"/>
                  <a:pt x="11" y="37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9" y="38"/>
                  <a:pt x="9" y="38"/>
                </a:cubicBezTo>
                <a:cubicBezTo>
                  <a:pt x="10" y="39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lose/>
                <a:moveTo>
                  <a:pt x="69" y="5"/>
                </a:moveTo>
                <a:cubicBezTo>
                  <a:pt x="69" y="5"/>
                  <a:pt x="69" y="5"/>
                  <a:pt x="69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8" y="5"/>
                  <a:pt x="67" y="5"/>
                  <a:pt x="67" y="6"/>
                </a:cubicBezTo>
                <a:cubicBezTo>
                  <a:pt x="68" y="6"/>
                  <a:pt x="68" y="6"/>
                  <a:pt x="68" y="6"/>
                </a:cubicBezTo>
                <a:cubicBezTo>
                  <a:pt x="68" y="5"/>
                  <a:pt x="69" y="5"/>
                  <a:pt x="69" y="5"/>
                </a:cubicBezTo>
                <a:close/>
                <a:moveTo>
                  <a:pt x="22" y="35"/>
                </a:moveTo>
                <a:cubicBezTo>
                  <a:pt x="22" y="35"/>
                  <a:pt x="22" y="35"/>
                  <a:pt x="23" y="35"/>
                </a:cubicBezTo>
                <a:cubicBezTo>
                  <a:pt x="22" y="34"/>
                  <a:pt x="22" y="34"/>
                  <a:pt x="22" y="34"/>
                </a:cubicBezTo>
                <a:cubicBezTo>
                  <a:pt x="22" y="34"/>
                  <a:pt x="22" y="35"/>
                  <a:pt x="22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35"/>
                  <a:pt x="21" y="35"/>
                  <a:pt x="22" y="35"/>
                </a:cubicBezTo>
                <a:cubicBezTo>
                  <a:pt x="22" y="36"/>
                  <a:pt x="22" y="35"/>
                  <a:pt x="22" y="35"/>
                </a:cubicBezTo>
                <a:close/>
                <a:moveTo>
                  <a:pt x="136" y="69"/>
                </a:moveTo>
                <a:cubicBezTo>
                  <a:pt x="136" y="69"/>
                  <a:pt x="136" y="69"/>
                  <a:pt x="136" y="69"/>
                </a:cubicBezTo>
                <a:cubicBezTo>
                  <a:pt x="136" y="69"/>
                  <a:pt x="136" y="69"/>
                  <a:pt x="136" y="69"/>
                </a:cubicBezTo>
                <a:cubicBezTo>
                  <a:pt x="136" y="70"/>
                  <a:pt x="136" y="70"/>
                  <a:pt x="136" y="69"/>
                </a:cubicBezTo>
                <a:cubicBezTo>
                  <a:pt x="137" y="69"/>
                  <a:pt x="137" y="69"/>
                  <a:pt x="136" y="69"/>
                </a:cubicBezTo>
                <a:close/>
                <a:moveTo>
                  <a:pt x="30" y="23"/>
                </a:moveTo>
                <a:cubicBezTo>
                  <a:pt x="30" y="23"/>
                  <a:pt x="31" y="23"/>
                  <a:pt x="31" y="23"/>
                </a:cubicBezTo>
                <a:cubicBezTo>
                  <a:pt x="31" y="22"/>
                  <a:pt x="30" y="23"/>
                  <a:pt x="30" y="23"/>
                </a:cubicBezTo>
                <a:cubicBezTo>
                  <a:pt x="30" y="23"/>
                  <a:pt x="30" y="23"/>
                  <a:pt x="30" y="23"/>
                </a:cubicBezTo>
                <a:cubicBezTo>
                  <a:pt x="30" y="24"/>
                  <a:pt x="30" y="23"/>
                  <a:pt x="30" y="23"/>
                </a:cubicBezTo>
                <a:close/>
                <a:moveTo>
                  <a:pt x="30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30" y="76"/>
                  <a:pt x="30" y="77"/>
                  <a:pt x="30" y="77"/>
                </a:cubicBezTo>
                <a:cubicBezTo>
                  <a:pt x="29" y="77"/>
                  <a:pt x="30" y="77"/>
                  <a:pt x="30" y="77"/>
                </a:cubicBezTo>
                <a:cubicBezTo>
                  <a:pt x="30" y="77"/>
                  <a:pt x="30" y="77"/>
                  <a:pt x="30" y="77"/>
                </a:cubicBezTo>
                <a:close/>
                <a:moveTo>
                  <a:pt x="81" y="5"/>
                </a:moveTo>
                <a:cubicBezTo>
                  <a:pt x="80" y="5"/>
                  <a:pt x="80" y="5"/>
                  <a:pt x="80" y="5"/>
                </a:cubicBezTo>
                <a:cubicBezTo>
                  <a:pt x="80" y="5"/>
                  <a:pt x="80" y="5"/>
                  <a:pt x="80" y="5"/>
                </a:cubicBezTo>
                <a:cubicBezTo>
                  <a:pt x="80" y="5"/>
                  <a:pt x="80" y="5"/>
                  <a:pt x="80" y="5"/>
                </a:cubicBezTo>
                <a:cubicBezTo>
                  <a:pt x="81" y="5"/>
                  <a:pt x="81" y="5"/>
                  <a:pt x="81" y="5"/>
                </a:cubicBezTo>
                <a:close/>
                <a:moveTo>
                  <a:pt x="9" y="39"/>
                </a:moveTo>
                <a:cubicBezTo>
                  <a:pt x="9" y="39"/>
                  <a:pt x="9" y="39"/>
                  <a:pt x="9" y="39"/>
                </a:cubicBezTo>
                <a:cubicBezTo>
                  <a:pt x="9" y="38"/>
                  <a:pt x="9" y="39"/>
                  <a:pt x="9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9" y="39"/>
                  <a:pt x="9" y="39"/>
                  <a:pt x="9" y="39"/>
                </a:cubicBezTo>
                <a:close/>
                <a:moveTo>
                  <a:pt x="60" y="11"/>
                </a:moveTo>
                <a:cubicBezTo>
                  <a:pt x="60" y="11"/>
                  <a:pt x="60" y="11"/>
                  <a:pt x="60" y="11"/>
                </a:cubicBezTo>
                <a:cubicBezTo>
                  <a:pt x="60" y="11"/>
                  <a:pt x="60" y="11"/>
                  <a:pt x="60" y="11"/>
                </a:cubicBezTo>
                <a:cubicBezTo>
                  <a:pt x="59" y="11"/>
                  <a:pt x="60" y="11"/>
                  <a:pt x="60" y="11"/>
                </a:cubicBezTo>
                <a:cubicBezTo>
                  <a:pt x="60" y="11"/>
                  <a:pt x="60" y="11"/>
                  <a:pt x="60" y="11"/>
                </a:cubicBezTo>
                <a:close/>
                <a:moveTo>
                  <a:pt x="25" y="33"/>
                </a:moveTo>
                <a:cubicBezTo>
                  <a:pt x="25" y="33"/>
                  <a:pt x="25" y="33"/>
                  <a:pt x="25" y="34"/>
                </a:cubicBezTo>
                <a:cubicBezTo>
                  <a:pt x="25" y="34"/>
                  <a:pt x="25" y="34"/>
                  <a:pt x="25" y="34"/>
                </a:cubicBezTo>
                <a:cubicBezTo>
                  <a:pt x="25" y="33"/>
                  <a:pt x="25" y="33"/>
                  <a:pt x="25" y="33"/>
                </a:cubicBezTo>
                <a:cubicBezTo>
                  <a:pt x="25" y="33"/>
                  <a:pt x="25" y="33"/>
                  <a:pt x="25" y="33"/>
                </a:cubicBezTo>
                <a:close/>
                <a:moveTo>
                  <a:pt x="134" y="25"/>
                </a:moveTo>
                <a:cubicBezTo>
                  <a:pt x="134" y="25"/>
                  <a:pt x="134" y="25"/>
                  <a:pt x="134" y="25"/>
                </a:cubicBezTo>
                <a:cubicBezTo>
                  <a:pt x="134" y="26"/>
                  <a:pt x="134" y="26"/>
                  <a:pt x="134" y="26"/>
                </a:cubicBezTo>
                <a:cubicBezTo>
                  <a:pt x="134" y="26"/>
                  <a:pt x="134" y="26"/>
                  <a:pt x="134" y="26"/>
                </a:cubicBezTo>
                <a:cubicBezTo>
                  <a:pt x="134" y="26"/>
                  <a:pt x="134" y="26"/>
                  <a:pt x="134" y="25"/>
                </a:cubicBezTo>
                <a:close/>
                <a:moveTo>
                  <a:pt x="10" y="47"/>
                </a:moveTo>
                <a:cubicBezTo>
                  <a:pt x="10" y="47"/>
                  <a:pt x="9" y="47"/>
                  <a:pt x="9" y="47"/>
                </a:cubicBez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10" y="47"/>
                  <a:pt x="10" y="47"/>
                </a:cubicBezTo>
                <a:close/>
                <a:moveTo>
                  <a:pt x="61" y="11"/>
                </a:moveTo>
                <a:cubicBezTo>
                  <a:pt x="61" y="11"/>
                  <a:pt x="61" y="11"/>
                  <a:pt x="61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0" y="11"/>
                  <a:pt x="60" y="11"/>
                  <a:pt x="61" y="11"/>
                </a:cubicBezTo>
                <a:cubicBezTo>
                  <a:pt x="61" y="11"/>
                  <a:pt x="61" y="11"/>
                  <a:pt x="61" y="11"/>
                </a:cubicBezTo>
                <a:close/>
                <a:moveTo>
                  <a:pt x="95" y="15"/>
                </a:moveTo>
                <a:cubicBezTo>
                  <a:pt x="95" y="15"/>
                  <a:pt x="95" y="15"/>
                  <a:pt x="95" y="15"/>
                </a:cubicBezTo>
                <a:cubicBezTo>
                  <a:pt x="96" y="15"/>
                  <a:pt x="96" y="15"/>
                  <a:pt x="96" y="15"/>
                </a:cubicBezTo>
                <a:cubicBezTo>
                  <a:pt x="96" y="15"/>
                  <a:pt x="96" y="15"/>
                  <a:pt x="96" y="15"/>
                </a:cubicBezTo>
                <a:cubicBezTo>
                  <a:pt x="96" y="14"/>
                  <a:pt x="96" y="15"/>
                  <a:pt x="95" y="15"/>
                </a:cubicBezTo>
                <a:close/>
                <a:moveTo>
                  <a:pt x="19" y="40"/>
                </a:moveTo>
                <a:cubicBezTo>
                  <a:pt x="18" y="41"/>
                  <a:pt x="18" y="41"/>
                  <a:pt x="18" y="41"/>
                </a:cubicBezTo>
                <a:cubicBezTo>
                  <a:pt x="18" y="41"/>
                  <a:pt x="18" y="41"/>
                  <a:pt x="18" y="41"/>
                </a:cubicBezTo>
                <a:cubicBezTo>
                  <a:pt x="18" y="41"/>
                  <a:pt x="18" y="41"/>
                  <a:pt x="19" y="41"/>
                </a:cubicBezTo>
                <a:cubicBezTo>
                  <a:pt x="19" y="41"/>
                  <a:pt x="19" y="41"/>
                  <a:pt x="19" y="40"/>
                </a:cubicBezTo>
                <a:close/>
                <a:moveTo>
                  <a:pt x="123" y="16"/>
                </a:moveTo>
                <a:cubicBezTo>
                  <a:pt x="123" y="16"/>
                  <a:pt x="123" y="16"/>
                  <a:pt x="123" y="16"/>
                </a:cubicBezTo>
                <a:cubicBezTo>
                  <a:pt x="123" y="16"/>
                  <a:pt x="123" y="16"/>
                  <a:pt x="123" y="16"/>
                </a:cubicBezTo>
                <a:cubicBezTo>
                  <a:pt x="123" y="16"/>
                  <a:pt x="123" y="16"/>
                  <a:pt x="123" y="16"/>
                </a:cubicBezTo>
                <a:cubicBezTo>
                  <a:pt x="124" y="16"/>
                  <a:pt x="123" y="16"/>
                  <a:pt x="123" y="16"/>
                </a:cubicBezTo>
                <a:close/>
                <a:moveTo>
                  <a:pt x="44" y="22"/>
                </a:moveTo>
                <a:cubicBezTo>
                  <a:pt x="44" y="22"/>
                  <a:pt x="44" y="23"/>
                  <a:pt x="44" y="23"/>
                </a:cubicBezTo>
                <a:cubicBezTo>
                  <a:pt x="44" y="23"/>
                  <a:pt x="44" y="23"/>
                  <a:pt x="44" y="22"/>
                </a:cubicBezTo>
                <a:cubicBezTo>
                  <a:pt x="44" y="22"/>
                  <a:pt x="44" y="22"/>
                  <a:pt x="44" y="22"/>
                </a:cubicBezTo>
                <a:cubicBezTo>
                  <a:pt x="44" y="22"/>
                  <a:pt x="44" y="22"/>
                  <a:pt x="44" y="22"/>
                </a:cubicBezTo>
                <a:close/>
                <a:moveTo>
                  <a:pt x="31" y="22"/>
                </a:moveTo>
                <a:cubicBezTo>
                  <a:pt x="31" y="22"/>
                  <a:pt x="31" y="22"/>
                  <a:pt x="31" y="22"/>
                </a:cubicBezTo>
                <a:cubicBezTo>
                  <a:pt x="31" y="22"/>
                  <a:pt x="31" y="22"/>
                  <a:pt x="31" y="22"/>
                </a:cubicBezTo>
                <a:cubicBezTo>
                  <a:pt x="31" y="22"/>
                  <a:pt x="31" y="22"/>
                  <a:pt x="31" y="22"/>
                </a:cubicBezTo>
                <a:cubicBezTo>
                  <a:pt x="31" y="22"/>
                  <a:pt x="31" y="22"/>
                  <a:pt x="31" y="22"/>
                </a:cubicBezTo>
                <a:close/>
                <a:moveTo>
                  <a:pt x="42" y="16"/>
                </a:moveTo>
                <a:cubicBezTo>
                  <a:pt x="41" y="16"/>
                  <a:pt x="41" y="16"/>
                  <a:pt x="41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42" y="16"/>
                  <a:pt x="42" y="16"/>
                  <a:pt x="42" y="16"/>
                </a:cubicBezTo>
                <a:close/>
                <a:moveTo>
                  <a:pt x="138" y="68"/>
                </a:moveTo>
                <a:cubicBezTo>
                  <a:pt x="138" y="68"/>
                  <a:pt x="138" y="68"/>
                  <a:pt x="138" y="68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37" y="68"/>
                  <a:pt x="137" y="68"/>
                  <a:pt x="138" y="68"/>
                </a:cubicBezTo>
                <a:close/>
                <a:moveTo>
                  <a:pt x="136" y="62"/>
                </a:moveTo>
                <a:cubicBezTo>
                  <a:pt x="136" y="62"/>
                  <a:pt x="135" y="62"/>
                  <a:pt x="135" y="62"/>
                </a:cubicBezTo>
                <a:cubicBezTo>
                  <a:pt x="135" y="62"/>
                  <a:pt x="135" y="62"/>
                  <a:pt x="135" y="62"/>
                </a:cubicBezTo>
                <a:cubicBezTo>
                  <a:pt x="135" y="62"/>
                  <a:pt x="136" y="62"/>
                  <a:pt x="136" y="62"/>
                </a:cubicBezTo>
                <a:cubicBezTo>
                  <a:pt x="136" y="62"/>
                  <a:pt x="136" y="62"/>
                  <a:pt x="136" y="62"/>
                </a:cubicBezTo>
                <a:close/>
                <a:moveTo>
                  <a:pt x="46" y="16"/>
                </a:move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15"/>
                  <a:pt x="46" y="16"/>
                  <a:pt x="46" y="16"/>
                </a:cubicBezTo>
                <a:close/>
                <a:moveTo>
                  <a:pt x="49" y="14"/>
                </a:moveTo>
                <a:cubicBezTo>
                  <a:pt x="48" y="14"/>
                  <a:pt x="48" y="14"/>
                  <a:pt x="48" y="15"/>
                </a:cubicBezTo>
                <a:cubicBezTo>
                  <a:pt x="48" y="15"/>
                  <a:pt x="48" y="15"/>
                  <a:pt x="48" y="15"/>
                </a:cubicBezTo>
                <a:cubicBezTo>
                  <a:pt x="48" y="15"/>
                  <a:pt x="48" y="15"/>
                  <a:pt x="48" y="15"/>
                </a:cubicBezTo>
                <a:cubicBezTo>
                  <a:pt x="49" y="15"/>
                  <a:pt x="49" y="15"/>
                  <a:pt x="49" y="14"/>
                </a:cubicBezTo>
                <a:close/>
                <a:moveTo>
                  <a:pt x="131" y="23"/>
                </a:moveTo>
                <a:cubicBezTo>
                  <a:pt x="131" y="23"/>
                  <a:pt x="131" y="23"/>
                  <a:pt x="131" y="23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1" y="23"/>
                  <a:pt x="131" y="23"/>
                  <a:pt x="131" y="23"/>
                </a:cubicBezTo>
                <a:cubicBezTo>
                  <a:pt x="131" y="23"/>
                  <a:pt x="131" y="23"/>
                  <a:pt x="131" y="23"/>
                </a:cubicBezTo>
                <a:close/>
                <a:moveTo>
                  <a:pt x="129" y="64"/>
                </a:moveTo>
                <a:cubicBezTo>
                  <a:pt x="129" y="64"/>
                  <a:pt x="129" y="64"/>
                  <a:pt x="128" y="64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8" y="64"/>
                  <a:pt x="129" y="64"/>
                  <a:pt x="129" y="64"/>
                </a:cubicBezTo>
                <a:cubicBezTo>
                  <a:pt x="129" y="64"/>
                  <a:pt x="129" y="64"/>
                  <a:pt x="129" y="64"/>
                </a:cubicBezTo>
                <a:close/>
                <a:moveTo>
                  <a:pt x="29" y="24"/>
                </a:moveTo>
                <a:cubicBezTo>
                  <a:pt x="29" y="24"/>
                  <a:pt x="29" y="24"/>
                  <a:pt x="29" y="24"/>
                </a:cubicBezTo>
                <a:cubicBezTo>
                  <a:pt x="29" y="24"/>
                  <a:pt x="29" y="23"/>
                  <a:pt x="29" y="23"/>
                </a:cubicBezTo>
                <a:cubicBezTo>
                  <a:pt x="29" y="23"/>
                  <a:pt x="29" y="23"/>
                  <a:pt x="29" y="23"/>
                </a:cubicBezTo>
                <a:cubicBezTo>
                  <a:pt x="29" y="23"/>
                  <a:pt x="29" y="23"/>
                  <a:pt x="29" y="24"/>
                </a:cubicBezTo>
                <a:close/>
                <a:moveTo>
                  <a:pt x="8" y="47"/>
                </a:moveTo>
                <a:cubicBezTo>
                  <a:pt x="8" y="47"/>
                  <a:pt x="8" y="47"/>
                  <a:pt x="8" y="47"/>
                </a:cubicBezTo>
                <a:cubicBezTo>
                  <a:pt x="9" y="47"/>
                  <a:pt x="9" y="47"/>
                  <a:pt x="9" y="47"/>
                </a:cubicBezTo>
                <a:cubicBezTo>
                  <a:pt x="9" y="47"/>
                  <a:pt x="9" y="47"/>
                  <a:pt x="9" y="47"/>
                </a:cubicBezTo>
                <a:cubicBezTo>
                  <a:pt x="9" y="47"/>
                  <a:pt x="9" y="47"/>
                  <a:pt x="8" y="47"/>
                </a:cubicBezTo>
                <a:close/>
                <a:moveTo>
                  <a:pt x="45" y="21"/>
                </a:moveTo>
                <a:cubicBezTo>
                  <a:pt x="45" y="21"/>
                  <a:pt x="45" y="21"/>
                  <a:pt x="45" y="21"/>
                </a:cubicBezTo>
                <a:cubicBezTo>
                  <a:pt x="45" y="21"/>
                  <a:pt x="45" y="21"/>
                  <a:pt x="45" y="21"/>
                </a:cubicBezTo>
                <a:cubicBezTo>
                  <a:pt x="45" y="21"/>
                  <a:pt x="45" y="21"/>
                  <a:pt x="45" y="22"/>
                </a:cubicBezTo>
                <a:cubicBezTo>
                  <a:pt x="45" y="22"/>
                  <a:pt x="45" y="22"/>
                  <a:pt x="45" y="21"/>
                </a:cubicBezTo>
                <a:close/>
                <a:moveTo>
                  <a:pt x="50" y="18"/>
                </a:moveTo>
                <a:cubicBezTo>
                  <a:pt x="50" y="18"/>
                  <a:pt x="50" y="18"/>
                  <a:pt x="50" y="18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9"/>
                  <a:pt x="50" y="19"/>
                  <a:pt x="50" y="18"/>
                </a:cubicBezTo>
                <a:cubicBezTo>
                  <a:pt x="50" y="18"/>
                  <a:pt x="50" y="18"/>
                  <a:pt x="50" y="18"/>
                </a:cubicBezTo>
                <a:close/>
                <a:moveTo>
                  <a:pt x="97" y="15"/>
                </a:moveTo>
                <a:cubicBezTo>
                  <a:pt x="96" y="15"/>
                  <a:pt x="96" y="15"/>
                  <a:pt x="96" y="15"/>
                </a:cubicBezTo>
                <a:cubicBezTo>
                  <a:pt x="96" y="15"/>
                  <a:pt x="96" y="15"/>
                  <a:pt x="96" y="15"/>
                </a:cubicBezTo>
                <a:cubicBezTo>
                  <a:pt x="96" y="15"/>
                  <a:pt x="96" y="15"/>
                  <a:pt x="96" y="15"/>
                </a:cubicBezTo>
                <a:cubicBezTo>
                  <a:pt x="96" y="15"/>
                  <a:pt x="96" y="15"/>
                  <a:pt x="97" y="15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0" y="59"/>
                  <a:pt x="80" y="59"/>
                  <a:pt x="80" y="59"/>
                </a:cubicBezTo>
                <a:cubicBezTo>
                  <a:pt x="80" y="59"/>
                  <a:pt x="80" y="59"/>
                  <a:pt x="80" y="59"/>
                </a:cubicBezTo>
                <a:cubicBezTo>
                  <a:pt x="80" y="59"/>
                  <a:pt x="80" y="59"/>
                  <a:pt x="80" y="59"/>
                </a:cubicBezTo>
                <a:close/>
                <a:moveTo>
                  <a:pt x="29" y="29"/>
                </a:moveTo>
                <a:cubicBezTo>
                  <a:pt x="29" y="29"/>
                  <a:pt x="29" y="29"/>
                  <a:pt x="28" y="29"/>
                </a:cubicBezTo>
                <a:cubicBezTo>
                  <a:pt x="29" y="29"/>
                  <a:pt x="29" y="29"/>
                  <a:pt x="29" y="29"/>
                </a:cubicBezTo>
                <a:cubicBezTo>
                  <a:pt x="29" y="29"/>
                  <a:pt x="29" y="29"/>
                  <a:pt x="29" y="29"/>
                </a:cubicBezTo>
                <a:cubicBezTo>
                  <a:pt x="29" y="29"/>
                  <a:pt x="29" y="29"/>
                  <a:pt x="29" y="29"/>
                </a:cubicBezTo>
                <a:close/>
                <a:moveTo>
                  <a:pt x="117" y="1"/>
                </a:moveTo>
                <a:cubicBezTo>
                  <a:pt x="117" y="1"/>
                  <a:pt x="117" y="1"/>
                  <a:pt x="117" y="1"/>
                </a:cubicBezTo>
                <a:cubicBezTo>
                  <a:pt x="117" y="1"/>
                  <a:pt x="117" y="1"/>
                  <a:pt x="117" y="1"/>
                </a:cubicBezTo>
                <a:cubicBezTo>
                  <a:pt x="117" y="1"/>
                  <a:pt x="117" y="1"/>
                  <a:pt x="117" y="1"/>
                </a:cubicBezTo>
                <a:cubicBezTo>
                  <a:pt x="117" y="1"/>
                  <a:pt x="117" y="1"/>
                  <a:pt x="117" y="1"/>
                </a:cubicBezTo>
                <a:close/>
                <a:moveTo>
                  <a:pt x="11" y="59"/>
                </a:moveTo>
                <a:cubicBezTo>
                  <a:pt x="11" y="59"/>
                  <a:pt x="11" y="59"/>
                  <a:pt x="11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59"/>
                  <a:pt x="11" y="59"/>
                  <a:pt x="11" y="59"/>
                </a:cubicBezTo>
                <a:close/>
                <a:moveTo>
                  <a:pt x="94" y="15"/>
                </a:moveTo>
                <a:cubicBezTo>
                  <a:pt x="94" y="15"/>
                  <a:pt x="94" y="15"/>
                  <a:pt x="94" y="15"/>
                </a:cubicBezTo>
                <a:cubicBezTo>
                  <a:pt x="94" y="15"/>
                  <a:pt x="94" y="15"/>
                  <a:pt x="94" y="15"/>
                </a:cubicBezTo>
                <a:cubicBezTo>
                  <a:pt x="94" y="15"/>
                  <a:pt x="94" y="15"/>
                  <a:pt x="94" y="15"/>
                </a:cubicBezTo>
                <a:cubicBezTo>
                  <a:pt x="94" y="15"/>
                  <a:pt x="94" y="15"/>
                  <a:pt x="94" y="15"/>
                </a:cubicBezTo>
                <a:close/>
                <a:moveTo>
                  <a:pt x="128" y="64"/>
                </a:moveTo>
                <a:cubicBezTo>
                  <a:pt x="128" y="64"/>
                  <a:pt x="128" y="64"/>
                  <a:pt x="128" y="64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8" y="64"/>
                  <a:pt x="128" y="64"/>
                  <a:pt x="128" y="64"/>
                </a:cubicBezTo>
                <a:close/>
                <a:moveTo>
                  <a:pt x="57" y="36"/>
                </a:moveTo>
                <a:cubicBezTo>
                  <a:pt x="57" y="36"/>
                  <a:pt x="57" y="36"/>
                  <a:pt x="57" y="36"/>
                </a:cubicBezTo>
                <a:cubicBezTo>
                  <a:pt x="57" y="36"/>
                  <a:pt x="57" y="36"/>
                  <a:pt x="57" y="36"/>
                </a:cubicBezTo>
                <a:cubicBezTo>
                  <a:pt x="57" y="36"/>
                  <a:pt x="57" y="36"/>
                  <a:pt x="57" y="36"/>
                </a:cubicBezTo>
                <a:cubicBezTo>
                  <a:pt x="57" y="36"/>
                  <a:pt x="57" y="36"/>
                  <a:pt x="57" y="36"/>
                </a:cubicBezTo>
                <a:close/>
                <a:moveTo>
                  <a:pt x="19" y="43"/>
                </a:moveTo>
                <a:cubicBezTo>
                  <a:pt x="19" y="43"/>
                  <a:pt x="19" y="43"/>
                  <a:pt x="19" y="43"/>
                </a:cubicBezTo>
                <a:cubicBezTo>
                  <a:pt x="19" y="43"/>
                  <a:pt x="19" y="43"/>
                  <a:pt x="19" y="43"/>
                </a:cubicBezTo>
                <a:cubicBezTo>
                  <a:pt x="19" y="43"/>
                  <a:pt x="19" y="43"/>
                  <a:pt x="19" y="43"/>
                </a:cubicBezTo>
                <a:cubicBezTo>
                  <a:pt x="19" y="43"/>
                  <a:pt x="19" y="43"/>
                  <a:pt x="19" y="43"/>
                </a:cubicBezTo>
                <a:close/>
                <a:moveTo>
                  <a:pt x="62" y="7"/>
                </a:moveTo>
                <a:cubicBezTo>
                  <a:pt x="62" y="7"/>
                  <a:pt x="62" y="7"/>
                  <a:pt x="62" y="7"/>
                </a:cubicBezTo>
                <a:cubicBezTo>
                  <a:pt x="62" y="7"/>
                  <a:pt x="62" y="7"/>
                  <a:pt x="62" y="7"/>
                </a:cubicBezTo>
                <a:cubicBezTo>
                  <a:pt x="62" y="7"/>
                  <a:pt x="62" y="7"/>
                  <a:pt x="62" y="7"/>
                </a:cubicBezTo>
                <a:cubicBezTo>
                  <a:pt x="62" y="7"/>
                  <a:pt x="62" y="7"/>
                  <a:pt x="62" y="7"/>
                </a:cubicBezTo>
                <a:close/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close/>
                <a:moveTo>
                  <a:pt x="27" y="76"/>
                </a:moveTo>
                <a:cubicBezTo>
                  <a:pt x="27" y="76"/>
                  <a:pt x="27" y="76"/>
                  <a:pt x="27" y="76"/>
                </a:cubicBezTo>
                <a:cubicBezTo>
                  <a:pt x="27" y="76"/>
                  <a:pt x="27" y="76"/>
                  <a:pt x="27" y="76"/>
                </a:cubicBezTo>
                <a:cubicBezTo>
                  <a:pt x="27" y="76"/>
                  <a:pt x="27" y="76"/>
                  <a:pt x="27" y="76"/>
                </a:cubicBezTo>
                <a:cubicBezTo>
                  <a:pt x="27" y="76"/>
                  <a:pt x="27" y="76"/>
                  <a:pt x="27" y="76"/>
                </a:cubicBezTo>
                <a:close/>
                <a:moveTo>
                  <a:pt x="32" y="22"/>
                </a:moveTo>
                <a:cubicBezTo>
                  <a:pt x="32" y="22"/>
                  <a:pt x="32" y="22"/>
                  <a:pt x="32" y="22"/>
                </a:cubicBezTo>
                <a:cubicBezTo>
                  <a:pt x="32" y="22"/>
                  <a:pt x="32" y="22"/>
                  <a:pt x="32" y="22"/>
                </a:cubicBezTo>
                <a:cubicBezTo>
                  <a:pt x="32" y="22"/>
                  <a:pt x="32" y="22"/>
                  <a:pt x="32" y="22"/>
                </a:cubicBezTo>
                <a:cubicBezTo>
                  <a:pt x="32" y="22"/>
                  <a:pt x="32" y="22"/>
                  <a:pt x="32" y="22"/>
                </a:cubicBezTo>
                <a:close/>
                <a:moveTo>
                  <a:pt x="107" y="65"/>
                </a:moveTo>
                <a:cubicBezTo>
                  <a:pt x="107" y="65"/>
                  <a:pt x="107" y="65"/>
                  <a:pt x="107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66"/>
                  <a:pt x="107" y="65"/>
                  <a:pt x="107" y="65"/>
                </a:cubicBezTo>
                <a:cubicBezTo>
                  <a:pt x="107" y="65"/>
                  <a:pt x="107" y="65"/>
                  <a:pt x="107" y="65"/>
                </a:cubicBezTo>
                <a:close/>
                <a:moveTo>
                  <a:pt x="47" y="15"/>
                </a:moveTo>
                <a:cubicBezTo>
                  <a:pt x="47" y="15"/>
                  <a:pt x="47" y="15"/>
                  <a:pt x="47" y="15"/>
                </a:cubicBezTo>
                <a:cubicBezTo>
                  <a:pt x="47" y="15"/>
                  <a:pt x="47" y="15"/>
                  <a:pt x="47" y="15"/>
                </a:cubicBezTo>
                <a:close/>
                <a:moveTo>
                  <a:pt x="46" y="20"/>
                </a:moveTo>
                <a:cubicBezTo>
                  <a:pt x="46" y="20"/>
                  <a:pt x="46" y="20"/>
                  <a:pt x="46" y="20"/>
                </a:cubicBezTo>
                <a:cubicBezTo>
                  <a:pt x="46" y="20"/>
                  <a:pt x="46" y="20"/>
                  <a:pt x="46" y="20"/>
                </a:cubicBezTo>
                <a:cubicBezTo>
                  <a:pt x="46" y="20"/>
                  <a:pt x="46" y="20"/>
                  <a:pt x="46" y="20"/>
                </a:cubicBezTo>
                <a:cubicBezTo>
                  <a:pt x="46" y="20"/>
                  <a:pt x="46" y="20"/>
                  <a:pt x="46" y="20"/>
                </a:cubicBezTo>
                <a:close/>
                <a:moveTo>
                  <a:pt x="40" y="28"/>
                </a:move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lose/>
                <a:moveTo>
                  <a:pt x="57" y="38"/>
                </a:moveTo>
                <a:cubicBezTo>
                  <a:pt x="57" y="38"/>
                  <a:pt x="57" y="38"/>
                  <a:pt x="57" y="38"/>
                </a:cubicBezTo>
                <a:cubicBezTo>
                  <a:pt x="57" y="38"/>
                  <a:pt x="57" y="38"/>
                  <a:pt x="57" y="38"/>
                </a:cubicBezTo>
                <a:cubicBezTo>
                  <a:pt x="57" y="38"/>
                  <a:pt x="57" y="38"/>
                  <a:pt x="57" y="38"/>
                </a:cubicBezTo>
                <a:cubicBezTo>
                  <a:pt x="57" y="38"/>
                  <a:pt x="57" y="38"/>
                  <a:pt x="57" y="38"/>
                </a:cubicBezTo>
                <a:close/>
                <a:moveTo>
                  <a:pt x="137" y="68"/>
                </a:moveTo>
                <a:cubicBezTo>
                  <a:pt x="137" y="68"/>
                  <a:pt x="137" y="68"/>
                  <a:pt x="137" y="68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37" y="68"/>
                  <a:pt x="137" y="68"/>
                  <a:pt x="137" y="68"/>
                </a:cubicBezTo>
                <a:close/>
                <a:moveTo>
                  <a:pt x="25" y="77"/>
                </a:moveTo>
                <a:cubicBezTo>
                  <a:pt x="25" y="77"/>
                  <a:pt x="25" y="77"/>
                  <a:pt x="25" y="77"/>
                </a:cubicBezTo>
                <a:cubicBezTo>
                  <a:pt x="25" y="77"/>
                  <a:pt x="25" y="77"/>
                  <a:pt x="25" y="77"/>
                </a:cubicBezTo>
                <a:cubicBezTo>
                  <a:pt x="25" y="77"/>
                  <a:pt x="25" y="77"/>
                  <a:pt x="25" y="77"/>
                </a:cubicBezTo>
                <a:cubicBezTo>
                  <a:pt x="25" y="77"/>
                  <a:pt x="25" y="77"/>
                  <a:pt x="25" y="77"/>
                </a:cubicBezTo>
                <a:close/>
                <a:moveTo>
                  <a:pt x="131" y="64"/>
                </a:moveTo>
                <a:cubicBezTo>
                  <a:pt x="131" y="64"/>
                  <a:pt x="131" y="64"/>
                  <a:pt x="131" y="64"/>
                </a:cubicBezTo>
                <a:cubicBezTo>
                  <a:pt x="131" y="64"/>
                  <a:pt x="131" y="64"/>
                  <a:pt x="131" y="64"/>
                </a:cubicBezTo>
                <a:close/>
                <a:moveTo>
                  <a:pt x="134" y="62"/>
                </a:moveTo>
                <a:cubicBezTo>
                  <a:pt x="134" y="62"/>
                  <a:pt x="134" y="62"/>
                  <a:pt x="134" y="62"/>
                </a:cubicBezTo>
                <a:cubicBezTo>
                  <a:pt x="134" y="62"/>
                  <a:pt x="134" y="62"/>
                  <a:pt x="134" y="62"/>
                </a:cubicBezTo>
                <a:close/>
                <a:moveTo>
                  <a:pt x="134" y="64"/>
                </a:moveTo>
                <a:cubicBezTo>
                  <a:pt x="134" y="64"/>
                  <a:pt x="134" y="64"/>
                  <a:pt x="134" y="64"/>
                </a:cubicBezTo>
                <a:cubicBezTo>
                  <a:pt x="134" y="64"/>
                  <a:pt x="134" y="64"/>
                  <a:pt x="134" y="64"/>
                </a:cubicBezTo>
                <a:close/>
              </a:path>
            </a:pathLst>
          </a:custGeom>
          <a:blipFill>
            <a:blip r:embed="rId3" cstate="email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/>
        </p:nvGraphicFramePr>
        <p:xfrm>
          <a:off x="5873747" y="1937913"/>
          <a:ext cx="6345943" cy="3959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23" name="图片 22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7678536" y="2551703"/>
            <a:ext cx="2722771" cy="2722771"/>
          </a:xfrm>
          <a:custGeom>
            <a:avLst/>
            <a:gdLst>
              <a:gd name="connsiteX0" fmla="*/ 1553152 w 3106304"/>
              <a:gd name="connsiteY0" fmla="*/ 0 h 3106304"/>
              <a:gd name="connsiteX1" fmla="*/ 3106304 w 3106304"/>
              <a:gd name="connsiteY1" fmla="*/ 1553152 h 3106304"/>
              <a:gd name="connsiteX2" fmla="*/ 1553152 w 3106304"/>
              <a:gd name="connsiteY2" fmla="*/ 3106304 h 3106304"/>
              <a:gd name="connsiteX3" fmla="*/ 0 w 3106304"/>
              <a:gd name="connsiteY3" fmla="*/ 1553152 h 3106304"/>
              <a:gd name="connsiteX4" fmla="*/ 1553152 w 3106304"/>
              <a:gd name="connsiteY4" fmla="*/ 0 h 3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304" h="3106304">
                <a:moveTo>
                  <a:pt x="1553152" y="0"/>
                </a:moveTo>
                <a:cubicBezTo>
                  <a:pt x="2410934" y="0"/>
                  <a:pt x="3106304" y="695370"/>
                  <a:pt x="3106304" y="1553152"/>
                </a:cubicBezTo>
                <a:cubicBezTo>
                  <a:pt x="3106304" y="2410934"/>
                  <a:pt x="2410934" y="3106304"/>
                  <a:pt x="1553152" y="3106304"/>
                </a:cubicBezTo>
                <a:cubicBezTo>
                  <a:pt x="695370" y="3106304"/>
                  <a:pt x="0" y="2410934"/>
                  <a:pt x="0" y="1553152"/>
                </a:cubicBezTo>
                <a:cubicBezTo>
                  <a:pt x="0" y="695370"/>
                  <a:pt x="695370" y="0"/>
                  <a:pt x="1553152" y="0"/>
                </a:cubicBezTo>
                <a:close/>
              </a:path>
            </a:pathLst>
          </a:custGeom>
        </p:spPr>
      </p:pic>
      <p:sp>
        <p:nvSpPr>
          <p:cNvPr id="4" name="椭圆 3"/>
          <p:cNvSpPr/>
          <p:nvPr/>
        </p:nvSpPr>
        <p:spPr>
          <a:xfrm>
            <a:off x="6948083" y="1819196"/>
            <a:ext cx="4197270" cy="4197270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6198284" y="2122018"/>
            <a:ext cx="743970" cy="743970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5896364" y="3484563"/>
            <a:ext cx="603839" cy="603839"/>
          </a:xfrm>
          <a:prstGeom prst="ellipse">
            <a:avLst/>
          </a:prstGeom>
          <a:solidFill>
            <a:srgbClr val="179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6237068" y="4745038"/>
            <a:ext cx="371985" cy="371985"/>
          </a:xfrm>
          <a:prstGeom prst="ellipse">
            <a:avLst/>
          </a:prstGeom>
          <a:solidFill>
            <a:srgbClr val="0F5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6809295" y="5592443"/>
            <a:ext cx="265917" cy="265917"/>
          </a:xfrm>
          <a:prstGeom prst="ellipse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08518" y="3440777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  <a:endParaRPr lang="en-US" altLang="zh-CN" sz="280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en-US" altLang="zh-CN" sz="28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DISPLAY</a:t>
            </a:r>
            <a:endParaRPr lang="zh-CN" altLang="en-US" sz="280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45389" y="1979256"/>
            <a:ext cx="2241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1794B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Title </a:t>
            </a:r>
            <a:r>
              <a:rPr lang="en-US" altLang="zh-CN" sz="2400" dirty="0">
                <a:solidFill>
                  <a:srgbClr val="1794B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58%</a:t>
            </a:r>
            <a:endParaRPr lang="zh-CN" altLang="en-US" sz="2400" dirty="0">
              <a:solidFill>
                <a:srgbClr val="1794B8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92200" y="2390299"/>
            <a:ext cx="4480498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请输入你的</a:t>
            </a:r>
            <a:r>
              <a:rPr lang="zh-CN" altLang="en-US" sz="14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内容</a:t>
            </a:r>
            <a:endParaRPr lang="zh-CN" altLang="en-US" sz="140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45407" y="3053565"/>
            <a:ext cx="224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1794B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Title </a:t>
            </a:r>
            <a:r>
              <a:rPr lang="en-US" altLang="zh-CN" sz="2400" dirty="0">
                <a:solidFill>
                  <a:srgbClr val="1794B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23%</a:t>
            </a:r>
            <a:endParaRPr lang="zh-CN" altLang="en-US" sz="2800" dirty="0">
              <a:solidFill>
                <a:srgbClr val="1794B8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99084" y="3507909"/>
            <a:ext cx="449422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sz="140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45407" y="4127874"/>
            <a:ext cx="224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1794B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Title </a:t>
            </a:r>
            <a:r>
              <a:rPr lang="en-US" altLang="zh-CN" sz="2400" dirty="0">
                <a:solidFill>
                  <a:srgbClr val="1794B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10%</a:t>
            </a:r>
            <a:endParaRPr lang="zh-CN" altLang="en-US" sz="2800" dirty="0">
              <a:solidFill>
                <a:srgbClr val="1794B8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99084" y="4582218"/>
            <a:ext cx="449422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sz="140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45407" y="5202182"/>
            <a:ext cx="224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1794B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Title </a:t>
            </a:r>
            <a:r>
              <a:rPr lang="en-US" altLang="zh-CN" sz="2400" dirty="0">
                <a:solidFill>
                  <a:srgbClr val="1794B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9%</a:t>
            </a:r>
            <a:endParaRPr lang="zh-CN" altLang="en-US" sz="2800" dirty="0">
              <a:solidFill>
                <a:srgbClr val="1794B8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99084" y="5656526"/>
            <a:ext cx="449422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sz="140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8" name="文本框 1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336411" y="446010"/>
            <a:ext cx="356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3200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19" name="矩形 18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509181" y="1154976"/>
            <a:ext cx="621964" cy="45719"/>
          </a:xfrm>
          <a:prstGeom prst="rect">
            <a:avLst/>
          </a:prstGeom>
          <a:solidFill>
            <a:srgbClr val="179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4B3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8214" y="4037607"/>
            <a:ext cx="12183786" cy="2844756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0" y="4037607"/>
            <a:ext cx="12192000" cy="2820392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5" name="椭圆 4"/>
          <p:cNvSpPr/>
          <p:nvPr/>
        </p:nvSpPr>
        <p:spPr>
          <a:xfrm>
            <a:off x="4176026" y="3257765"/>
            <a:ext cx="1333067" cy="13330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 useBgFill="1">
        <p:nvSpPr>
          <p:cNvPr id="6" name="椭圆 5"/>
          <p:cNvSpPr/>
          <p:nvPr/>
        </p:nvSpPr>
        <p:spPr>
          <a:xfrm>
            <a:off x="8793413" y="3257765"/>
            <a:ext cx="1333067" cy="13330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 useBgFill="1">
        <p:nvSpPr>
          <p:cNvPr id="7" name="椭圆 6"/>
          <p:cNvSpPr/>
          <p:nvPr/>
        </p:nvSpPr>
        <p:spPr>
          <a:xfrm>
            <a:off x="6484719" y="3257765"/>
            <a:ext cx="1333067" cy="13330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4341933" y="3419168"/>
            <a:ext cx="1001251" cy="1001251"/>
          </a:xfrm>
          <a:custGeom>
            <a:avLst/>
            <a:gdLst>
              <a:gd name="connsiteX0" fmla="*/ 1553152 w 3106304"/>
              <a:gd name="connsiteY0" fmla="*/ 0 h 3106304"/>
              <a:gd name="connsiteX1" fmla="*/ 3106304 w 3106304"/>
              <a:gd name="connsiteY1" fmla="*/ 1553152 h 3106304"/>
              <a:gd name="connsiteX2" fmla="*/ 1553152 w 3106304"/>
              <a:gd name="connsiteY2" fmla="*/ 3106304 h 3106304"/>
              <a:gd name="connsiteX3" fmla="*/ 0 w 3106304"/>
              <a:gd name="connsiteY3" fmla="*/ 1553152 h 3106304"/>
              <a:gd name="connsiteX4" fmla="*/ 1553152 w 3106304"/>
              <a:gd name="connsiteY4" fmla="*/ 0 h 3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304" h="3106304">
                <a:moveTo>
                  <a:pt x="1553152" y="0"/>
                </a:moveTo>
                <a:cubicBezTo>
                  <a:pt x="2410934" y="0"/>
                  <a:pt x="3106304" y="695370"/>
                  <a:pt x="3106304" y="1553152"/>
                </a:cubicBezTo>
                <a:cubicBezTo>
                  <a:pt x="3106304" y="2410934"/>
                  <a:pt x="2410934" y="3106304"/>
                  <a:pt x="1553152" y="3106304"/>
                </a:cubicBezTo>
                <a:cubicBezTo>
                  <a:pt x="695370" y="3106304"/>
                  <a:pt x="0" y="2410934"/>
                  <a:pt x="0" y="1553152"/>
                </a:cubicBezTo>
                <a:cubicBezTo>
                  <a:pt x="0" y="695370"/>
                  <a:pt x="695370" y="0"/>
                  <a:pt x="1553152" y="0"/>
                </a:cubicBezTo>
                <a:close/>
              </a:path>
            </a:pathLst>
          </a:cu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6653192" y="3419168"/>
            <a:ext cx="1001251" cy="1001251"/>
          </a:xfrm>
          <a:custGeom>
            <a:avLst/>
            <a:gdLst>
              <a:gd name="connsiteX0" fmla="*/ 1553152 w 3106304"/>
              <a:gd name="connsiteY0" fmla="*/ 0 h 3106304"/>
              <a:gd name="connsiteX1" fmla="*/ 3106304 w 3106304"/>
              <a:gd name="connsiteY1" fmla="*/ 1553152 h 3106304"/>
              <a:gd name="connsiteX2" fmla="*/ 1553152 w 3106304"/>
              <a:gd name="connsiteY2" fmla="*/ 3106304 h 3106304"/>
              <a:gd name="connsiteX3" fmla="*/ 0 w 3106304"/>
              <a:gd name="connsiteY3" fmla="*/ 1553152 h 3106304"/>
              <a:gd name="connsiteX4" fmla="*/ 1553152 w 3106304"/>
              <a:gd name="connsiteY4" fmla="*/ 0 h 3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304" h="3106304">
                <a:moveTo>
                  <a:pt x="1553152" y="0"/>
                </a:moveTo>
                <a:cubicBezTo>
                  <a:pt x="2410934" y="0"/>
                  <a:pt x="3106304" y="695370"/>
                  <a:pt x="3106304" y="1553152"/>
                </a:cubicBezTo>
                <a:cubicBezTo>
                  <a:pt x="3106304" y="2410934"/>
                  <a:pt x="2410934" y="3106304"/>
                  <a:pt x="1553152" y="3106304"/>
                </a:cubicBezTo>
                <a:cubicBezTo>
                  <a:pt x="695370" y="3106304"/>
                  <a:pt x="0" y="2410934"/>
                  <a:pt x="0" y="1553152"/>
                </a:cubicBezTo>
                <a:cubicBezTo>
                  <a:pt x="0" y="695370"/>
                  <a:pt x="695370" y="0"/>
                  <a:pt x="1553152" y="0"/>
                </a:cubicBezTo>
                <a:close/>
              </a:path>
            </a:pathLst>
          </a:cu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8966535" y="3419168"/>
            <a:ext cx="1001251" cy="1001251"/>
          </a:xfrm>
          <a:custGeom>
            <a:avLst/>
            <a:gdLst>
              <a:gd name="connsiteX0" fmla="*/ 1553152 w 3106304"/>
              <a:gd name="connsiteY0" fmla="*/ 0 h 3106304"/>
              <a:gd name="connsiteX1" fmla="*/ 3106304 w 3106304"/>
              <a:gd name="connsiteY1" fmla="*/ 1553152 h 3106304"/>
              <a:gd name="connsiteX2" fmla="*/ 1553152 w 3106304"/>
              <a:gd name="connsiteY2" fmla="*/ 3106304 h 3106304"/>
              <a:gd name="connsiteX3" fmla="*/ 0 w 3106304"/>
              <a:gd name="connsiteY3" fmla="*/ 1553152 h 3106304"/>
              <a:gd name="connsiteX4" fmla="*/ 1553152 w 3106304"/>
              <a:gd name="connsiteY4" fmla="*/ 0 h 3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304" h="3106304">
                <a:moveTo>
                  <a:pt x="1553152" y="0"/>
                </a:moveTo>
                <a:cubicBezTo>
                  <a:pt x="2410934" y="0"/>
                  <a:pt x="3106304" y="695370"/>
                  <a:pt x="3106304" y="1553152"/>
                </a:cubicBezTo>
                <a:cubicBezTo>
                  <a:pt x="3106304" y="2410934"/>
                  <a:pt x="2410934" y="3106304"/>
                  <a:pt x="1553152" y="3106304"/>
                </a:cubicBezTo>
                <a:cubicBezTo>
                  <a:pt x="695370" y="3106304"/>
                  <a:pt x="0" y="2410934"/>
                  <a:pt x="0" y="1553152"/>
                </a:cubicBezTo>
                <a:cubicBezTo>
                  <a:pt x="0" y="695370"/>
                  <a:pt x="695370" y="0"/>
                  <a:pt x="1553152" y="0"/>
                </a:cubicBezTo>
                <a:close/>
              </a:path>
            </a:pathLst>
          </a:custGeom>
        </p:spPr>
      </p:pic>
      <p:sp useBgFill="1">
        <p:nvSpPr>
          <p:cNvPr id="3" name="椭圆 2"/>
          <p:cNvSpPr/>
          <p:nvPr/>
        </p:nvSpPr>
        <p:spPr>
          <a:xfrm>
            <a:off x="1867333" y="3257765"/>
            <a:ext cx="1333067" cy="13330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044836" y="3431868"/>
            <a:ext cx="1001251" cy="1001251"/>
          </a:xfrm>
          <a:custGeom>
            <a:avLst/>
            <a:gdLst>
              <a:gd name="connsiteX0" fmla="*/ 1553152 w 3106304"/>
              <a:gd name="connsiteY0" fmla="*/ 0 h 3106304"/>
              <a:gd name="connsiteX1" fmla="*/ 3106304 w 3106304"/>
              <a:gd name="connsiteY1" fmla="*/ 1553152 h 3106304"/>
              <a:gd name="connsiteX2" fmla="*/ 1553152 w 3106304"/>
              <a:gd name="connsiteY2" fmla="*/ 3106304 h 3106304"/>
              <a:gd name="connsiteX3" fmla="*/ 0 w 3106304"/>
              <a:gd name="connsiteY3" fmla="*/ 1553152 h 3106304"/>
              <a:gd name="connsiteX4" fmla="*/ 1553152 w 3106304"/>
              <a:gd name="connsiteY4" fmla="*/ 0 h 3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304" h="3106304">
                <a:moveTo>
                  <a:pt x="1553152" y="0"/>
                </a:moveTo>
                <a:cubicBezTo>
                  <a:pt x="2410934" y="0"/>
                  <a:pt x="3106304" y="695370"/>
                  <a:pt x="3106304" y="1553152"/>
                </a:cubicBezTo>
                <a:cubicBezTo>
                  <a:pt x="3106304" y="2410934"/>
                  <a:pt x="2410934" y="3106304"/>
                  <a:pt x="1553152" y="3106304"/>
                </a:cubicBezTo>
                <a:cubicBezTo>
                  <a:pt x="695370" y="3106304"/>
                  <a:pt x="0" y="2410934"/>
                  <a:pt x="0" y="1553152"/>
                </a:cubicBezTo>
                <a:cubicBezTo>
                  <a:pt x="0" y="695370"/>
                  <a:pt x="695370" y="0"/>
                  <a:pt x="1553152" y="0"/>
                </a:cubicBez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4504505" y="1902747"/>
            <a:ext cx="825867" cy="13735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altLang="en-US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dirty="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95812" y="1902747"/>
            <a:ext cx="825867" cy="13735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altLang="en-US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dirty="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13198" y="1902747"/>
            <a:ext cx="825867" cy="13735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altLang="en-US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dirty="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22500" y="1902747"/>
            <a:ext cx="825867" cy="13735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altLang="en-US">
                <a:solidFill>
                  <a:prstClr val="black">
                    <a:lumMod val="65000"/>
                    <a:lumOff val="3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dirty="0">
              <a:solidFill>
                <a:prstClr val="black">
                  <a:lumMod val="65000"/>
                  <a:lumOff val="3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32136" y="3706165"/>
            <a:ext cx="1044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2018</a:t>
            </a:r>
            <a:endParaRPr lang="zh-CN" altLang="en-US" sz="240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62167" y="1950787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1794B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30%</a:t>
            </a:r>
            <a:endParaRPr lang="zh-CN" altLang="en-US" sz="2800" dirty="0">
              <a:solidFill>
                <a:srgbClr val="1794B8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20093" y="2716138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1794B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50%</a:t>
            </a:r>
            <a:endParaRPr lang="zh-CN" altLang="en-US" sz="2800" dirty="0">
              <a:solidFill>
                <a:srgbClr val="1794B8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83052" y="1902747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1794B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70%</a:t>
            </a:r>
            <a:endParaRPr lang="zh-CN" altLang="en-US" sz="2800" dirty="0">
              <a:solidFill>
                <a:srgbClr val="1794B8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19195" y="2682589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1794B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90%</a:t>
            </a:r>
            <a:endParaRPr lang="zh-CN" altLang="en-US" sz="2800" dirty="0">
              <a:solidFill>
                <a:srgbClr val="1794B8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80870" y="4732655"/>
            <a:ext cx="1184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white">
                    <a:lumMod val="9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Title</a:t>
            </a:r>
            <a:endParaRPr lang="zh-CN" altLang="en-US" sz="2800" dirty="0">
              <a:solidFill>
                <a:prstClr val="white">
                  <a:lumMod val="9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39260" y="4732655"/>
            <a:ext cx="1135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white">
                    <a:lumMod val="9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Title</a:t>
            </a:r>
            <a:endParaRPr lang="zh-CN" altLang="en-US" sz="2800" dirty="0">
              <a:solidFill>
                <a:prstClr val="white">
                  <a:lumMod val="9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548755" y="4732655"/>
            <a:ext cx="1134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white">
                    <a:lumMod val="9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Title</a:t>
            </a:r>
            <a:endParaRPr lang="zh-CN" altLang="en-US" sz="2800" dirty="0">
              <a:solidFill>
                <a:prstClr val="white">
                  <a:lumMod val="9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56345" y="4736465"/>
            <a:ext cx="1135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white">
                    <a:lumMod val="95000"/>
                  </a:prst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Title</a:t>
            </a:r>
            <a:endParaRPr lang="zh-CN" altLang="en-US" sz="2800" dirty="0">
              <a:solidFill>
                <a:prstClr val="white">
                  <a:lumMod val="95000"/>
                </a:prst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023254" y="5452706"/>
            <a:ext cx="793133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请输入你的内容</a:t>
            </a:r>
            <a:endParaRPr lang="en-US" altLang="zh-CN" sz="200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339015" y="3693465"/>
            <a:ext cx="1044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</a:t>
            </a:r>
            <a:endParaRPr lang="zh-CN" altLang="en-US" sz="240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647708" y="3693465"/>
            <a:ext cx="1044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</a:t>
            </a:r>
            <a:endParaRPr lang="zh-CN" altLang="en-US" sz="240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952104" y="3679647"/>
            <a:ext cx="1044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2021</a:t>
            </a:r>
            <a:endParaRPr lang="zh-CN" altLang="en-US" sz="240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8" name="文本框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336411" y="446010"/>
            <a:ext cx="356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3200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29" name="矩形 28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509181" y="1154976"/>
            <a:ext cx="621964" cy="45719"/>
          </a:xfrm>
          <a:prstGeom prst="rect">
            <a:avLst/>
          </a:prstGeom>
          <a:solidFill>
            <a:srgbClr val="179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4B3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图表 1"/>
          <p:cNvGraphicFramePr/>
          <p:nvPr/>
        </p:nvGraphicFramePr>
        <p:xfrm>
          <a:off x="1479550" y="3243562"/>
          <a:ext cx="9232900" cy="4275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612900" y="2809720"/>
            <a:ext cx="9042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prstClr val="white">
                    <a:lumMod val="9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请输入你的内容</a:t>
            </a:r>
            <a:endParaRPr lang="zh-CN" altLang="en-US" sz="2000" dirty="0">
              <a:solidFill>
                <a:prstClr val="white">
                  <a:lumMod val="9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25527" y="2217659"/>
            <a:ext cx="2404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 Display</a:t>
            </a:r>
            <a:endParaRPr lang="zh-CN" altLang="en-US" sz="2800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-14514" y="367393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0" y="197213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336411" y="446010"/>
            <a:ext cx="356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3200" dirty="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10" name="矩形 9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509181" y="1154976"/>
            <a:ext cx="621964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4B3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6094922" y="2020431"/>
            <a:ext cx="6097077" cy="25304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2020433"/>
            <a:ext cx="6096000" cy="2530475"/>
          </a:xfrm>
          <a:prstGeom prst="rect">
            <a:avLst/>
          </a:prstGeom>
          <a:solidFill>
            <a:schemeClr val="tx1">
              <a:lumMod val="85000"/>
              <a:lumOff val="1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3891" y="2979544"/>
            <a:ext cx="4000499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5400" dirty="0">
                <a:solidFill>
                  <a:prstClr val="whit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A</a:t>
            </a:r>
            <a:r>
              <a:rPr lang="en-US" altLang="zh-CN" dirty="0">
                <a:solidFill>
                  <a:prstClr val="white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  </a:t>
            </a:r>
            <a:r>
              <a:rPr lang="en-US" altLang="zh-CN">
                <a:solidFill>
                  <a:srgbClr val="595959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sym typeface="+mn-ea"/>
              </a:rPr>
              <a:t>请输入你的内容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4056" y="5322667"/>
            <a:ext cx="9915075" cy="33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altLang="zh-CN" sz="1400">
                <a:solidFill>
                  <a:srgbClr val="595959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请输入你的内容</a:t>
            </a:r>
            <a:endParaRPr lang="en-US" altLang="zh-CN" sz="1400">
              <a:solidFill>
                <a:srgbClr val="595959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33960" y="2610093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Title Here</a:t>
            </a:r>
            <a:endParaRPr lang="zh-CN" altLang="en-US" b="1" dirty="0">
              <a:solidFill>
                <a:prstClr val="white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86512" y="4861002"/>
            <a:ext cx="3717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FFC000">
                    <a:lumMod val="50000"/>
                  </a:srgb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Something   Important</a:t>
            </a:r>
            <a:endParaRPr lang="zh-CN" altLang="en-US" sz="2400" b="1" dirty="0">
              <a:solidFill>
                <a:srgbClr val="FFC000">
                  <a:lumMod val="50000"/>
                </a:srgb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文本框 10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336411" y="446010"/>
            <a:ext cx="356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3200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12" name="矩形 1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509181" y="1154976"/>
            <a:ext cx="621964" cy="45719"/>
          </a:xfrm>
          <a:prstGeom prst="rect">
            <a:avLst/>
          </a:prstGeom>
          <a:solidFill>
            <a:srgbClr val="179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794B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853988" y="3525559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>
                <a:solidFill>
                  <a:srgbClr val="FFFFFF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水彩风格专题模板</a:t>
            </a:r>
            <a:endParaRPr lang="zh-CN" altLang="en-US" sz="2000">
              <a:solidFill>
                <a:srgbClr val="FFFFFF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682838" y="1371112"/>
            <a:ext cx="284589" cy="643427"/>
            <a:chOff x="6988426" y="4703234"/>
            <a:chExt cx="491256" cy="782326"/>
          </a:xfrm>
          <a:solidFill>
            <a:srgbClr val="8D2015"/>
          </a:solidFill>
        </p:grpSpPr>
        <p:sp>
          <p:nvSpPr>
            <p:cNvPr id="23" name="任意多边形 8"/>
            <p:cNvSpPr/>
            <p:nvPr/>
          </p:nvSpPr>
          <p:spPr>
            <a:xfrm>
              <a:off x="7031484" y="4703234"/>
              <a:ext cx="448198" cy="748973"/>
            </a:xfrm>
            <a:custGeom>
              <a:avLst/>
              <a:gdLst>
                <a:gd name="connsiteX0" fmla="*/ 76200 w 609600"/>
                <a:gd name="connsiteY0" fmla="*/ 152400 h 1257300"/>
                <a:gd name="connsiteX1" fmla="*/ 247650 w 609600"/>
                <a:gd name="connsiteY1" fmla="*/ 0 h 1257300"/>
                <a:gd name="connsiteX2" fmla="*/ 457200 w 609600"/>
                <a:gd name="connsiteY2" fmla="*/ 57150 h 1257300"/>
                <a:gd name="connsiteX3" fmla="*/ 495300 w 609600"/>
                <a:gd name="connsiteY3" fmla="*/ 247650 h 1257300"/>
                <a:gd name="connsiteX4" fmla="*/ 514350 w 609600"/>
                <a:gd name="connsiteY4" fmla="*/ 514350 h 1257300"/>
                <a:gd name="connsiteX5" fmla="*/ 571500 w 609600"/>
                <a:gd name="connsiteY5" fmla="*/ 666750 h 1257300"/>
                <a:gd name="connsiteX6" fmla="*/ 609600 w 609600"/>
                <a:gd name="connsiteY6" fmla="*/ 952500 h 1257300"/>
                <a:gd name="connsiteX7" fmla="*/ 533400 w 609600"/>
                <a:gd name="connsiteY7" fmla="*/ 1200150 h 1257300"/>
                <a:gd name="connsiteX8" fmla="*/ 228600 w 609600"/>
                <a:gd name="connsiteY8" fmla="*/ 1257300 h 1257300"/>
                <a:gd name="connsiteX9" fmla="*/ 0 w 609600"/>
                <a:gd name="connsiteY9" fmla="*/ 1047750 h 1257300"/>
                <a:gd name="connsiteX10" fmla="*/ 76200 w 609600"/>
                <a:gd name="connsiteY10" fmla="*/ 590550 h 1257300"/>
                <a:gd name="connsiteX11" fmla="*/ 152400 w 609600"/>
                <a:gd name="connsiteY11" fmla="*/ 152400 h 1257300"/>
                <a:gd name="connsiteX12" fmla="*/ 152400 w 609600"/>
                <a:gd name="connsiteY12" fmla="*/ 15240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600" h="1257300">
                  <a:moveTo>
                    <a:pt x="76200" y="152400"/>
                  </a:moveTo>
                  <a:lnTo>
                    <a:pt x="247650" y="0"/>
                  </a:lnTo>
                  <a:lnTo>
                    <a:pt x="457200" y="57150"/>
                  </a:lnTo>
                  <a:lnTo>
                    <a:pt x="495300" y="247650"/>
                  </a:lnTo>
                  <a:lnTo>
                    <a:pt x="514350" y="514350"/>
                  </a:lnTo>
                  <a:lnTo>
                    <a:pt x="571500" y="666750"/>
                  </a:lnTo>
                  <a:lnTo>
                    <a:pt x="609600" y="952500"/>
                  </a:lnTo>
                  <a:lnTo>
                    <a:pt x="533400" y="1200150"/>
                  </a:lnTo>
                  <a:lnTo>
                    <a:pt x="228600" y="1257300"/>
                  </a:lnTo>
                  <a:lnTo>
                    <a:pt x="0" y="1047750"/>
                  </a:lnTo>
                  <a:lnTo>
                    <a:pt x="76200" y="590550"/>
                  </a:lnTo>
                  <a:lnTo>
                    <a:pt x="152400" y="152400"/>
                  </a:lnTo>
                  <a:lnTo>
                    <a:pt x="152400" y="152400"/>
                  </a:lnTo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叶根友唐楷简08"/>
                <a:ea typeface="叶根友唐楷简08"/>
                <a:cs typeface="+mn-cs"/>
              </a:endParaRPr>
            </a:p>
          </p:txBody>
        </p:sp>
        <p:sp>
          <p:nvSpPr>
            <p:cNvPr id="24" name="任意多边形 9"/>
            <p:cNvSpPr/>
            <p:nvPr/>
          </p:nvSpPr>
          <p:spPr>
            <a:xfrm rot="11173826">
              <a:off x="6988426" y="4754989"/>
              <a:ext cx="424873" cy="730571"/>
            </a:xfrm>
            <a:custGeom>
              <a:avLst/>
              <a:gdLst>
                <a:gd name="connsiteX0" fmla="*/ 76200 w 609600"/>
                <a:gd name="connsiteY0" fmla="*/ 152400 h 1257300"/>
                <a:gd name="connsiteX1" fmla="*/ 247650 w 609600"/>
                <a:gd name="connsiteY1" fmla="*/ 0 h 1257300"/>
                <a:gd name="connsiteX2" fmla="*/ 457200 w 609600"/>
                <a:gd name="connsiteY2" fmla="*/ 57150 h 1257300"/>
                <a:gd name="connsiteX3" fmla="*/ 495300 w 609600"/>
                <a:gd name="connsiteY3" fmla="*/ 247650 h 1257300"/>
                <a:gd name="connsiteX4" fmla="*/ 514350 w 609600"/>
                <a:gd name="connsiteY4" fmla="*/ 514350 h 1257300"/>
                <a:gd name="connsiteX5" fmla="*/ 571500 w 609600"/>
                <a:gd name="connsiteY5" fmla="*/ 666750 h 1257300"/>
                <a:gd name="connsiteX6" fmla="*/ 609600 w 609600"/>
                <a:gd name="connsiteY6" fmla="*/ 952500 h 1257300"/>
                <a:gd name="connsiteX7" fmla="*/ 533400 w 609600"/>
                <a:gd name="connsiteY7" fmla="*/ 1200150 h 1257300"/>
                <a:gd name="connsiteX8" fmla="*/ 228600 w 609600"/>
                <a:gd name="connsiteY8" fmla="*/ 1257300 h 1257300"/>
                <a:gd name="connsiteX9" fmla="*/ 0 w 609600"/>
                <a:gd name="connsiteY9" fmla="*/ 1047750 h 1257300"/>
                <a:gd name="connsiteX10" fmla="*/ 76200 w 609600"/>
                <a:gd name="connsiteY10" fmla="*/ 590550 h 1257300"/>
                <a:gd name="connsiteX11" fmla="*/ 152400 w 609600"/>
                <a:gd name="connsiteY11" fmla="*/ 152400 h 1257300"/>
                <a:gd name="connsiteX12" fmla="*/ 152400 w 609600"/>
                <a:gd name="connsiteY12" fmla="*/ 15240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600" h="1257300">
                  <a:moveTo>
                    <a:pt x="76200" y="152400"/>
                  </a:moveTo>
                  <a:lnTo>
                    <a:pt x="247650" y="0"/>
                  </a:lnTo>
                  <a:lnTo>
                    <a:pt x="457200" y="57150"/>
                  </a:lnTo>
                  <a:lnTo>
                    <a:pt x="495300" y="247650"/>
                  </a:lnTo>
                  <a:lnTo>
                    <a:pt x="514350" y="514350"/>
                  </a:lnTo>
                  <a:lnTo>
                    <a:pt x="571500" y="666750"/>
                  </a:lnTo>
                  <a:lnTo>
                    <a:pt x="609600" y="952500"/>
                  </a:lnTo>
                  <a:lnTo>
                    <a:pt x="533400" y="1200150"/>
                  </a:lnTo>
                  <a:lnTo>
                    <a:pt x="228600" y="1257300"/>
                  </a:lnTo>
                  <a:lnTo>
                    <a:pt x="0" y="1047750"/>
                  </a:lnTo>
                  <a:lnTo>
                    <a:pt x="76200" y="590550"/>
                  </a:lnTo>
                  <a:lnTo>
                    <a:pt x="152400" y="152400"/>
                  </a:lnTo>
                  <a:lnTo>
                    <a:pt x="152400" y="152400"/>
                  </a:lnTo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叶根友唐楷简08"/>
                <a:ea typeface="叶根友唐楷简08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4290" y="1133594"/>
            <a:ext cx="5523455" cy="17070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607676" y="1496902"/>
            <a:ext cx="459740" cy="9795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XXX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GrpSpPr/>
          <p:nvPr/>
        </p:nvGrpSpPr>
        <p:grpSpPr>
          <a:xfrm>
            <a:off x="4778015" y="1430627"/>
            <a:ext cx="3077030" cy="3105102"/>
            <a:chOff x="5395914" y="2724150"/>
            <a:chExt cx="1392238" cy="1404938"/>
          </a:xfrm>
          <a:solidFill>
            <a:schemeClr val="bg1"/>
          </a:solidFill>
        </p:grpSpPr>
        <p:sp>
          <p:nvSpPr>
            <p:cNvPr id="16" name="Freeform 5"/>
            <p:cNvSpPr/>
            <p:nvPr/>
          </p:nvSpPr>
          <p:spPr bwMode="auto">
            <a:xfrm>
              <a:off x="6083300" y="2724150"/>
              <a:ext cx="20638" cy="17463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6121400" y="2732088"/>
              <a:ext cx="22225" cy="9525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6108700" y="2728913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5972175" y="2744788"/>
              <a:ext cx="12700" cy="952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6659563" y="36464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6659563" y="36464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5480050" y="2749550"/>
              <a:ext cx="457200" cy="35560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12"/>
            <p:cNvSpPr/>
            <p:nvPr/>
          </p:nvSpPr>
          <p:spPr bwMode="auto">
            <a:xfrm>
              <a:off x="5942013" y="2749550"/>
              <a:ext cx="12700" cy="17463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13"/>
            <p:cNvSpPr/>
            <p:nvPr/>
          </p:nvSpPr>
          <p:spPr bwMode="auto">
            <a:xfrm>
              <a:off x="5408613" y="3317875"/>
              <a:ext cx="33338" cy="80963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6219825" y="2741613"/>
              <a:ext cx="328613" cy="179388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5395914" y="3009900"/>
              <a:ext cx="1392238" cy="1119188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4990439" y="5019029"/>
            <a:ext cx="2211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TEXT HERE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2864923" y="167545"/>
            <a:ext cx="6687892" cy="6383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 8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 rot="2700000">
            <a:off x="1971651" y="3984405"/>
            <a:ext cx="2484674" cy="2362513"/>
          </a:xfrm>
          <a:prstGeom prst="rect">
            <a:avLst/>
          </a:prstGeom>
          <a:noFill/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435059" y="0"/>
            <a:ext cx="5791200" cy="6125803"/>
          </a:xfrm>
          <a:custGeom>
            <a:avLst/>
            <a:gdLst>
              <a:gd name="connsiteX0" fmla="*/ 0 w 4894212"/>
              <a:gd name="connsiteY0" fmla="*/ 0 h 6125803"/>
              <a:gd name="connsiteX1" fmla="*/ 4894212 w 4894212"/>
              <a:gd name="connsiteY1" fmla="*/ 0 h 6125803"/>
              <a:gd name="connsiteX2" fmla="*/ 2447106 w 4894212"/>
              <a:gd name="connsiteY2" fmla="*/ 6125803 h 6125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4212" h="6125803">
                <a:moveTo>
                  <a:pt x="0" y="0"/>
                </a:moveTo>
                <a:lnTo>
                  <a:pt x="4894212" y="0"/>
                </a:lnTo>
                <a:lnTo>
                  <a:pt x="2447106" y="6125803"/>
                </a:lnTo>
                <a:close/>
              </a:path>
            </a:pathLst>
          </a:custGeom>
        </p:spPr>
      </p:pic>
      <p:sp>
        <p:nvSpPr>
          <p:cNvPr id="57" name="出自【趣你的PPT】(微信:qunideppt)：最优质的PPT资源库"/>
          <p:cNvSpPr/>
          <p:nvPr/>
        </p:nvSpPr>
        <p:spPr>
          <a:xfrm>
            <a:off x="6716554" y="4363015"/>
            <a:ext cx="431008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李白写毕，还有三分酒意，便将毛笔顺手一掷，那毛笔翻翻摇摇，从空中落下插入土中。他这才告辞长老而去。长老送走李白，回过头来，不禁大吃一惊，刚才李白掷下的毛笔已化成一座笔峰，笔尖化成了一棵松树，矗立在散花坞中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10912434" y="426892"/>
            <a:ext cx="907876" cy="907876"/>
          </a:xfrm>
          <a:prstGeom prst="ellipse">
            <a:avLst/>
          </a:prstGeom>
          <a:solidFill>
            <a:srgbClr val="0B4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/>
          <p:cNvSpPr txBox="1"/>
          <p:nvPr/>
        </p:nvSpPr>
        <p:spPr>
          <a:xfrm>
            <a:off x="11340597" y="1422400"/>
            <a:ext cx="369332" cy="12319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rgbClr val="0B4B37"/>
                </a:solidFill>
                <a:latin typeface="Felix Titling" panose="04060505060202020A04" pitchFamily="82" charset="0"/>
                <a:ea typeface="思源黑体 CN Regular" panose="020B0500000000000000" pitchFamily="34" charset="-122"/>
              </a:rPr>
              <a:t>Part one</a:t>
            </a:r>
            <a:endParaRPr lang="zh-CN" altLang="en-US" sz="1200">
              <a:solidFill>
                <a:srgbClr val="0B4B37"/>
              </a:solidFill>
              <a:latin typeface="Felix Titling" panose="04060505060202020A04" pitchFamily="82" charset="0"/>
              <a:ea typeface="思源黑体 CN Regular" panose="020B0500000000000000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11026637" y="1417146"/>
            <a:ext cx="461665" cy="17578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>
                <a:solidFill>
                  <a:srgbClr val="0B4B37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单机添加标题</a:t>
            </a:r>
            <a:endParaRPr lang="zh-CN" altLang="en-US">
              <a:solidFill>
                <a:srgbClr val="0B4B37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" y="0"/>
            <a:ext cx="3219844" cy="6858000"/>
          </a:xfrm>
          <a:custGeom>
            <a:avLst/>
            <a:gdLst>
              <a:gd name="connsiteX0" fmla="*/ 0 w 2828831"/>
              <a:gd name="connsiteY0" fmla="*/ 0 h 6797070"/>
              <a:gd name="connsiteX1" fmla="*/ 2828831 w 2828831"/>
              <a:gd name="connsiteY1" fmla="*/ 6797070 h 6797070"/>
              <a:gd name="connsiteX2" fmla="*/ 0 w 2828831"/>
              <a:gd name="connsiteY2" fmla="*/ 6797070 h 679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831" h="6797070">
                <a:moveTo>
                  <a:pt x="0" y="0"/>
                </a:moveTo>
                <a:lnTo>
                  <a:pt x="2828831" y="6797070"/>
                </a:lnTo>
                <a:lnTo>
                  <a:pt x="0" y="6797070"/>
                </a:lnTo>
                <a:close/>
              </a:path>
            </a:pathLst>
          </a:custGeom>
        </p:spPr>
      </p:pic>
      <p:sp>
        <p:nvSpPr>
          <p:cNvPr id="86" name="矩形 8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 rot="2700000">
            <a:off x="4115627" y="4701401"/>
            <a:ext cx="1049391" cy="1031389"/>
          </a:xfrm>
          <a:prstGeom prst="rect">
            <a:avLst/>
          </a:prstGeom>
          <a:noFill/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930" y="326701"/>
            <a:ext cx="1347333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661885" y="2013428"/>
            <a:ext cx="8868229" cy="667657"/>
          </a:xfrm>
          <a:prstGeom prst="rect">
            <a:avLst/>
          </a:prstGeom>
          <a:solidFill>
            <a:srgbClr val="E5E5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83697" y="1333500"/>
            <a:ext cx="369332" cy="4191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rgbClr val="27A792"/>
                </a:solidFill>
                <a:latin typeface="Felix Titling" panose="04060505060202020A04" pitchFamily="82" charset="0"/>
                <a:ea typeface="思源黑体 CN Regular" panose="020B0500000000000000" pitchFamily="34" charset="-122"/>
              </a:rPr>
              <a:t>Part one</a:t>
            </a:r>
            <a:endParaRPr lang="zh-CN" altLang="en-US" sz="1200">
              <a:solidFill>
                <a:srgbClr val="27A792"/>
              </a:solidFill>
              <a:latin typeface="Felix Titling" panose="04060505060202020A04" pitchFamily="82" charset="0"/>
              <a:ea typeface="思源黑体 CN Regular" panose="020B05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238971" y="1333500"/>
            <a:ext cx="369332" cy="4191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rgbClr val="27A792"/>
                </a:solidFill>
                <a:latin typeface="Felix Titling" panose="04060505060202020A04" pitchFamily="82" charset="0"/>
                <a:ea typeface="思源黑体 CN Regular" panose="020B0500000000000000" pitchFamily="34" charset="-122"/>
              </a:rPr>
              <a:t>Part one</a:t>
            </a:r>
            <a:endParaRPr lang="zh-CN" altLang="en-US" sz="1200">
              <a:solidFill>
                <a:srgbClr val="27A792"/>
              </a:solidFill>
              <a:latin typeface="Felix Titling" panose="04060505060202020A04" pitchFamily="82" charset="0"/>
              <a:ea typeface="思源黑体 CN Regular" panose="020B0500000000000000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2246672" y="879499"/>
            <a:ext cx="2095500" cy="2921000"/>
          </a:xfrm>
          <a:custGeom>
            <a:avLst/>
            <a:gdLst>
              <a:gd name="connsiteX0" fmla="*/ 0 w 2095500"/>
              <a:gd name="connsiteY0" fmla="*/ 0 h 2921000"/>
              <a:gd name="connsiteX1" fmla="*/ 2095500 w 2095500"/>
              <a:gd name="connsiteY1" fmla="*/ 0 h 2921000"/>
              <a:gd name="connsiteX2" fmla="*/ 2095500 w 2095500"/>
              <a:gd name="connsiteY2" fmla="*/ 2921000 h 2921000"/>
              <a:gd name="connsiteX3" fmla="*/ 0 w 2095500"/>
              <a:gd name="connsiteY3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2921000">
                <a:moveTo>
                  <a:pt x="0" y="0"/>
                </a:moveTo>
                <a:lnTo>
                  <a:pt x="2095500" y="0"/>
                </a:lnTo>
                <a:lnTo>
                  <a:pt x="2095500" y="2921000"/>
                </a:lnTo>
                <a:lnTo>
                  <a:pt x="0" y="2921000"/>
                </a:lnTo>
                <a:close/>
              </a:path>
            </a:pathLst>
          </a:custGeom>
        </p:spPr>
      </p:pic>
      <p:sp>
        <p:nvSpPr>
          <p:cNvPr id="12" name="矩形 1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2549789" y="5109749"/>
            <a:ext cx="7019850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500">
                <a:latin typeface="+mn-ea"/>
              </a:rPr>
              <a:t>他这才告辞长老而去。长老送走李白，回过头来，不禁大吃一惊，刚才李白掷下的毛笔已化成一座笔峰，笔尖化成了一棵松树，矗立在散花坞中</a:t>
            </a:r>
            <a:endParaRPr lang="zh-CN" altLang="en-US" sz="1500">
              <a:latin typeface="+mn-ea"/>
            </a:endParaRPr>
          </a:p>
        </p:txBody>
      </p:sp>
      <p:sp>
        <p:nvSpPr>
          <p:cNvPr id="13" name="文本框 1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4543796" y="4430055"/>
            <a:ext cx="30318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3200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5019222" y="886756"/>
            <a:ext cx="2095500" cy="2921000"/>
          </a:xfrm>
          <a:custGeom>
            <a:avLst/>
            <a:gdLst>
              <a:gd name="connsiteX0" fmla="*/ 0 w 2095500"/>
              <a:gd name="connsiteY0" fmla="*/ 0 h 2921000"/>
              <a:gd name="connsiteX1" fmla="*/ 2095500 w 2095500"/>
              <a:gd name="connsiteY1" fmla="*/ 0 h 2921000"/>
              <a:gd name="connsiteX2" fmla="*/ 2095500 w 2095500"/>
              <a:gd name="connsiteY2" fmla="*/ 2921000 h 2921000"/>
              <a:gd name="connsiteX3" fmla="*/ 0 w 2095500"/>
              <a:gd name="connsiteY3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2921000">
                <a:moveTo>
                  <a:pt x="0" y="0"/>
                </a:moveTo>
                <a:lnTo>
                  <a:pt x="2095500" y="0"/>
                </a:lnTo>
                <a:lnTo>
                  <a:pt x="2095500" y="2921000"/>
                </a:lnTo>
                <a:lnTo>
                  <a:pt x="0" y="2921000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7813542" y="886756"/>
            <a:ext cx="2095500" cy="2921000"/>
          </a:xfrm>
          <a:custGeom>
            <a:avLst/>
            <a:gdLst>
              <a:gd name="connsiteX0" fmla="*/ 0 w 2095500"/>
              <a:gd name="connsiteY0" fmla="*/ 0 h 2921000"/>
              <a:gd name="connsiteX1" fmla="*/ 2095500 w 2095500"/>
              <a:gd name="connsiteY1" fmla="*/ 0 h 2921000"/>
              <a:gd name="connsiteX2" fmla="*/ 2095500 w 2095500"/>
              <a:gd name="connsiteY2" fmla="*/ 2921000 h 2921000"/>
              <a:gd name="connsiteX3" fmla="*/ 0 w 2095500"/>
              <a:gd name="connsiteY3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2921000">
                <a:moveTo>
                  <a:pt x="0" y="0"/>
                </a:moveTo>
                <a:lnTo>
                  <a:pt x="2095500" y="0"/>
                </a:lnTo>
                <a:lnTo>
                  <a:pt x="2095500" y="2921000"/>
                </a:lnTo>
                <a:lnTo>
                  <a:pt x="0" y="292100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 rot="5400000">
            <a:off x="2667000" y="-2666999"/>
            <a:ext cx="6858001" cy="12192002"/>
          </a:xfrm>
          <a:prstGeom prst="rect">
            <a:avLst/>
          </a:prstGeom>
        </p:spPr>
      </p:pic>
      <p:sp>
        <p:nvSpPr>
          <p:cNvPr id="16" name="矩形 15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/>
          <p:nvPr/>
        </p:nvSpPr>
        <p:spPr>
          <a:xfrm>
            <a:off x="6070599" y="1"/>
            <a:ext cx="6121401" cy="6857999"/>
          </a:xfrm>
          <a:prstGeom prst="rect">
            <a:avLst/>
          </a:prstGeom>
          <a:solidFill>
            <a:schemeClr val="tx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矩形 2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/>
          <p:nvPr/>
        </p:nvSpPr>
        <p:spPr>
          <a:xfrm>
            <a:off x="0" y="0"/>
            <a:ext cx="607695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 txBox="1"/>
          <p:nvPr/>
        </p:nvSpPr>
        <p:spPr>
          <a:xfrm>
            <a:off x="8181418" y="1150897"/>
            <a:ext cx="2215991" cy="4324261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r>
              <a:rPr lang="zh-CN" altLang="en-US" sz="6600">
                <a:solidFill>
                  <a:schemeClr val="bg1"/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rPr>
              <a:t>菡萏金芙蓉</a:t>
            </a:r>
            <a:endParaRPr lang="zh-CN" altLang="en-US" sz="660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  <a:p>
            <a:r>
              <a:rPr lang="zh-CN" altLang="en-US" sz="6600">
                <a:solidFill>
                  <a:schemeClr val="bg1"/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rPr>
              <a:t>丹崖夹石柱</a:t>
            </a:r>
            <a:endParaRPr lang="zh-CN" altLang="en-US" sz="6600">
              <a:solidFill>
                <a:schemeClr val="bg1"/>
              </a:solidFill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cxnSp>
        <p:nvCxnSpPr>
          <p:cNvPr id="6" name="直接连接符 5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CxnSpPr/>
          <p:nvPr/>
        </p:nvCxnSpPr>
        <p:spPr>
          <a:xfrm>
            <a:off x="8447985" y="5604491"/>
            <a:ext cx="16828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/>
          <p:nvPr/>
        </p:nvSpPr>
        <p:spPr>
          <a:xfrm>
            <a:off x="1183093" y="1373680"/>
            <a:ext cx="342733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刚才李白掷下的毛笔已化成一座笔峰，笔尖化成了一棵松树，矗立在散花坞中</a:t>
            </a:r>
            <a:endParaRPr lang="zh-CN" altLang="en-US" sz="1200">
              <a:solidFill>
                <a:schemeClr val="bg1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e7d195523061f1c0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 hidden="1"/>
          <p:cNvSpPr txBox="1"/>
          <p:nvPr/>
        </p:nvSpPr>
        <p:spPr>
          <a:xfrm>
            <a:off x="-355600" y="1803400"/>
            <a:ext cx="208455" cy="5576911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00">
                <a:latin typeface="+mn-ea"/>
              </a:rPr>
              <a:t>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</a:t>
            </a:r>
            <a:endParaRPr lang="zh-CN" altLang="en-US" sz="100" dirty="0">
              <a:latin typeface="+mn-ea"/>
            </a:endParaRPr>
          </a:p>
        </p:txBody>
      </p:sp>
      <p:sp>
        <p:nvSpPr>
          <p:cNvPr id="17" name="矩形 16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/>
          <p:nvPr/>
        </p:nvSpPr>
        <p:spPr>
          <a:xfrm>
            <a:off x="1183093" y="3049506"/>
            <a:ext cx="342733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刚才李白掷下的毛笔已化成一座笔峰，笔尖化成了一棵松树，矗立在散花坞中</a:t>
            </a:r>
            <a:endParaRPr lang="zh-CN" altLang="en-US" sz="1200">
              <a:solidFill>
                <a:schemeClr val="bg1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2" name="矩形 21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/>
          <p:nvPr/>
        </p:nvSpPr>
        <p:spPr>
          <a:xfrm>
            <a:off x="1183093" y="4725332"/>
            <a:ext cx="342733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刚才李白掷下的毛笔已化成一座笔峰，笔尖化成了一棵松树，矗立在散花坞中</a:t>
            </a:r>
            <a:endParaRPr lang="zh-CN" altLang="en-US" sz="1200">
              <a:solidFill>
                <a:schemeClr val="bg1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 rot="2700000">
            <a:off x="2523606" y="-1374659"/>
            <a:ext cx="10014290" cy="10014290"/>
          </a:xfrm>
          <a:prstGeom prst="rect">
            <a:avLst/>
          </a:prstGeom>
          <a:noFill/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 rot="5400000">
            <a:off x="-1016000" y="1016001"/>
            <a:ext cx="6857999" cy="4825999"/>
          </a:xfrm>
          <a:custGeom>
            <a:avLst/>
            <a:gdLst>
              <a:gd name="connsiteX0" fmla="*/ 0 w 6857999"/>
              <a:gd name="connsiteY0" fmla="*/ 3236507 h 4533899"/>
              <a:gd name="connsiteX1" fmla="*/ 0 w 6857999"/>
              <a:gd name="connsiteY1" fmla="*/ 0 h 4533899"/>
              <a:gd name="connsiteX2" fmla="*/ 6847858 w 6857999"/>
              <a:gd name="connsiteY2" fmla="*/ 1318963 h 4533899"/>
              <a:gd name="connsiteX3" fmla="*/ 6857999 w 6857999"/>
              <a:gd name="connsiteY3" fmla="*/ 4533899 h 453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4533899">
                <a:moveTo>
                  <a:pt x="0" y="3236507"/>
                </a:moveTo>
                <a:lnTo>
                  <a:pt x="0" y="0"/>
                </a:lnTo>
                <a:lnTo>
                  <a:pt x="6847858" y="1318963"/>
                </a:lnTo>
                <a:lnTo>
                  <a:pt x="6857999" y="4533899"/>
                </a:lnTo>
                <a:close/>
              </a:path>
            </a:pathLst>
          </a:custGeom>
        </p:spPr>
      </p:pic>
      <p:cxnSp>
        <p:nvCxnSpPr>
          <p:cNvPr id="11" name="直接连接符 10"/>
          <p:cNvCxnSpPr/>
          <p:nvPr/>
        </p:nvCxnSpPr>
        <p:spPr>
          <a:xfrm flipH="1">
            <a:off x="3619501" y="-1"/>
            <a:ext cx="1371600" cy="6858000"/>
          </a:xfrm>
          <a:prstGeom prst="line">
            <a:avLst/>
          </a:prstGeom>
          <a:ln w="38100">
            <a:solidFill>
              <a:srgbClr val="0575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5631120" y="4209032"/>
            <a:ext cx="4450434" cy="937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500">
                <a:latin typeface="+mn-ea"/>
              </a:rPr>
              <a:t>他这才告辞长老而去。长老送走李白，回过头来，不禁大吃一惊，刚才李白掷下的毛笔已化成一座笔峰，笔尖化成了一棵松树，矗立在散花坞中</a:t>
            </a:r>
            <a:endParaRPr lang="zh-CN" altLang="en-US" sz="1500">
              <a:latin typeface="+mn-ea"/>
            </a:endParaRPr>
          </a:p>
        </p:txBody>
      </p:sp>
      <p:sp>
        <p:nvSpPr>
          <p:cNvPr id="21" name="文本框 20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 txBox="1"/>
          <p:nvPr/>
        </p:nvSpPr>
        <p:spPr>
          <a:xfrm>
            <a:off x="5631119" y="3340100"/>
            <a:ext cx="3560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请输入你的标题</a:t>
            </a:r>
            <a:endParaRPr lang="en-US" altLang="zh-CN" sz="3200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cxnSp>
        <p:nvCxnSpPr>
          <p:cNvPr id="22" name="直接连接符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CxnSpPr/>
          <p:nvPr/>
        </p:nvCxnSpPr>
        <p:spPr>
          <a:xfrm>
            <a:off x="5704250" y="4045021"/>
            <a:ext cx="43773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5704250" y="4045021"/>
            <a:ext cx="1146034" cy="45719"/>
          </a:xfrm>
          <a:prstGeom prst="rect">
            <a:avLst/>
          </a:prstGeom>
          <a:solidFill>
            <a:srgbClr val="057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4B3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出自【趣你的PPT】(微信:qunideppt)：最优质的PPT资源库"/>
          <p:cNvCxnSpPr/>
          <p:nvPr/>
        </p:nvCxnSpPr>
        <p:spPr>
          <a:xfrm flipV="1">
            <a:off x="5123262" y="3515193"/>
            <a:ext cx="0" cy="723052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出自【趣你的PPT】(微信:qunideppt)：最优质的PPT资源库"/>
          <p:cNvCxnSpPr/>
          <p:nvPr/>
        </p:nvCxnSpPr>
        <p:spPr>
          <a:xfrm flipV="1">
            <a:off x="7956897" y="3515193"/>
            <a:ext cx="0" cy="723052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出自【趣你的PPT】(微信:qunideppt)：最优质的PPT资源库"/>
          <p:cNvSpPr/>
          <p:nvPr/>
        </p:nvSpPr>
        <p:spPr>
          <a:xfrm flipH="1">
            <a:off x="-1" y="3309242"/>
            <a:ext cx="10210800" cy="772235"/>
          </a:xfrm>
          <a:prstGeom prst="bentArrow">
            <a:avLst>
              <a:gd name="adj1" fmla="val 17673"/>
              <a:gd name="adj2" fmla="val 2457"/>
              <a:gd name="adj3" fmla="val 0"/>
              <a:gd name="adj4" fmla="val 513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出自【趣你的PPT】(微信:qunideppt)：最优质的PPT资源库"/>
          <p:cNvSpPr/>
          <p:nvPr/>
        </p:nvSpPr>
        <p:spPr>
          <a:xfrm>
            <a:off x="10095895" y="3945966"/>
            <a:ext cx="172658" cy="17265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出自【趣你的PPT】(微信:qunideppt)：最优质的PPT资源库"/>
          <p:cNvCxnSpPr/>
          <p:nvPr/>
        </p:nvCxnSpPr>
        <p:spPr>
          <a:xfrm flipV="1">
            <a:off x="2370014" y="3515193"/>
            <a:ext cx="0" cy="723052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出自【趣你的PPT】(微信:qunideppt)：最优质的PPT资源库"/>
          <p:cNvSpPr txBox="1"/>
          <p:nvPr/>
        </p:nvSpPr>
        <p:spPr>
          <a:xfrm>
            <a:off x="1665834" y="4444757"/>
            <a:ext cx="1498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请输入标题</a:t>
            </a:r>
            <a:endParaRPr lang="zh-CN" altLang="en-US" sz="2000" b="1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14" name="出自【趣你的PPT】(微信:qunideppt)：最优质的PPT资源库"/>
          <p:cNvSpPr txBox="1"/>
          <p:nvPr/>
        </p:nvSpPr>
        <p:spPr>
          <a:xfrm>
            <a:off x="4418559" y="4444757"/>
            <a:ext cx="1498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请输入标题</a:t>
            </a:r>
            <a:endParaRPr lang="zh-CN" altLang="en-US" sz="2000" b="1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15" name="出自【趣你的PPT】(微信:qunideppt)：最优质的PPT资源库"/>
          <p:cNvSpPr txBox="1"/>
          <p:nvPr/>
        </p:nvSpPr>
        <p:spPr>
          <a:xfrm>
            <a:off x="7190601" y="4434709"/>
            <a:ext cx="1498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书体坊米芾体" panose="02010601030101010101" pitchFamily="2" charset="-122"/>
                <a:ea typeface="书体坊米芾体" panose="02010601030101010101" pitchFamily="2" charset="-122"/>
              </a:rPr>
              <a:t>请输入标题</a:t>
            </a:r>
            <a:endParaRPr lang="zh-CN" altLang="en-US" sz="2000" b="1" dirty="0"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29" name="任意多边形 77"/>
          <p:cNvSpPr/>
          <p:nvPr/>
        </p:nvSpPr>
        <p:spPr bwMode="auto">
          <a:xfrm rot="8100000">
            <a:off x="1870776" y="2792578"/>
            <a:ext cx="1010525" cy="1008045"/>
          </a:xfrm>
          <a:custGeom>
            <a:avLst/>
            <a:gdLst>
              <a:gd name="connsiteX0" fmla="*/ 1624002 w 2604155"/>
              <a:gd name="connsiteY0" fmla="*/ 422174 h 2597765"/>
              <a:gd name="connsiteX1" fmla="*/ 1623631 w 2604155"/>
              <a:gd name="connsiteY1" fmla="*/ 398864 h 2597765"/>
              <a:gd name="connsiteX2" fmla="*/ 1635472 w 2604155"/>
              <a:gd name="connsiteY2" fmla="*/ 410705 h 2597765"/>
              <a:gd name="connsiteX3" fmla="*/ 1392071 w 2604155"/>
              <a:gd name="connsiteY3" fmla="*/ 204172 h 2597765"/>
              <a:gd name="connsiteX4" fmla="*/ 1428939 w 2604155"/>
              <a:gd name="connsiteY4" fmla="*/ 204172 h 2597765"/>
              <a:gd name="connsiteX5" fmla="*/ 1422346 w 2604155"/>
              <a:gd name="connsiteY5" fmla="*/ 197578 h 2597765"/>
              <a:gd name="connsiteX6" fmla="*/ 1410505 w 2604155"/>
              <a:gd name="connsiteY6" fmla="*/ 185738 h 2597765"/>
              <a:gd name="connsiteX7" fmla="*/ 1440338 w 2604155"/>
              <a:gd name="connsiteY7" fmla="*/ 366097 h 2597765"/>
              <a:gd name="connsiteX8" fmla="*/ 1460091 w 2604155"/>
              <a:gd name="connsiteY8" fmla="*/ 372960 h 2597765"/>
              <a:gd name="connsiteX9" fmla="*/ 1507081 w 2604155"/>
              <a:gd name="connsiteY9" fmla="*/ 397011 h 2597765"/>
              <a:gd name="connsiteX10" fmla="*/ 1554072 w 2604155"/>
              <a:gd name="connsiteY10" fmla="*/ 421062 h 2597765"/>
              <a:gd name="connsiteX11" fmla="*/ 1601453 w 2604155"/>
              <a:gd name="connsiteY11" fmla="*/ 431259 h 2597765"/>
              <a:gd name="connsiteX12" fmla="*/ 1607496 w 2604155"/>
              <a:gd name="connsiteY12" fmla="*/ 431259 h 2597765"/>
              <a:gd name="connsiteX13" fmla="*/ 1607496 w 2604155"/>
              <a:gd name="connsiteY13" fmla="*/ 432560 h 2597765"/>
              <a:gd name="connsiteX14" fmla="*/ 1612533 w 2604155"/>
              <a:gd name="connsiteY14" fmla="*/ 433644 h 2597765"/>
              <a:gd name="connsiteX15" fmla="*/ 1624002 w 2604155"/>
              <a:gd name="connsiteY15" fmla="*/ 422174 h 2597765"/>
              <a:gd name="connsiteX16" fmla="*/ 1635842 w 2604155"/>
              <a:gd name="connsiteY16" fmla="*/ 434014 h 2597765"/>
              <a:gd name="connsiteX17" fmla="*/ 1647312 w 2604155"/>
              <a:gd name="connsiteY17" fmla="*/ 422544 h 2597765"/>
              <a:gd name="connsiteX18" fmla="*/ 1658781 w 2604155"/>
              <a:gd name="connsiteY18" fmla="*/ 411075 h 2597765"/>
              <a:gd name="connsiteX19" fmla="*/ 1670622 w 2604155"/>
              <a:gd name="connsiteY19" fmla="*/ 422915 h 2597765"/>
              <a:gd name="connsiteX20" fmla="*/ 1682092 w 2604155"/>
              <a:gd name="connsiteY20" fmla="*/ 411445 h 2597765"/>
              <a:gd name="connsiteX21" fmla="*/ 1705773 w 2604155"/>
              <a:gd name="connsiteY21" fmla="*/ 435126 h 2597765"/>
              <a:gd name="connsiteX22" fmla="*/ 1717612 w 2604155"/>
              <a:gd name="connsiteY22" fmla="*/ 446966 h 2597765"/>
              <a:gd name="connsiteX23" fmla="*/ 1729082 w 2604155"/>
              <a:gd name="connsiteY23" fmla="*/ 435497 h 2597765"/>
              <a:gd name="connsiteX24" fmla="*/ 1740552 w 2604155"/>
              <a:gd name="connsiteY24" fmla="*/ 424027 h 2597765"/>
              <a:gd name="connsiteX25" fmla="*/ 1752392 w 2604155"/>
              <a:gd name="connsiteY25" fmla="*/ 435868 h 2597765"/>
              <a:gd name="connsiteX26" fmla="*/ 1764233 w 2604155"/>
              <a:gd name="connsiteY26" fmla="*/ 447708 h 2597765"/>
              <a:gd name="connsiteX27" fmla="*/ 1776073 w 2604155"/>
              <a:gd name="connsiteY27" fmla="*/ 459549 h 2597765"/>
              <a:gd name="connsiteX28" fmla="*/ 1764604 w 2604155"/>
              <a:gd name="connsiteY28" fmla="*/ 471018 h 2597765"/>
              <a:gd name="connsiteX29" fmla="*/ 1776444 w 2604155"/>
              <a:gd name="connsiteY29" fmla="*/ 482859 h 2597765"/>
              <a:gd name="connsiteX30" fmla="*/ 1787914 w 2604155"/>
              <a:gd name="connsiteY30" fmla="*/ 471389 h 2597765"/>
              <a:gd name="connsiteX31" fmla="*/ 1811223 w 2604155"/>
              <a:gd name="connsiteY31" fmla="*/ 471759 h 2597765"/>
              <a:gd name="connsiteX32" fmla="*/ 1823063 w 2604155"/>
              <a:gd name="connsiteY32" fmla="*/ 483600 h 2597765"/>
              <a:gd name="connsiteX33" fmla="*/ 1834904 w 2604155"/>
              <a:gd name="connsiteY33" fmla="*/ 495440 h 2597765"/>
              <a:gd name="connsiteX34" fmla="*/ 1823434 w 2604155"/>
              <a:gd name="connsiteY34" fmla="*/ 506910 h 2597765"/>
              <a:gd name="connsiteX35" fmla="*/ 1835275 w 2604155"/>
              <a:gd name="connsiteY35" fmla="*/ 518750 h 2597765"/>
              <a:gd name="connsiteX36" fmla="*/ 1846744 w 2604155"/>
              <a:gd name="connsiteY36" fmla="*/ 507281 h 2597765"/>
              <a:gd name="connsiteX37" fmla="*/ 1858584 w 2604155"/>
              <a:gd name="connsiteY37" fmla="*/ 519121 h 2597765"/>
              <a:gd name="connsiteX38" fmla="*/ 1870425 w 2604155"/>
              <a:gd name="connsiteY38" fmla="*/ 530961 h 2597765"/>
              <a:gd name="connsiteX39" fmla="*/ 1882265 w 2604155"/>
              <a:gd name="connsiteY39" fmla="*/ 542802 h 2597765"/>
              <a:gd name="connsiteX40" fmla="*/ 1894105 w 2604155"/>
              <a:gd name="connsiteY40" fmla="*/ 554641 h 2597765"/>
              <a:gd name="connsiteX41" fmla="*/ 1917415 w 2604155"/>
              <a:gd name="connsiteY41" fmla="*/ 555012 h 2597765"/>
              <a:gd name="connsiteX42" fmla="*/ 1929256 w 2604155"/>
              <a:gd name="connsiteY42" fmla="*/ 566853 h 2597765"/>
              <a:gd name="connsiteX43" fmla="*/ 1940726 w 2604155"/>
              <a:gd name="connsiteY43" fmla="*/ 555383 h 2597765"/>
              <a:gd name="connsiteX44" fmla="*/ 1952566 w 2604155"/>
              <a:gd name="connsiteY44" fmla="*/ 567224 h 2597765"/>
              <a:gd name="connsiteX45" fmla="*/ 1975876 w 2604155"/>
              <a:gd name="connsiteY45" fmla="*/ 567593 h 2597765"/>
              <a:gd name="connsiteX46" fmla="*/ 1975505 w 2604155"/>
              <a:gd name="connsiteY46" fmla="*/ 544284 h 2597765"/>
              <a:gd name="connsiteX47" fmla="*/ 1963665 w 2604155"/>
              <a:gd name="connsiteY47" fmla="*/ 532444 h 2597765"/>
              <a:gd name="connsiteX48" fmla="*/ 1975134 w 2604155"/>
              <a:gd name="connsiteY48" fmla="*/ 520974 h 2597765"/>
              <a:gd name="connsiteX49" fmla="*/ 1963294 w 2604155"/>
              <a:gd name="connsiteY49" fmla="*/ 509134 h 2597765"/>
              <a:gd name="connsiteX50" fmla="*/ 1951453 w 2604155"/>
              <a:gd name="connsiteY50" fmla="*/ 497293 h 2597765"/>
              <a:gd name="connsiteX51" fmla="*/ 1939614 w 2604155"/>
              <a:gd name="connsiteY51" fmla="*/ 485453 h 2597765"/>
              <a:gd name="connsiteX52" fmla="*/ 1934082 w 2604155"/>
              <a:gd name="connsiteY52" fmla="*/ 479921 h 2597765"/>
              <a:gd name="connsiteX53" fmla="*/ 1925647 w 2604155"/>
              <a:gd name="connsiteY53" fmla="*/ 479921 h 2597765"/>
              <a:gd name="connsiteX54" fmla="*/ 1925647 w 2604155"/>
              <a:gd name="connsiteY54" fmla="*/ 475739 h 2597765"/>
              <a:gd name="connsiteX55" fmla="*/ 1916304 w 2604155"/>
              <a:gd name="connsiteY55" fmla="*/ 485082 h 2597765"/>
              <a:gd name="connsiteX56" fmla="*/ 1904463 w 2604155"/>
              <a:gd name="connsiteY56" fmla="*/ 473242 h 2597765"/>
              <a:gd name="connsiteX57" fmla="*/ 1881153 w 2604155"/>
              <a:gd name="connsiteY57" fmla="*/ 472871 h 2597765"/>
              <a:gd name="connsiteX58" fmla="*/ 1869313 w 2604155"/>
              <a:gd name="connsiteY58" fmla="*/ 461031 h 2597765"/>
              <a:gd name="connsiteX59" fmla="*/ 1857473 w 2604155"/>
              <a:gd name="connsiteY59" fmla="*/ 449191 h 2597765"/>
              <a:gd name="connsiteX60" fmla="*/ 1845632 w 2604155"/>
              <a:gd name="connsiteY60" fmla="*/ 437350 h 2597765"/>
              <a:gd name="connsiteX61" fmla="*/ 1822322 w 2604155"/>
              <a:gd name="connsiteY61" fmla="*/ 436979 h 2597765"/>
              <a:gd name="connsiteX62" fmla="*/ 1816602 w 2604155"/>
              <a:gd name="connsiteY62" fmla="*/ 431259 h 2597765"/>
              <a:gd name="connsiteX63" fmla="*/ 1791689 w 2604155"/>
              <a:gd name="connsiteY63" fmla="*/ 431259 h 2597765"/>
              <a:gd name="connsiteX64" fmla="*/ 1774944 w 2604155"/>
              <a:gd name="connsiteY64" fmla="*/ 415039 h 2597765"/>
              <a:gd name="connsiteX65" fmla="*/ 1758199 w 2604155"/>
              <a:gd name="connsiteY65" fmla="*/ 415039 h 2597765"/>
              <a:gd name="connsiteX66" fmla="*/ 1741454 w 2604155"/>
              <a:gd name="connsiteY66" fmla="*/ 415039 h 2597765"/>
              <a:gd name="connsiteX67" fmla="*/ 1741454 w 2604155"/>
              <a:gd name="connsiteY67" fmla="*/ 398819 h 2597765"/>
              <a:gd name="connsiteX68" fmla="*/ 1724710 w 2604155"/>
              <a:gd name="connsiteY68" fmla="*/ 398819 h 2597765"/>
              <a:gd name="connsiteX69" fmla="*/ 1707965 w 2604155"/>
              <a:gd name="connsiteY69" fmla="*/ 382598 h 2597765"/>
              <a:gd name="connsiteX70" fmla="*/ 1691220 w 2604155"/>
              <a:gd name="connsiteY70" fmla="*/ 382598 h 2597765"/>
              <a:gd name="connsiteX71" fmla="*/ 1674475 w 2604155"/>
              <a:gd name="connsiteY71" fmla="*/ 366377 h 2597765"/>
              <a:gd name="connsiteX72" fmla="*/ 1657731 w 2604155"/>
              <a:gd name="connsiteY72" fmla="*/ 366377 h 2597765"/>
              <a:gd name="connsiteX73" fmla="*/ 1674475 w 2604155"/>
              <a:gd name="connsiteY73" fmla="*/ 350157 h 2597765"/>
              <a:gd name="connsiteX74" fmla="*/ 1674475 w 2604155"/>
              <a:gd name="connsiteY74" fmla="*/ 341412 h 2597765"/>
              <a:gd name="connsiteX75" fmla="*/ 1657731 w 2604155"/>
              <a:gd name="connsiteY75" fmla="*/ 341146 h 2597765"/>
              <a:gd name="connsiteX76" fmla="*/ 1657731 w 2604155"/>
              <a:gd name="connsiteY76" fmla="*/ 350157 h 2597765"/>
              <a:gd name="connsiteX77" fmla="*/ 1640986 w 2604155"/>
              <a:gd name="connsiteY77" fmla="*/ 350157 h 2597765"/>
              <a:gd name="connsiteX78" fmla="*/ 1640986 w 2604155"/>
              <a:gd name="connsiteY78" fmla="*/ 366377 h 2597765"/>
              <a:gd name="connsiteX79" fmla="*/ 1624241 w 2604155"/>
              <a:gd name="connsiteY79" fmla="*/ 350157 h 2597765"/>
              <a:gd name="connsiteX80" fmla="*/ 1607496 w 2604155"/>
              <a:gd name="connsiteY80" fmla="*/ 333937 h 2597765"/>
              <a:gd name="connsiteX81" fmla="*/ 1590752 w 2604155"/>
              <a:gd name="connsiteY81" fmla="*/ 333937 h 2597765"/>
              <a:gd name="connsiteX82" fmla="*/ 1574007 w 2604155"/>
              <a:gd name="connsiteY82" fmla="*/ 333937 h 2597765"/>
              <a:gd name="connsiteX83" fmla="*/ 1574007 w 2604155"/>
              <a:gd name="connsiteY83" fmla="*/ 350157 h 2597765"/>
              <a:gd name="connsiteX84" fmla="*/ 1557262 w 2604155"/>
              <a:gd name="connsiteY84" fmla="*/ 350157 h 2597765"/>
              <a:gd name="connsiteX85" fmla="*/ 1540517 w 2604155"/>
              <a:gd name="connsiteY85" fmla="*/ 350157 h 2597765"/>
              <a:gd name="connsiteX86" fmla="*/ 1523773 w 2604155"/>
              <a:gd name="connsiteY86" fmla="*/ 350157 h 2597765"/>
              <a:gd name="connsiteX87" fmla="*/ 1523773 w 2604155"/>
              <a:gd name="connsiteY87" fmla="*/ 333936 h 2597765"/>
              <a:gd name="connsiteX88" fmla="*/ 1507028 w 2604155"/>
              <a:gd name="connsiteY88" fmla="*/ 333936 h 2597765"/>
              <a:gd name="connsiteX89" fmla="*/ 1507028 w 2604155"/>
              <a:gd name="connsiteY89" fmla="*/ 350157 h 2597765"/>
              <a:gd name="connsiteX90" fmla="*/ 1490283 w 2604155"/>
              <a:gd name="connsiteY90" fmla="*/ 350157 h 2597765"/>
              <a:gd name="connsiteX91" fmla="*/ 1473538 w 2604155"/>
              <a:gd name="connsiteY91" fmla="*/ 350157 h 2597765"/>
              <a:gd name="connsiteX92" fmla="*/ 1456794 w 2604155"/>
              <a:gd name="connsiteY92" fmla="*/ 350157 h 2597765"/>
              <a:gd name="connsiteX93" fmla="*/ 1413471 w 2604155"/>
              <a:gd name="connsiteY93" fmla="*/ 372217 h 2597765"/>
              <a:gd name="connsiteX94" fmla="*/ 1419311 w 2604155"/>
              <a:gd name="connsiteY94" fmla="*/ 366377 h 2597765"/>
              <a:gd name="connsiteX95" fmla="*/ 1407631 w 2604155"/>
              <a:gd name="connsiteY95" fmla="*/ 366377 h 2597765"/>
              <a:gd name="connsiteX96" fmla="*/ 1377972 w 2604155"/>
              <a:gd name="connsiteY96" fmla="*/ 382598 h 2597765"/>
              <a:gd name="connsiteX97" fmla="*/ 1379411 w 2604155"/>
              <a:gd name="connsiteY97" fmla="*/ 382598 h 2597765"/>
              <a:gd name="connsiteX98" fmla="*/ 1390161 w 2604155"/>
              <a:gd name="connsiteY98" fmla="*/ 371847 h 2597765"/>
              <a:gd name="connsiteX99" fmla="*/ 1395631 w 2604155"/>
              <a:gd name="connsiteY99" fmla="*/ 366377 h 2597765"/>
              <a:gd name="connsiteX100" fmla="*/ 1389815 w 2604155"/>
              <a:gd name="connsiteY100" fmla="*/ 366377 h 2597765"/>
              <a:gd name="connsiteX101" fmla="*/ 1373070 w 2604155"/>
              <a:gd name="connsiteY101" fmla="*/ 366377 h 2597765"/>
              <a:gd name="connsiteX102" fmla="*/ 1367321 w 2604155"/>
              <a:gd name="connsiteY102" fmla="*/ 371947 h 2597765"/>
              <a:gd name="connsiteX103" fmla="*/ 887472 w 2604155"/>
              <a:gd name="connsiteY103" fmla="*/ 252833 h 2597765"/>
              <a:gd name="connsiteX104" fmla="*/ 904217 w 2604155"/>
              <a:gd name="connsiteY104" fmla="*/ 236613 h 2597765"/>
              <a:gd name="connsiteX105" fmla="*/ 920962 w 2604155"/>
              <a:gd name="connsiteY105" fmla="*/ 252833 h 2597765"/>
              <a:gd name="connsiteX106" fmla="*/ 904217 w 2604155"/>
              <a:gd name="connsiteY106" fmla="*/ 252834 h 2597765"/>
              <a:gd name="connsiteX107" fmla="*/ 820493 w 2604155"/>
              <a:gd name="connsiteY107" fmla="*/ 231096 h 2597765"/>
              <a:gd name="connsiteX108" fmla="*/ 828497 w 2604155"/>
              <a:gd name="connsiteY108" fmla="*/ 223091 h 2597765"/>
              <a:gd name="connsiteX109" fmla="*/ 825799 w 2604155"/>
              <a:gd name="connsiteY109" fmla="*/ 220393 h 2597765"/>
              <a:gd name="connsiteX110" fmla="*/ 820493 w 2604155"/>
              <a:gd name="connsiteY110" fmla="*/ 220393 h 2597765"/>
              <a:gd name="connsiteX111" fmla="*/ 2202717 w 2604155"/>
              <a:gd name="connsiteY111" fmla="*/ 1643189 h 2597765"/>
              <a:gd name="connsiteX112" fmla="*/ 2214187 w 2604155"/>
              <a:gd name="connsiteY112" fmla="*/ 1631719 h 2597765"/>
              <a:gd name="connsiteX113" fmla="*/ 2213816 w 2604155"/>
              <a:gd name="connsiteY113" fmla="*/ 1608409 h 2597765"/>
              <a:gd name="connsiteX114" fmla="*/ 2225286 w 2604155"/>
              <a:gd name="connsiteY114" fmla="*/ 1596939 h 2597765"/>
              <a:gd name="connsiteX115" fmla="*/ 2236755 w 2604155"/>
              <a:gd name="connsiteY115" fmla="*/ 1585470 h 2597765"/>
              <a:gd name="connsiteX116" fmla="*/ 2236385 w 2604155"/>
              <a:gd name="connsiteY116" fmla="*/ 1562160 h 2597765"/>
              <a:gd name="connsiteX117" fmla="*/ 2247855 w 2604155"/>
              <a:gd name="connsiteY117" fmla="*/ 1550691 h 2597765"/>
              <a:gd name="connsiteX118" fmla="*/ 2236014 w 2604155"/>
              <a:gd name="connsiteY118" fmla="*/ 1538850 h 2597765"/>
              <a:gd name="connsiteX119" fmla="*/ 2224174 w 2604155"/>
              <a:gd name="connsiteY119" fmla="*/ 1527010 h 2597765"/>
              <a:gd name="connsiteX120" fmla="*/ 2212704 w 2604155"/>
              <a:gd name="connsiteY120" fmla="*/ 1538480 h 2597765"/>
              <a:gd name="connsiteX121" fmla="*/ 2201234 w 2604155"/>
              <a:gd name="connsiteY121" fmla="*/ 1549949 h 2597765"/>
              <a:gd name="connsiteX122" fmla="*/ 2201605 w 2604155"/>
              <a:gd name="connsiteY122" fmla="*/ 1573259 h 2597765"/>
              <a:gd name="connsiteX123" fmla="*/ 2201976 w 2604155"/>
              <a:gd name="connsiteY123" fmla="*/ 1596569 h 2597765"/>
              <a:gd name="connsiteX124" fmla="*/ 2202346 w 2604155"/>
              <a:gd name="connsiteY124" fmla="*/ 1619879 h 2597765"/>
              <a:gd name="connsiteX125" fmla="*/ 2190876 w 2604155"/>
              <a:gd name="connsiteY125" fmla="*/ 1631349 h 2597765"/>
              <a:gd name="connsiteX126" fmla="*/ 636301 w 2604155"/>
              <a:gd name="connsiteY126" fmla="*/ 171731 h 2597765"/>
              <a:gd name="connsiteX127" fmla="*/ 636301 w 2604155"/>
              <a:gd name="connsiteY127" fmla="*/ 155511 h 2597765"/>
              <a:gd name="connsiteX128" fmla="*/ 653046 w 2604155"/>
              <a:gd name="connsiteY128" fmla="*/ 155511 h 2597765"/>
              <a:gd name="connsiteX129" fmla="*/ 586066 w 2604155"/>
              <a:gd name="connsiteY129" fmla="*/ 187951 h 2597765"/>
              <a:gd name="connsiteX130" fmla="*/ 602811 w 2604155"/>
              <a:gd name="connsiteY130" fmla="*/ 171731 h 2597765"/>
              <a:gd name="connsiteX131" fmla="*/ 619556 w 2604155"/>
              <a:gd name="connsiteY131" fmla="*/ 171731 h 2597765"/>
              <a:gd name="connsiteX132" fmla="*/ 636301 w 2604155"/>
              <a:gd name="connsiteY132" fmla="*/ 171731 h 2597765"/>
              <a:gd name="connsiteX133" fmla="*/ 602811 w 2604155"/>
              <a:gd name="connsiteY133" fmla="*/ 187951 h 2597765"/>
              <a:gd name="connsiteX134" fmla="*/ 1999228 w 2604155"/>
              <a:gd name="connsiteY134" fmla="*/ 2036123 h 2597765"/>
              <a:gd name="connsiteX135" fmla="*/ 2010698 w 2604155"/>
              <a:gd name="connsiteY135" fmla="*/ 2024653 h 2597765"/>
              <a:gd name="connsiteX136" fmla="*/ 2010327 w 2604155"/>
              <a:gd name="connsiteY136" fmla="*/ 2001343 h 2597765"/>
              <a:gd name="connsiteX137" fmla="*/ 2021797 w 2604155"/>
              <a:gd name="connsiteY137" fmla="*/ 1989873 h 2597765"/>
              <a:gd name="connsiteX138" fmla="*/ 2033637 w 2604155"/>
              <a:gd name="connsiteY138" fmla="*/ 2001714 h 2597765"/>
              <a:gd name="connsiteX139" fmla="*/ 2045477 w 2604155"/>
              <a:gd name="connsiteY139" fmla="*/ 2013554 h 2597765"/>
              <a:gd name="connsiteX140" fmla="*/ 2057318 w 2604155"/>
              <a:gd name="connsiteY140" fmla="*/ 2025394 h 2597765"/>
              <a:gd name="connsiteX141" fmla="*/ 2068788 w 2604155"/>
              <a:gd name="connsiteY141" fmla="*/ 2013925 h 2597765"/>
              <a:gd name="connsiteX142" fmla="*/ 2056947 w 2604155"/>
              <a:gd name="connsiteY142" fmla="*/ 2002084 h 2597765"/>
              <a:gd name="connsiteX143" fmla="*/ 2045107 w 2604155"/>
              <a:gd name="connsiteY143" fmla="*/ 1990244 h 2597765"/>
              <a:gd name="connsiteX144" fmla="*/ 2033267 w 2604155"/>
              <a:gd name="connsiteY144" fmla="*/ 1978404 h 2597765"/>
              <a:gd name="connsiteX145" fmla="*/ 2044736 w 2604155"/>
              <a:gd name="connsiteY145" fmla="*/ 1966934 h 2597765"/>
              <a:gd name="connsiteX146" fmla="*/ 2056206 w 2604155"/>
              <a:gd name="connsiteY146" fmla="*/ 1955465 h 2597765"/>
              <a:gd name="connsiteX147" fmla="*/ 2044365 w 2604155"/>
              <a:gd name="connsiteY147" fmla="*/ 1943624 h 2597765"/>
              <a:gd name="connsiteX148" fmla="*/ 2032896 w 2604155"/>
              <a:gd name="connsiteY148" fmla="*/ 1955094 h 2597765"/>
              <a:gd name="connsiteX149" fmla="*/ 2021426 w 2604155"/>
              <a:gd name="connsiteY149" fmla="*/ 1966563 h 2597765"/>
              <a:gd name="connsiteX150" fmla="*/ 2009957 w 2604155"/>
              <a:gd name="connsiteY150" fmla="*/ 1978033 h 2597765"/>
              <a:gd name="connsiteX151" fmla="*/ 1987388 w 2604155"/>
              <a:gd name="connsiteY151" fmla="*/ 2024283 h 2597765"/>
              <a:gd name="connsiteX152" fmla="*/ 1964449 w 2604155"/>
              <a:gd name="connsiteY152" fmla="*/ 2047222 h 2597765"/>
              <a:gd name="connsiteX153" fmla="*/ 1987759 w 2604155"/>
              <a:gd name="connsiteY153" fmla="*/ 2047592 h 2597765"/>
              <a:gd name="connsiteX154" fmla="*/ 1975918 w 2604155"/>
              <a:gd name="connsiteY154" fmla="*/ 2035752 h 2597765"/>
              <a:gd name="connsiteX155" fmla="*/ 1988870 w 2604155"/>
              <a:gd name="connsiteY155" fmla="*/ 2117522 h 2597765"/>
              <a:gd name="connsiteX156" fmla="*/ 2000340 w 2604155"/>
              <a:gd name="connsiteY156" fmla="*/ 2106053 h 2597765"/>
              <a:gd name="connsiteX157" fmla="*/ 2011810 w 2604155"/>
              <a:gd name="connsiteY157" fmla="*/ 2094583 h 2597765"/>
              <a:gd name="connsiteX158" fmla="*/ 2023280 w 2604155"/>
              <a:gd name="connsiteY158" fmla="*/ 2083113 h 2597765"/>
              <a:gd name="connsiteX159" fmla="*/ 2011439 w 2604155"/>
              <a:gd name="connsiteY159" fmla="*/ 2071273 h 2597765"/>
              <a:gd name="connsiteX160" fmla="*/ 2034749 w 2604155"/>
              <a:gd name="connsiteY160" fmla="*/ 2071644 h 2597765"/>
              <a:gd name="connsiteX161" fmla="*/ 2046219 w 2604155"/>
              <a:gd name="connsiteY161" fmla="*/ 2060174 h 2597765"/>
              <a:gd name="connsiteX162" fmla="*/ 2034378 w 2604155"/>
              <a:gd name="connsiteY162" fmla="*/ 2048334 h 2597765"/>
              <a:gd name="connsiteX163" fmla="*/ 2022909 w 2604155"/>
              <a:gd name="connsiteY163" fmla="*/ 2059803 h 2597765"/>
              <a:gd name="connsiteX164" fmla="*/ 2011439 w 2604155"/>
              <a:gd name="connsiteY164" fmla="*/ 2071273 h 2597765"/>
              <a:gd name="connsiteX165" fmla="*/ 1999970 w 2604155"/>
              <a:gd name="connsiteY165" fmla="*/ 2082742 h 2597765"/>
              <a:gd name="connsiteX166" fmla="*/ 1988500 w 2604155"/>
              <a:gd name="connsiteY166" fmla="*/ 2094212 h 2597765"/>
              <a:gd name="connsiteX167" fmla="*/ 1977030 w 2604155"/>
              <a:gd name="connsiteY167" fmla="*/ 2105682 h 2597765"/>
              <a:gd name="connsiteX168" fmla="*/ 1959640 w 2604155"/>
              <a:gd name="connsiteY168" fmla="*/ 2111231 h 2597765"/>
              <a:gd name="connsiteX169" fmla="*/ 1971296 w 2604155"/>
              <a:gd name="connsiteY169" fmla="*/ 2111416 h 2597765"/>
              <a:gd name="connsiteX170" fmla="*/ 1971110 w 2604155"/>
              <a:gd name="connsiteY170" fmla="*/ 2099761 h 2597765"/>
              <a:gd name="connsiteX171" fmla="*/ 1959455 w 2604155"/>
              <a:gd name="connsiteY171" fmla="*/ 2099576 h 2597765"/>
              <a:gd name="connsiteX172" fmla="*/ 1959640 w 2604155"/>
              <a:gd name="connsiteY172" fmla="*/ 2111231 h 2597765"/>
              <a:gd name="connsiteX173" fmla="*/ 1861964 w 2604155"/>
              <a:gd name="connsiteY173" fmla="*/ 2197069 h 2597765"/>
              <a:gd name="connsiteX174" fmla="*/ 1873433 w 2604155"/>
              <a:gd name="connsiteY174" fmla="*/ 2185599 h 2597765"/>
              <a:gd name="connsiteX175" fmla="*/ 1861593 w 2604155"/>
              <a:gd name="connsiteY175" fmla="*/ 2173759 h 2597765"/>
              <a:gd name="connsiteX176" fmla="*/ 1850123 w 2604155"/>
              <a:gd name="connsiteY176" fmla="*/ 2185228 h 2597765"/>
              <a:gd name="connsiteX177" fmla="*/ 1814972 w 2604155"/>
              <a:gd name="connsiteY177" fmla="*/ 2173017 h 2597765"/>
              <a:gd name="connsiteX178" fmla="*/ 1826442 w 2604155"/>
              <a:gd name="connsiteY178" fmla="*/ 2161547 h 2597765"/>
              <a:gd name="connsiteX179" fmla="*/ 1861222 w 2604155"/>
              <a:gd name="connsiteY179" fmla="*/ 2150448 h 2597765"/>
              <a:gd name="connsiteX180" fmla="*/ 1872691 w 2604155"/>
              <a:gd name="connsiteY180" fmla="*/ 2138979 h 2597765"/>
              <a:gd name="connsiteX181" fmla="*/ 1884161 w 2604155"/>
              <a:gd name="connsiteY181" fmla="*/ 2127509 h 2597765"/>
              <a:gd name="connsiteX182" fmla="*/ 1907100 w 2604155"/>
              <a:gd name="connsiteY182" fmla="*/ 2104570 h 2597765"/>
              <a:gd name="connsiteX183" fmla="*/ 1918570 w 2604155"/>
              <a:gd name="connsiteY183" fmla="*/ 2093100 h 2597765"/>
              <a:gd name="connsiteX184" fmla="*/ 1941880 w 2604155"/>
              <a:gd name="connsiteY184" fmla="*/ 2093471 h 2597765"/>
              <a:gd name="connsiteX185" fmla="*/ 1930040 w 2604155"/>
              <a:gd name="connsiteY185" fmla="*/ 2081631 h 2597765"/>
              <a:gd name="connsiteX186" fmla="*/ 1953349 w 2604155"/>
              <a:gd name="connsiteY186" fmla="*/ 2082001 h 2597765"/>
              <a:gd name="connsiteX187" fmla="*/ 1964819 w 2604155"/>
              <a:gd name="connsiteY187" fmla="*/ 2070531 h 2597765"/>
              <a:gd name="connsiteX188" fmla="*/ 1952979 w 2604155"/>
              <a:gd name="connsiteY188" fmla="*/ 2058691 h 2597765"/>
              <a:gd name="connsiteX189" fmla="*/ 1930040 w 2604155"/>
              <a:gd name="connsiteY189" fmla="*/ 2081631 h 2597765"/>
              <a:gd name="connsiteX190" fmla="*/ 1918199 w 2604155"/>
              <a:gd name="connsiteY190" fmla="*/ 2069790 h 2597765"/>
              <a:gd name="connsiteX191" fmla="*/ 1906730 w 2604155"/>
              <a:gd name="connsiteY191" fmla="*/ 2081260 h 2597765"/>
              <a:gd name="connsiteX192" fmla="*/ 1895260 w 2604155"/>
              <a:gd name="connsiteY192" fmla="*/ 2092730 h 2597765"/>
              <a:gd name="connsiteX193" fmla="*/ 1883790 w 2604155"/>
              <a:gd name="connsiteY193" fmla="*/ 2104199 h 2597765"/>
              <a:gd name="connsiteX194" fmla="*/ 1860480 w 2604155"/>
              <a:gd name="connsiteY194" fmla="*/ 2103828 h 2597765"/>
              <a:gd name="connsiteX195" fmla="*/ 1849010 w 2604155"/>
              <a:gd name="connsiteY195" fmla="*/ 2115298 h 2597765"/>
              <a:gd name="connsiteX196" fmla="*/ 1837541 w 2604155"/>
              <a:gd name="connsiteY196" fmla="*/ 2126768 h 2597765"/>
              <a:gd name="connsiteX197" fmla="*/ 1826071 w 2604155"/>
              <a:gd name="connsiteY197" fmla="*/ 2138237 h 2597765"/>
              <a:gd name="connsiteX198" fmla="*/ 1802761 w 2604155"/>
              <a:gd name="connsiteY198" fmla="*/ 2137867 h 2597765"/>
              <a:gd name="connsiteX199" fmla="*/ 1791292 w 2604155"/>
              <a:gd name="connsiteY199" fmla="*/ 2149336 h 2597765"/>
              <a:gd name="connsiteX200" fmla="*/ 1803132 w 2604155"/>
              <a:gd name="connsiteY200" fmla="*/ 2161177 h 2597765"/>
              <a:gd name="connsiteX201" fmla="*/ 385129 w 2604155"/>
              <a:gd name="connsiteY201" fmla="*/ 788111 h 2597765"/>
              <a:gd name="connsiteX202" fmla="*/ 401874 w 2604155"/>
              <a:gd name="connsiteY202" fmla="*/ 788111 h 2597765"/>
              <a:gd name="connsiteX203" fmla="*/ 401874 w 2604155"/>
              <a:gd name="connsiteY203" fmla="*/ 804332 h 2597765"/>
              <a:gd name="connsiteX204" fmla="*/ 418618 w 2604155"/>
              <a:gd name="connsiteY204" fmla="*/ 788111 h 2597765"/>
              <a:gd name="connsiteX205" fmla="*/ 418618 w 2604155"/>
              <a:gd name="connsiteY205" fmla="*/ 771890 h 2597765"/>
              <a:gd name="connsiteX206" fmla="*/ 435363 w 2604155"/>
              <a:gd name="connsiteY206" fmla="*/ 771891 h 2597765"/>
              <a:gd name="connsiteX207" fmla="*/ 435363 w 2604155"/>
              <a:gd name="connsiteY207" fmla="*/ 755670 h 2597765"/>
              <a:gd name="connsiteX208" fmla="*/ 452108 w 2604155"/>
              <a:gd name="connsiteY208" fmla="*/ 739450 h 2597765"/>
              <a:gd name="connsiteX209" fmla="*/ 452108 w 2604155"/>
              <a:gd name="connsiteY209" fmla="*/ 723229 h 2597765"/>
              <a:gd name="connsiteX210" fmla="*/ 468853 w 2604155"/>
              <a:gd name="connsiteY210" fmla="*/ 723229 h 2597765"/>
              <a:gd name="connsiteX211" fmla="*/ 468853 w 2604155"/>
              <a:gd name="connsiteY211" fmla="*/ 707009 h 2597765"/>
              <a:gd name="connsiteX212" fmla="*/ 452108 w 2604155"/>
              <a:gd name="connsiteY212" fmla="*/ 707009 h 2597765"/>
              <a:gd name="connsiteX213" fmla="*/ 435363 w 2604155"/>
              <a:gd name="connsiteY213" fmla="*/ 723229 h 2597765"/>
              <a:gd name="connsiteX214" fmla="*/ 418618 w 2604155"/>
              <a:gd name="connsiteY214" fmla="*/ 723229 h 2597765"/>
              <a:gd name="connsiteX215" fmla="*/ 401874 w 2604155"/>
              <a:gd name="connsiteY215" fmla="*/ 739450 h 2597765"/>
              <a:gd name="connsiteX216" fmla="*/ 401874 w 2604155"/>
              <a:gd name="connsiteY216" fmla="*/ 755670 h 2597765"/>
              <a:gd name="connsiteX217" fmla="*/ 385129 w 2604155"/>
              <a:gd name="connsiteY217" fmla="*/ 771891 h 2597765"/>
              <a:gd name="connsiteX218" fmla="*/ 385129 w 2604155"/>
              <a:gd name="connsiteY218" fmla="*/ 852993 h 2597765"/>
              <a:gd name="connsiteX219" fmla="*/ 401874 w 2604155"/>
              <a:gd name="connsiteY219" fmla="*/ 852993 h 2597765"/>
              <a:gd name="connsiteX220" fmla="*/ 418618 w 2604155"/>
              <a:gd name="connsiteY220" fmla="*/ 836772 h 2597765"/>
              <a:gd name="connsiteX221" fmla="*/ 418618 w 2604155"/>
              <a:gd name="connsiteY221" fmla="*/ 820553 h 2597765"/>
              <a:gd name="connsiteX222" fmla="*/ 435363 w 2604155"/>
              <a:gd name="connsiteY222" fmla="*/ 820553 h 2597765"/>
              <a:gd name="connsiteX223" fmla="*/ 435363 w 2604155"/>
              <a:gd name="connsiteY223" fmla="*/ 804332 h 2597765"/>
              <a:gd name="connsiteX224" fmla="*/ 418618 w 2604155"/>
              <a:gd name="connsiteY224" fmla="*/ 804332 h 2597765"/>
              <a:gd name="connsiteX225" fmla="*/ 418618 w 2604155"/>
              <a:gd name="connsiteY225" fmla="*/ 820553 h 2597765"/>
              <a:gd name="connsiteX226" fmla="*/ 401874 w 2604155"/>
              <a:gd name="connsiteY226" fmla="*/ 820553 h 2597765"/>
              <a:gd name="connsiteX227" fmla="*/ 385129 w 2604155"/>
              <a:gd name="connsiteY227" fmla="*/ 820553 h 2597765"/>
              <a:gd name="connsiteX228" fmla="*/ 385129 w 2604155"/>
              <a:gd name="connsiteY228" fmla="*/ 836773 h 2597765"/>
              <a:gd name="connsiteX229" fmla="*/ 234427 w 2604155"/>
              <a:gd name="connsiteY229" fmla="*/ 739450 h 2597765"/>
              <a:gd name="connsiteX230" fmla="*/ 251171 w 2604155"/>
              <a:gd name="connsiteY230" fmla="*/ 739450 h 2597765"/>
              <a:gd name="connsiteX231" fmla="*/ 267916 w 2604155"/>
              <a:gd name="connsiteY231" fmla="*/ 723229 h 2597765"/>
              <a:gd name="connsiteX232" fmla="*/ 251171 w 2604155"/>
              <a:gd name="connsiteY232" fmla="*/ 723229 h 2597765"/>
              <a:gd name="connsiteX233" fmla="*/ 267916 w 2604155"/>
              <a:gd name="connsiteY233" fmla="*/ 707009 h 2597765"/>
              <a:gd name="connsiteX234" fmla="*/ 284661 w 2604155"/>
              <a:gd name="connsiteY234" fmla="*/ 690788 h 2597765"/>
              <a:gd name="connsiteX235" fmla="*/ 301406 w 2604155"/>
              <a:gd name="connsiteY235" fmla="*/ 674568 h 2597765"/>
              <a:gd name="connsiteX236" fmla="*/ 318150 w 2604155"/>
              <a:gd name="connsiteY236" fmla="*/ 674568 h 2597765"/>
              <a:gd name="connsiteX237" fmla="*/ 351640 w 2604155"/>
              <a:gd name="connsiteY237" fmla="*/ 642127 h 2597765"/>
              <a:gd name="connsiteX238" fmla="*/ 351640 w 2604155"/>
              <a:gd name="connsiteY238" fmla="*/ 625906 h 2597765"/>
              <a:gd name="connsiteX239" fmla="*/ 368385 w 2604155"/>
              <a:gd name="connsiteY239" fmla="*/ 609685 h 2597765"/>
              <a:gd name="connsiteX240" fmla="*/ 368385 w 2604155"/>
              <a:gd name="connsiteY240" fmla="*/ 593465 h 2597765"/>
              <a:gd name="connsiteX241" fmla="*/ 385130 w 2604155"/>
              <a:gd name="connsiteY241" fmla="*/ 593465 h 2597765"/>
              <a:gd name="connsiteX242" fmla="*/ 385130 w 2604155"/>
              <a:gd name="connsiteY242" fmla="*/ 577244 h 2597765"/>
              <a:gd name="connsiteX243" fmla="*/ 401874 w 2604155"/>
              <a:gd name="connsiteY243" fmla="*/ 577244 h 2597765"/>
              <a:gd name="connsiteX244" fmla="*/ 401874 w 2604155"/>
              <a:gd name="connsiteY244" fmla="*/ 561024 h 2597765"/>
              <a:gd name="connsiteX245" fmla="*/ 435364 w 2604155"/>
              <a:gd name="connsiteY245" fmla="*/ 561024 h 2597765"/>
              <a:gd name="connsiteX246" fmla="*/ 452109 w 2604155"/>
              <a:gd name="connsiteY246" fmla="*/ 544803 h 2597765"/>
              <a:gd name="connsiteX247" fmla="*/ 452109 w 2604155"/>
              <a:gd name="connsiteY247" fmla="*/ 528582 h 2597765"/>
              <a:gd name="connsiteX248" fmla="*/ 485598 w 2604155"/>
              <a:gd name="connsiteY248" fmla="*/ 512362 h 2597765"/>
              <a:gd name="connsiteX249" fmla="*/ 502343 w 2604155"/>
              <a:gd name="connsiteY249" fmla="*/ 496142 h 2597765"/>
              <a:gd name="connsiteX250" fmla="*/ 519088 w 2604155"/>
              <a:gd name="connsiteY250" fmla="*/ 479921 h 2597765"/>
              <a:gd name="connsiteX251" fmla="*/ 535832 w 2604155"/>
              <a:gd name="connsiteY251" fmla="*/ 479921 h 2597765"/>
              <a:gd name="connsiteX252" fmla="*/ 535832 w 2604155"/>
              <a:gd name="connsiteY252" fmla="*/ 463701 h 2597765"/>
              <a:gd name="connsiteX253" fmla="*/ 552577 w 2604155"/>
              <a:gd name="connsiteY253" fmla="*/ 447480 h 2597765"/>
              <a:gd name="connsiteX254" fmla="*/ 569322 w 2604155"/>
              <a:gd name="connsiteY254" fmla="*/ 431259 h 2597765"/>
              <a:gd name="connsiteX255" fmla="*/ 602811 w 2604155"/>
              <a:gd name="connsiteY255" fmla="*/ 431259 h 2597765"/>
              <a:gd name="connsiteX256" fmla="*/ 636301 w 2604155"/>
              <a:gd name="connsiteY256" fmla="*/ 415039 h 2597765"/>
              <a:gd name="connsiteX257" fmla="*/ 653046 w 2604155"/>
              <a:gd name="connsiteY257" fmla="*/ 398818 h 2597765"/>
              <a:gd name="connsiteX258" fmla="*/ 669790 w 2604155"/>
              <a:gd name="connsiteY258" fmla="*/ 382598 h 2597765"/>
              <a:gd name="connsiteX259" fmla="*/ 703280 w 2604155"/>
              <a:gd name="connsiteY259" fmla="*/ 366377 h 2597765"/>
              <a:gd name="connsiteX260" fmla="*/ 720025 w 2604155"/>
              <a:gd name="connsiteY260" fmla="*/ 366377 h 2597765"/>
              <a:gd name="connsiteX261" fmla="*/ 736769 w 2604155"/>
              <a:gd name="connsiteY261" fmla="*/ 350157 h 2597765"/>
              <a:gd name="connsiteX262" fmla="*/ 770259 w 2604155"/>
              <a:gd name="connsiteY262" fmla="*/ 333937 h 2597765"/>
              <a:gd name="connsiteX263" fmla="*/ 803748 w 2604155"/>
              <a:gd name="connsiteY263" fmla="*/ 333936 h 2597765"/>
              <a:gd name="connsiteX264" fmla="*/ 837238 w 2604155"/>
              <a:gd name="connsiteY264" fmla="*/ 317716 h 2597765"/>
              <a:gd name="connsiteX265" fmla="*/ 853983 w 2604155"/>
              <a:gd name="connsiteY265" fmla="*/ 317716 h 2597765"/>
              <a:gd name="connsiteX266" fmla="*/ 870727 w 2604155"/>
              <a:gd name="connsiteY266" fmla="*/ 317716 h 2597765"/>
              <a:gd name="connsiteX267" fmla="*/ 887472 w 2604155"/>
              <a:gd name="connsiteY267" fmla="*/ 317716 h 2597765"/>
              <a:gd name="connsiteX268" fmla="*/ 887472 w 2604155"/>
              <a:gd name="connsiteY268" fmla="*/ 301495 h 2597765"/>
              <a:gd name="connsiteX269" fmla="*/ 904217 w 2604155"/>
              <a:gd name="connsiteY269" fmla="*/ 301495 h 2597765"/>
              <a:gd name="connsiteX270" fmla="*/ 920962 w 2604155"/>
              <a:gd name="connsiteY270" fmla="*/ 301495 h 2597765"/>
              <a:gd name="connsiteX271" fmla="*/ 937706 w 2604155"/>
              <a:gd name="connsiteY271" fmla="*/ 285275 h 2597765"/>
              <a:gd name="connsiteX272" fmla="*/ 954451 w 2604155"/>
              <a:gd name="connsiteY272" fmla="*/ 285275 h 2597765"/>
              <a:gd name="connsiteX273" fmla="*/ 971196 w 2604155"/>
              <a:gd name="connsiteY273" fmla="*/ 285275 h 2597765"/>
              <a:gd name="connsiteX274" fmla="*/ 1004685 w 2604155"/>
              <a:gd name="connsiteY274" fmla="*/ 285275 h 2597765"/>
              <a:gd name="connsiteX275" fmla="*/ 1021430 w 2604155"/>
              <a:gd name="connsiteY275" fmla="*/ 285275 h 2597765"/>
              <a:gd name="connsiteX276" fmla="*/ 1021430 w 2604155"/>
              <a:gd name="connsiteY276" fmla="*/ 269054 h 2597765"/>
              <a:gd name="connsiteX277" fmla="*/ 1038175 w 2604155"/>
              <a:gd name="connsiteY277" fmla="*/ 269054 h 2597765"/>
              <a:gd name="connsiteX278" fmla="*/ 1054920 w 2604155"/>
              <a:gd name="connsiteY278" fmla="*/ 269054 h 2597765"/>
              <a:gd name="connsiteX279" fmla="*/ 1121899 w 2604155"/>
              <a:gd name="connsiteY279" fmla="*/ 252833 h 2597765"/>
              <a:gd name="connsiteX280" fmla="*/ 1155388 w 2604155"/>
              <a:gd name="connsiteY280" fmla="*/ 252833 h 2597765"/>
              <a:gd name="connsiteX281" fmla="*/ 1172133 w 2604155"/>
              <a:gd name="connsiteY281" fmla="*/ 252833 h 2597765"/>
              <a:gd name="connsiteX282" fmla="*/ 1172133 w 2604155"/>
              <a:gd name="connsiteY282" fmla="*/ 236613 h 2597765"/>
              <a:gd name="connsiteX283" fmla="*/ 1239112 w 2604155"/>
              <a:gd name="connsiteY283" fmla="*/ 236613 h 2597765"/>
              <a:gd name="connsiteX284" fmla="*/ 1322836 w 2604155"/>
              <a:gd name="connsiteY284" fmla="*/ 220393 h 2597765"/>
              <a:gd name="connsiteX285" fmla="*/ 1372218 w 2604155"/>
              <a:gd name="connsiteY285" fmla="*/ 208433 h 2597765"/>
              <a:gd name="connsiteX286" fmla="*/ 1364257 w 2604155"/>
              <a:gd name="connsiteY286" fmla="*/ 208307 h 2597765"/>
              <a:gd name="connsiteX287" fmla="*/ 1352416 w 2604155"/>
              <a:gd name="connsiteY287" fmla="*/ 196466 h 2597765"/>
              <a:gd name="connsiteX288" fmla="*/ 1340946 w 2604155"/>
              <a:gd name="connsiteY288" fmla="*/ 207936 h 2597765"/>
              <a:gd name="connsiteX289" fmla="*/ 1305796 w 2604155"/>
              <a:gd name="connsiteY289" fmla="*/ 195725 h 2597765"/>
              <a:gd name="connsiteX290" fmla="*/ 1270645 w 2604155"/>
              <a:gd name="connsiteY290" fmla="*/ 183514 h 2597765"/>
              <a:gd name="connsiteX291" fmla="*/ 1259176 w 2604155"/>
              <a:gd name="connsiteY291" fmla="*/ 194984 h 2597765"/>
              <a:gd name="connsiteX292" fmla="*/ 1247336 w 2604155"/>
              <a:gd name="connsiteY292" fmla="*/ 183143 h 2597765"/>
              <a:gd name="connsiteX293" fmla="*/ 1235866 w 2604155"/>
              <a:gd name="connsiteY293" fmla="*/ 194613 h 2597765"/>
              <a:gd name="connsiteX294" fmla="*/ 1224026 w 2604155"/>
              <a:gd name="connsiteY294" fmla="*/ 182772 h 2597765"/>
              <a:gd name="connsiteX295" fmla="*/ 1212556 w 2604155"/>
              <a:gd name="connsiteY295" fmla="*/ 194242 h 2597765"/>
              <a:gd name="connsiteX296" fmla="*/ 1200716 w 2604155"/>
              <a:gd name="connsiteY296" fmla="*/ 182402 h 2597765"/>
              <a:gd name="connsiteX297" fmla="*/ 1189246 w 2604155"/>
              <a:gd name="connsiteY297" fmla="*/ 193872 h 2597765"/>
              <a:gd name="connsiteX298" fmla="*/ 1177406 w 2604155"/>
              <a:gd name="connsiteY298" fmla="*/ 182032 h 2597765"/>
              <a:gd name="connsiteX299" fmla="*/ 1165936 w 2604155"/>
              <a:gd name="connsiteY299" fmla="*/ 193501 h 2597765"/>
              <a:gd name="connsiteX300" fmla="*/ 1154096 w 2604155"/>
              <a:gd name="connsiteY300" fmla="*/ 181661 h 2597765"/>
              <a:gd name="connsiteX301" fmla="*/ 1142626 w 2604155"/>
              <a:gd name="connsiteY301" fmla="*/ 193130 h 2597765"/>
              <a:gd name="connsiteX302" fmla="*/ 1119316 w 2604155"/>
              <a:gd name="connsiteY302" fmla="*/ 192759 h 2597765"/>
              <a:gd name="connsiteX303" fmla="*/ 1107476 w 2604155"/>
              <a:gd name="connsiteY303" fmla="*/ 180919 h 2597765"/>
              <a:gd name="connsiteX304" fmla="*/ 1118946 w 2604155"/>
              <a:gd name="connsiteY304" fmla="*/ 169450 h 2597765"/>
              <a:gd name="connsiteX305" fmla="*/ 1130415 w 2604155"/>
              <a:gd name="connsiteY305" fmla="*/ 157980 h 2597765"/>
              <a:gd name="connsiteX306" fmla="*/ 1142255 w 2604155"/>
              <a:gd name="connsiteY306" fmla="*/ 169820 h 2597765"/>
              <a:gd name="connsiteX307" fmla="*/ 1153725 w 2604155"/>
              <a:gd name="connsiteY307" fmla="*/ 158350 h 2597765"/>
              <a:gd name="connsiteX308" fmla="*/ 1165194 w 2604155"/>
              <a:gd name="connsiteY308" fmla="*/ 146881 h 2597765"/>
              <a:gd name="connsiteX309" fmla="*/ 1153355 w 2604155"/>
              <a:gd name="connsiteY309" fmla="*/ 135041 h 2597765"/>
              <a:gd name="connsiteX310" fmla="*/ 1141514 w 2604155"/>
              <a:gd name="connsiteY310" fmla="*/ 123200 h 2597765"/>
              <a:gd name="connsiteX311" fmla="*/ 1141383 w 2604155"/>
              <a:gd name="connsiteY311" fmla="*/ 123069 h 2597765"/>
              <a:gd name="connsiteX312" fmla="*/ 1138643 w 2604155"/>
              <a:gd name="connsiteY312" fmla="*/ 123069 h 2597765"/>
              <a:gd name="connsiteX313" fmla="*/ 1121899 w 2604155"/>
              <a:gd name="connsiteY313" fmla="*/ 139290 h 2597765"/>
              <a:gd name="connsiteX314" fmla="*/ 1105154 w 2604155"/>
              <a:gd name="connsiteY314" fmla="*/ 123069 h 2597765"/>
              <a:gd name="connsiteX315" fmla="*/ 1088409 w 2604155"/>
              <a:gd name="connsiteY315" fmla="*/ 123069 h 2597765"/>
              <a:gd name="connsiteX316" fmla="*/ 1088409 w 2604155"/>
              <a:gd name="connsiteY316" fmla="*/ 138912 h 2597765"/>
              <a:gd name="connsiteX317" fmla="*/ 1095265 w 2604155"/>
              <a:gd name="connsiteY317" fmla="*/ 145769 h 2597765"/>
              <a:gd name="connsiteX318" fmla="*/ 1071955 w 2604155"/>
              <a:gd name="connsiteY318" fmla="*/ 145398 h 2597765"/>
              <a:gd name="connsiteX319" fmla="*/ 1054920 w 2604155"/>
              <a:gd name="connsiteY319" fmla="*/ 145128 h 2597765"/>
              <a:gd name="connsiteX320" fmla="*/ 1054920 w 2604155"/>
              <a:gd name="connsiteY320" fmla="*/ 155510 h 2597765"/>
              <a:gd name="connsiteX321" fmla="*/ 1048812 w 2604155"/>
              <a:gd name="connsiteY321" fmla="*/ 155510 h 2597765"/>
              <a:gd name="connsiteX322" fmla="*/ 1049015 w 2604155"/>
              <a:gd name="connsiteY322" fmla="*/ 168337 h 2597765"/>
              <a:gd name="connsiteX323" fmla="*/ 1037175 w 2604155"/>
              <a:gd name="connsiteY323" fmla="*/ 156498 h 2597765"/>
              <a:gd name="connsiteX324" fmla="*/ 1025706 w 2604155"/>
              <a:gd name="connsiteY324" fmla="*/ 167967 h 2597765"/>
              <a:gd name="connsiteX325" fmla="*/ 1002395 w 2604155"/>
              <a:gd name="connsiteY325" fmla="*/ 167597 h 2597765"/>
              <a:gd name="connsiteX326" fmla="*/ 980453 w 2604155"/>
              <a:gd name="connsiteY326" fmla="*/ 167247 h 2597765"/>
              <a:gd name="connsiteX327" fmla="*/ 971196 w 2604155"/>
              <a:gd name="connsiteY327" fmla="*/ 171731 h 2597765"/>
              <a:gd name="connsiteX328" fmla="*/ 954451 w 2604155"/>
              <a:gd name="connsiteY328" fmla="*/ 171731 h 2597765"/>
              <a:gd name="connsiteX329" fmla="*/ 937706 w 2604155"/>
              <a:gd name="connsiteY329" fmla="*/ 187951 h 2597765"/>
              <a:gd name="connsiteX330" fmla="*/ 936168 w 2604155"/>
              <a:gd name="connsiteY330" fmla="*/ 186462 h 2597765"/>
              <a:gd name="connsiteX331" fmla="*/ 932836 w 2604155"/>
              <a:gd name="connsiteY331" fmla="*/ 189794 h 2597765"/>
              <a:gd name="connsiteX332" fmla="*/ 921366 w 2604155"/>
              <a:gd name="connsiteY332" fmla="*/ 201264 h 2597765"/>
              <a:gd name="connsiteX333" fmla="*/ 909526 w 2604155"/>
              <a:gd name="connsiteY333" fmla="*/ 189424 h 2597765"/>
              <a:gd name="connsiteX334" fmla="*/ 898057 w 2604155"/>
              <a:gd name="connsiteY334" fmla="*/ 200893 h 2597765"/>
              <a:gd name="connsiteX335" fmla="*/ 909897 w 2604155"/>
              <a:gd name="connsiteY335" fmla="*/ 212733 h 2597765"/>
              <a:gd name="connsiteX336" fmla="*/ 898427 w 2604155"/>
              <a:gd name="connsiteY336" fmla="*/ 224203 h 2597765"/>
              <a:gd name="connsiteX337" fmla="*/ 887472 w 2604155"/>
              <a:gd name="connsiteY337" fmla="*/ 213248 h 2597765"/>
              <a:gd name="connsiteX338" fmla="*/ 887472 w 2604155"/>
              <a:gd name="connsiteY338" fmla="*/ 220393 h 2597765"/>
              <a:gd name="connsiteX339" fmla="*/ 878558 w 2604155"/>
              <a:gd name="connsiteY339" fmla="*/ 220393 h 2597765"/>
              <a:gd name="connsiteX340" fmla="*/ 875118 w 2604155"/>
              <a:gd name="connsiteY340" fmla="*/ 223833 h 2597765"/>
              <a:gd name="connsiteX341" fmla="*/ 863648 w 2604155"/>
              <a:gd name="connsiteY341" fmla="*/ 235302 h 2597765"/>
              <a:gd name="connsiteX342" fmla="*/ 851807 w 2604155"/>
              <a:gd name="connsiteY342" fmla="*/ 223462 h 2597765"/>
              <a:gd name="connsiteX343" fmla="*/ 840338 w 2604155"/>
              <a:gd name="connsiteY343" fmla="*/ 234932 h 2597765"/>
              <a:gd name="connsiteX344" fmla="*/ 828868 w 2604155"/>
              <a:gd name="connsiteY344" fmla="*/ 246401 h 2597765"/>
              <a:gd name="connsiteX345" fmla="*/ 820493 w 2604155"/>
              <a:gd name="connsiteY345" fmla="*/ 238025 h 2597765"/>
              <a:gd name="connsiteX346" fmla="*/ 820493 w 2604155"/>
              <a:gd name="connsiteY346" fmla="*/ 252833 h 2597765"/>
              <a:gd name="connsiteX347" fmla="*/ 837238 w 2604155"/>
              <a:gd name="connsiteY347" fmla="*/ 252833 h 2597765"/>
              <a:gd name="connsiteX348" fmla="*/ 853983 w 2604155"/>
              <a:gd name="connsiteY348" fmla="*/ 252833 h 2597765"/>
              <a:gd name="connsiteX349" fmla="*/ 870727 w 2604155"/>
              <a:gd name="connsiteY349" fmla="*/ 236613 h 2597765"/>
              <a:gd name="connsiteX350" fmla="*/ 887472 w 2604155"/>
              <a:gd name="connsiteY350" fmla="*/ 252833 h 2597765"/>
              <a:gd name="connsiteX351" fmla="*/ 870727 w 2604155"/>
              <a:gd name="connsiteY351" fmla="*/ 269054 h 2597765"/>
              <a:gd name="connsiteX352" fmla="*/ 853983 w 2604155"/>
              <a:gd name="connsiteY352" fmla="*/ 285275 h 2597765"/>
              <a:gd name="connsiteX353" fmla="*/ 837238 w 2604155"/>
              <a:gd name="connsiteY353" fmla="*/ 285275 h 2597765"/>
              <a:gd name="connsiteX354" fmla="*/ 820493 w 2604155"/>
              <a:gd name="connsiteY354" fmla="*/ 285275 h 2597765"/>
              <a:gd name="connsiteX355" fmla="*/ 803748 w 2604155"/>
              <a:gd name="connsiteY355" fmla="*/ 285275 h 2597765"/>
              <a:gd name="connsiteX356" fmla="*/ 787004 w 2604155"/>
              <a:gd name="connsiteY356" fmla="*/ 285275 h 2597765"/>
              <a:gd name="connsiteX357" fmla="*/ 770259 w 2604155"/>
              <a:gd name="connsiteY357" fmla="*/ 285275 h 2597765"/>
              <a:gd name="connsiteX358" fmla="*/ 753514 w 2604155"/>
              <a:gd name="connsiteY358" fmla="*/ 301495 h 2597765"/>
              <a:gd name="connsiteX359" fmla="*/ 736769 w 2604155"/>
              <a:gd name="connsiteY359" fmla="*/ 301495 h 2597765"/>
              <a:gd name="connsiteX360" fmla="*/ 720025 w 2604155"/>
              <a:gd name="connsiteY360" fmla="*/ 301495 h 2597765"/>
              <a:gd name="connsiteX361" fmla="*/ 720025 w 2604155"/>
              <a:gd name="connsiteY361" fmla="*/ 317716 h 2597765"/>
              <a:gd name="connsiteX362" fmla="*/ 703280 w 2604155"/>
              <a:gd name="connsiteY362" fmla="*/ 317716 h 2597765"/>
              <a:gd name="connsiteX363" fmla="*/ 686535 w 2604155"/>
              <a:gd name="connsiteY363" fmla="*/ 317716 h 2597765"/>
              <a:gd name="connsiteX364" fmla="*/ 669790 w 2604155"/>
              <a:gd name="connsiteY364" fmla="*/ 317716 h 2597765"/>
              <a:gd name="connsiteX365" fmla="*/ 669790 w 2604155"/>
              <a:gd name="connsiteY365" fmla="*/ 333936 h 2597765"/>
              <a:gd name="connsiteX366" fmla="*/ 653046 w 2604155"/>
              <a:gd name="connsiteY366" fmla="*/ 333936 h 2597765"/>
              <a:gd name="connsiteX367" fmla="*/ 636301 w 2604155"/>
              <a:gd name="connsiteY367" fmla="*/ 333936 h 2597765"/>
              <a:gd name="connsiteX368" fmla="*/ 619556 w 2604155"/>
              <a:gd name="connsiteY368" fmla="*/ 333936 h 2597765"/>
              <a:gd name="connsiteX369" fmla="*/ 619556 w 2604155"/>
              <a:gd name="connsiteY369" fmla="*/ 350157 h 2597765"/>
              <a:gd name="connsiteX370" fmla="*/ 602811 w 2604155"/>
              <a:gd name="connsiteY370" fmla="*/ 350157 h 2597765"/>
              <a:gd name="connsiteX371" fmla="*/ 602811 w 2604155"/>
              <a:gd name="connsiteY371" fmla="*/ 366377 h 2597765"/>
              <a:gd name="connsiteX372" fmla="*/ 586066 w 2604155"/>
              <a:gd name="connsiteY372" fmla="*/ 366377 h 2597765"/>
              <a:gd name="connsiteX373" fmla="*/ 569322 w 2604155"/>
              <a:gd name="connsiteY373" fmla="*/ 366377 h 2597765"/>
              <a:gd name="connsiteX374" fmla="*/ 552577 w 2604155"/>
              <a:gd name="connsiteY374" fmla="*/ 366377 h 2597765"/>
              <a:gd name="connsiteX375" fmla="*/ 535832 w 2604155"/>
              <a:gd name="connsiteY375" fmla="*/ 366377 h 2597765"/>
              <a:gd name="connsiteX376" fmla="*/ 535832 w 2604155"/>
              <a:gd name="connsiteY376" fmla="*/ 382598 h 2597765"/>
              <a:gd name="connsiteX377" fmla="*/ 519088 w 2604155"/>
              <a:gd name="connsiteY377" fmla="*/ 382598 h 2597765"/>
              <a:gd name="connsiteX378" fmla="*/ 519088 w 2604155"/>
              <a:gd name="connsiteY378" fmla="*/ 398819 h 2597765"/>
              <a:gd name="connsiteX379" fmla="*/ 519088 w 2604155"/>
              <a:gd name="connsiteY379" fmla="*/ 415039 h 2597765"/>
              <a:gd name="connsiteX380" fmla="*/ 535832 w 2604155"/>
              <a:gd name="connsiteY380" fmla="*/ 415039 h 2597765"/>
              <a:gd name="connsiteX381" fmla="*/ 519088 w 2604155"/>
              <a:gd name="connsiteY381" fmla="*/ 431259 h 2597765"/>
              <a:gd name="connsiteX382" fmla="*/ 502343 w 2604155"/>
              <a:gd name="connsiteY382" fmla="*/ 431259 h 2597765"/>
              <a:gd name="connsiteX383" fmla="*/ 485598 w 2604155"/>
              <a:gd name="connsiteY383" fmla="*/ 431259 h 2597765"/>
              <a:gd name="connsiteX384" fmla="*/ 485598 w 2604155"/>
              <a:gd name="connsiteY384" fmla="*/ 447480 h 2597765"/>
              <a:gd name="connsiteX385" fmla="*/ 468853 w 2604155"/>
              <a:gd name="connsiteY385" fmla="*/ 463700 h 2597765"/>
              <a:gd name="connsiteX386" fmla="*/ 452109 w 2604155"/>
              <a:gd name="connsiteY386" fmla="*/ 479921 h 2597765"/>
              <a:gd name="connsiteX387" fmla="*/ 452109 w 2604155"/>
              <a:gd name="connsiteY387" fmla="*/ 496142 h 2597765"/>
              <a:gd name="connsiteX388" fmla="*/ 435364 w 2604155"/>
              <a:gd name="connsiteY388" fmla="*/ 496142 h 2597765"/>
              <a:gd name="connsiteX389" fmla="*/ 418619 w 2604155"/>
              <a:gd name="connsiteY389" fmla="*/ 496142 h 2597765"/>
              <a:gd name="connsiteX390" fmla="*/ 401874 w 2604155"/>
              <a:gd name="connsiteY390" fmla="*/ 496142 h 2597765"/>
              <a:gd name="connsiteX391" fmla="*/ 385129 w 2604155"/>
              <a:gd name="connsiteY391" fmla="*/ 512362 h 2597765"/>
              <a:gd name="connsiteX392" fmla="*/ 368385 w 2604155"/>
              <a:gd name="connsiteY392" fmla="*/ 512362 h 2597765"/>
              <a:gd name="connsiteX393" fmla="*/ 368385 w 2604155"/>
              <a:gd name="connsiteY393" fmla="*/ 496142 h 2597765"/>
              <a:gd name="connsiteX394" fmla="*/ 351640 w 2604155"/>
              <a:gd name="connsiteY394" fmla="*/ 496142 h 2597765"/>
              <a:gd name="connsiteX395" fmla="*/ 334895 w 2604155"/>
              <a:gd name="connsiteY395" fmla="*/ 512362 h 2597765"/>
              <a:gd name="connsiteX396" fmla="*/ 334895 w 2604155"/>
              <a:gd name="connsiteY396" fmla="*/ 528583 h 2597765"/>
              <a:gd name="connsiteX397" fmla="*/ 318150 w 2604155"/>
              <a:gd name="connsiteY397" fmla="*/ 561024 h 2597765"/>
              <a:gd name="connsiteX398" fmla="*/ 301406 w 2604155"/>
              <a:gd name="connsiteY398" fmla="*/ 577245 h 2597765"/>
              <a:gd name="connsiteX399" fmla="*/ 284661 w 2604155"/>
              <a:gd name="connsiteY399" fmla="*/ 577245 h 2597765"/>
              <a:gd name="connsiteX400" fmla="*/ 284661 w 2604155"/>
              <a:gd name="connsiteY400" fmla="*/ 593465 h 2597765"/>
              <a:gd name="connsiteX401" fmla="*/ 267916 w 2604155"/>
              <a:gd name="connsiteY401" fmla="*/ 593465 h 2597765"/>
              <a:gd name="connsiteX402" fmla="*/ 267916 w 2604155"/>
              <a:gd name="connsiteY402" fmla="*/ 609685 h 2597765"/>
              <a:gd name="connsiteX403" fmla="*/ 267916 w 2604155"/>
              <a:gd name="connsiteY403" fmla="*/ 625906 h 2597765"/>
              <a:gd name="connsiteX404" fmla="*/ 284661 w 2604155"/>
              <a:gd name="connsiteY404" fmla="*/ 625906 h 2597765"/>
              <a:gd name="connsiteX405" fmla="*/ 284661 w 2604155"/>
              <a:gd name="connsiteY405" fmla="*/ 642127 h 2597765"/>
              <a:gd name="connsiteX406" fmla="*/ 267916 w 2604155"/>
              <a:gd name="connsiteY406" fmla="*/ 642127 h 2597765"/>
              <a:gd name="connsiteX407" fmla="*/ 251171 w 2604155"/>
              <a:gd name="connsiteY407" fmla="*/ 658347 h 2597765"/>
              <a:gd name="connsiteX408" fmla="*/ 251171 w 2604155"/>
              <a:gd name="connsiteY408" fmla="*/ 625906 h 2597765"/>
              <a:gd name="connsiteX409" fmla="*/ 234427 w 2604155"/>
              <a:gd name="connsiteY409" fmla="*/ 642126 h 2597765"/>
              <a:gd name="connsiteX410" fmla="*/ 234427 w 2604155"/>
              <a:gd name="connsiteY410" fmla="*/ 658347 h 2597765"/>
              <a:gd name="connsiteX411" fmla="*/ 234427 w 2604155"/>
              <a:gd name="connsiteY411" fmla="*/ 674568 h 2597765"/>
              <a:gd name="connsiteX412" fmla="*/ 234427 w 2604155"/>
              <a:gd name="connsiteY412" fmla="*/ 690788 h 2597765"/>
              <a:gd name="connsiteX413" fmla="*/ 217682 w 2604155"/>
              <a:gd name="connsiteY413" fmla="*/ 690788 h 2597765"/>
              <a:gd name="connsiteX414" fmla="*/ 217682 w 2604155"/>
              <a:gd name="connsiteY414" fmla="*/ 707008 h 2597765"/>
              <a:gd name="connsiteX415" fmla="*/ 234427 w 2604155"/>
              <a:gd name="connsiteY415" fmla="*/ 707008 h 2597765"/>
              <a:gd name="connsiteX416" fmla="*/ 234427 w 2604155"/>
              <a:gd name="connsiteY416" fmla="*/ 723229 h 2597765"/>
              <a:gd name="connsiteX417" fmla="*/ 385129 w 2604155"/>
              <a:gd name="connsiteY417" fmla="*/ 901655 h 2597765"/>
              <a:gd name="connsiteX418" fmla="*/ 401874 w 2604155"/>
              <a:gd name="connsiteY418" fmla="*/ 901655 h 2597765"/>
              <a:gd name="connsiteX419" fmla="*/ 401874 w 2604155"/>
              <a:gd name="connsiteY419" fmla="*/ 885435 h 2597765"/>
              <a:gd name="connsiteX420" fmla="*/ 385129 w 2604155"/>
              <a:gd name="connsiteY420" fmla="*/ 885435 h 2597765"/>
              <a:gd name="connsiteX421" fmla="*/ 1691220 w 2604155"/>
              <a:gd name="connsiteY421" fmla="*/ 2232779 h 2597765"/>
              <a:gd name="connsiteX422" fmla="*/ 1691220 w 2604155"/>
              <a:gd name="connsiteY422" fmla="*/ 2231739 h 2597765"/>
              <a:gd name="connsiteX423" fmla="*/ 1707965 w 2604155"/>
              <a:gd name="connsiteY423" fmla="*/ 2215519 h 2597765"/>
              <a:gd name="connsiteX424" fmla="*/ 1724710 w 2604155"/>
              <a:gd name="connsiteY424" fmla="*/ 2215518 h 2597765"/>
              <a:gd name="connsiteX425" fmla="*/ 1724710 w 2604155"/>
              <a:gd name="connsiteY425" fmla="*/ 2199298 h 2597765"/>
              <a:gd name="connsiteX426" fmla="*/ 1741454 w 2604155"/>
              <a:gd name="connsiteY426" fmla="*/ 2199298 h 2597765"/>
              <a:gd name="connsiteX427" fmla="*/ 1757091 w 2604155"/>
              <a:gd name="connsiteY427" fmla="*/ 2199298 h 2597765"/>
              <a:gd name="connsiteX428" fmla="*/ 1768724 w 2604155"/>
              <a:gd name="connsiteY428" fmla="*/ 2195586 h 2597765"/>
              <a:gd name="connsiteX429" fmla="*/ 1745414 w 2604155"/>
              <a:gd name="connsiteY429" fmla="*/ 2195216 h 2597765"/>
              <a:gd name="connsiteX430" fmla="*/ 1722104 w 2604155"/>
              <a:gd name="connsiteY430" fmla="*/ 2194845 h 2597765"/>
              <a:gd name="connsiteX431" fmla="*/ 1710634 w 2604155"/>
              <a:gd name="connsiteY431" fmla="*/ 2206314 h 2597765"/>
              <a:gd name="connsiteX432" fmla="*/ 1687324 w 2604155"/>
              <a:gd name="connsiteY432" fmla="*/ 2205944 h 2597765"/>
              <a:gd name="connsiteX433" fmla="*/ 1687695 w 2604155"/>
              <a:gd name="connsiteY433" fmla="*/ 2229254 h 2597765"/>
              <a:gd name="connsiteX434" fmla="*/ 1652544 w 2604155"/>
              <a:gd name="connsiteY434" fmla="*/ 2217043 h 2597765"/>
              <a:gd name="connsiteX435" fmla="*/ 1664014 w 2604155"/>
              <a:gd name="connsiteY435" fmla="*/ 2205573 h 2597765"/>
              <a:gd name="connsiteX436" fmla="*/ 1652174 w 2604155"/>
              <a:gd name="connsiteY436" fmla="*/ 2193732 h 2597765"/>
              <a:gd name="connsiteX437" fmla="*/ 1640704 w 2604155"/>
              <a:gd name="connsiteY437" fmla="*/ 2205202 h 2597765"/>
              <a:gd name="connsiteX438" fmla="*/ 184192 w 2604155"/>
              <a:gd name="connsiteY438" fmla="*/ 804332 h 2597765"/>
              <a:gd name="connsiteX439" fmla="*/ 200937 w 2604155"/>
              <a:gd name="connsiteY439" fmla="*/ 804332 h 2597765"/>
              <a:gd name="connsiteX440" fmla="*/ 200937 w 2604155"/>
              <a:gd name="connsiteY440" fmla="*/ 788111 h 2597765"/>
              <a:gd name="connsiteX441" fmla="*/ 184192 w 2604155"/>
              <a:gd name="connsiteY441" fmla="*/ 788111 h 2597765"/>
              <a:gd name="connsiteX442" fmla="*/ 318150 w 2604155"/>
              <a:gd name="connsiteY442" fmla="*/ 982758 h 2597765"/>
              <a:gd name="connsiteX443" fmla="*/ 334895 w 2604155"/>
              <a:gd name="connsiteY443" fmla="*/ 966537 h 2597765"/>
              <a:gd name="connsiteX444" fmla="*/ 351639 w 2604155"/>
              <a:gd name="connsiteY444" fmla="*/ 950317 h 2597765"/>
              <a:gd name="connsiteX445" fmla="*/ 351639 w 2604155"/>
              <a:gd name="connsiteY445" fmla="*/ 934096 h 2597765"/>
              <a:gd name="connsiteX446" fmla="*/ 368384 w 2604155"/>
              <a:gd name="connsiteY446" fmla="*/ 917876 h 2597765"/>
              <a:gd name="connsiteX447" fmla="*/ 351639 w 2604155"/>
              <a:gd name="connsiteY447" fmla="*/ 901655 h 2597765"/>
              <a:gd name="connsiteX448" fmla="*/ 334895 w 2604155"/>
              <a:gd name="connsiteY448" fmla="*/ 901655 h 2597765"/>
              <a:gd name="connsiteX449" fmla="*/ 334894 w 2604155"/>
              <a:gd name="connsiteY449" fmla="*/ 917876 h 2597765"/>
              <a:gd name="connsiteX450" fmla="*/ 334895 w 2604155"/>
              <a:gd name="connsiteY450" fmla="*/ 934096 h 2597765"/>
              <a:gd name="connsiteX451" fmla="*/ 334895 w 2604155"/>
              <a:gd name="connsiteY451" fmla="*/ 950317 h 2597765"/>
              <a:gd name="connsiteX452" fmla="*/ 1568765 w 2604155"/>
              <a:gd name="connsiteY452" fmla="*/ 2247960 h 2597765"/>
              <a:gd name="connsiteX453" fmla="*/ 1574007 w 2604155"/>
              <a:gd name="connsiteY453" fmla="*/ 2247960 h 2597765"/>
              <a:gd name="connsiteX454" fmla="*/ 1574266 w 2604155"/>
              <a:gd name="connsiteY454" fmla="*/ 2247960 h 2597765"/>
              <a:gd name="connsiteX455" fmla="*/ 1582985 w 2604155"/>
              <a:gd name="connsiteY455" fmla="*/ 2239241 h 2597765"/>
              <a:gd name="connsiteX456" fmla="*/ 1591704 w 2604155"/>
              <a:gd name="connsiteY456" fmla="*/ 2247960 h 2597765"/>
              <a:gd name="connsiteX457" fmla="*/ 1607496 w 2604155"/>
              <a:gd name="connsiteY457" fmla="*/ 2247960 h 2597765"/>
              <a:gd name="connsiteX458" fmla="*/ 1622778 w 2604155"/>
              <a:gd name="connsiteY458" fmla="*/ 2233156 h 2597765"/>
              <a:gd name="connsiteX459" fmla="*/ 1617764 w 2604155"/>
              <a:gd name="connsiteY459" fmla="*/ 2228142 h 2597765"/>
              <a:gd name="connsiteX460" fmla="*/ 1594454 w 2604155"/>
              <a:gd name="connsiteY460" fmla="*/ 2227771 h 2597765"/>
              <a:gd name="connsiteX461" fmla="*/ 1582985 w 2604155"/>
              <a:gd name="connsiteY461" fmla="*/ 2239241 h 2597765"/>
              <a:gd name="connsiteX462" fmla="*/ 1571145 w 2604155"/>
              <a:gd name="connsiteY462" fmla="*/ 2227400 h 2597765"/>
              <a:gd name="connsiteX463" fmla="*/ 1559675 w 2604155"/>
              <a:gd name="connsiteY463" fmla="*/ 2238870 h 2597765"/>
              <a:gd name="connsiteX464" fmla="*/ 1534365 w 2604155"/>
              <a:gd name="connsiteY464" fmla="*/ 2264180 h 2597765"/>
              <a:gd name="connsiteX465" fmla="*/ 1539106 w 2604155"/>
              <a:gd name="connsiteY465" fmla="*/ 2264180 h 2597765"/>
              <a:gd name="connsiteX466" fmla="*/ 1536736 w 2604155"/>
              <a:gd name="connsiteY466" fmla="*/ 2261810 h 2597765"/>
              <a:gd name="connsiteX467" fmla="*/ 1494463 w 2604155"/>
              <a:gd name="connsiteY467" fmla="*/ 2280401 h 2597765"/>
              <a:gd name="connsiteX468" fmla="*/ 1507028 w 2604155"/>
              <a:gd name="connsiteY468" fmla="*/ 2280401 h 2597765"/>
              <a:gd name="connsiteX469" fmla="*/ 1514556 w 2604155"/>
              <a:gd name="connsiteY469" fmla="*/ 2273109 h 2597765"/>
              <a:gd name="connsiteX470" fmla="*/ 1501956 w 2604155"/>
              <a:gd name="connsiteY470" fmla="*/ 2272908 h 2597765"/>
              <a:gd name="connsiteX471" fmla="*/ 1470783 w 2604155"/>
              <a:gd name="connsiteY471" fmla="*/ 2280401 h 2597765"/>
              <a:gd name="connsiteX472" fmla="*/ 1473538 w 2604155"/>
              <a:gd name="connsiteY472" fmla="*/ 2280401 h 2597765"/>
              <a:gd name="connsiteX473" fmla="*/ 1486510 w 2604155"/>
              <a:gd name="connsiteY473" fmla="*/ 2280401 h 2597765"/>
              <a:gd name="connsiteX474" fmla="*/ 1478646 w 2604155"/>
              <a:gd name="connsiteY474" fmla="*/ 2272537 h 2597765"/>
              <a:gd name="connsiteX475" fmla="*/ 251171 w 2604155"/>
              <a:gd name="connsiteY475" fmla="*/ 1063860 h 2597765"/>
              <a:gd name="connsiteX476" fmla="*/ 267916 w 2604155"/>
              <a:gd name="connsiteY476" fmla="*/ 1063860 h 2597765"/>
              <a:gd name="connsiteX477" fmla="*/ 267916 w 2604155"/>
              <a:gd name="connsiteY477" fmla="*/ 1047640 h 2597765"/>
              <a:gd name="connsiteX478" fmla="*/ 251171 w 2604155"/>
              <a:gd name="connsiteY478" fmla="*/ 1047640 h 2597765"/>
              <a:gd name="connsiteX479" fmla="*/ 267916 w 2604155"/>
              <a:gd name="connsiteY479" fmla="*/ 1209845 h 2597765"/>
              <a:gd name="connsiteX480" fmla="*/ 284661 w 2604155"/>
              <a:gd name="connsiteY480" fmla="*/ 1209845 h 2597765"/>
              <a:gd name="connsiteX481" fmla="*/ 284661 w 2604155"/>
              <a:gd name="connsiteY481" fmla="*/ 1177404 h 2597765"/>
              <a:gd name="connsiteX482" fmla="*/ 301406 w 2604155"/>
              <a:gd name="connsiteY482" fmla="*/ 1177404 h 2597765"/>
              <a:gd name="connsiteX483" fmla="*/ 301406 w 2604155"/>
              <a:gd name="connsiteY483" fmla="*/ 1161184 h 2597765"/>
              <a:gd name="connsiteX484" fmla="*/ 301406 w 2604155"/>
              <a:gd name="connsiteY484" fmla="*/ 1144963 h 2597765"/>
              <a:gd name="connsiteX485" fmla="*/ 301406 w 2604155"/>
              <a:gd name="connsiteY485" fmla="*/ 1128743 h 2597765"/>
              <a:gd name="connsiteX486" fmla="*/ 318151 w 2604155"/>
              <a:gd name="connsiteY486" fmla="*/ 1112522 h 2597765"/>
              <a:gd name="connsiteX487" fmla="*/ 318151 w 2604155"/>
              <a:gd name="connsiteY487" fmla="*/ 1096301 h 2597765"/>
              <a:gd name="connsiteX488" fmla="*/ 318151 w 2604155"/>
              <a:gd name="connsiteY488" fmla="*/ 1080081 h 2597765"/>
              <a:gd name="connsiteX489" fmla="*/ 318151 w 2604155"/>
              <a:gd name="connsiteY489" fmla="*/ 1063860 h 2597765"/>
              <a:gd name="connsiteX490" fmla="*/ 334896 w 2604155"/>
              <a:gd name="connsiteY490" fmla="*/ 1047640 h 2597765"/>
              <a:gd name="connsiteX491" fmla="*/ 334895 w 2604155"/>
              <a:gd name="connsiteY491" fmla="*/ 1031419 h 2597765"/>
              <a:gd name="connsiteX492" fmla="*/ 318151 w 2604155"/>
              <a:gd name="connsiteY492" fmla="*/ 1031419 h 2597765"/>
              <a:gd name="connsiteX493" fmla="*/ 301406 w 2604155"/>
              <a:gd name="connsiteY493" fmla="*/ 1031419 h 2597765"/>
              <a:gd name="connsiteX494" fmla="*/ 301406 w 2604155"/>
              <a:gd name="connsiteY494" fmla="*/ 1047640 h 2597765"/>
              <a:gd name="connsiteX495" fmla="*/ 284661 w 2604155"/>
              <a:gd name="connsiteY495" fmla="*/ 1080081 h 2597765"/>
              <a:gd name="connsiteX496" fmla="*/ 284661 w 2604155"/>
              <a:gd name="connsiteY496" fmla="*/ 1096301 h 2597765"/>
              <a:gd name="connsiteX497" fmla="*/ 284661 w 2604155"/>
              <a:gd name="connsiteY497" fmla="*/ 1112522 h 2597765"/>
              <a:gd name="connsiteX498" fmla="*/ 284661 w 2604155"/>
              <a:gd name="connsiteY498" fmla="*/ 1144963 h 2597765"/>
              <a:gd name="connsiteX499" fmla="*/ 284661 w 2604155"/>
              <a:gd name="connsiteY499" fmla="*/ 1161184 h 2597765"/>
              <a:gd name="connsiteX500" fmla="*/ 267916 w 2604155"/>
              <a:gd name="connsiteY500" fmla="*/ 1177404 h 2597765"/>
              <a:gd name="connsiteX501" fmla="*/ 284661 w 2604155"/>
              <a:gd name="connsiteY501" fmla="*/ 1177404 h 2597765"/>
              <a:gd name="connsiteX502" fmla="*/ 267917 w 2604155"/>
              <a:gd name="connsiteY502" fmla="*/ 1193625 h 2597765"/>
              <a:gd name="connsiteX503" fmla="*/ 234427 w 2604155"/>
              <a:gd name="connsiteY503" fmla="*/ 1185515 h 2597765"/>
              <a:gd name="connsiteX504" fmla="*/ 242799 w 2604155"/>
              <a:gd name="connsiteY504" fmla="*/ 1193626 h 2597765"/>
              <a:gd name="connsiteX505" fmla="*/ 251172 w 2604155"/>
              <a:gd name="connsiteY505" fmla="*/ 1185515 h 2597765"/>
              <a:gd name="connsiteX506" fmla="*/ 242800 w 2604155"/>
              <a:gd name="connsiteY506" fmla="*/ 1177404 h 2597765"/>
              <a:gd name="connsiteX507" fmla="*/ 234427 w 2604155"/>
              <a:gd name="connsiteY507" fmla="*/ 1185515 h 2597765"/>
              <a:gd name="connsiteX508" fmla="*/ 267916 w 2604155"/>
              <a:gd name="connsiteY508" fmla="*/ 1242287 h 2597765"/>
              <a:gd name="connsiteX509" fmla="*/ 284661 w 2604155"/>
              <a:gd name="connsiteY509" fmla="*/ 1242287 h 2597765"/>
              <a:gd name="connsiteX510" fmla="*/ 284661 w 2604155"/>
              <a:gd name="connsiteY510" fmla="*/ 1226066 h 2597765"/>
              <a:gd name="connsiteX511" fmla="*/ 217682 w 2604155"/>
              <a:gd name="connsiteY511" fmla="*/ 1274727 h 2597765"/>
              <a:gd name="connsiteX512" fmla="*/ 234427 w 2604155"/>
              <a:gd name="connsiteY512" fmla="*/ 1274727 h 2597765"/>
              <a:gd name="connsiteX513" fmla="*/ 234427 w 2604155"/>
              <a:gd name="connsiteY513" fmla="*/ 1258507 h 2597765"/>
              <a:gd name="connsiteX514" fmla="*/ 234427 w 2604155"/>
              <a:gd name="connsiteY514" fmla="*/ 1242286 h 2597765"/>
              <a:gd name="connsiteX515" fmla="*/ 234427 w 2604155"/>
              <a:gd name="connsiteY515" fmla="*/ 1226066 h 2597765"/>
              <a:gd name="connsiteX516" fmla="*/ 234427 w 2604155"/>
              <a:gd name="connsiteY516" fmla="*/ 1209845 h 2597765"/>
              <a:gd name="connsiteX517" fmla="*/ 234427 w 2604155"/>
              <a:gd name="connsiteY517" fmla="*/ 1193624 h 2597765"/>
              <a:gd name="connsiteX518" fmla="*/ 217682 w 2604155"/>
              <a:gd name="connsiteY518" fmla="*/ 1193624 h 2597765"/>
              <a:gd name="connsiteX519" fmla="*/ 217682 w 2604155"/>
              <a:gd name="connsiteY519" fmla="*/ 1209845 h 2597765"/>
              <a:gd name="connsiteX520" fmla="*/ 217682 w 2604155"/>
              <a:gd name="connsiteY520" fmla="*/ 1226066 h 2597765"/>
              <a:gd name="connsiteX521" fmla="*/ 217682 w 2604155"/>
              <a:gd name="connsiteY521" fmla="*/ 1242287 h 2597765"/>
              <a:gd name="connsiteX522" fmla="*/ 234427 w 2604155"/>
              <a:gd name="connsiteY522" fmla="*/ 1242286 h 2597765"/>
              <a:gd name="connsiteX523" fmla="*/ 217682 w 2604155"/>
              <a:gd name="connsiteY523" fmla="*/ 1258507 h 2597765"/>
              <a:gd name="connsiteX524" fmla="*/ 234427 w 2604155"/>
              <a:gd name="connsiteY524" fmla="*/ 1323389 h 2597765"/>
              <a:gd name="connsiteX525" fmla="*/ 251172 w 2604155"/>
              <a:gd name="connsiteY525" fmla="*/ 1323389 h 2597765"/>
              <a:gd name="connsiteX526" fmla="*/ 267917 w 2604155"/>
              <a:gd name="connsiteY526" fmla="*/ 1323389 h 2597765"/>
              <a:gd name="connsiteX527" fmla="*/ 284661 w 2604155"/>
              <a:gd name="connsiteY527" fmla="*/ 1323389 h 2597765"/>
              <a:gd name="connsiteX528" fmla="*/ 284661 w 2604155"/>
              <a:gd name="connsiteY528" fmla="*/ 1339609 h 2597765"/>
              <a:gd name="connsiteX529" fmla="*/ 284661 w 2604155"/>
              <a:gd name="connsiteY529" fmla="*/ 1355830 h 2597765"/>
              <a:gd name="connsiteX530" fmla="*/ 301406 w 2604155"/>
              <a:gd name="connsiteY530" fmla="*/ 1355830 h 2597765"/>
              <a:gd name="connsiteX531" fmla="*/ 301406 w 2604155"/>
              <a:gd name="connsiteY531" fmla="*/ 1339609 h 2597765"/>
              <a:gd name="connsiteX532" fmla="*/ 301406 w 2604155"/>
              <a:gd name="connsiteY532" fmla="*/ 1323389 h 2597765"/>
              <a:gd name="connsiteX533" fmla="*/ 301406 w 2604155"/>
              <a:gd name="connsiteY533" fmla="*/ 1307169 h 2597765"/>
              <a:gd name="connsiteX534" fmla="*/ 284661 w 2604155"/>
              <a:gd name="connsiteY534" fmla="*/ 1258507 h 2597765"/>
              <a:gd name="connsiteX535" fmla="*/ 267917 w 2604155"/>
              <a:gd name="connsiteY535" fmla="*/ 1258507 h 2597765"/>
              <a:gd name="connsiteX536" fmla="*/ 267916 w 2604155"/>
              <a:gd name="connsiteY536" fmla="*/ 1274727 h 2597765"/>
              <a:gd name="connsiteX537" fmla="*/ 284661 w 2604155"/>
              <a:gd name="connsiteY537" fmla="*/ 1290948 h 2597765"/>
              <a:gd name="connsiteX538" fmla="*/ 284661 w 2604155"/>
              <a:gd name="connsiteY538" fmla="*/ 1307169 h 2597765"/>
              <a:gd name="connsiteX539" fmla="*/ 267916 w 2604155"/>
              <a:gd name="connsiteY539" fmla="*/ 1307169 h 2597765"/>
              <a:gd name="connsiteX540" fmla="*/ 251172 w 2604155"/>
              <a:gd name="connsiteY540" fmla="*/ 1307168 h 2597765"/>
              <a:gd name="connsiteX541" fmla="*/ 234427 w 2604155"/>
              <a:gd name="connsiteY541" fmla="*/ 1307168 h 2597765"/>
              <a:gd name="connsiteX542" fmla="*/ 418619 w 2604155"/>
              <a:gd name="connsiteY542" fmla="*/ 1745124 h 2597765"/>
              <a:gd name="connsiteX543" fmla="*/ 431072 w 2604155"/>
              <a:gd name="connsiteY543" fmla="*/ 1757187 h 2597765"/>
              <a:gd name="connsiteX544" fmla="*/ 433382 w 2604155"/>
              <a:gd name="connsiteY544" fmla="*/ 1754878 h 2597765"/>
              <a:gd name="connsiteX545" fmla="*/ 445223 w 2604155"/>
              <a:gd name="connsiteY545" fmla="*/ 1766718 h 2597765"/>
              <a:gd name="connsiteX546" fmla="*/ 456069 w 2604155"/>
              <a:gd name="connsiteY546" fmla="*/ 1777564 h 2597765"/>
              <a:gd name="connsiteX547" fmla="*/ 468853 w 2604155"/>
              <a:gd name="connsiteY547" fmla="*/ 1777564 h 2597765"/>
              <a:gd name="connsiteX548" fmla="*/ 468853 w 2604155"/>
              <a:gd name="connsiteY548" fmla="*/ 1761344 h 2597765"/>
              <a:gd name="connsiteX549" fmla="*/ 468853 w 2604155"/>
              <a:gd name="connsiteY549" fmla="*/ 1745124 h 2597765"/>
              <a:gd name="connsiteX550" fmla="*/ 452108 w 2604155"/>
              <a:gd name="connsiteY550" fmla="*/ 1728903 h 2597765"/>
              <a:gd name="connsiteX551" fmla="*/ 435363 w 2604155"/>
              <a:gd name="connsiteY551" fmla="*/ 1712682 h 2597765"/>
              <a:gd name="connsiteX552" fmla="*/ 418619 w 2604155"/>
              <a:gd name="connsiteY552" fmla="*/ 1696462 h 2597765"/>
              <a:gd name="connsiteX553" fmla="*/ 418619 w 2604155"/>
              <a:gd name="connsiteY553" fmla="*/ 1680241 h 2597765"/>
              <a:gd name="connsiteX554" fmla="*/ 401874 w 2604155"/>
              <a:gd name="connsiteY554" fmla="*/ 1680241 h 2597765"/>
              <a:gd name="connsiteX555" fmla="*/ 401874 w 2604155"/>
              <a:gd name="connsiteY555" fmla="*/ 1696462 h 2597765"/>
              <a:gd name="connsiteX556" fmla="*/ 418619 w 2604155"/>
              <a:gd name="connsiteY556" fmla="*/ 1712683 h 2597765"/>
              <a:gd name="connsiteX557" fmla="*/ 418619 w 2604155"/>
              <a:gd name="connsiteY557" fmla="*/ 1728903 h 2597765"/>
              <a:gd name="connsiteX558" fmla="*/ 401874 w 2604155"/>
              <a:gd name="connsiteY558" fmla="*/ 2247960 h 2597765"/>
              <a:gd name="connsiteX559" fmla="*/ 401874 w 2604155"/>
              <a:gd name="connsiteY559" fmla="*/ 2215518 h 2597765"/>
              <a:gd name="connsiteX560" fmla="*/ 368385 w 2604155"/>
              <a:gd name="connsiteY560" fmla="*/ 2199298 h 2597765"/>
              <a:gd name="connsiteX561" fmla="*/ 368385 w 2604155"/>
              <a:gd name="connsiteY561" fmla="*/ 2183078 h 2597765"/>
              <a:gd name="connsiteX562" fmla="*/ 351640 w 2604155"/>
              <a:gd name="connsiteY562" fmla="*/ 2183078 h 2597765"/>
              <a:gd name="connsiteX563" fmla="*/ 334895 w 2604155"/>
              <a:gd name="connsiteY563" fmla="*/ 2150637 h 2597765"/>
              <a:gd name="connsiteX564" fmla="*/ 318150 w 2604155"/>
              <a:gd name="connsiteY564" fmla="*/ 2134416 h 2597765"/>
              <a:gd name="connsiteX565" fmla="*/ 318150 w 2604155"/>
              <a:gd name="connsiteY565" fmla="*/ 2118196 h 2597765"/>
              <a:gd name="connsiteX566" fmla="*/ 301406 w 2604155"/>
              <a:gd name="connsiteY566" fmla="*/ 2101975 h 2597765"/>
              <a:gd name="connsiteX567" fmla="*/ 301406 w 2604155"/>
              <a:gd name="connsiteY567" fmla="*/ 2085754 h 2597765"/>
              <a:gd name="connsiteX568" fmla="*/ 284661 w 2604155"/>
              <a:gd name="connsiteY568" fmla="*/ 2085754 h 2597765"/>
              <a:gd name="connsiteX569" fmla="*/ 284661 w 2604155"/>
              <a:gd name="connsiteY569" fmla="*/ 2069534 h 2597765"/>
              <a:gd name="connsiteX570" fmla="*/ 267916 w 2604155"/>
              <a:gd name="connsiteY570" fmla="*/ 2069534 h 2597765"/>
              <a:gd name="connsiteX571" fmla="*/ 267916 w 2604155"/>
              <a:gd name="connsiteY571" fmla="*/ 2053313 h 2597765"/>
              <a:gd name="connsiteX572" fmla="*/ 251171 w 2604155"/>
              <a:gd name="connsiteY572" fmla="*/ 2053313 h 2597765"/>
              <a:gd name="connsiteX573" fmla="*/ 251171 w 2604155"/>
              <a:gd name="connsiteY573" fmla="*/ 2037093 h 2597765"/>
              <a:gd name="connsiteX574" fmla="*/ 234427 w 2604155"/>
              <a:gd name="connsiteY574" fmla="*/ 2020872 h 2597765"/>
              <a:gd name="connsiteX575" fmla="*/ 234427 w 2604155"/>
              <a:gd name="connsiteY575" fmla="*/ 2004652 h 2597765"/>
              <a:gd name="connsiteX576" fmla="*/ 234427 w 2604155"/>
              <a:gd name="connsiteY576" fmla="*/ 1972211 h 2597765"/>
              <a:gd name="connsiteX577" fmla="*/ 217682 w 2604155"/>
              <a:gd name="connsiteY577" fmla="*/ 1955990 h 2597765"/>
              <a:gd name="connsiteX578" fmla="*/ 200937 w 2604155"/>
              <a:gd name="connsiteY578" fmla="*/ 1939770 h 2597765"/>
              <a:gd name="connsiteX579" fmla="*/ 184192 w 2604155"/>
              <a:gd name="connsiteY579" fmla="*/ 1923549 h 2597765"/>
              <a:gd name="connsiteX580" fmla="*/ 184192 w 2604155"/>
              <a:gd name="connsiteY580" fmla="*/ 1907328 h 2597765"/>
              <a:gd name="connsiteX581" fmla="*/ 184192 w 2604155"/>
              <a:gd name="connsiteY581" fmla="*/ 1891108 h 2597765"/>
              <a:gd name="connsiteX582" fmla="*/ 184192 w 2604155"/>
              <a:gd name="connsiteY582" fmla="*/ 1874887 h 2597765"/>
              <a:gd name="connsiteX583" fmla="*/ 167448 w 2604155"/>
              <a:gd name="connsiteY583" fmla="*/ 1858667 h 2597765"/>
              <a:gd name="connsiteX584" fmla="*/ 150703 w 2604155"/>
              <a:gd name="connsiteY584" fmla="*/ 1842446 h 2597765"/>
              <a:gd name="connsiteX585" fmla="*/ 150703 w 2604155"/>
              <a:gd name="connsiteY585" fmla="*/ 1826226 h 2597765"/>
              <a:gd name="connsiteX586" fmla="*/ 150703 w 2604155"/>
              <a:gd name="connsiteY586" fmla="*/ 1810005 h 2597765"/>
              <a:gd name="connsiteX587" fmla="*/ 133958 w 2604155"/>
              <a:gd name="connsiteY587" fmla="*/ 1793784 h 2597765"/>
              <a:gd name="connsiteX588" fmla="*/ 117213 w 2604155"/>
              <a:gd name="connsiteY588" fmla="*/ 1777565 h 2597765"/>
              <a:gd name="connsiteX589" fmla="*/ 117213 w 2604155"/>
              <a:gd name="connsiteY589" fmla="*/ 1761344 h 2597765"/>
              <a:gd name="connsiteX590" fmla="*/ 100469 w 2604155"/>
              <a:gd name="connsiteY590" fmla="*/ 1761344 h 2597765"/>
              <a:gd name="connsiteX591" fmla="*/ 100469 w 2604155"/>
              <a:gd name="connsiteY591" fmla="*/ 1745123 h 2597765"/>
              <a:gd name="connsiteX592" fmla="*/ 100469 w 2604155"/>
              <a:gd name="connsiteY592" fmla="*/ 1728902 h 2597765"/>
              <a:gd name="connsiteX593" fmla="*/ 100469 w 2604155"/>
              <a:gd name="connsiteY593" fmla="*/ 1712682 h 2597765"/>
              <a:gd name="connsiteX594" fmla="*/ 83724 w 2604155"/>
              <a:gd name="connsiteY594" fmla="*/ 1712682 h 2597765"/>
              <a:gd name="connsiteX595" fmla="*/ 83724 w 2604155"/>
              <a:gd name="connsiteY595" fmla="*/ 1696462 h 2597765"/>
              <a:gd name="connsiteX596" fmla="*/ 83724 w 2604155"/>
              <a:gd name="connsiteY596" fmla="*/ 1680241 h 2597765"/>
              <a:gd name="connsiteX597" fmla="*/ 83724 w 2604155"/>
              <a:gd name="connsiteY597" fmla="*/ 1664020 h 2597765"/>
              <a:gd name="connsiteX598" fmla="*/ 83724 w 2604155"/>
              <a:gd name="connsiteY598" fmla="*/ 1647800 h 2597765"/>
              <a:gd name="connsiteX599" fmla="*/ 66979 w 2604155"/>
              <a:gd name="connsiteY599" fmla="*/ 1631579 h 2597765"/>
              <a:gd name="connsiteX600" fmla="*/ 50234 w 2604155"/>
              <a:gd name="connsiteY600" fmla="*/ 1599138 h 2597765"/>
              <a:gd name="connsiteX601" fmla="*/ 50234 w 2604155"/>
              <a:gd name="connsiteY601" fmla="*/ 1582918 h 2597765"/>
              <a:gd name="connsiteX602" fmla="*/ 50234 w 2604155"/>
              <a:gd name="connsiteY602" fmla="*/ 1566697 h 2597765"/>
              <a:gd name="connsiteX603" fmla="*/ 50234 w 2604155"/>
              <a:gd name="connsiteY603" fmla="*/ 1550476 h 2597765"/>
              <a:gd name="connsiteX604" fmla="*/ 50234 w 2604155"/>
              <a:gd name="connsiteY604" fmla="*/ 1534256 h 2597765"/>
              <a:gd name="connsiteX605" fmla="*/ 33490 w 2604155"/>
              <a:gd name="connsiteY605" fmla="*/ 1534256 h 2597765"/>
              <a:gd name="connsiteX606" fmla="*/ 33490 w 2604155"/>
              <a:gd name="connsiteY606" fmla="*/ 1518036 h 2597765"/>
              <a:gd name="connsiteX607" fmla="*/ 33490 w 2604155"/>
              <a:gd name="connsiteY607" fmla="*/ 1501815 h 2597765"/>
              <a:gd name="connsiteX608" fmla="*/ 16745 w 2604155"/>
              <a:gd name="connsiteY608" fmla="*/ 1501815 h 2597765"/>
              <a:gd name="connsiteX609" fmla="*/ 33490 w 2604155"/>
              <a:gd name="connsiteY609" fmla="*/ 1469374 h 2597765"/>
              <a:gd name="connsiteX610" fmla="*/ 33490 w 2604155"/>
              <a:gd name="connsiteY610" fmla="*/ 1436933 h 2597765"/>
              <a:gd name="connsiteX611" fmla="*/ 33490 w 2604155"/>
              <a:gd name="connsiteY611" fmla="*/ 1420712 h 2597765"/>
              <a:gd name="connsiteX612" fmla="*/ 16745 w 2604155"/>
              <a:gd name="connsiteY612" fmla="*/ 1404492 h 2597765"/>
              <a:gd name="connsiteX613" fmla="*/ 16745 w 2604155"/>
              <a:gd name="connsiteY613" fmla="*/ 1388271 h 2597765"/>
              <a:gd name="connsiteX614" fmla="*/ 33490 w 2604155"/>
              <a:gd name="connsiteY614" fmla="*/ 1372051 h 2597765"/>
              <a:gd name="connsiteX615" fmla="*/ 16745 w 2604155"/>
              <a:gd name="connsiteY615" fmla="*/ 1355830 h 2597765"/>
              <a:gd name="connsiteX616" fmla="*/ 16745 w 2604155"/>
              <a:gd name="connsiteY616" fmla="*/ 1339610 h 2597765"/>
              <a:gd name="connsiteX617" fmla="*/ 0 w 2604155"/>
              <a:gd name="connsiteY617" fmla="*/ 1307169 h 2597765"/>
              <a:gd name="connsiteX618" fmla="*/ 16745 w 2604155"/>
              <a:gd name="connsiteY618" fmla="*/ 1307169 h 2597765"/>
              <a:gd name="connsiteX619" fmla="*/ 0 w 2604155"/>
              <a:gd name="connsiteY619" fmla="*/ 1290948 h 2597765"/>
              <a:gd name="connsiteX620" fmla="*/ 16745 w 2604155"/>
              <a:gd name="connsiteY620" fmla="*/ 1274728 h 2597765"/>
              <a:gd name="connsiteX621" fmla="*/ 16745 w 2604155"/>
              <a:gd name="connsiteY621" fmla="*/ 1258507 h 2597765"/>
              <a:gd name="connsiteX622" fmla="*/ 0 w 2604155"/>
              <a:gd name="connsiteY622" fmla="*/ 1258507 h 2597765"/>
              <a:gd name="connsiteX623" fmla="*/ 16745 w 2604155"/>
              <a:gd name="connsiteY623" fmla="*/ 1242287 h 2597765"/>
              <a:gd name="connsiteX624" fmla="*/ 16745 w 2604155"/>
              <a:gd name="connsiteY624" fmla="*/ 1226066 h 2597765"/>
              <a:gd name="connsiteX625" fmla="*/ 0 w 2604155"/>
              <a:gd name="connsiteY625" fmla="*/ 1209845 h 2597765"/>
              <a:gd name="connsiteX626" fmla="*/ 16745 w 2604155"/>
              <a:gd name="connsiteY626" fmla="*/ 1193624 h 2597765"/>
              <a:gd name="connsiteX627" fmla="*/ 16745 w 2604155"/>
              <a:gd name="connsiteY627" fmla="*/ 1177405 h 2597765"/>
              <a:gd name="connsiteX628" fmla="*/ 16745 w 2604155"/>
              <a:gd name="connsiteY628" fmla="*/ 1161184 h 2597765"/>
              <a:gd name="connsiteX629" fmla="*/ 16745 w 2604155"/>
              <a:gd name="connsiteY629" fmla="*/ 1144963 h 2597765"/>
              <a:gd name="connsiteX630" fmla="*/ 16745 w 2604155"/>
              <a:gd name="connsiteY630" fmla="*/ 1128742 h 2597765"/>
              <a:gd name="connsiteX631" fmla="*/ 16745 w 2604155"/>
              <a:gd name="connsiteY631" fmla="*/ 1112522 h 2597765"/>
              <a:gd name="connsiteX632" fmla="*/ 16745 w 2604155"/>
              <a:gd name="connsiteY632" fmla="*/ 1096302 h 2597765"/>
              <a:gd name="connsiteX633" fmla="*/ 33490 w 2604155"/>
              <a:gd name="connsiteY633" fmla="*/ 1096302 h 2597765"/>
              <a:gd name="connsiteX634" fmla="*/ 50234 w 2604155"/>
              <a:gd name="connsiteY634" fmla="*/ 1096302 h 2597765"/>
              <a:gd name="connsiteX635" fmla="*/ 50234 w 2604155"/>
              <a:gd name="connsiteY635" fmla="*/ 1080081 h 2597765"/>
              <a:gd name="connsiteX636" fmla="*/ 66979 w 2604155"/>
              <a:gd name="connsiteY636" fmla="*/ 1080081 h 2597765"/>
              <a:gd name="connsiteX637" fmla="*/ 66979 w 2604155"/>
              <a:gd name="connsiteY637" fmla="*/ 1063860 h 2597765"/>
              <a:gd name="connsiteX638" fmla="*/ 66979 w 2604155"/>
              <a:gd name="connsiteY638" fmla="*/ 1047640 h 2597765"/>
              <a:gd name="connsiteX639" fmla="*/ 66979 w 2604155"/>
              <a:gd name="connsiteY639" fmla="*/ 1031419 h 2597765"/>
              <a:gd name="connsiteX640" fmla="*/ 66979 w 2604155"/>
              <a:gd name="connsiteY640" fmla="*/ 1015199 h 2597765"/>
              <a:gd name="connsiteX641" fmla="*/ 66979 w 2604155"/>
              <a:gd name="connsiteY641" fmla="*/ 998978 h 2597765"/>
              <a:gd name="connsiteX642" fmla="*/ 66979 w 2604155"/>
              <a:gd name="connsiteY642" fmla="*/ 982758 h 2597765"/>
              <a:gd name="connsiteX643" fmla="*/ 83724 w 2604155"/>
              <a:gd name="connsiteY643" fmla="*/ 966537 h 2597765"/>
              <a:gd name="connsiteX644" fmla="*/ 83724 w 2604155"/>
              <a:gd name="connsiteY644" fmla="*/ 950317 h 2597765"/>
              <a:gd name="connsiteX645" fmla="*/ 66979 w 2604155"/>
              <a:gd name="connsiteY645" fmla="*/ 950317 h 2597765"/>
              <a:gd name="connsiteX646" fmla="*/ 83724 w 2604155"/>
              <a:gd name="connsiteY646" fmla="*/ 934096 h 2597765"/>
              <a:gd name="connsiteX647" fmla="*/ 83724 w 2604155"/>
              <a:gd name="connsiteY647" fmla="*/ 917876 h 2597765"/>
              <a:gd name="connsiteX648" fmla="*/ 83724 w 2604155"/>
              <a:gd name="connsiteY648" fmla="*/ 901655 h 2597765"/>
              <a:gd name="connsiteX649" fmla="*/ 83724 w 2604155"/>
              <a:gd name="connsiteY649" fmla="*/ 885435 h 2597765"/>
              <a:gd name="connsiteX650" fmla="*/ 83724 w 2604155"/>
              <a:gd name="connsiteY650" fmla="*/ 869214 h 2597765"/>
              <a:gd name="connsiteX651" fmla="*/ 83724 w 2604155"/>
              <a:gd name="connsiteY651" fmla="*/ 852994 h 2597765"/>
              <a:gd name="connsiteX652" fmla="*/ 83724 w 2604155"/>
              <a:gd name="connsiteY652" fmla="*/ 820552 h 2597765"/>
              <a:gd name="connsiteX653" fmla="*/ 100469 w 2604155"/>
              <a:gd name="connsiteY653" fmla="*/ 820552 h 2597765"/>
              <a:gd name="connsiteX654" fmla="*/ 100469 w 2604155"/>
              <a:gd name="connsiteY654" fmla="*/ 788111 h 2597765"/>
              <a:gd name="connsiteX655" fmla="*/ 117213 w 2604155"/>
              <a:gd name="connsiteY655" fmla="*/ 755670 h 2597765"/>
              <a:gd name="connsiteX656" fmla="*/ 117213 w 2604155"/>
              <a:gd name="connsiteY656" fmla="*/ 739450 h 2597765"/>
              <a:gd name="connsiteX657" fmla="*/ 117213 w 2604155"/>
              <a:gd name="connsiteY657" fmla="*/ 723229 h 2597765"/>
              <a:gd name="connsiteX658" fmla="*/ 133958 w 2604155"/>
              <a:gd name="connsiteY658" fmla="*/ 723229 h 2597765"/>
              <a:gd name="connsiteX659" fmla="*/ 133958 w 2604155"/>
              <a:gd name="connsiteY659" fmla="*/ 707009 h 2597765"/>
              <a:gd name="connsiteX660" fmla="*/ 150703 w 2604155"/>
              <a:gd name="connsiteY660" fmla="*/ 690788 h 2597765"/>
              <a:gd name="connsiteX661" fmla="*/ 167448 w 2604155"/>
              <a:gd name="connsiteY661" fmla="*/ 674568 h 2597765"/>
              <a:gd name="connsiteX662" fmla="*/ 167448 w 2604155"/>
              <a:gd name="connsiteY662" fmla="*/ 658347 h 2597765"/>
              <a:gd name="connsiteX663" fmla="*/ 167448 w 2604155"/>
              <a:gd name="connsiteY663" fmla="*/ 642126 h 2597765"/>
              <a:gd name="connsiteX664" fmla="*/ 184192 w 2604155"/>
              <a:gd name="connsiteY664" fmla="*/ 642127 h 2597765"/>
              <a:gd name="connsiteX665" fmla="*/ 184192 w 2604155"/>
              <a:gd name="connsiteY665" fmla="*/ 625906 h 2597765"/>
              <a:gd name="connsiteX666" fmla="*/ 184192 w 2604155"/>
              <a:gd name="connsiteY666" fmla="*/ 609685 h 2597765"/>
              <a:gd name="connsiteX667" fmla="*/ 200937 w 2604155"/>
              <a:gd name="connsiteY667" fmla="*/ 609685 h 2597765"/>
              <a:gd name="connsiteX668" fmla="*/ 200937 w 2604155"/>
              <a:gd name="connsiteY668" fmla="*/ 593465 h 2597765"/>
              <a:gd name="connsiteX669" fmla="*/ 217682 w 2604155"/>
              <a:gd name="connsiteY669" fmla="*/ 577244 h 2597765"/>
              <a:gd name="connsiteX670" fmla="*/ 217682 w 2604155"/>
              <a:gd name="connsiteY670" fmla="*/ 561024 h 2597765"/>
              <a:gd name="connsiteX671" fmla="*/ 234427 w 2604155"/>
              <a:gd name="connsiteY671" fmla="*/ 561024 h 2597765"/>
              <a:gd name="connsiteX672" fmla="*/ 234427 w 2604155"/>
              <a:gd name="connsiteY672" fmla="*/ 544803 h 2597765"/>
              <a:gd name="connsiteX673" fmla="*/ 234427 w 2604155"/>
              <a:gd name="connsiteY673" fmla="*/ 528583 h 2597765"/>
              <a:gd name="connsiteX674" fmla="*/ 234427 w 2604155"/>
              <a:gd name="connsiteY674" fmla="*/ 512362 h 2597765"/>
              <a:gd name="connsiteX675" fmla="*/ 267916 w 2604155"/>
              <a:gd name="connsiteY675" fmla="*/ 496142 h 2597765"/>
              <a:gd name="connsiteX676" fmla="*/ 267916 w 2604155"/>
              <a:gd name="connsiteY676" fmla="*/ 479921 h 2597765"/>
              <a:gd name="connsiteX677" fmla="*/ 284661 w 2604155"/>
              <a:gd name="connsiteY677" fmla="*/ 447480 h 2597765"/>
              <a:gd name="connsiteX678" fmla="*/ 301406 w 2604155"/>
              <a:gd name="connsiteY678" fmla="*/ 447480 h 2597765"/>
              <a:gd name="connsiteX679" fmla="*/ 301406 w 2604155"/>
              <a:gd name="connsiteY679" fmla="*/ 431259 h 2597765"/>
              <a:gd name="connsiteX680" fmla="*/ 318150 w 2604155"/>
              <a:gd name="connsiteY680" fmla="*/ 431259 h 2597765"/>
              <a:gd name="connsiteX681" fmla="*/ 334895 w 2604155"/>
              <a:gd name="connsiteY681" fmla="*/ 431259 h 2597765"/>
              <a:gd name="connsiteX682" fmla="*/ 334895 w 2604155"/>
              <a:gd name="connsiteY682" fmla="*/ 415039 h 2597765"/>
              <a:gd name="connsiteX683" fmla="*/ 351640 w 2604155"/>
              <a:gd name="connsiteY683" fmla="*/ 415039 h 2597765"/>
              <a:gd name="connsiteX684" fmla="*/ 368385 w 2604155"/>
              <a:gd name="connsiteY684" fmla="*/ 398819 h 2597765"/>
              <a:gd name="connsiteX685" fmla="*/ 385130 w 2604155"/>
              <a:gd name="connsiteY685" fmla="*/ 382598 h 2597765"/>
              <a:gd name="connsiteX686" fmla="*/ 401874 w 2604155"/>
              <a:gd name="connsiteY686" fmla="*/ 366377 h 2597765"/>
              <a:gd name="connsiteX687" fmla="*/ 401874 w 2604155"/>
              <a:gd name="connsiteY687" fmla="*/ 350157 h 2597765"/>
              <a:gd name="connsiteX688" fmla="*/ 418619 w 2604155"/>
              <a:gd name="connsiteY688" fmla="*/ 333937 h 2597765"/>
              <a:gd name="connsiteX689" fmla="*/ 435364 w 2604155"/>
              <a:gd name="connsiteY689" fmla="*/ 317716 h 2597765"/>
              <a:gd name="connsiteX690" fmla="*/ 468853 w 2604155"/>
              <a:gd name="connsiteY690" fmla="*/ 301495 h 2597765"/>
              <a:gd name="connsiteX691" fmla="*/ 502343 w 2604155"/>
              <a:gd name="connsiteY691" fmla="*/ 285275 h 2597765"/>
              <a:gd name="connsiteX692" fmla="*/ 535832 w 2604155"/>
              <a:gd name="connsiteY692" fmla="*/ 269054 h 2597765"/>
              <a:gd name="connsiteX693" fmla="*/ 552577 w 2604155"/>
              <a:gd name="connsiteY693" fmla="*/ 236613 h 2597765"/>
              <a:gd name="connsiteX694" fmla="*/ 569322 w 2604155"/>
              <a:gd name="connsiteY694" fmla="*/ 236613 h 2597765"/>
              <a:gd name="connsiteX695" fmla="*/ 569322 w 2604155"/>
              <a:gd name="connsiteY695" fmla="*/ 220393 h 2597765"/>
              <a:gd name="connsiteX696" fmla="*/ 586066 w 2604155"/>
              <a:gd name="connsiteY696" fmla="*/ 220392 h 2597765"/>
              <a:gd name="connsiteX697" fmla="*/ 602811 w 2604155"/>
              <a:gd name="connsiteY697" fmla="*/ 220393 h 2597765"/>
              <a:gd name="connsiteX698" fmla="*/ 619556 w 2604155"/>
              <a:gd name="connsiteY698" fmla="*/ 204172 h 2597765"/>
              <a:gd name="connsiteX699" fmla="*/ 634290 w 2604155"/>
              <a:gd name="connsiteY699" fmla="*/ 204172 h 2597765"/>
              <a:gd name="connsiteX700" fmla="*/ 641647 w 2604155"/>
              <a:gd name="connsiteY700" fmla="*/ 196815 h 2597765"/>
              <a:gd name="connsiteX701" fmla="*/ 643859 w 2604155"/>
              <a:gd name="connsiteY701" fmla="*/ 196851 h 2597765"/>
              <a:gd name="connsiteX702" fmla="*/ 653046 w 2604155"/>
              <a:gd name="connsiteY702" fmla="*/ 187951 h 2597765"/>
              <a:gd name="connsiteX703" fmla="*/ 686535 w 2604155"/>
              <a:gd name="connsiteY703" fmla="*/ 171731 h 2597765"/>
              <a:gd name="connsiteX704" fmla="*/ 720025 w 2604155"/>
              <a:gd name="connsiteY704" fmla="*/ 155510 h 2597765"/>
              <a:gd name="connsiteX705" fmla="*/ 720025 w 2604155"/>
              <a:gd name="connsiteY705" fmla="*/ 139290 h 2597765"/>
              <a:gd name="connsiteX706" fmla="*/ 703280 w 2604155"/>
              <a:gd name="connsiteY706" fmla="*/ 139290 h 2597765"/>
              <a:gd name="connsiteX707" fmla="*/ 686535 w 2604155"/>
              <a:gd name="connsiteY707" fmla="*/ 155511 h 2597765"/>
              <a:gd name="connsiteX708" fmla="*/ 669790 w 2604155"/>
              <a:gd name="connsiteY708" fmla="*/ 155511 h 2597765"/>
              <a:gd name="connsiteX709" fmla="*/ 653046 w 2604155"/>
              <a:gd name="connsiteY709" fmla="*/ 155511 h 2597765"/>
              <a:gd name="connsiteX710" fmla="*/ 669790 w 2604155"/>
              <a:gd name="connsiteY710" fmla="*/ 139290 h 2597765"/>
              <a:gd name="connsiteX711" fmla="*/ 703280 w 2604155"/>
              <a:gd name="connsiteY711" fmla="*/ 123069 h 2597765"/>
              <a:gd name="connsiteX712" fmla="*/ 720024 w 2604155"/>
              <a:gd name="connsiteY712" fmla="*/ 123069 h 2597765"/>
              <a:gd name="connsiteX713" fmla="*/ 736769 w 2604155"/>
              <a:gd name="connsiteY713" fmla="*/ 123069 h 2597765"/>
              <a:gd name="connsiteX714" fmla="*/ 787004 w 2604155"/>
              <a:gd name="connsiteY714" fmla="*/ 106849 h 2597765"/>
              <a:gd name="connsiteX715" fmla="*/ 803748 w 2604155"/>
              <a:gd name="connsiteY715" fmla="*/ 106849 h 2597765"/>
              <a:gd name="connsiteX716" fmla="*/ 820493 w 2604155"/>
              <a:gd name="connsiteY716" fmla="*/ 90628 h 2597765"/>
              <a:gd name="connsiteX717" fmla="*/ 837238 w 2604155"/>
              <a:gd name="connsiteY717" fmla="*/ 90628 h 2597765"/>
              <a:gd name="connsiteX718" fmla="*/ 853983 w 2604155"/>
              <a:gd name="connsiteY718" fmla="*/ 90628 h 2597765"/>
              <a:gd name="connsiteX719" fmla="*/ 870727 w 2604155"/>
              <a:gd name="connsiteY719" fmla="*/ 74408 h 2597765"/>
              <a:gd name="connsiteX720" fmla="*/ 882458 w 2604155"/>
              <a:gd name="connsiteY720" fmla="*/ 74408 h 2597765"/>
              <a:gd name="connsiteX721" fmla="*/ 884363 w 2604155"/>
              <a:gd name="connsiteY721" fmla="*/ 72503 h 2597765"/>
              <a:gd name="connsiteX722" fmla="*/ 907673 w 2604155"/>
              <a:gd name="connsiteY722" fmla="*/ 72874 h 2597765"/>
              <a:gd name="connsiteX723" fmla="*/ 922305 w 2604155"/>
              <a:gd name="connsiteY723" fmla="*/ 73107 h 2597765"/>
              <a:gd name="connsiteX724" fmla="*/ 937706 w 2604155"/>
              <a:gd name="connsiteY724" fmla="*/ 58187 h 2597765"/>
              <a:gd name="connsiteX725" fmla="*/ 971196 w 2604155"/>
              <a:gd name="connsiteY725" fmla="*/ 58187 h 2597765"/>
              <a:gd name="connsiteX726" fmla="*/ 987941 w 2604155"/>
              <a:gd name="connsiteY726" fmla="*/ 58187 h 2597765"/>
              <a:gd name="connsiteX727" fmla="*/ 1004685 w 2604155"/>
              <a:gd name="connsiteY727" fmla="*/ 58187 h 2597765"/>
              <a:gd name="connsiteX728" fmla="*/ 1021430 w 2604155"/>
              <a:gd name="connsiteY728" fmla="*/ 41967 h 2597765"/>
              <a:gd name="connsiteX729" fmla="*/ 1038175 w 2604155"/>
              <a:gd name="connsiteY729" fmla="*/ 41967 h 2597765"/>
              <a:gd name="connsiteX730" fmla="*/ 1071664 w 2604155"/>
              <a:gd name="connsiteY730" fmla="*/ 41967 h 2597765"/>
              <a:gd name="connsiteX731" fmla="*/ 1105154 w 2604155"/>
              <a:gd name="connsiteY731" fmla="*/ 41967 h 2597765"/>
              <a:gd name="connsiteX732" fmla="*/ 1121899 w 2604155"/>
              <a:gd name="connsiteY732" fmla="*/ 41967 h 2597765"/>
              <a:gd name="connsiteX733" fmla="*/ 1129098 w 2604155"/>
              <a:gd name="connsiteY733" fmla="*/ 41967 h 2597765"/>
              <a:gd name="connsiteX734" fmla="*/ 1128562 w 2604155"/>
              <a:gd name="connsiteY734" fmla="*/ 41430 h 2597765"/>
              <a:gd name="connsiteX735" fmla="*/ 1140031 w 2604155"/>
              <a:gd name="connsiteY735" fmla="*/ 29961 h 2597765"/>
              <a:gd name="connsiteX736" fmla="*/ 1163342 w 2604155"/>
              <a:gd name="connsiteY736" fmla="*/ 30331 h 2597765"/>
              <a:gd name="connsiteX737" fmla="*/ 1186651 w 2604155"/>
              <a:gd name="connsiteY737" fmla="*/ 30701 h 2597765"/>
              <a:gd name="connsiteX738" fmla="*/ 1198121 w 2604155"/>
              <a:gd name="connsiteY738" fmla="*/ 19232 h 2597765"/>
              <a:gd name="connsiteX739" fmla="*/ 1232900 w 2604155"/>
              <a:gd name="connsiteY739" fmla="*/ 8133 h 2597765"/>
              <a:gd name="connsiteX740" fmla="*/ 1256211 w 2604155"/>
              <a:gd name="connsiteY740" fmla="*/ 8504 h 2597765"/>
              <a:gd name="connsiteX741" fmla="*/ 1279521 w 2604155"/>
              <a:gd name="connsiteY741" fmla="*/ 8875 h 2597765"/>
              <a:gd name="connsiteX742" fmla="*/ 1302830 w 2604155"/>
              <a:gd name="connsiteY742" fmla="*/ 9245 h 2597765"/>
              <a:gd name="connsiteX743" fmla="*/ 1326140 w 2604155"/>
              <a:gd name="connsiteY743" fmla="*/ 9616 h 2597765"/>
              <a:gd name="connsiteX744" fmla="*/ 1337981 w 2604155"/>
              <a:gd name="connsiteY744" fmla="*/ 21456 h 2597765"/>
              <a:gd name="connsiteX745" fmla="*/ 1349821 w 2604155"/>
              <a:gd name="connsiteY745" fmla="*/ 33297 h 2597765"/>
              <a:gd name="connsiteX746" fmla="*/ 1361291 w 2604155"/>
              <a:gd name="connsiteY746" fmla="*/ 21827 h 2597765"/>
              <a:gd name="connsiteX747" fmla="*/ 1372761 w 2604155"/>
              <a:gd name="connsiteY747" fmla="*/ 10357 h 2597765"/>
              <a:gd name="connsiteX748" fmla="*/ 1384601 w 2604155"/>
              <a:gd name="connsiteY748" fmla="*/ 22197 h 2597765"/>
              <a:gd name="connsiteX749" fmla="*/ 1396070 w 2604155"/>
              <a:gd name="connsiteY749" fmla="*/ 10728 h 2597765"/>
              <a:gd name="connsiteX750" fmla="*/ 1419380 w 2604155"/>
              <a:gd name="connsiteY750" fmla="*/ 11098 h 2597765"/>
              <a:gd name="connsiteX751" fmla="*/ 1431221 w 2604155"/>
              <a:gd name="connsiteY751" fmla="*/ 22939 h 2597765"/>
              <a:gd name="connsiteX752" fmla="*/ 1442691 w 2604155"/>
              <a:gd name="connsiteY752" fmla="*/ 11469 h 2597765"/>
              <a:gd name="connsiteX753" fmla="*/ 1454160 w 2604155"/>
              <a:gd name="connsiteY753" fmla="*/ 0 h 2597765"/>
              <a:gd name="connsiteX754" fmla="*/ 1466001 w 2604155"/>
              <a:gd name="connsiteY754" fmla="*/ 11840 h 2597765"/>
              <a:gd name="connsiteX755" fmla="*/ 1489310 w 2604155"/>
              <a:gd name="connsiteY755" fmla="*/ 12210 h 2597765"/>
              <a:gd name="connsiteX756" fmla="*/ 1501150 w 2604155"/>
              <a:gd name="connsiteY756" fmla="*/ 24051 h 2597765"/>
              <a:gd name="connsiteX757" fmla="*/ 1512620 w 2604155"/>
              <a:gd name="connsiteY757" fmla="*/ 12581 h 2597765"/>
              <a:gd name="connsiteX758" fmla="*/ 1524461 w 2604155"/>
              <a:gd name="connsiteY758" fmla="*/ 24422 h 2597765"/>
              <a:gd name="connsiteX759" fmla="*/ 1547771 w 2604155"/>
              <a:gd name="connsiteY759" fmla="*/ 24792 h 2597765"/>
              <a:gd name="connsiteX760" fmla="*/ 1571080 w 2604155"/>
              <a:gd name="connsiteY760" fmla="*/ 25163 h 2597765"/>
              <a:gd name="connsiteX761" fmla="*/ 1582921 w 2604155"/>
              <a:gd name="connsiteY761" fmla="*/ 37003 h 2597765"/>
              <a:gd name="connsiteX762" fmla="*/ 1594762 w 2604155"/>
              <a:gd name="connsiteY762" fmla="*/ 48844 h 2597765"/>
              <a:gd name="connsiteX763" fmla="*/ 1618072 w 2604155"/>
              <a:gd name="connsiteY763" fmla="*/ 49214 h 2597765"/>
              <a:gd name="connsiteX764" fmla="*/ 1641381 w 2604155"/>
              <a:gd name="connsiteY764" fmla="*/ 49585 h 2597765"/>
              <a:gd name="connsiteX765" fmla="*/ 1652851 w 2604155"/>
              <a:gd name="connsiteY765" fmla="*/ 38115 h 2597765"/>
              <a:gd name="connsiteX766" fmla="*/ 1664691 w 2604155"/>
              <a:gd name="connsiteY766" fmla="*/ 49955 h 2597765"/>
              <a:gd name="connsiteX767" fmla="*/ 1676532 w 2604155"/>
              <a:gd name="connsiteY767" fmla="*/ 61796 h 2597765"/>
              <a:gd name="connsiteX768" fmla="*/ 1699842 w 2604155"/>
              <a:gd name="connsiteY768" fmla="*/ 62167 h 2597765"/>
              <a:gd name="connsiteX769" fmla="*/ 1711312 w 2604155"/>
              <a:gd name="connsiteY769" fmla="*/ 50697 h 2597765"/>
              <a:gd name="connsiteX770" fmla="*/ 1734992 w 2604155"/>
              <a:gd name="connsiteY770" fmla="*/ 74377 h 2597765"/>
              <a:gd name="connsiteX771" fmla="*/ 1758302 w 2604155"/>
              <a:gd name="connsiteY771" fmla="*/ 74748 h 2597765"/>
              <a:gd name="connsiteX772" fmla="*/ 1770143 w 2604155"/>
              <a:gd name="connsiteY772" fmla="*/ 86589 h 2597765"/>
              <a:gd name="connsiteX773" fmla="*/ 1793452 w 2604155"/>
              <a:gd name="connsiteY773" fmla="*/ 86959 h 2597765"/>
              <a:gd name="connsiteX774" fmla="*/ 1816762 w 2604155"/>
              <a:gd name="connsiteY774" fmla="*/ 87330 h 2597765"/>
              <a:gd name="connsiteX775" fmla="*/ 1828602 w 2604155"/>
              <a:gd name="connsiteY775" fmla="*/ 99171 h 2597765"/>
              <a:gd name="connsiteX776" fmla="*/ 1840072 w 2604155"/>
              <a:gd name="connsiteY776" fmla="*/ 87701 h 2597765"/>
              <a:gd name="connsiteX777" fmla="*/ 1851913 w 2604155"/>
              <a:gd name="connsiteY777" fmla="*/ 99541 h 2597765"/>
              <a:gd name="connsiteX778" fmla="*/ 1863753 w 2604155"/>
              <a:gd name="connsiteY778" fmla="*/ 111381 h 2597765"/>
              <a:gd name="connsiteX779" fmla="*/ 1875593 w 2604155"/>
              <a:gd name="connsiteY779" fmla="*/ 123221 h 2597765"/>
              <a:gd name="connsiteX780" fmla="*/ 1899274 w 2604155"/>
              <a:gd name="connsiteY780" fmla="*/ 146902 h 2597765"/>
              <a:gd name="connsiteX781" fmla="*/ 1910744 w 2604155"/>
              <a:gd name="connsiteY781" fmla="*/ 135433 h 2597765"/>
              <a:gd name="connsiteX782" fmla="*/ 1922583 w 2604155"/>
              <a:gd name="connsiteY782" fmla="*/ 147273 h 2597765"/>
              <a:gd name="connsiteX783" fmla="*/ 1934424 w 2604155"/>
              <a:gd name="connsiteY783" fmla="*/ 159113 h 2597765"/>
              <a:gd name="connsiteX784" fmla="*/ 1957734 w 2604155"/>
              <a:gd name="connsiteY784" fmla="*/ 159484 h 2597765"/>
              <a:gd name="connsiteX785" fmla="*/ 1981414 w 2604155"/>
              <a:gd name="connsiteY785" fmla="*/ 183164 h 2597765"/>
              <a:gd name="connsiteX786" fmla="*/ 1993255 w 2604155"/>
              <a:gd name="connsiteY786" fmla="*/ 195005 h 2597765"/>
              <a:gd name="connsiteX787" fmla="*/ 2016565 w 2604155"/>
              <a:gd name="connsiteY787" fmla="*/ 195376 h 2597765"/>
              <a:gd name="connsiteX788" fmla="*/ 2040245 w 2604155"/>
              <a:gd name="connsiteY788" fmla="*/ 219056 h 2597765"/>
              <a:gd name="connsiteX789" fmla="*/ 2052085 w 2604155"/>
              <a:gd name="connsiteY789" fmla="*/ 230897 h 2597765"/>
              <a:gd name="connsiteX790" fmla="*/ 2063926 w 2604155"/>
              <a:gd name="connsiteY790" fmla="*/ 242737 h 2597765"/>
              <a:gd name="connsiteX791" fmla="*/ 2087606 w 2604155"/>
              <a:gd name="connsiteY791" fmla="*/ 266418 h 2597765"/>
              <a:gd name="connsiteX792" fmla="*/ 2110917 w 2604155"/>
              <a:gd name="connsiteY792" fmla="*/ 266788 h 2597765"/>
              <a:gd name="connsiteX793" fmla="*/ 2122757 w 2604155"/>
              <a:gd name="connsiteY793" fmla="*/ 278629 h 2597765"/>
              <a:gd name="connsiteX794" fmla="*/ 2134598 w 2604155"/>
              <a:gd name="connsiteY794" fmla="*/ 290469 h 2597765"/>
              <a:gd name="connsiteX795" fmla="*/ 2276682 w 2604155"/>
              <a:gd name="connsiteY795" fmla="*/ 432553 h 2597765"/>
              <a:gd name="connsiteX796" fmla="*/ 2300362 w 2604155"/>
              <a:gd name="connsiteY796" fmla="*/ 456233 h 2597765"/>
              <a:gd name="connsiteX797" fmla="*/ 2324043 w 2604155"/>
              <a:gd name="connsiteY797" fmla="*/ 479914 h 2597765"/>
              <a:gd name="connsiteX798" fmla="*/ 2312573 w 2604155"/>
              <a:gd name="connsiteY798" fmla="*/ 491384 h 2597765"/>
              <a:gd name="connsiteX799" fmla="*/ 2324413 w 2604155"/>
              <a:gd name="connsiteY799" fmla="*/ 503224 h 2597765"/>
              <a:gd name="connsiteX800" fmla="*/ 2336253 w 2604155"/>
              <a:gd name="connsiteY800" fmla="*/ 515065 h 2597765"/>
              <a:gd name="connsiteX801" fmla="*/ 2348094 w 2604155"/>
              <a:gd name="connsiteY801" fmla="*/ 526905 h 2597765"/>
              <a:gd name="connsiteX802" fmla="*/ 2383986 w 2604155"/>
              <a:gd name="connsiteY802" fmla="*/ 585736 h 2597765"/>
              <a:gd name="connsiteX803" fmla="*/ 2419507 w 2604155"/>
              <a:gd name="connsiteY803" fmla="*/ 621257 h 2597765"/>
              <a:gd name="connsiteX804" fmla="*/ 2419878 w 2604155"/>
              <a:gd name="connsiteY804" fmla="*/ 644567 h 2597765"/>
              <a:gd name="connsiteX805" fmla="*/ 2431718 w 2604155"/>
              <a:gd name="connsiteY805" fmla="*/ 656407 h 2597765"/>
              <a:gd name="connsiteX806" fmla="*/ 2443558 w 2604155"/>
              <a:gd name="connsiteY806" fmla="*/ 668247 h 2597765"/>
              <a:gd name="connsiteX807" fmla="*/ 2443929 w 2604155"/>
              <a:gd name="connsiteY807" fmla="*/ 691557 h 2597765"/>
              <a:gd name="connsiteX808" fmla="*/ 2455769 w 2604155"/>
              <a:gd name="connsiteY808" fmla="*/ 703398 h 2597765"/>
              <a:gd name="connsiteX809" fmla="*/ 2444299 w 2604155"/>
              <a:gd name="connsiteY809" fmla="*/ 714868 h 2597765"/>
              <a:gd name="connsiteX810" fmla="*/ 2432830 w 2604155"/>
              <a:gd name="connsiteY810" fmla="*/ 726337 h 2597765"/>
              <a:gd name="connsiteX811" fmla="*/ 2421360 w 2604155"/>
              <a:gd name="connsiteY811" fmla="*/ 737806 h 2597765"/>
              <a:gd name="connsiteX812" fmla="*/ 2433201 w 2604155"/>
              <a:gd name="connsiteY812" fmla="*/ 749647 h 2597765"/>
              <a:gd name="connsiteX813" fmla="*/ 2433571 w 2604155"/>
              <a:gd name="connsiteY813" fmla="*/ 772957 h 2597765"/>
              <a:gd name="connsiteX814" fmla="*/ 2445412 w 2604155"/>
              <a:gd name="connsiteY814" fmla="*/ 784797 h 2597765"/>
              <a:gd name="connsiteX815" fmla="*/ 2445782 w 2604155"/>
              <a:gd name="connsiteY815" fmla="*/ 808107 h 2597765"/>
              <a:gd name="connsiteX816" fmla="*/ 2457623 w 2604155"/>
              <a:gd name="connsiteY816" fmla="*/ 819948 h 2597765"/>
              <a:gd name="connsiteX817" fmla="*/ 2457993 w 2604155"/>
              <a:gd name="connsiteY817" fmla="*/ 843257 h 2597765"/>
              <a:gd name="connsiteX818" fmla="*/ 2481674 w 2604155"/>
              <a:gd name="connsiteY818" fmla="*/ 866938 h 2597765"/>
              <a:gd name="connsiteX819" fmla="*/ 2493514 w 2604155"/>
              <a:gd name="connsiteY819" fmla="*/ 878779 h 2597765"/>
              <a:gd name="connsiteX820" fmla="*/ 2505354 w 2604155"/>
              <a:gd name="connsiteY820" fmla="*/ 890619 h 2597765"/>
              <a:gd name="connsiteX821" fmla="*/ 2505725 w 2604155"/>
              <a:gd name="connsiteY821" fmla="*/ 913929 h 2597765"/>
              <a:gd name="connsiteX822" fmla="*/ 2517565 w 2604155"/>
              <a:gd name="connsiteY822" fmla="*/ 925769 h 2597765"/>
              <a:gd name="connsiteX823" fmla="*/ 2517937 w 2604155"/>
              <a:gd name="connsiteY823" fmla="*/ 949079 h 2597765"/>
              <a:gd name="connsiteX824" fmla="*/ 2518307 w 2604155"/>
              <a:gd name="connsiteY824" fmla="*/ 972389 h 2597765"/>
              <a:gd name="connsiteX825" fmla="*/ 2553828 w 2604155"/>
              <a:gd name="connsiteY825" fmla="*/ 1007910 h 2597765"/>
              <a:gd name="connsiteX826" fmla="*/ 2554199 w 2604155"/>
              <a:gd name="connsiteY826" fmla="*/ 1031220 h 2597765"/>
              <a:gd name="connsiteX827" fmla="*/ 2566039 w 2604155"/>
              <a:gd name="connsiteY827" fmla="*/ 1043060 h 2597765"/>
              <a:gd name="connsiteX828" fmla="*/ 2566409 w 2604155"/>
              <a:gd name="connsiteY828" fmla="*/ 1066370 h 2597765"/>
              <a:gd name="connsiteX829" fmla="*/ 2578250 w 2604155"/>
              <a:gd name="connsiteY829" fmla="*/ 1078211 h 2597765"/>
              <a:gd name="connsiteX830" fmla="*/ 2590461 w 2604155"/>
              <a:gd name="connsiteY830" fmla="*/ 1113361 h 2597765"/>
              <a:gd name="connsiteX831" fmla="*/ 2590831 w 2604155"/>
              <a:gd name="connsiteY831" fmla="*/ 1136671 h 2597765"/>
              <a:gd name="connsiteX832" fmla="*/ 2591573 w 2604155"/>
              <a:gd name="connsiteY832" fmla="*/ 1183291 h 2597765"/>
              <a:gd name="connsiteX833" fmla="*/ 2592314 w 2604155"/>
              <a:gd name="connsiteY833" fmla="*/ 1229911 h 2597765"/>
              <a:gd name="connsiteX834" fmla="*/ 2604155 w 2604155"/>
              <a:gd name="connsiteY834" fmla="*/ 1241751 h 2597765"/>
              <a:gd name="connsiteX835" fmla="*/ 2581215 w 2604155"/>
              <a:gd name="connsiteY835" fmla="*/ 1264691 h 2597765"/>
              <a:gd name="connsiteX836" fmla="*/ 2593426 w 2604155"/>
              <a:gd name="connsiteY836" fmla="*/ 1299841 h 2597765"/>
              <a:gd name="connsiteX837" fmla="*/ 2581957 w 2604155"/>
              <a:gd name="connsiteY837" fmla="*/ 1311310 h 2597765"/>
              <a:gd name="connsiteX838" fmla="*/ 2593797 w 2604155"/>
              <a:gd name="connsiteY838" fmla="*/ 1323151 h 2597765"/>
              <a:gd name="connsiteX839" fmla="*/ 2582698 w 2604155"/>
              <a:gd name="connsiteY839" fmla="*/ 1357931 h 2597765"/>
              <a:gd name="connsiteX840" fmla="*/ 2583069 w 2604155"/>
              <a:gd name="connsiteY840" fmla="*/ 1381241 h 2597765"/>
              <a:gd name="connsiteX841" fmla="*/ 2571599 w 2604155"/>
              <a:gd name="connsiteY841" fmla="*/ 1392710 h 2597765"/>
              <a:gd name="connsiteX842" fmla="*/ 2571970 w 2604155"/>
              <a:gd name="connsiteY842" fmla="*/ 1416020 h 2597765"/>
              <a:gd name="connsiteX843" fmla="*/ 2560500 w 2604155"/>
              <a:gd name="connsiteY843" fmla="*/ 1427490 h 2597765"/>
              <a:gd name="connsiteX844" fmla="*/ 2572340 w 2604155"/>
              <a:gd name="connsiteY844" fmla="*/ 1439330 h 2597765"/>
              <a:gd name="connsiteX845" fmla="*/ 2560871 w 2604155"/>
              <a:gd name="connsiteY845" fmla="*/ 1450800 h 2597765"/>
              <a:gd name="connsiteX846" fmla="*/ 2572711 w 2604155"/>
              <a:gd name="connsiteY846" fmla="*/ 1462640 h 2597765"/>
              <a:gd name="connsiteX847" fmla="*/ 2561241 w 2604155"/>
              <a:gd name="connsiteY847" fmla="*/ 1474110 h 2597765"/>
              <a:gd name="connsiteX848" fmla="*/ 2573082 w 2604155"/>
              <a:gd name="connsiteY848" fmla="*/ 1485951 h 2597765"/>
              <a:gd name="connsiteX849" fmla="*/ 2561612 w 2604155"/>
              <a:gd name="connsiteY849" fmla="*/ 1497420 h 2597765"/>
              <a:gd name="connsiteX850" fmla="*/ 2561983 w 2604155"/>
              <a:gd name="connsiteY850" fmla="*/ 1520729 h 2597765"/>
              <a:gd name="connsiteX851" fmla="*/ 2550513 w 2604155"/>
              <a:gd name="connsiteY851" fmla="*/ 1532199 h 2597765"/>
              <a:gd name="connsiteX852" fmla="*/ 2527574 w 2604155"/>
              <a:gd name="connsiteY852" fmla="*/ 1555139 h 2597765"/>
              <a:gd name="connsiteX853" fmla="*/ 2527945 w 2604155"/>
              <a:gd name="connsiteY853" fmla="*/ 1578448 h 2597765"/>
              <a:gd name="connsiteX854" fmla="*/ 2528016 w 2604155"/>
              <a:gd name="connsiteY854" fmla="*/ 1582918 h 2597765"/>
              <a:gd name="connsiteX855" fmla="*/ 2528458 w 2604155"/>
              <a:gd name="connsiteY855" fmla="*/ 1582918 h 2597765"/>
              <a:gd name="connsiteX856" fmla="*/ 2528458 w 2604155"/>
              <a:gd name="connsiteY856" fmla="*/ 1599138 h 2597765"/>
              <a:gd name="connsiteX857" fmla="*/ 2528276 w 2604155"/>
              <a:gd name="connsiteY857" fmla="*/ 1599314 h 2597765"/>
              <a:gd name="connsiteX858" fmla="*/ 2528315 w 2604155"/>
              <a:gd name="connsiteY858" fmla="*/ 1601759 h 2597765"/>
              <a:gd name="connsiteX859" fmla="*/ 2528686 w 2604155"/>
              <a:gd name="connsiteY859" fmla="*/ 1625069 h 2597765"/>
              <a:gd name="connsiteX860" fmla="*/ 2517216 w 2604155"/>
              <a:gd name="connsiteY860" fmla="*/ 1636538 h 2597765"/>
              <a:gd name="connsiteX861" fmla="*/ 2505747 w 2604155"/>
              <a:gd name="connsiteY861" fmla="*/ 1648008 h 2597765"/>
              <a:gd name="connsiteX862" fmla="*/ 2494968 w 2604155"/>
              <a:gd name="connsiteY862" fmla="*/ 1658787 h 2597765"/>
              <a:gd name="connsiteX863" fmla="*/ 2494968 w 2604155"/>
              <a:gd name="connsiteY863" fmla="*/ 1680241 h 2597765"/>
              <a:gd name="connsiteX864" fmla="*/ 2494968 w 2604155"/>
              <a:gd name="connsiteY864" fmla="*/ 1696462 h 2597765"/>
              <a:gd name="connsiteX865" fmla="*/ 2494968 w 2604155"/>
              <a:gd name="connsiteY865" fmla="*/ 1702940 h 2597765"/>
              <a:gd name="connsiteX866" fmla="*/ 2495018 w 2604155"/>
              <a:gd name="connsiteY866" fmla="*/ 1706097 h 2597765"/>
              <a:gd name="connsiteX867" fmla="*/ 2494968 w 2604155"/>
              <a:gd name="connsiteY867" fmla="*/ 1706147 h 2597765"/>
              <a:gd name="connsiteX868" fmla="*/ 2494968 w 2604155"/>
              <a:gd name="connsiteY868" fmla="*/ 1712682 h 2597765"/>
              <a:gd name="connsiteX869" fmla="*/ 2478223 w 2604155"/>
              <a:gd name="connsiteY869" fmla="*/ 1745123 h 2597765"/>
              <a:gd name="connsiteX870" fmla="*/ 2478223 w 2604155"/>
              <a:gd name="connsiteY870" fmla="*/ 1761344 h 2597765"/>
              <a:gd name="connsiteX871" fmla="*/ 2472761 w 2604155"/>
              <a:gd name="connsiteY871" fmla="*/ 1771926 h 2597765"/>
              <a:gd name="connsiteX872" fmla="*/ 2472821 w 2604155"/>
              <a:gd name="connsiteY872" fmla="*/ 1775657 h 2597765"/>
              <a:gd name="connsiteX873" fmla="*/ 2468718 w 2604155"/>
              <a:gd name="connsiteY873" fmla="*/ 1779760 h 2597765"/>
              <a:gd name="connsiteX874" fmla="*/ 2463702 w 2604155"/>
              <a:gd name="connsiteY874" fmla="*/ 1789477 h 2597765"/>
              <a:gd name="connsiteX875" fmla="*/ 2473191 w 2604155"/>
              <a:gd name="connsiteY875" fmla="*/ 1798967 h 2597765"/>
              <a:gd name="connsiteX876" fmla="*/ 2461721 w 2604155"/>
              <a:gd name="connsiteY876" fmla="*/ 1810436 h 2597765"/>
              <a:gd name="connsiteX877" fmla="*/ 2450251 w 2604155"/>
              <a:gd name="connsiteY877" fmla="*/ 1821906 h 2597765"/>
              <a:gd name="connsiteX878" fmla="*/ 2444734 w 2604155"/>
              <a:gd name="connsiteY878" fmla="*/ 1827424 h 2597765"/>
              <a:gd name="connsiteX879" fmla="*/ 2444734 w 2604155"/>
              <a:gd name="connsiteY879" fmla="*/ 1839328 h 2597765"/>
              <a:gd name="connsiteX880" fmla="*/ 2450622 w 2604155"/>
              <a:gd name="connsiteY880" fmla="*/ 1845216 h 2597765"/>
              <a:gd name="connsiteX881" fmla="*/ 2444734 w 2604155"/>
              <a:gd name="connsiteY881" fmla="*/ 1851104 h 2597765"/>
              <a:gd name="connsiteX882" fmla="*/ 2444734 w 2604155"/>
              <a:gd name="connsiteY882" fmla="*/ 1858667 h 2597765"/>
              <a:gd name="connsiteX883" fmla="*/ 2427989 w 2604155"/>
              <a:gd name="connsiteY883" fmla="*/ 1874887 h 2597765"/>
              <a:gd name="connsiteX884" fmla="*/ 2411244 w 2604155"/>
              <a:gd name="connsiteY884" fmla="*/ 1891108 h 2597765"/>
              <a:gd name="connsiteX885" fmla="*/ 2411244 w 2604155"/>
              <a:gd name="connsiteY885" fmla="*/ 1907328 h 2597765"/>
              <a:gd name="connsiteX886" fmla="*/ 2405002 w 2604155"/>
              <a:gd name="connsiteY886" fmla="*/ 1907328 h 2597765"/>
              <a:gd name="connsiteX887" fmla="*/ 2405114 w 2604155"/>
              <a:gd name="connsiteY887" fmla="*/ 1914405 h 2597765"/>
              <a:gd name="connsiteX888" fmla="*/ 2394016 w 2604155"/>
              <a:gd name="connsiteY888" fmla="*/ 1949184 h 2597765"/>
              <a:gd name="connsiteX889" fmla="*/ 2382546 w 2604155"/>
              <a:gd name="connsiteY889" fmla="*/ 1960654 h 2597765"/>
              <a:gd name="connsiteX890" fmla="*/ 2371076 w 2604155"/>
              <a:gd name="connsiteY890" fmla="*/ 1972124 h 2597765"/>
              <a:gd name="connsiteX891" fmla="*/ 2359607 w 2604155"/>
              <a:gd name="connsiteY891" fmla="*/ 1983594 h 2597765"/>
              <a:gd name="connsiteX892" fmla="*/ 2348137 w 2604155"/>
              <a:gd name="connsiteY892" fmla="*/ 1995063 h 2597765"/>
              <a:gd name="connsiteX893" fmla="*/ 2359977 w 2604155"/>
              <a:gd name="connsiteY893" fmla="*/ 2006903 h 2597765"/>
              <a:gd name="connsiteX894" fmla="*/ 2348507 w 2604155"/>
              <a:gd name="connsiteY894" fmla="*/ 2018373 h 2597765"/>
              <a:gd name="connsiteX895" fmla="*/ 2337038 w 2604155"/>
              <a:gd name="connsiteY895" fmla="*/ 2029842 h 2597765"/>
              <a:gd name="connsiteX896" fmla="*/ 2348878 w 2604155"/>
              <a:gd name="connsiteY896" fmla="*/ 2041683 h 2597765"/>
              <a:gd name="connsiteX897" fmla="*/ 2314098 w 2604155"/>
              <a:gd name="connsiteY897" fmla="*/ 2052782 h 2597765"/>
              <a:gd name="connsiteX898" fmla="*/ 2291159 w 2604155"/>
              <a:gd name="connsiteY898" fmla="*/ 2075721 h 2597765"/>
              <a:gd name="connsiteX899" fmla="*/ 2279690 w 2604155"/>
              <a:gd name="connsiteY899" fmla="*/ 2087191 h 2597765"/>
              <a:gd name="connsiteX900" fmla="*/ 2280060 w 2604155"/>
              <a:gd name="connsiteY900" fmla="*/ 2110501 h 2597765"/>
              <a:gd name="connsiteX901" fmla="*/ 2268590 w 2604155"/>
              <a:gd name="connsiteY901" fmla="*/ 2121970 h 2597765"/>
              <a:gd name="connsiteX902" fmla="*/ 2258675 w 2604155"/>
              <a:gd name="connsiteY902" fmla="*/ 2121813 h 2597765"/>
              <a:gd name="connsiteX903" fmla="*/ 2243797 w 2604155"/>
              <a:gd name="connsiteY903" fmla="*/ 2150636 h 2597765"/>
              <a:gd name="connsiteX904" fmla="*/ 2232532 w 2604155"/>
              <a:gd name="connsiteY904" fmla="*/ 2161548 h 2597765"/>
              <a:gd name="connsiteX905" fmla="*/ 2223083 w 2604155"/>
              <a:gd name="connsiteY905" fmla="*/ 2191159 h 2597765"/>
              <a:gd name="connsiteX906" fmla="*/ 2212692 w 2604155"/>
              <a:gd name="connsiteY906" fmla="*/ 2180768 h 2597765"/>
              <a:gd name="connsiteX907" fmla="*/ 2211287 w 2604155"/>
              <a:gd name="connsiteY907" fmla="*/ 2182129 h 2597765"/>
              <a:gd name="connsiteX908" fmla="*/ 2211613 w 2604155"/>
              <a:gd name="connsiteY908" fmla="*/ 2202629 h 2597765"/>
              <a:gd name="connsiteX909" fmla="*/ 2190472 w 2604155"/>
              <a:gd name="connsiteY909" fmla="*/ 2202292 h 2597765"/>
              <a:gd name="connsiteX910" fmla="*/ 2177735 w 2604155"/>
              <a:gd name="connsiteY910" fmla="*/ 2214630 h 2597765"/>
              <a:gd name="connsiteX911" fmla="*/ 2188674 w 2604155"/>
              <a:gd name="connsiteY911" fmla="*/ 2225568 h 2597765"/>
              <a:gd name="connsiteX912" fmla="*/ 2165364 w 2604155"/>
              <a:gd name="connsiteY912" fmla="*/ 2225197 h 2597765"/>
              <a:gd name="connsiteX913" fmla="*/ 2153894 w 2604155"/>
              <a:gd name="connsiteY913" fmla="*/ 2236667 h 2597765"/>
              <a:gd name="connsiteX914" fmla="*/ 2154265 w 2604155"/>
              <a:gd name="connsiteY914" fmla="*/ 2259977 h 2597765"/>
              <a:gd name="connsiteX915" fmla="*/ 2130954 w 2604155"/>
              <a:gd name="connsiteY915" fmla="*/ 2259606 h 2597765"/>
              <a:gd name="connsiteX916" fmla="*/ 2126584 w 2604155"/>
              <a:gd name="connsiteY916" fmla="*/ 2263977 h 2597765"/>
              <a:gd name="connsiteX917" fmla="*/ 2126584 w 2604155"/>
              <a:gd name="connsiteY917" fmla="*/ 2264180 h 2597765"/>
              <a:gd name="connsiteX918" fmla="*/ 2120091 w 2604155"/>
              <a:gd name="connsiteY918" fmla="*/ 2270469 h 2597765"/>
              <a:gd name="connsiteX919" fmla="*/ 2119485 w 2604155"/>
              <a:gd name="connsiteY919" fmla="*/ 2271076 h 2597765"/>
              <a:gd name="connsiteX920" fmla="*/ 2108015 w 2604155"/>
              <a:gd name="connsiteY920" fmla="*/ 2282545 h 2597765"/>
              <a:gd name="connsiteX921" fmla="*/ 2096546 w 2604155"/>
              <a:gd name="connsiteY921" fmla="*/ 2294015 h 2597765"/>
              <a:gd name="connsiteX922" fmla="*/ 2093094 w 2604155"/>
              <a:gd name="connsiteY922" fmla="*/ 2297467 h 2597765"/>
              <a:gd name="connsiteX923" fmla="*/ 2093094 w 2604155"/>
              <a:gd name="connsiteY923" fmla="*/ 2312842 h 2597765"/>
              <a:gd name="connsiteX924" fmla="*/ 2077719 w 2604155"/>
              <a:gd name="connsiteY924" fmla="*/ 2312842 h 2597765"/>
              <a:gd name="connsiteX925" fmla="*/ 2073606 w 2604155"/>
              <a:gd name="connsiteY925" fmla="*/ 2316954 h 2597765"/>
              <a:gd name="connsiteX926" fmla="*/ 2062137 w 2604155"/>
              <a:gd name="connsiteY926" fmla="*/ 2328424 h 2597765"/>
              <a:gd name="connsiteX927" fmla="*/ 2061215 w 2604155"/>
              <a:gd name="connsiteY927" fmla="*/ 2327502 h 2597765"/>
              <a:gd name="connsiteX928" fmla="*/ 2059605 w 2604155"/>
              <a:gd name="connsiteY928" fmla="*/ 2329062 h 2597765"/>
              <a:gd name="connsiteX929" fmla="*/ 2042860 w 2604155"/>
              <a:gd name="connsiteY929" fmla="*/ 2329062 h 2597765"/>
              <a:gd name="connsiteX930" fmla="*/ 2042860 w 2604155"/>
              <a:gd name="connsiteY930" fmla="*/ 2345283 h 2597765"/>
              <a:gd name="connsiteX931" fmla="*/ 2026115 w 2604155"/>
              <a:gd name="connsiteY931" fmla="*/ 2345283 h 2597765"/>
              <a:gd name="connsiteX932" fmla="*/ 2009370 w 2604155"/>
              <a:gd name="connsiteY932" fmla="*/ 2361504 h 2597765"/>
              <a:gd name="connsiteX933" fmla="*/ 1992626 w 2604155"/>
              <a:gd name="connsiteY933" fmla="*/ 2377724 h 2597765"/>
              <a:gd name="connsiteX934" fmla="*/ 1975881 w 2604155"/>
              <a:gd name="connsiteY934" fmla="*/ 2377724 h 2597765"/>
              <a:gd name="connsiteX935" fmla="*/ 1959136 w 2604155"/>
              <a:gd name="connsiteY935" fmla="*/ 2377724 h 2597765"/>
              <a:gd name="connsiteX936" fmla="*/ 1942391 w 2604155"/>
              <a:gd name="connsiteY936" fmla="*/ 2393945 h 2597765"/>
              <a:gd name="connsiteX937" fmla="*/ 1925647 w 2604155"/>
              <a:gd name="connsiteY937" fmla="*/ 2410165 h 2597765"/>
              <a:gd name="connsiteX938" fmla="*/ 1925647 w 2604155"/>
              <a:gd name="connsiteY938" fmla="*/ 2426386 h 2597765"/>
              <a:gd name="connsiteX939" fmla="*/ 1908902 w 2604155"/>
              <a:gd name="connsiteY939" fmla="*/ 2426386 h 2597765"/>
              <a:gd name="connsiteX940" fmla="*/ 1892157 w 2604155"/>
              <a:gd name="connsiteY940" fmla="*/ 2426386 h 2597765"/>
              <a:gd name="connsiteX941" fmla="*/ 1875412 w 2604155"/>
              <a:gd name="connsiteY941" fmla="*/ 2442606 h 2597765"/>
              <a:gd name="connsiteX942" fmla="*/ 1875412 w 2604155"/>
              <a:gd name="connsiteY942" fmla="*/ 2458827 h 2597765"/>
              <a:gd name="connsiteX943" fmla="*/ 1841923 w 2604155"/>
              <a:gd name="connsiteY943" fmla="*/ 2458827 h 2597765"/>
              <a:gd name="connsiteX944" fmla="*/ 1825178 w 2604155"/>
              <a:gd name="connsiteY944" fmla="*/ 2475047 h 2597765"/>
              <a:gd name="connsiteX945" fmla="*/ 1820791 w 2604155"/>
              <a:gd name="connsiteY945" fmla="*/ 2475047 h 2597765"/>
              <a:gd name="connsiteX946" fmla="*/ 1819791 w 2604155"/>
              <a:gd name="connsiteY946" fmla="*/ 2476047 h 2597765"/>
              <a:gd name="connsiteX947" fmla="*/ 1818792 w 2604155"/>
              <a:gd name="connsiteY947" fmla="*/ 2475047 h 2597765"/>
              <a:gd name="connsiteX948" fmla="*/ 1808433 w 2604155"/>
              <a:gd name="connsiteY948" fmla="*/ 2475048 h 2597765"/>
              <a:gd name="connsiteX949" fmla="*/ 1791689 w 2604155"/>
              <a:gd name="connsiteY949" fmla="*/ 2491268 h 2597765"/>
              <a:gd name="connsiteX950" fmla="*/ 1774944 w 2604155"/>
              <a:gd name="connsiteY950" fmla="*/ 2507488 h 2597765"/>
              <a:gd name="connsiteX951" fmla="*/ 1758199 w 2604155"/>
              <a:gd name="connsiteY951" fmla="*/ 2507488 h 2597765"/>
              <a:gd name="connsiteX952" fmla="*/ 1758199 w 2604155"/>
              <a:gd name="connsiteY952" fmla="*/ 2523709 h 2597765"/>
              <a:gd name="connsiteX953" fmla="*/ 1741454 w 2604155"/>
              <a:gd name="connsiteY953" fmla="*/ 2523709 h 2597765"/>
              <a:gd name="connsiteX954" fmla="*/ 1724710 w 2604155"/>
              <a:gd name="connsiteY954" fmla="*/ 2523709 h 2597765"/>
              <a:gd name="connsiteX955" fmla="*/ 1707965 w 2604155"/>
              <a:gd name="connsiteY955" fmla="*/ 2523709 h 2597765"/>
              <a:gd name="connsiteX956" fmla="*/ 1674475 w 2604155"/>
              <a:gd name="connsiteY956" fmla="*/ 2523709 h 2597765"/>
              <a:gd name="connsiteX957" fmla="*/ 1674475 w 2604155"/>
              <a:gd name="connsiteY957" fmla="*/ 2539929 h 2597765"/>
              <a:gd name="connsiteX958" fmla="*/ 1657731 w 2604155"/>
              <a:gd name="connsiteY958" fmla="*/ 2539929 h 2597765"/>
              <a:gd name="connsiteX959" fmla="*/ 1640986 w 2604155"/>
              <a:gd name="connsiteY959" fmla="*/ 2539929 h 2597765"/>
              <a:gd name="connsiteX960" fmla="*/ 1624241 w 2604155"/>
              <a:gd name="connsiteY960" fmla="*/ 2556150 h 2597765"/>
              <a:gd name="connsiteX961" fmla="*/ 1590752 w 2604155"/>
              <a:gd name="connsiteY961" fmla="*/ 2556150 h 2597765"/>
              <a:gd name="connsiteX962" fmla="*/ 1574007 w 2604155"/>
              <a:gd name="connsiteY962" fmla="*/ 2556150 h 2597765"/>
              <a:gd name="connsiteX963" fmla="*/ 1557262 w 2604155"/>
              <a:gd name="connsiteY963" fmla="*/ 2572370 h 2597765"/>
              <a:gd name="connsiteX964" fmla="*/ 1523773 w 2604155"/>
              <a:gd name="connsiteY964" fmla="*/ 2572370 h 2597765"/>
              <a:gd name="connsiteX965" fmla="*/ 1510342 w 2604155"/>
              <a:gd name="connsiteY965" fmla="*/ 2572370 h 2597765"/>
              <a:gd name="connsiteX966" fmla="*/ 1506774 w 2604155"/>
              <a:gd name="connsiteY966" fmla="*/ 2575938 h 2597765"/>
              <a:gd name="connsiteX967" fmla="*/ 1495305 w 2604155"/>
              <a:gd name="connsiteY967" fmla="*/ 2587407 h 2597765"/>
              <a:gd name="connsiteX968" fmla="*/ 1460155 w 2604155"/>
              <a:gd name="connsiteY968" fmla="*/ 2575196 h 2597765"/>
              <a:gd name="connsiteX969" fmla="*/ 1448685 w 2604155"/>
              <a:gd name="connsiteY969" fmla="*/ 2586666 h 2597765"/>
              <a:gd name="connsiteX970" fmla="*/ 1413905 w 2604155"/>
              <a:gd name="connsiteY970" fmla="*/ 2597765 h 2597765"/>
              <a:gd name="connsiteX971" fmla="*/ 1404732 w 2604155"/>
              <a:gd name="connsiteY971" fmla="*/ 2588591 h 2597765"/>
              <a:gd name="connsiteX972" fmla="*/ 1399399 w 2604155"/>
              <a:gd name="connsiteY972" fmla="*/ 2588591 h 2597765"/>
              <a:gd name="connsiteX973" fmla="*/ 1390595 w 2604155"/>
              <a:gd name="connsiteY973" fmla="*/ 2597394 h 2597765"/>
              <a:gd name="connsiteX974" fmla="*/ 1381792 w 2604155"/>
              <a:gd name="connsiteY974" fmla="*/ 2588591 h 2597765"/>
              <a:gd name="connsiteX975" fmla="*/ 1205622 w 2604155"/>
              <a:gd name="connsiteY975" fmla="*/ 2588591 h 2597765"/>
              <a:gd name="connsiteX976" fmla="*/ 1172133 w 2604155"/>
              <a:gd name="connsiteY976" fmla="*/ 2588591 h 2597765"/>
              <a:gd name="connsiteX977" fmla="*/ 1138643 w 2604155"/>
              <a:gd name="connsiteY977" fmla="*/ 2588591 h 2597765"/>
              <a:gd name="connsiteX978" fmla="*/ 1138643 w 2604155"/>
              <a:gd name="connsiteY978" fmla="*/ 2572370 h 2597765"/>
              <a:gd name="connsiteX979" fmla="*/ 1121899 w 2604155"/>
              <a:gd name="connsiteY979" fmla="*/ 2572370 h 2597765"/>
              <a:gd name="connsiteX980" fmla="*/ 1105154 w 2604155"/>
              <a:gd name="connsiteY980" fmla="*/ 2572370 h 2597765"/>
              <a:gd name="connsiteX981" fmla="*/ 1088409 w 2604155"/>
              <a:gd name="connsiteY981" fmla="*/ 2572370 h 2597765"/>
              <a:gd name="connsiteX982" fmla="*/ 1021430 w 2604155"/>
              <a:gd name="connsiteY982" fmla="*/ 2556150 h 2597765"/>
              <a:gd name="connsiteX983" fmla="*/ 1004955 w 2604155"/>
              <a:gd name="connsiteY983" fmla="*/ 2556150 h 2597765"/>
              <a:gd name="connsiteX984" fmla="*/ 1005425 w 2604155"/>
              <a:gd name="connsiteY984" fmla="*/ 2556313 h 2597765"/>
              <a:gd name="connsiteX985" fmla="*/ 1017265 w 2604155"/>
              <a:gd name="connsiteY985" fmla="*/ 2568154 h 2597765"/>
              <a:gd name="connsiteX986" fmla="*/ 993955 w 2604155"/>
              <a:gd name="connsiteY986" fmla="*/ 2567783 h 2597765"/>
              <a:gd name="connsiteX987" fmla="*/ 982322 w 2604155"/>
              <a:gd name="connsiteY987" fmla="*/ 2556150 h 2597765"/>
              <a:gd name="connsiteX988" fmla="*/ 971196 w 2604155"/>
              <a:gd name="connsiteY988" fmla="*/ 2556150 h 2597765"/>
              <a:gd name="connsiteX989" fmla="*/ 964608 w 2604155"/>
              <a:gd name="connsiteY989" fmla="*/ 2549769 h 2597765"/>
              <a:gd name="connsiteX990" fmla="*/ 958805 w 2604155"/>
              <a:gd name="connsiteY990" fmla="*/ 2555572 h 2597765"/>
              <a:gd name="connsiteX991" fmla="*/ 946964 w 2604155"/>
              <a:gd name="connsiteY991" fmla="*/ 2543731 h 2597765"/>
              <a:gd name="connsiteX992" fmla="*/ 958566 w 2604155"/>
              <a:gd name="connsiteY992" fmla="*/ 2543916 h 2597765"/>
              <a:gd name="connsiteX993" fmla="*/ 954451 w 2604155"/>
              <a:gd name="connsiteY993" fmla="*/ 2539929 h 2597765"/>
              <a:gd name="connsiteX994" fmla="*/ 943163 w 2604155"/>
              <a:gd name="connsiteY994" fmla="*/ 2539930 h 2597765"/>
              <a:gd name="connsiteX995" fmla="*/ 946964 w 2604155"/>
              <a:gd name="connsiteY995" fmla="*/ 2543731 h 2597765"/>
              <a:gd name="connsiteX996" fmla="*/ 923655 w 2604155"/>
              <a:gd name="connsiteY996" fmla="*/ 2543361 h 2597765"/>
              <a:gd name="connsiteX997" fmla="*/ 888504 w 2604155"/>
              <a:gd name="connsiteY997" fmla="*/ 2531150 h 2597765"/>
              <a:gd name="connsiteX998" fmla="*/ 876664 w 2604155"/>
              <a:gd name="connsiteY998" fmla="*/ 2519309 h 2597765"/>
              <a:gd name="connsiteX999" fmla="*/ 864824 w 2604155"/>
              <a:gd name="connsiteY999" fmla="*/ 2507469 h 2597765"/>
              <a:gd name="connsiteX1000" fmla="*/ 817833 w 2604155"/>
              <a:gd name="connsiteY1000" fmla="*/ 2483418 h 2597765"/>
              <a:gd name="connsiteX1001" fmla="*/ 805993 w 2604155"/>
              <a:gd name="connsiteY1001" fmla="*/ 2471578 h 2597765"/>
              <a:gd name="connsiteX1002" fmla="*/ 782682 w 2604155"/>
              <a:gd name="connsiteY1002" fmla="*/ 2471207 h 2597765"/>
              <a:gd name="connsiteX1003" fmla="*/ 770842 w 2604155"/>
              <a:gd name="connsiteY1003" fmla="*/ 2459367 h 2597765"/>
              <a:gd name="connsiteX1004" fmla="*/ 759002 w 2604155"/>
              <a:gd name="connsiteY1004" fmla="*/ 2447526 h 2597765"/>
              <a:gd name="connsiteX1005" fmla="*/ 735692 w 2604155"/>
              <a:gd name="connsiteY1005" fmla="*/ 2447156 h 2597765"/>
              <a:gd name="connsiteX1006" fmla="*/ 723852 w 2604155"/>
              <a:gd name="connsiteY1006" fmla="*/ 2435315 h 2597765"/>
              <a:gd name="connsiteX1007" fmla="*/ 700171 w 2604155"/>
              <a:gd name="connsiteY1007" fmla="*/ 2411634 h 2597765"/>
              <a:gd name="connsiteX1008" fmla="*/ 676861 w 2604155"/>
              <a:gd name="connsiteY1008" fmla="*/ 2411264 h 2597765"/>
              <a:gd name="connsiteX1009" fmla="*/ 653180 w 2604155"/>
              <a:gd name="connsiteY1009" fmla="*/ 2387583 h 2597765"/>
              <a:gd name="connsiteX1010" fmla="*/ 643322 w 2604155"/>
              <a:gd name="connsiteY1010" fmla="*/ 2377724 h 2597765"/>
              <a:gd name="connsiteX1011" fmla="*/ 602811 w 2604155"/>
              <a:gd name="connsiteY1011" fmla="*/ 2377724 h 2597765"/>
              <a:gd name="connsiteX1012" fmla="*/ 586066 w 2604155"/>
              <a:gd name="connsiteY1012" fmla="*/ 2361504 h 2597765"/>
              <a:gd name="connsiteX1013" fmla="*/ 569322 w 2604155"/>
              <a:gd name="connsiteY1013" fmla="*/ 2361504 h 2597765"/>
              <a:gd name="connsiteX1014" fmla="*/ 552577 w 2604155"/>
              <a:gd name="connsiteY1014" fmla="*/ 2345283 h 2597765"/>
              <a:gd name="connsiteX1015" fmla="*/ 535832 w 2604155"/>
              <a:gd name="connsiteY1015" fmla="*/ 2345283 h 2597765"/>
              <a:gd name="connsiteX1016" fmla="*/ 502343 w 2604155"/>
              <a:gd name="connsiteY1016" fmla="*/ 2329062 h 2597765"/>
              <a:gd name="connsiteX1017" fmla="*/ 485598 w 2604155"/>
              <a:gd name="connsiteY1017" fmla="*/ 2312842 h 2597765"/>
              <a:gd name="connsiteX1018" fmla="*/ 452109 w 2604155"/>
              <a:gd name="connsiteY1018" fmla="*/ 2280401 h 2597765"/>
              <a:gd name="connsiteX1019" fmla="*/ 418619 w 2604155"/>
              <a:gd name="connsiteY1019" fmla="*/ 2247960 h 259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</a:cxnLst>
            <a:rect l="l" t="t" r="r" b="b"/>
            <a:pathLst>
              <a:path w="2604155" h="2597765">
                <a:moveTo>
                  <a:pt x="1624002" y="422174"/>
                </a:moveTo>
                <a:lnTo>
                  <a:pt x="1623631" y="398864"/>
                </a:lnTo>
                <a:lnTo>
                  <a:pt x="1635472" y="410705"/>
                </a:lnTo>
                <a:close/>
                <a:moveTo>
                  <a:pt x="1392071" y="204172"/>
                </a:moveTo>
                <a:lnTo>
                  <a:pt x="1428939" y="204172"/>
                </a:lnTo>
                <a:lnTo>
                  <a:pt x="1422346" y="197578"/>
                </a:lnTo>
                <a:lnTo>
                  <a:pt x="1410505" y="185738"/>
                </a:lnTo>
                <a:close/>
                <a:moveTo>
                  <a:pt x="1440338" y="366097"/>
                </a:moveTo>
                <a:lnTo>
                  <a:pt x="1460091" y="372960"/>
                </a:lnTo>
                <a:lnTo>
                  <a:pt x="1507081" y="397011"/>
                </a:lnTo>
                <a:lnTo>
                  <a:pt x="1554072" y="421062"/>
                </a:lnTo>
                <a:lnTo>
                  <a:pt x="1601453" y="431259"/>
                </a:lnTo>
                <a:lnTo>
                  <a:pt x="1607496" y="431259"/>
                </a:lnTo>
                <a:lnTo>
                  <a:pt x="1607496" y="432560"/>
                </a:lnTo>
                <a:lnTo>
                  <a:pt x="1612533" y="433644"/>
                </a:lnTo>
                <a:lnTo>
                  <a:pt x="1624002" y="422174"/>
                </a:lnTo>
                <a:lnTo>
                  <a:pt x="1635842" y="434014"/>
                </a:lnTo>
                <a:lnTo>
                  <a:pt x="1647312" y="422544"/>
                </a:lnTo>
                <a:lnTo>
                  <a:pt x="1658781" y="411075"/>
                </a:lnTo>
                <a:lnTo>
                  <a:pt x="1670622" y="422915"/>
                </a:lnTo>
                <a:lnTo>
                  <a:pt x="1682092" y="411445"/>
                </a:lnTo>
                <a:lnTo>
                  <a:pt x="1705773" y="435126"/>
                </a:lnTo>
                <a:lnTo>
                  <a:pt x="1717612" y="446966"/>
                </a:lnTo>
                <a:lnTo>
                  <a:pt x="1729082" y="435497"/>
                </a:lnTo>
                <a:lnTo>
                  <a:pt x="1740552" y="424027"/>
                </a:lnTo>
                <a:lnTo>
                  <a:pt x="1752392" y="435868"/>
                </a:lnTo>
                <a:lnTo>
                  <a:pt x="1764233" y="447708"/>
                </a:lnTo>
                <a:lnTo>
                  <a:pt x="1776073" y="459549"/>
                </a:lnTo>
                <a:lnTo>
                  <a:pt x="1764604" y="471018"/>
                </a:lnTo>
                <a:lnTo>
                  <a:pt x="1776444" y="482859"/>
                </a:lnTo>
                <a:lnTo>
                  <a:pt x="1787914" y="471389"/>
                </a:lnTo>
                <a:lnTo>
                  <a:pt x="1811223" y="471759"/>
                </a:lnTo>
                <a:lnTo>
                  <a:pt x="1823063" y="483600"/>
                </a:lnTo>
                <a:lnTo>
                  <a:pt x="1834904" y="495440"/>
                </a:lnTo>
                <a:lnTo>
                  <a:pt x="1823434" y="506910"/>
                </a:lnTo>
                <a:lnTo>
                  <a:pt x="1835275" y="518750"/>
                </a:lnTo>
                <a:lnTo>
                  <a:pt x="1846744" y="507281"/>
                </a:lnTo>
                <a:lnTo>
                  <a:pt x="1858584" y="519121"/>
                </a:lnTo>
                <a:lnTo>
                  <a:pt x="1870425" y="530961"/>
                </a:lnTo>
                <a:lnTo>
                  <a:pt x="1882265" y="542802"/>
                </a:lnTo>
                <a:lnTo>
                  <a:pt x="1894105" y="554641"/>
                </a:lnTo>
                <a:lnTo>
                  <a:pt x="1917415" y="555012"/>
                </a:lnTo>
                <a:lnTo>
                  <a:pt x="1929256" y="566853"/>
                </a:lnTo>
                <a:lnTo>
                  <a:pt x="1940726" y="555383"/>
                </a:lnTo>
                <a:lnTo>
                  <a:pt x="1952566" y="567224"/>
                </a:lnTo>
                <a:lnTo>
                  <a:pt x="1975876" y="567593"/>
                </a:lnTo>
                <a:lnTo>
                  <a:pt x="1975505" y="544284"/>
                </a:lnTo>
                <a:lnTo>
                  <a:pt x="1963665" y="532444"/>
                </a:lnTo>
                <a:lnTo>
                  <a:pt x="1975134" y="520974"/>
                </a:lnTo>
                <a:lnTo>
                  <a:pt x="1963294" y="509134"/>
                </a:lnTo>
                <a:lnTo>
                  <a:pt x="1951453" y="497293"/>
                </a:lnTo>
                <a:lnTo>
                  <a:pt x="1939614" y="485453"/>
                </a:lnTo>
                <a:lnTo>
                  <a:pt x="1934082" y="479921"/>
                </a:lnTo>
                <a:lnTo>
                  <a:pt x="1925647" y="479921"/>
                </a:lnTo>
                <a:lnTo>
                  <a:pt x="1925647" y="475739"/>
                </a:lnTo>
                <a:lnTo>
                  <a:pt x="1916304" y="485082"/>
                </a:lnTo>
                <a:lnTo>
                  <a:pt x="1904463" y="473242"/>
                </a:lnTo>
                <a:lnTo>
                  <a:pt x="1881153" y="472871"/>
                </a:lnTo>
                <a:lnTo>
                  <a:pt x="1869313" y="461031"/>
                </a:lnTo>
                <a:lnTo>
                  <a:pt x="1857473" y="449191"/>
                </a:lnTo>
                <a:lnTo>
                  <a:pt x="1845632" y="437350"/>
                </a:lnTo>
                <a:lnTo>
                  <a:pt x="1822322" y="436979"/>
                </a:lnTo>
                <a:lnTo>
                  <a:pt x="1816602" y="431259"/>
                </a:lnTo>
                <a:lnTo>
                  <a:pt x="1791689" y="431259"/>
                </a:lnTo>
                <a:lnTo>
                  <a:pt x="1774944" y="415039"/>
                </a:lnTo>
                <a:lnTo>
                  <a:pt x="1758199" y="415039"/>
                </a:lnTo>
                <a:lnTo>
                  <a:pt x="1741454" y="415039"/>
                </a:lnTo>
                <a:lnTo>
                  <a:pt x="1741454" y="398819"/>
                </a:lnTo>
                <a:lnTo>
                  <a:pt x="1724710" y="398819"/>
                </a:lnTo>
                <a:lnTo>
                  <a:pt x="1707965" y="382598"/>
                </a:lnTo>
                <a:lnTo>
                  <a:pt x="1691220" y="382598"/>
                </a:lnTo>
                <a:lnTo>
                  <a:pt x="1674475" y="366377"/>
                </a:lnTo>
                <a:lnTo>
                  <a:pt x="1657731" y="366377"/>
                </a:lnTo>
                <a:lnTo>
                  <a:pt x="1674475" y="350157"/>
                </a:lnTo>
                <a:lnTo>
                  <a:pt x="1674475" y="341412"/>
                </a:lnTo>
                <a:lnTo>
                  <a:pt x="1657731" y="341146"/>
                </a:lnTo>
                <a:lnTo>
                  <a:pt x="1657731" y="350157"/>
                </a:lnTo>
                <a:lnTo>
                  <a:pt x="1640986" y="350157"/>
                </a:lnTo>
                <a:lnTo>
                  <a:pt x="1640986" y="366377"/>
                </a:lnTo>
                <a:lnTo>
                  <a:pt x="1624241" y="350157"/>
                </a:lnTo>
                <a:lnTo>
                  <a:pt x="1607496" y="333937"/>
                </a:lnTo>
                <a:lnTo>
                  <a:pt x="1590752" y="333937"/>
                </a:lnTo>
                <a:lnTo>
                  <a:pt x="1574007" y="333937"/>
                </a:lnTo>
                <a:lnTo>
                  <a:pt x="1574007" y="350157"/>
                </a:lnTo>
                <a:lnTo>
                  <a:pt x="1557262" y="350157"/>
                </a:lnTo>
                <a:lnTo>
                  <a:pt x="1540517" y="350157"/>
                </a:lnTo>
                <a:lnTo>
                  <a:pt x="1523773" y="350157"/>
                </a:lnTo>
                <a:lnTo>
                  <a:pt x="1523773" y="333936"/>
                </a:lnTo>
                <a:lnTo>
                  <a:pt x="1507028" y="333936"/>
                </a:lnTo>
                <a:lnTo>
                  <a:pt x="1507028" y="350157"/>
                </a:lnTo>
                <a:lnTo>
                  <a:pt x="1490283" y="350157"/>
                </a:lnTo>
                <a:lnTo>
                  <a:pt x="1473538" y="350157"/>
                </a:lnTo>
                <a:lnTo>
                  <a:pt x="1456794" y="350157"/>
                </a:lnTo>
                <a:close/>
                <a:moveTo>
                  <a:pt x="1413471" y="372217"/>
                </a:moveTo>
                <a:lnTo>
                  <a:pt x="1419311" y="366377"/>
                </a:lnTo>
                <a:lnTo>
                  <a:pt x="1407631" y="366377"/>
                </a:lnTo>
                <a:close/>
                <a:moveTo>
                  <a:pt x="1377972" y="382598"/>
                </a:moveTo>
                <a:lnTo>
                  <a:pt x="1379411" y="382598"/>
                </a:lnTo>
                <a:lnTo>
                  <a:pt x="1390161" y="371847"/>
                </a:lnTo>
                <a:lnTo>
                  <a:pt x="1395631" y="366377"/>
                </a:lnTo>
                <a:lnTo>
                  <a:pt x="1389815" y="366377"/>
                </a:lnTo>
                <a:lnTo>
                  <a:pt x="1373070" y="366377"/>
                </a:lnTo>
                <a:lnTo>
                  <a:pt x="1367321" y="371947"/>
                </a:lnTo>
                <a:close/>
                <a:moveTo>
                  <a:pt x="887472" y="252833"/>
                </a:moveTo>
                <a:lnTo>
                  <a:pt x="904217" y="236613"/>
                </a:lnTo>
                <a:lnTo>
                  <a:pt x="920962" y="252833"/>
                </a:lnTo>
                <a:lnTo>
                  <a:pt x="904217" y="252834"/>
                </a:lnTo>
                <a:close/>
                <a:moveTo>
                  <a:pt x="820493" y="231096"/>
                </a:moveTo>
                <a:lnTo>
                  <a:pt x="828497" y="223091"/>
                </a:lnTo>
                <a:lnTo>
                  <a:pt x="825799" y="220393"/>
                </a:lnTo>
                <a:lnTo>
                  <a:pt x="820493" y="220393"/>
                </a:lnTo>
                <a:close/>
                <a:moveTo>
                  <a:pt x="2202717" y="1643189"/>
                </a:moveTo>
                <a:lnTo>
                  <a:pt x="2214187" y="1631719"/>
                </a:lnTo>
                <a:lnTo>
                  <a:pt x="2213816" y="1608409"/>
                </a:lnTo>
                <a:lnTo>
                  <a:pt x="2225286" y="1596939"/>
                </a:lnTo>
                <a:lnTo>
                  <a:pt x="2236755" y="1585470"/>
                </a:lnTo>
                <a:lnTo>
                  <a:pt x="2236385" y="1562160"/>
                </a:lnTo>
                <a:lnTo>
                  <a:pt x="2247855" y="1550691"/>
                </a:lnTo>
                <a:lnTo>
                  <a:pt x="2236014" y="1538850"/>
                </a:lnTo>
                <a:lnTo>
                  <a:pt x="2224174" y="1527010"/>
                </a:lnTo>
                <a:lnTo>
                  <a:pt x="2212704" y="1538480"/>
                </a:lnTo>
                <a:lnTo>
                  <a:pt x="2201234" y="1549949"/>
                </a:lnTo>
                <a:lnTo>
                  <a:pt x="2201605" y="1573259"/>
                </a:lnTo>
                <a:lnTo>
                  <a:pt x="2201976" y="1596569"/>
                </a:lnTo>
                <a:lnTo>
                  <a:pt x="2202346" y="1619879"/>
                </a:lnTo>
                <a:lnTo>
                  <a:pt x="2190876" y="1631349"/>
                </a:lnTo>
                <a:close/>
                <a:moveTo>
                  <a:pt x="636301" y="171731"/>
                </a:moveTo>
                <a:lnTo>
                  <a:pt x="636301" y="155511"/>
                </a:lnTo>
                <a:lnTo>
                  <a:pt x="653046" y="155511"/>
                </a:lnTo>
                <a:close/>
                <a:moveTo>
                  <a:pt x="586066" y="187951"/>
                </a:moveTo>
                <a:lnTo>
                  <a:pt x="602811" y="171731"/>
                </a:lnTo>
                <a:lnTo>
                  <a:pt x="619556" y="171731"/>
                </a:lnTo>
                <a:lnTo>
                  <a:pt x="636301" y="171731"/>
                </a:lnTo>
                <a:lnTo>
                  <a:pt x="602811" y="187951"/>
                </a:lnTo>
                <a:close/>
                <a:moveTo>
                  <a:pt x="1999228" y="2036123"/>
                </a:moveTo>
                <a:lnTo>
                  <a:pt x="2010698" y="2024653"/>
                </a:lnTo>
                <a:lnTo>
                  <a:pt x="2010327" y="2001343"/>
                </a:lnTo>
                <a:lnTo>
                  <a:pt x="2021797" y="1989873"/>
                </a:lnTo>
                <a:lnTo>
                  <a:pt x="2033637" y="2001714"/>
                </a:lnTo>
                <a:lnTo>
                  <a:pt x="2045477" y="2013554"/>
                </a:lnTo>
                <a:lnTo>
                  <a:pt x="2057318" y="2025394"/>
                </a:lnTo>
                <a:lnTo>
                  <a:pt x="2068788" y="2013925"/>
                </a:lnTo>
                <a:lnTo>
                  <a:pt x="2056947" y="2002084"/>
                </a:lnTo>
                <a:lnTo>
                  <a:pt x="2045107" y="1990244"/>
                </a:lnTo>
                <a:lnTo>
                  <a:pt x="2033267" y="1978404"/>
                </a:lnTo>
                <a:lnTo>
                  <a:pt x="2044736" y="1966934"/>
                </a:lnTo>
                <a:lnTo>
                  <a:pt x="2056206" y="1955465"/>
                </a:lnTo>
                <a:lnTo>
                  <a:pt x="2044365" y="1943624"/>
                </a:lnTo>
                <a:lnTo>
                  <a:pt x="2032896" y="1955094"/>
                </a:lnTo>
                <a:lnTo>
                  <a:pt x="2021426" y="1966563"/>
                </a:lnTo>
                <a:lnTo>
                  <a:pt x="2009957" y="1978033"/>
                </a:lnTo>
                <a:lnTo>
                  <a:pt x="1987388" y="2024283"/>
                </a:lnTo>
                <a:close/>
                <a:moveTo>
                  <a:pt x="1964449" y="2047222"/>
                </a:moveTo>
                <a:lnTo>
                  <a:pt x="1987759" y="2047592"/>
                </a:lnTo>
                <a:lnTo>
                  <a:pt x="1975918" y="2035752"/>
                </a:lnTo>
                <a:close/>
                <a:moveTo>
                  <a:pt x="1988870" y="2117522"/>
                </a:moveTo>
                <a:lnTo>
                  <a:pt x="2000340" y="2106053"/>
                </a:lnTo>
                <a:lnTo>
                  <a:pt x="2011810" y="2094583"/>
                </a:lnTo>
                <a:lnTo>
                  <a:pt x="2023280" y="2083113"/>
                </a:lnTo>
                <a:lnTo>
                  <a:pt x="2011439" y="2071273"/>
                </a:lnTo>
                <a:lnTo>
                  <a:pt x="2034749" y="2071644"/>
                </a:lnTo>
                <a:lnTo>
                  <a:pt x="2046219" y="2060174"/>
                </a:lnTo>
                <a:lnTo>
                  <a:pt x="2034378" y="2048334"/>
                </a:lnTo>
                <a:lnTo>
                  <a:pt x="2022909" y="2059803"/>
                </a:lnTo>
                <a:lnTo>
                  <a:pt x="2011439" y="2071273"/>
                </a:lnTo>
                <a:lnTo>
                  <a:pt x="1999970" y="2082742"/>
                </a:lnTo>
                <a:lnTo>
                  <a:pt x="1988500" y="2094212"/>
                </a:lnTo>
                <a:lnTo>
                  <a:pt x="1977030" y="2105682"/>
                </a:lnTo>
                <a:close/>
                <a:moveTo>
                  <a:pt x="1959640" y="2111231"/>
                </a:moveTo>
                <a:cubicBezTo>
                  <a:pt x="1962910" y="2114501"/>
                  <a:pt x="1968129" y="2114584"/>
                  <a:pt x="1971296" y="2111416"/>
                </a:cubicBezTo>
                <a:cubicBezTo>
                  <a:pt x="1974463" y="2108249"/>
                  <a:pt x="1974380" y="2103031"/>
                  <a:pt x="1971110" y="2099761"/>
                </a:cubicBezTo>
                <a:cubicBezTo>
                  <a:pt x="1967841" y="2096491"/>
                  <a:pt x="1962622" y="2096408"/>
                  <a:pt x="1959455" y="2099576"/>
                </a:cubicBezTo>
                <a:cubicBezTo>
                  <a:pt x="1956288" y="2102743"/>
                  <a:pt x="1956371" y="2107961"/>
                  <a:pt x="1959640" y="2111231"/>
                </a:cubicBezTo>
                <a:close/>
                <a:moveTo>
                  <a:pt x="1861964" y="2197069"/>
                </a:moveTo>
                <a:lnTo>
                  <a:pt x="1873433" y="2185599"/>
                </a:lnTo>
                <a:lnTo>
                  <a:pt x="1861593" y="2173759"/>
                </a:lnTo>
                <a:lnTo>
                  <a:pt x="1850123" y="2185228"/>
                </a:lnTo>
                <a:close/>
                <a:moveTo>
                  <a:pt x="1814972" y="2173017"/>
                </a:moveTo>
                <a:lnTo>
                  <a:pt x="1826442" y="2161547"/>
                </a:lnTo>
                <a:lnTo>
                  <a:pt x="1861222" y="2150448"/>
                </a:lnTo>
                <a:lnTo>
                  <a:pt x="1872691" y="2138979"/>
                </a:lnTo>
                <a:lnTo>
                  <a:pt x="1884161" y="2127509"/>
                </a:lnTo>
                <a:lnTo>
                  <a:pt x="1907100" y="2104570"/>
                </a:lnTo>
                <a:lnTo>
                  <a:pt x="1918570" y="2093100"/>
                </a:lnTo>
                <a:lnTo>
                  <a:pt x="1941880" y="2093471"/>
                </a:lnTo>
                <a:lnTo>
                  <a:pt x="1930040" y="2081631"/>
                </a:lnTo>
                <a:lnTo>
                  <a:pt x="1953349" y="2082001"/>
                </a:lnTo>
                <a:lnTo>
                  <a:pt x="1964819" y="2070531"/>
                </a:lnTo>
                <a:lnTo>
                  <a:pt x="1952979" y="2058691"/>
                </a:lnTo>
                <a:lnTo>
                  <a:pt x="1930040" y="2081631"/>
                </a:lnTo>
                <a:lnTo>
                  <a:pt x="1918199" y="2069790"/>
                </a:lnTo>
                <a:lnTo>
                  <a:pt x="1906730" y="2081260"/>
                </a:lnTo>
                <a:lnTo>
                  <a:pt x="1895260" y="2092730"/>
                </a:lnTo>
                <a:lnTo>
                  <a:pt x="1883790" y="2104199"/>
                </a:lnTo>
                <a:lnTo>
                  <a:pt x="1860480" y="2103828"/>
                </a:lnTo>
                <a:lnTo>
                  <a:pt x="1849010" y="2115298"/>
                </a:lnTo>
                <a:lnTo>
                  <a:pt x="1837541" y="2126768"/>
                </a:lnTo>
                <a:lnTo>
                  <a:pt x="1826071" y="2138237"/>
                </a:lnTo>
                <a:lnTo>
                  <a:pt x="1802761" y="2137867"/>
                </a:lnTo>
                <a:lnTo>
                  <a:pt x="1791292" y="2149336"/>
                </a:lnTo>
                <a:lnTo>
                  <a:pt x="1803132" y="2161177"/>
                </a:lnTo>
                <a:close/>
                <a:moveTo>
                  <a:pt x="385129" y="788111"/>
                </a:moveTo>
                <a:lnTo>
                  <a:pt x="401874" y="788111"/>
                </a:lnTo>
                <a:lnTo>
                  <a:pt x="401874" y="804332"/>
                </a:lnTo>
                <a:lnTo>
                  <a:pt x="418618" y="788111"/>
                </a:lnTo>
                <a:lnTo>
                  <a:pt x="418618" y="771890"/>
                </a:lnTo>
                <a:lnTo>
                  <a:pt x="435363" y="771891"/>
                </a:lnTo>
                <a:lnTo>
                  <a:pt x="435363" y="755670"/>
                </a:lnTo>
                <a:lnTo>
                  <a:pt x="452108" y="739450"/>
                </a:lnTo>
                <a:lnTo>
                  <a:pt x="452108" y="723229"/>
                </a:lnTo>
                <a:lnTo>
                  <a:pt x="468853" y="723229"/>
                </a:lnTo>
                <a:lnTo>
                  <a:pt x="468853" y="707009"/>
                </a:lnTo>
                <a:lnTo>
                  <a:pt x="452108" y="707009"/>
                </a:lnTo>
                <a:lnTo>
                  <a:pt x="435363" y="723229"/>
                </a:lnTo>
                <a:lnTo>
                  <a:pt x="418618" y="723229"/>
                </a:lnTo>
                <a:lnTo>
                  <a:pt x="401874" y="739450"/>
                </a:lnTo>
                <a:lnTo>
                  <a:pt x="401874" y="755670"/>
                </a:lnTo>
                <a:lnTo>
                  <a:pt x="385129" y="771891"/>
                </a:lnTo>
                <a:close/>
                <a:moveTo>
                  <a:pt x="385129" y="852993"/>
                </a:moveTo>
                <a:lnTo>
                  <a:pt x="401874" y="852993"/>
                </a:lnTo>
                <a:lnTo>
                  <a:pt x="418618" y="836772"/>
                </a:lnTo>
                <a:lnTo>
                  <a:pt x="418618" y="820553"/>
                </a:lnTo>
                <a:lnTo>
                  <a:pt x="435363" y="820553"/>
                </a:lnTo>
                <a:lnTo>
                  <a:pt x="435363" y="804332"/>
                </a:lnTo>
                <a:lnTo>
                  <a:pt x="418618" y="804332"/>
                </a:lnTo>
                <a:lnTo>
                  <a:pt x="418618" y="820553"/>
                </a:lnTo>
                <a:lnTo>
                  <a:pt x="401874" y="820553"/>
                </a:lnTo>
                <a:lnTo>
                  <a:pt x="385129" y="820553"/>
                </a:lnTo>
                <a:lnTo>
                  <a:pt x="385129" y="836773"/>
                </a:lnTo>
                <a:close/>
                <a:moveTo>
                  <a:pt x="234427" y="739450"/>
                </a:moveTo>
                <a:lnTo>
                  <a:pt x="251171" y="739450"/>
                </a:lnTo>
                <a:lnTo>
                  <a:pt x="267916" y="723229"/>
                </a:lnTo>
                <a:lnTo>
                  <a:pt x="251171" y="723229"/>
                </a:lnTo>
                <a:lnTo>
                  <a:pt x="267916" y="707009"/>
                </a:lnTo>
                <a:lnTo>
                  <a:pt x="284661" y="690788"/>
                </a:lnTo>
                <a:lnTo>
                  <a:pt x="301406" y="674568"/>
                </a:lnTo>
                <a:lnTo>
                  <a:pt x="318150" y="674568"/>
                </a:lnTo>
                <a:lnTo>
                  <a:pt x="351640" y="642127"/>
                </a:lnTo>
                <a:lnTo>
                  <a:pt x="351640" y="625906"/>
                </a:lnTo>
                <a:lnTo>
                  <a:pt x="368385" y="609685"/>
                </a:lnTo>
                <a:lnTo>
                  <a:pt x="368385" y="593465"/>
                </a:lnTo>
                <a:lnTo>
                  <a:pt x="385130" y="593465"/>
                </a:lnTo>
                <a:lnTo>
                  <a:pt x="385130" y="577244"/>
                </a:lnTo>
                <a:lnTo>
                  <a:pt x="401874" y="577244"/>
                </a:lnTo>
                <a:lnTo>
                  <a:pt x="401874" y="561024"/>
                </a:lnTo>
                <a:lnTo>
                  <a:pt x="435364" y="561024"/>
                </a:lnTo>
                <a:lnTo>
                  <a:pt x="452109" y="544803"/>
                </a:lnTo>
                <a:lnTo>
                  <a:pt x="452109" y="528582"/>
                </a:lnTo>
                <a:lnTo>
                  <a:pt x="485598" y="512362"/>
                </a:lnTo>
                <a:lnTo>
                  <a:pt x="502343" y="496142"/>
                </a:lnTo>
                <a:lnTo>
                  <a:pt x="519088" y="479921"/>
                </a:lnTo>
                <a:lnTo>
                  <a:pt x="535832" y="479921"/>
                </a:lnTo>
                <a:lnTo>
                  <a:pt x="535832" y="463701"/>
                </a:lnTo>
                <a:lnTo>
                  <a:pt x="552577" y="447480"/>
                </a:lnTo>
                <a:lnTo>
                  <a:pt x="569322" y="431259"/>
                </a:lnTo>
                <a:lnTo>
                  <a:pt x="602811" y="431259"/>
                </a:lnTo>
                <a:lnTo>
                  <a:pt x="636301" y="415039"/>
                </a:lnTo>
                <a:lnTo>
                  <a:pt x="653046" y="398818"/>
                </a:lnTo>
                <a:lnTo>
                  <a:pt x="669790" y="382598"/>
                </a:lnTo>
                <a:lnTo>
                  <a:pt x="703280" y="366377"/>
                </a:lnTo>
                <a:lnTo>
                  <a:pt x="720025" y="366377"/>
                </a:lnTo>
                <a:lnTo>
                  <a:pt x="736769" y="350157"/>
                </a:lnTo>
                <a:lnTo>
                  <a:pt x="770259" y="333937"/>
                </a:lnTo>
                <a:lnTo>
                  <a:pt x="803748" y="333936"/>
                </a:lnTo>
                <a:lnTo>
                  <a:pt x="837238" y="317716"/>
                </a:lnTo>
                <a:lnTo>
                  <a:pt x="853983" y="317716"/>
                </a:lnTo>
                <a:lnTo>
                  <a:pt x="870727" y="317716"/>
                </a:lnTo>
                <a:lnTo>
                  <a:pt x="887472" y="317716"/>
                </a:lnTo>
                <a:lnTo>
                  <a:pt x="887472" y="301495"/>
                </a:lnTo>
                <a:lnTo>
                  <a:pt x="904217" y="301495"/>
                </a:lnTo>
                <a:lnTo>
                  <a:pt x="920962" y="301495"/>
                </a:lnTo>
                <a:lnTo>
                  <a:pt x="937706" y="285275"/>
                </a:lnTo>
                <a:lnTo>
                  <a:pt x="954451" y="285275"/>
                </a:lnTo>
                <a:lnTo>
                  <a:pt x="971196" y="285275"/>
                </a:lnTo>
                <a:lnTo>
                  <a:pt x="1004685" y="285275"/>
                </a:lnTo>
                <a:lnTo>
                  <a:pt x="1021430" y="285275"/>
                </a:lnTo>
                <a:lnTo>
                  <a:pt x="1021430" y="269054"/>
                </a:lnTo>
                <a:lnTo>
                  <a:pt x="1038175" y="269054"/>
                </a:lnTo>
                <a:lnTo>
                  <a:pt x="1054920" y="269054"/>
                </a:lnTo>
                <a:lnTo>
                  <a:pt x="1121899" y="252833"/>
                </a:lnTo>
                <a:lnTo>
                  <a:pt x="1155388" y="252833"/>
                </a:lnTo>
                <a:lnTo>
                  <a:pt x="1172133" y="252833"/>
                </a:lnTo>
                <a:lnTo>
                  <a:pt x="1172133" y="236613"/>
                </a:lnTo>
                <a:lnTo>
                  <a:pt x="1239112" y="236613"/>
                </a:lnTo>
                <a:lnTo>
                  <a:pt x="1322836" y="220393"/>
                </a:lnTo>
                <a:lnTo>
                  <a:pt x="1372218" y="208433"/>
                </a:lnTo>
                <a:lnTo>
                  <a:pt x="1364257" y="208307"/>
                </a:lnTo>
                <a:lnTo>
                  <a:pt x="1352416" y="196466"/>
                </a:lnTo>
                <a:lnTo>
                  <a:pt x="1340946" y="207936"/>
                </a:lnTo>
                <a:lnTo>
                  <a:pt x="1305796" y="195725"/>
                </a:lnTo>
                <a:lnTo>
                  <a:pt x="1270645" y="183514"/>
                </a:lnTo>
                <a:lnTo>
                  <a:pt x="1259176" y="194984"/>
                </a:lnTo>
                <a:lnTo>
                  <a:pt x="1247336" y="183143"/>
                </a:lnTo>
                <a:lnTo>
                  <a:pt x="1235866" y="194613"/>
                </a:lnTo>
                <a:lnTo>
                  <a:pt x="1224026" y="182772"/>
                </a:lnTo>
                <a:lnTo>
                  <a:pt x="1212556" y="194242"/>
                </a:lnTo>
                <a:lnTo>
                  <a:pt x="1200716" y="182402"/>
                </a:lnTo>
                <a:lnTo>
                  <a:pt x="1189246" y="193872"/>
                </a:lnTo>
                <a:lnTo>
                  <a:pt x="1177406" y="182032"/>
                </a:lnTo>
                <a:lnTo>
                  <a:pt x="1165936" y="193501"/>
                </a:lnTo>
                <a:lnTo>
                  <a:pt x="1154096" y="181661"/>
                </a:lnTo>
                <a:lnTo>
                  <a:pt x="1142626" y="193130"/>
                </a:lnTo>
                <a:lnTo>
                  <a:pt x="1119316" y="192759"/>
                </a:lnTo>
                <a:lnTo>
                  <a:pt x="1107476" y="180919"/>
                </a:lnTo>
                <a:lnTo>
                  <a:pt x="1118946" y="169450"/>
                </a:lnTo>
                <a:lnTo>
                  <a:pt x="1130415" y="157980"/>
                </a:lnTo>
                <a:lnTo>
                  <a:pt x="1142255" y="169820"/>
                </a:lnTo>
                <a:lnTo>
                  <a:pt x="1153725" y="158350"/>
                </a:lnTo>
                <a:lnTo>
                  <a:pt x="1165194" y="146881"/>
                </a:lnTo>
                <a:lnTo>
                  <a:pt x="1153355" y="135041"/>
                </a:lnTo>
                <a:lnTo>
                  <a:pt x="1141514" y="123200"/>
                </a:lnTo>
                <a:lnTo>
                  <a:pt x="1141383" y="123069"/>
                </a:lnTo>
                <a:lnTo>
                  <a:pt x="1138643" y="123069"/>
                </a:lnTo>
                <a:lnTo>
                  <a:pt x="1121899" y="139290"/>
                </a:lnTo>
                <a:lnTo>
                  <a:pt x="1105154" y="123069"/>
                </a:lnTo>
                <a:lnTo>
                  <a:pt x="1088409" y="123069"/>
                </a:lnTo>
                <a:lnTo>
                  <a:pt x="1088409" y="138912"/>
                </a:lnTo>
                <a:lnTo>
                  <a:pt x="1095265" y="145769"/>
                </a:lnTo>
                <a:lnTo>
                  <a:pt x="1071955" y="145398"/>
                </a:lnTo>
                <a:lnTo>
                  <a:pt x="1054920" y="145128"/>
                </a:lnTo>
                <a:lnTo>
                  <a:pt x="1054920" y="155510"/>
                </a:lnTo>
                <a:lnTo>
                  <a:pt x="1048812" y="155510"/>
                </a:lnTo>
                <a:lnTo>
                  <a:pt x="1049015" y="168337"/>
                </a:lnTo>
                <a:lnTo>
                  <a:pt x="1037175" y="156498"/>
                </a:lnTo>
                <a:lnTo>
                  <a:pt x="1025706" y="167967"/>
                </a:lnTo>
                <a:lnTo>
                  <a:pt x="1002395" y="167597"/>
                </a:lnTo>
                <a:lnTo>
                  <a:pt x="980453" y="167247"/>
                </a:lnTo>
                <a:lnTo>
                  <a:pt x="971196" y="171731"/>
                </a:lnTo>
                <a:lnTo>
                  <a:pt x="954451" y="171731"/>
                </a:lnTo>
                <a:lnTo>
                  <a:pt x="937706" y="187951"/>
                </a:lnTo>
                <a:lnTo>
                  <a:pt x="936168" y="186462"/>
                </a:lnTo>
                <a:lnTo>
                  <a:pt x="932836" y="189794"/>
                </a:lnTo>
                <a:lnTo>
                  <a:pt x="921366" y="201264"/>
                </a:lnTo>
                <a:lnTo>
                  <a:pt x="909526" y="189424"/>
                </a:lnTo>
                <a:lnTo>
                  <a:pt x="898057" y="200893"/>
                </a:lnTo>
                <a:lnTo>
                  <a:pt x="909897" y="212733"/>
                </a:lnTo>
                <a:lnTo>
                  <a:pt x="898427" y="224203"/>
                </a:lnTo>
                <a:lnTo>
                  <a:pt x="887472" y="213248"/>
                </a:lnTo>
                <a:lnTo>
                  <a:pt x="887472" y="220393"/>
                </a:lnTo>
                <a:lnTo>
                  <a:pt x="878558" y="220393"/>
                </a:lnTo>
                <a:lnTo>
                  <a:pt x="875118" y="223833"/>
                </a:lnTo>
                <a:lnTo>
                  <a:pt x="863648" y="235302"/>
                </a:lnTo>
                <a:lnTo>
                  <a:pt x="851807" y="223462"/>
                </a:lnTo>
                <a:lnTo>
                  <a:pt x="840338" y="234932"/>
                </a:lnTo>
                <a:lnTo>
                  <a:pt x="828868" y="246401"/>
                </a:lnTo>
                <a:lnTo>
                  <a:pt x="820493" y="238025"/>
                </a:lnTo>
                <a:lnTo>
                  <a:pt x="820493" y="252833"/>
                </a:lnTo>
                <a:lnTo>
                  <a:pt x="837238" y="252833"/>
                </a:lnTo>
                <a:lnTo>
                  <a:pt x="853983" y="252833"/>
                </a:lnTo>
                <a:lnTo>
                  <a:pt x="870727" y="236613"/>
                </a:lnTo>
                <a:lnTo>
                  <a:pt x="887472" y="252833"/>
                </a:lnTo>
                <a:lnTo>
                  <a:pt x="870727" y="269054"/>
                </a:lnTo>
                <a:lnTo>
                  <a:pt x="853983" y="285275"/>
                </a:lnTo>
                <a:lnTo>
                  <a:pt x="837238" y="285275"/>
                </a:lnTo>
                <a:lnTo>
                  <a:pt x="820493" y="285275"/>
                </a:lnTo>
                <a:lnTo>
                  <a:pt x="803748" y="285275"/>
                </a:lnTo>
                <a:lnTo>
                  <a:pt x="787004" y="285275"/>
                </a:lnTo>
                <a:lnTo>
                  <a:pt x="770259" y="285275"/>
                </a:lnTo>
                <a:lnTo>
                  <a:pt x="753514" y="301495"/>
                </a:lnTo>
                <a:lnTo>
                  <a:pt x="736769" y="301495"/>
                </a:lnTo>
                <a:lnTo>
                  <a:pt x="720025" y="301495"/>
                </a:lnTo>
                <a:lnTo>
                  <a:pt x="720025" y="317716"/>
                </a:lnTo>
                <a:lnTo>
                  <a:pt x="703280" y="317716"/>
                </a:lnTo>
                <a:lnTo>
                  <a:pt x="686535" y="317716"/>
                </a:lnTo>
                <a:lnTo>
                  <a:pt x="669790" y="317716"/>
                </a:lnTo>
                <a:lnTo>
                  <a:pt x="669790" y="333936"/>
                </a:lnTo>
                <a:lnTo>
                  <a:pt x="653046" y="333936"/>
                </a:lnTo>
                <a:lnTo>
                  <a:pt x="636301" y="333936"/>
                </a:lnTo>
                <a:lnTo>
                  <a:pt x="619556" y="333936"/>
                </a:lnTo>
                <a:lnTo>
                  <a:pt x="619556" y="350157"/>
                </a:lnTo>
                <a:lnTo>
                  <a:pt x="602811" y="350157"/>
                </a:lnTo>
                <a:lnTo>
                  <a:pt x="602811" y="366377"/>
                </a:lnTo>
                <a:lnTo>
                  <a:pt x="586066" y="366377"/>
                </a:lnTo>
                <a:lnTo>
                  <a:pt x="569322" y="366377"/>
                </a:lnTo>
                <a:lnTo>
                  <a:pt x="552577" y="366377"/>
                </a:lnTo>
                <a:lnTo>
                  <a:pt x="535832" y="366377"/>
                </a:lnTo>
                <a:lnTo>
                  <a:pt x="535832" y="382598"/>
                </a:lnTo>
                <a:lnTo>
                  <a:pt x="519088" y="382598"/>
                </a:lnTo>
                <a:lnTo>
                  <a:pt x="519088" y="398819"/>
                </a:lnTo>
                <a:lnTo>
                  <a:pt x="519088" y="415039"/>
                </a:lnTo>
                <a:lnTo>
                  <a:pt x="535832" y="415039"/>
                </a:lnTo>
                <a:lnTo>
                  <a:pt x="519088" y="431259"/>
                </a:lnTo>
                <a:lnTo>
                  <a:pt x="502343" y="431259"/>
                </a:lnTo>
                <a:lnTo>
                  <a:pt x="485598" y="431259"/>
                </a:lnTo>
                <a:lnTo>
                  <a:pt x="485598" y="447480"/>
                </a:lnTo>
                <a:lnTo>
                  <a:pt x="468853" y="463700"/>
                </a:lnTo>
                <a:lnTo>
                  <a:pt x="452109" y="479921"/>
                </a:lnTo>
                <a:lnTo>
                  <a:pt x="452109" y="496142"/>
                </a:lnTo>
                <a:lnTo>
                  <a:pt x="435364" y="496142"/>
                </a:lnTo>
                <a:lnTo>
                  <a:pt x="418619" y="496142"/>
                </a:lnTo>
                <a:lnTo>
                  <a:pt x="401874" y="496142"/>
                </a:lnTo>
                <a:lnTo>
                  <a:pt x="385129" y="512362"/>
                </a:lnTo>
                <a:lnTo>
                  <a:pt x="368385" y="512362"/>
                </a:lnTo>
                <a:lnTo>
                  <a:pt x="368385" y="496142"/>
                </a:lnTo>
                <a:lnTo>
                  <a:pt x="351640" y="496142"/>
                </a:lnTo>
                <a:lnTo>
                  <a:pt x="334895" y="512362"/>
                </a:lnTo>
                <a:lnTo>
                  <a:pt x="334895" y="528583"/>
                </a:lnTo>
                <a:lnTo>
                  <a:pt x="318150" y="561024"/>
                </a:lnTo>
                <a:lnTo>
                  <a:pt x="301406" y="577245"/>
                </a:lnTo>
                <a:lnTo>
                  <a:pt x="284661" y="577245"/>
                </a:lnTo>
                <a:lnTo>
                  <a:pt x="284661" y="593465"/>
                </a:lnTo>
                <a:lnTo>
                  <a:pt x="267916" y="593465"/>
                </a:lnTo>
                <a:lnTo>
                  <a:pt x="267916" y="609685"/>
                </a:lnTo>
                <a:lnTo>
                  <a:pt x="267916" y="625906"/>
                </a:lnTo>
                <a:lnTo>
                  <a:pt x="284661" y="625906"/>
                </a:lnTo>
                <a:lnTo>
                  <a:pt x="284661" y="642127"/>
                </a:lnTo>
                <a:lnTo>
                  <a:pt x="267916" y="642127"/>
                </a:lnTo>
                <a:lnTo>
                  <a:pt x="251171" y="658347"/>
                </a:lnTo>
                <a:lnTo>
                  <a:pt x="251171" y="625906"/>
                </a:lnTo>
                <a:lnTo>
                  <a:pt x="234427" y="642126"/>
                </a:lnTo>
                <a:lnTo>
                  <a:pt x="234427" y="658347"/>
                </a:lnTo>
                <a:lnTo>
                  <a:pt x="234427" y="674568"/>
                </a:lnTo>
                <a:lnTo>
                  <a:pt x="234427" y="690788"/>
                </a:lnTo>
                <a:lnTo>
                  <a:pt x="217682" y="690788"/>
                </a:lnTo>
                <a:lnTo>
                  <a:pt x="217682" y="707008"/>
                </a:lnTo>
                <a:lnTo>
                  <a:pt x="234427" y="707008"/>
                </a:lnTo>
                <a:lnTo>
                  <a:pt x="234427" y="723229"/>
                </a:lnTo>
                <a:close/>
                <a:moveTo>
                  <a:pt x="385129" y="901655"/>
                </a:moveTo>
                <a:lnTo>
                  <a:pt x="401874" y="901655"/>
                </a:lnTo>
                <a:lnTo>
                  <a:pt x="401874" y="885435"/>
                </a:lnTo>
                <a:lnTo>
                  <a:pt x="385129" y="885435"/>
                </a:lnTo>
                <a:close/>
                <a:moveTo>
                  <a:pt x="1691220" y="2232779"/>
                </a:moveTo>
                <a:lnTo>
                  <a:pt x="1691220" y="2231739"/>
                </a:lnTo>
                <a:lnTo>
                  <a:pt x="1707965" y="2215519"/>
                </a:lnTo>
                <a:lnTo>
                  <a:pt x="1724710" y="2215518"/>
                </a:lnTo>
                <a:lnTo>
                  <a:pt x="1724710" y="2199298"/>
                </a:lnTo>
                <a:lnTo>
                  <a:pt x="1741454" y="2199298"/>
                </a:lnTo>
                <a:lnTo>
                  <a:pt x="1757091" y="2199298"/>
                </a:lnTo>
                <a:lnTo>
                  <a:pt x="1768724" y="2195586"/>
                </a:lnTo>
                <a:lnTo>
                  <a:pt x="1745414" y="2195216"/>
                </a:lnTo>
                <a:lnTo>
                  <a:pt x="1722104" y="2194845"/>
                </a:lnTo>
                <a:lnTo>
                  <a:pt x="1710634" y="2206314"/>
                </a:lnTo>
                <a:lnTo>
                  <a:pt x="1687324" y="2205944"/>
                </a:lnTo>
                <a:lnTo>
                  <a:pt x="1687695" y="2229254"/>
                </a:lnTo>
                <a:close/>
                <a:moveTo>
                  <a:pt x="1652544" y="2217043"/>
                </a:moveTo>
                <a:lnTo>
                  <a:pt x="1664014" y="2205573"/>
                </a:lnTo>
                <a:lnTo>
                  <a:pt x="1652174" y="2193732"/>
                </a:lnTo>
                <a:lnTo>
                  <a:pt x="1640704" y="2205202"/>
                </a:lnTo>
                <a:close/>
                <a:moveTo>
                  <a:pt x="184192" y="804332"/>
                </a:moveTo>
                <a:lnTo>
                  <a:pt x="200937" y="804332"/>
                </a:lnTo>
                <a:lnTo>
                  <a:pt x="200937" y="788111"/>
                </a:lnTo>
                <a:lnTo>
                  <a:pt x="184192" y="788111"/>
                </a:lnTo>
                <a:close/>
                <a:moveTo>
                  <a:pt x="318150" y="982758"/>
                </a:moveTo>
                <a:lnTo>
                  <a:pt x="334895" y="966537"/>
                </a:lnTo>
                <a:lnTo>
                  <a:pt x="351639" y="950317"/>
                </a:lnTo>
                <a:lnTo>
                  <a:pt x="351639" y="934096"/>
                </a:lnTo>
                <a:lnTo>
                  <a:pt x="368384" y="917876"/>
                </a:lnTo>
                <a:lnTo>
                  <a:pt x="351639" y="901655"/>
                </a:lnTo>
                <a:lnTo>
                  <a:pt x="334895" y="901655"/>
                </a:lnTo>
                <a:lnTo>
                  <a:pt x="334894" y="917876"/>
                </a:lnTo>
                <a:lnTo>
                  <a:pt x="334895" y="934096"/>
                </a:lnTo>
                <a:lnTo>
                  <a:pt x="334895" y="950317"/>
                </a:lnTo>
                <a:close/>
                <a:moveTo>
                  <a:pt x="1568765" y="2247960"/>
                </a:moveTo>
                <a:lnTo>
                  <a:pt x="1574007" y="2247960"/>
                </a:lnTo>
                <a:lnTo>
                  <a:pt x="1574266" y="2247960"/>
                </a:lnTo>
                <a:lnTo>
                  <a:pt x="1582985" y="2239241"/>
                </a:lnTo>
                <a:lnTo>
                  <a:pt x="1591704" y="2247960"/>
                </a:lnTo>
                <a:lnTo>
                  <a:pt x="1607496" y="2247960"/>
                </a:lnTo>
                <a:lnTo>
                  <a:pt x="1622778" y="2233156"/>
                </a:lnTo>
                <a:lnTo>
                  <a:pt x="1617764" y="2228142"/>
                </a:lnTo>
                <a:lnTo>
                  <a:pt x="1594454" y="2227771"/>
                </a:lnTo>
                <a:lnTo>
                  <a:pt x="1582985" y="2239241"/>
                </a:lnTo>
                <a:lnTo>
                  <a:pt x="1571145" y="2227400"/>
                </a:lnTo>
                <a:lnTo>
                  <a:pt x="1559675" y="2238870"/>
                </a:lnTo>
                <a:close/>
                <a:moveTo>
                  <a:pt x="1534365" y="2264180"/>
                </a:moveTo>
                <a:lnTo>
                  <a:pt x="1539106" y="2264180"/>
                </a:lnTo>
                <a:lnTo>
                  <a:pt x="1536736" y="2261810"/>
                </a:lnTo>
                <a:close/>
                <a:moveTo>
                  <a:pt x="1494463" y="2280401"/>
                </a:moveTo>
                <a:lnTo>
                  <a:pt x="1507028" y="2280401"/>
                </a:lnTo>
                <a:lnTo>
                  <a:pt x="1514556" y="2273109"/>
                </a:lnTo>
                <a:lnTo>
                  <a:pt x="1501956" y="2272908"/>
                </a:lnTo>
                <a:close/>
                <a:moveTo>
                  <a:pt x="1470783" y="2280401"/>
                </a:moveTo>
                <a:lnTo>
                  <a:pt x="1473538" y="2280401"/>
                </a:lnTo>
                <a:lnTo>
                  <a:pt x="1486510" y="2280401"/>
                </a:lnTo>
                <a:lnTo>
                  <a:pt x="1478646" y="2272537"/>
                </a:lnTo>
                <a:close/>
                <a:moveTo>
                  <a:pt x="251171" y="1063860"/>
                </a:moveTo>
                <a:lnTo>
                  <a:pt x="267916" y="1063860"/>
                </a:lnTo>
                <a:lnTo>
                  <a:pt x="267916" y="1047640"/>
                </a:lnTo>
                <a:lnTo>
                  <a:pt x="251171" y="1047640"/>
                </a:lnTo>
                <a:close/>
                <a:moveTo>
                  <a:pt x="267916" y="1209845"/>
                </a:moveTo>
                <a:lnTo>
                  <a:pt x="284661" y="1209845"/>
                </a:lnTo>
                <a:lnTo>
                  <a:pt x="284661" y="1177404"/>
                </a:lnTo>
                <a:lnTo>
                  <a:pt x="301406" y="1177404"/>
                </a:lnTo>
                <a:lnTo>
                  <a:pt x="301406" y="1161184"/>
                </a:lnTo>
                <a:lnTo>
                  <a:pt x="301406" y="1144963"/>
                </a:lnTo>
                <a:lnTo>
                  <a:pt x="301406" y="1128743"/>
                </a:lnTo>
                <a:lnTo>
                  <a:pt x="318151" y="1112522"/>
                </a:lnTo>
                <a:lnTo>
                  <a:pt x="318151" y="1096301"/>
                </a:lnTo>
                <a:lnTo>
                  <a:pt x="318151" y="1080081"/>
                </a:lnTo>
                <a:lnTo>
                  <a:pt x="318151" y="1063860"/>
                </a:lnTo>
                <a:lnTo>
                  <a:pt x="334896" y="1047640"/>
                </a:lnTo>
                <a:lnTo>
                  <a:pt x="334895" y="1031419"/>
                </a:lnTo>
                <a:lnTo>
                  <a:pt x="318151" y="1031419"/>
                </a:lnTo>
                <a:lnTo>
                  <a:pt x="301406" y="1031419"/>
                </a:lnTo>
                <a:lnTo>
                  <a:pt x="301406" y="1047640"/>
                </a:lnTo>
                <a:lnTo>
                  <a:pt x="284661" y="1080081"/>
                </a:lnTo>
                <a:lnTo>
                  <a:pt x="284661" y="1096301"/>
                </a:lnTo>
                <a:lnTo>
                  <a:pt x="284661" y="1112522"/>
                </a:lnTo>
                <a:lnTo>
                  <a:pt x="284661" y="1144963"/>
                </a:lnTo>
                <a:lnTo>
                  <a:pt x="284661" y="1161184"/>
                </a:lnTo>
                <a:lnTo>
                  <a:pt x="267916" y="1177404"/>
                </a:lnTo>
                <a:lnTo>
                  <a:pt x="284661" y="1177404"/>
                </a:lnTo>
                <a:lnTo>
                  <a:pt x="267917" y="1193625"/>
                </a:lnTo>
                <a:close/>
                <a:moveTo>
                  <a:pt x="234427" y="1185515"/>
                </a:moveTo>
                <a:cubicBezTo>
                  <a:pt x="234427" y="1189994"/>
                  <a:pt x="238175" y="1193626"/>
                  <a:pt x="242799" y="1193626"/>
                </a:cubicBezTo>
                <a:cubicBezTo>
                  <a:pt x="247424" y="1193626"/>
                  <a:pt x="251172" y="1189994"/>
                  <a:pt x="251172" y="1185515"/>
                </a:cubicBezTo>
                <a:cubicBezTo>
                  <a:pt x="251172" y="1181036"/>
                  <a:pt x="247424" y="1177405"/>
                  <a:pt x="242800" y="1177404"/>
                </a:cubicBezTo>
                <a:cubicBezTo>
                  <a:pt x="238176" y="1177405"/>
                  <a:pt x="234427" y="1181036"/>
                  <a:pt x="234427" y="1185515"/>
                </a:cubicBezTo>
                <a:close/>
                <a:moveTo>
                  <a:pt x="267916" y="1242287"/>
                </a:moveTo>
                <a:lnTo>
                  <a:pt x="284661" y="1242287"/>
                </a:lnTo>
                <a:lnTo>
                  <a:pt x="284661" y="1226066"/>
                </a:lnTo>
                <a:close/>
                <a:moveTo>
                  <a:pt x="217682" y="1274727"/>
                </a:moveTo>
                <a:lnTo>
                  <a:pt x="234427" y="1274727"/>
                </a:lnTo>
                <a:lnTo>
                  <a:pt x="234427" y="1258507"/>
                </a:lnTo>
                <a:lnTo>
                  <a:pt x="234427" y="1242286"/>
                </a:lnTo>
                <a:lnTo>
                  <a:pt x="234427" y="1226066"/>
                </a:lnTo>
                <a:lnTo>
                  <a:pt x="234427" y="1209845"/>
                </a:lnTo>
                <a:lnTo>
                  <a:pt x="234427" y="1193624"/>
                </a:lnTo>
                <a:lnTo>
                  <a:pt x="217682" y="1193624"/>
                </a:lnTo>
                <a:lnTo>
                  <a:pt x="217682" y="1209845"/>
                </a:lnTo>
                <a:lnTo>
                  <a:pt x="217682" y="1226066"/>
                </a:lnTo>
                <a:lnTo>
                  <a:pt x="217682" y="1242287"/>
                </a:lnTo>
                <a:lnTo>
                  <a:pt x="234427" y="1242286"/>
                </a:lnTo>
                <a:lnTo>
                  <a:pt x="217682" y="1258507"/>
                </a:lnTo>
                <a:close/>
                <a:moveTo>
                  <a:pt x="234427" y="1323389"/>
                </a:moveTo>
                <a:lnTo>
                  <a:pt x="251172" y="1323389"/>
                </a:lnTo>
                <a:lnTo>
                  <a:pt x="267917" y="1323389"/>
                </a:lnTo>
                <a:lnTo>
                  <a:pt x="284661" y="1323389"/>
                </a:lnTo>
                <a:lnTo>
                  <a:pt x="284661" y="1339609"/>
                </a:lnTo>
                <a:lnTo>
                  <a:pt x="284661" y="1355830"/>
                </a:lnTo>
                <a:lnTo>
                  <a:pt x="301406" y="1355830"/>
                </a:lnTo>
                <a:lnTo>
                  <a:pt x="301406" y="1339609"/>
                </a:lnTo>
                <a:lnTo>
                  <a:pt x="301406" y="1323389"/>
                </a:lnTo>
                <a:lnTo>
                  <a:pt x="301406" y="1307169"/>
                </a:lnTo>
                <a:lnTo>
                  <a:pt x="284661" y="1258507"/>
                </a:lnTo>
                <a:lnTo>
                  <a:pt x="267917" y="1258507"/>
                </a:lnTo>
                <a:lnTo>
                  <a:pt x="267916" y="1274727"/>
                </a:lnTo>
                <a:lnTo>
                  <a:pt x="284661" y="1290948"/>
                </a:lnTo>
                <a:lnTo>
                  <a:pt x="284661" y="1307169"/>
                </a:lnTo>
                <a:lnTo>
                  <a:pt x="267916" y="1307169"/>
                </a:lnTo>
                <a:lnTo>
                  <a:pt x="251172" y="1307168"/>
                </a:lnTo>
                <a:lnTo>
                  <a:pt x="234427" y="1307168"/>
                </a:lnTo>
                <a:close/>
                <a:moveTo>
                  <a:pt x="418619" y="1745124"/>
                </a:moveTo>
                <a:lnTo>
                  <a:pt x="431072" y="1757187"/>
                </a:lnTo>
                <a:lnTo>
                  <a:pt x="433382" y="1754878"/>
                </a:lnTo>
                <a:lnTo>
                  <a:pt x="445223" y="1766718"/>
                </a:lnTo>
                <a:lnTo>
                  <a:pt x="456069" y="1777564"/>
                </a:lnTo>
                <a:lnTo>
                  <a:pt x="468853" y="1777564"/>
                </a:lnTo>
                <a:lnTo>
                  <a:pt x="468853" y="1761344"/>
                </a:lnTo>
                <a:lnTo>
                  <a:pt x="468853" y="1745124"/>
                </a:lnTo>
                <a:lnTo>
                  <a:pt x="452108" y="1728903"/>
                </a:lnTo>
                <a:lnTo>
                  <a:pt x="435363" y="1712682"/>
                </a:lnTo>
                <a:lnTo>
                  <a:pt x="418619" y="1696462"/>
                </a:lnTo>
                <a:lnTo>
                  <a:pt x="418619" y="1680241"/>
                </a:lnTo>
                <a:lnTo>
                  <a:pt x="401874" y="1680241"/>
                </a:lnTo>
                <a:lnTo>
                  <a:pt x="401874" y="1696462"/>
                </a:lnTo>
                <a:lnTo>
                  <a:pt x="418619" y="1712683"/>
                </a:lnTo>
                <a:lnTo>
                  <a:pt x="418619" y="1728903"/>
                </a:lnTo>
                <a:close/>
                <a:moveTo>
                  <a:pt x="401874" y="2247960"/>
                </a:moveTo>
                <a:lnTo>
                  <a:pt x="401874" y="2215518"/>
                </a:lnTo>
                <a:lnTo>
                  <a:pt x="368385" y="2199298"/>
                </a:lnTo>
                <a:lnTo>
                  <a:pt x="368385" y="2183078"/>
                </a:lnTo>
                <a:lnTo>
                  <a:pt x="351640" y="2183078"/>
                </a:lnTo>
                <a:lnTo>
                  <a:pt x="334895" y="2150637"/>
                </a:lnTo>
                <a:lnTo>
                  <a:pt x="318150" y="2134416"/>
                </a:lnTo>
                <a:lnTo>
                  <a:pt x="318150" y="2118196"/>
                </a:lnTo>
                <a:lnTo>
                  <a:pt x="301406" y="2101975"/>
                </a:lnTo>
                <a:lnTo>
                  <a:pt x="301406" y="2085754"/>
                </a:lnTo>
                <a:lnTo>
                  <a:pt x="284661" y="2085754"/>
                </a:lnTo>
                <a:lnTo>
                  <a:pt x="284661" y="2069534"/>
                </a:lnTo>
                <a:lnTo>
                  <a:pt x="267916" y="2069534"/>
                </a:lnTo>
                <a:lnTo>
                  <a:pt x="267916" y="2053313"/>
                </a:lnTo>
                <a:lnTo>
                  <a:pt x="251171" y="2053313"/>
                </a:lnTo>
                <a:lnTo>
                  <a:pt x="251171" y="2037093"/>
                </a:lnTo>
                <a:lnTo>
                  <a:pt x="234427" y="2020872"/>
                </a:lnTo>
                <a:lnTo>
                  <a:pt x="234427" y="2004652"/>
                </a:lnTo>
                <a:lnTo>
                  <a:pt x="234427" y="1972211"/>
                </a:lnTo>
                <a:lnTo>
                  <a:pt x="217682" y="1955990"/>
                </a:lnTo>
                <a:lnTo>
                  <a:pt x="200937" y="1939770"/>
                </a:lnTo>
                <a:lnTo>
                  <a:pt x="184192" y="1923549"/>
                </a:lnTo>
                <a:lnTo>
                  <a:pt x="184192" y="1907328"/>
                </a:lnTo>
                <a:lnTo>
                  <a:pt x="184192" y="1891108"/>
                </a:lnTo>
                <a:lnTo>
                  <a:pt x="184192" y="1874887"/>
                </a:lnTo>
                <a:lnTo>
                  <a:pt x="167448" y="1858667"/>
                </a:lnTo>
                <a:lnTo>
                  <a:pt x="150703" y="1842446"/>
                </a:lnTo>
                <a:lnTo>
                  <a:pt x="150703" y="1826226"/>
                </a:lnTo>
                <a:lnTo>
                  <a:pt x="150703" y="1810005"/>
                </a:lnTo>
                <a:lnTo>
                  <a:pt x="133958" y="1793784"/>
                </a:lnTo>
                <a:lnTo>
                  <a:pt x="117213" y="1777565"/>
                </a:lnTo>
                <a:lnTo>
                  <a:pt x="117213" y="1761344"/>
                </a:lnTo>
                <a:lnTo>
                  <a:pt x="100469" y="1761344"/>
                </a:lnTo>
                <a:lnTo>
                  <a:pt x="100469" y="1745123"/>
                </a:lnTo>
                <a:lnTo>
                  <a:pt x="100469" y="1728902"/>
                </a:lnTo>
                <a:lnTo>
                  <a:pt x="100469" y="1712682"/>
                </a:lnTo>
                <a:lnTo>
                  <a:pt x="83724" y="1712682"/>
                </a:lnTo>
                <a:lnTo>
                  <a:pt x="83724" y="1696462"/>
                </a:lnTo>
                <a:lnTo>
                  <a:pt x="83724" y="1680241"/>
                </a:lnTo>
                <a:lnTo>
                  <a:pt x="83724" y="1664020"/>
                </a:lnTo>
                <a:lnTo>
                  <a:pt x="83724" y="1647800"/>
                </a:lnTo>
                <a:lnTo>
                  <a:pt x="66979" y="1631579"/>
                </a:lnTo>
                <a:lnTo>
                  <a:pt x="50234" y="1599138"/>
                </a:lnTo>
                <a:lnTo>
                  <a:pt x="50234" y="1582918"/>
                </a:lnTo>
                <a:lnTo>
                  <a:pt x="50234" y="1566697"/>
                </a:lnTo>
                <a:lnTo>
                  <a:pt x="50234" y="1550476"/>
                </a:lnTo>
                <a:lnTo>
                  <a:pt x="50234" y="1534256"/>
                </a:lnTo>
                <a:lnTo>
                  <a:pt x="33490" y="1534256"/>
                </a:lnTo>
                <a:lnTo>
                  <a:pt x="33490" y="1518036"/>
                </a:lnTo>
                <a:lnTo>
                  <a:pt x="33490" y="1501815"/>
                </a:lnTo>
                <a:lnTo>
                  <a:pt x="16745" y="1501815"/>
                </a:lnTo>
                <a:lnTo>
                  <a:pt x="33490" y="1469374"/>
                </a:lnTo>
                <a:lnTo>
                  <a:pt x="33490" y="1436933"/>
                </a:lnTo>
                <a:lnTo>
                  <a:pt x="33490" y="1420712"/>
                </a:lnTo>
                <a:lnTo>
                  <a:pt x="16745" y="1404492"/>
                </a:lnTo>
                <a:lnTo>
                  <a:pt x="16745" y="1388271"/>
                </a:lnTo>
                <a:lnTo>
                  <a:pt x="33490" y="1372051"/>
                </a:lnTo>
                <a:lnTo>
                  <a:pt x="16745" y="1355830"/>
                </a:lnTo>
                <a:lnTo>
                  <a:pt x="16745" y="1339610"/>
                </a:lnTo>
                <a:lnTo>
                  <a:pt x="0" y="1307169"/>
                </a:lnTo>
                <a:lnTo>
                  <a:pt x="16745" y="1307169"/>
                </a:lnTo>
                <a:lnTo>
                  <a:pt x="0" y="1290948"/>
                </a:lnTo>
                <a:lnTo>
                  <a:pt x="16745" y="1274728"/>
                </a:lnTo>
                <a:lnTo>
                  <a:pt x="16745" y="1258507"/>
                </a:lnTo>
                <a:lnTo>
                  <a:pt x="0" y="1258507"/>
                </a:lnTo>
                <a:lnTo>
                  <a:pt x="16745" y="1242287"/>
                </a:lnTo>
                <a:lnTo>
                  <a:pt x="16745" y="1226066"/>
                </a:lnTo>
                <a:lnTo>
                  <a:pt x="0" y="1209845"/>
                </a:lnTo>
                <a:lnTo>
                  <a:pt x="16745" y="1193624"/>
                </a:lnTo>
                <a:lnTo>
                  <a:pt x="16745" y="1177405"/>
                </a:lnTo>
                <a:lnTo>
                  <a:pt x="16745" y="1161184"/>
                </a:lnTo>
                <a:lnTo>
                  <a:pt x="16745" y="1144963"/>
                </a:lnTo>
                <a:lnTo>
                  <a:pt x="16745" y="1128742"/>
                </a:lnTo>
                <a:lnTo>
                  <a:pt x="16745" y="1112522"/>
                </a:lnTo>
                <a:lnTo>
                  <a:pt x="16745" y="1096302"/>
                </a:lnTo>
                <a:lnTo>
                  <a:pt x="33490" y="1096302"/>
                </a:lnTo>
                <a:lnTo>
                  <a:pt x="50234" y="1096302"/>
                </a:lnTo>
                <a:lnTo>
                  <a:pt x="50234" y="1080081"/>
                </a:lnTo>
                <a:lnTo>
                  <a:pt x="66979" y="1080081"/>
                </a:lnTo>
                <a:lnTo>
                  <a:pt x="66979" y="1063860"/>
                </a:lnTo>
                <a:lnTo>
                  <a:pt x="66979" y="1047640"/>
                </a:lnTo>
                <a:lnTo>
                  <a:pt x="66979" y="1031419"/>
                </a:lnTo>
                <a:lnTo>
                  <a:pt x="66979" y="1015199"/>
                </a:lnTo>
                <a:lnTo>
                  <a:pt x="66979" y="998978"/>
                </a:lnTo>
                <a:lnTo>
                  <a:pt x="66979" y="982758"/>
                </a:lnTo>
                <a:lnTo>
                  <a:pt x="83724" y="966537"/>
                </a:lnTo>
                <a:lnTo>
                  <a:pt x="83724" y="950317"/>
                </a:lnTo>
                <a:lnTo>
                  <a:pt x="66979" y="950317"/>
                </a:lnTo>
                <a:lnTo>
                  <a:pt x="83724" y="934096"/>
                </a:lnTo>
                <a:lnTo>
                  <a:pt x="83724" y="917876"/>
                </a:lnTo>
                <a:lnTo>
                  <a:pt x="83724" y="901655"/>
                </a:lnTo>
                <a:lnTo>
                  <a:pt x="83724" y="885435"/>
                </a:lnTo>
                <a:lnTo>
                  <a:pt x="83724" y="869214"/>
                </a:lnTo>
                <a:lnTo>
                  <a:pt x="83724" y="852994"/>
                </a:lnTo>
                <a:lnTo>
                  <a:pt x="83724" y="820552"/>
                </a:lnTo>
                <a:lnTo>
                  <a:pt x="100469" y="820552"/>
                </a:lnTo>
                <a:lnTo>
                  <a:pt x="100469" y="788111"/>
                </a:lnTo>
                <a:lnTo>
                  <a:pt x="117213" y="755670"/>
                </a:lnTo>
                <a:lnTo>
                  <a:pt x="117213" y="739450"/>
                </a:lnTo>
                <a:lnTo>
                  <a:pt x="117213" y="723229"/>
                </a:lnTo>
                <a:lnTo>
                  <a:pt x="133958" y="723229"/>
                </a:lnTo>
                <a:lnTo>
                  <a:pt x="133958" y="707009"/>
                </a:lnTo>
                <a:lnTo>
                  <a:pt x="150703" y="690788"/>
                </a:lnTo>
                <a:lnTo>
                  <a:pt x="167448" y="674568"/>
                </a:lnTo>
                <a:lnTo>
                  <a:pt x="167448" y="658347"/>
                </a:lnTo>
                <a:lnTo>
                  <a:pt x="167448" y="642126"/>
                </a:lnTo>
                <a:lnTo>
                  <a:pt x="184192" y="642127"/>
                </a:lnTo>
                <a:lnTo>
                  <a:pt x="184192" y="625906"/>
                </a:lnTo>
                <a:lnTo>
                  <a:pt x="184192" y="609685"/>
                </a:lnTo>
                <a:lnTo>
                  <a:pt x="200937" y="609685"/>
                </a:lnTo>
                <a:lnTo>
                  <a:pt x="200937" y="593465"/>
                </a:lnTo>
                <a:lnTo>
                  <a:pt x="217682" y="577244"/>
                </a:lnTo>
                <a:lnTo>
                  <a:pt x="217682" y="561024"/>
                </a:lnTo>
                <a:lnTo>
                  <a:pt x="234427" y="561024"/>
                </a:lnTo>
                <a:lnTo>
                  <a:pt x="234427" y="544803"/>
                </a:lnTo>
                <a:lnTo>
                  <a:pt x="234427" y="528583"/>
                </a:lnTo>
                <a:lnTo>
                  <a:pt x="234427" y="512362"/>
                </a:lnTo>
                <a:lnTo>
                  <a:pt x="267916" y="496142"/>
                </a:lnTo>
                <a:lnTo>
                  <a:pt x="267916" y="479921"/>
                </a:lnTo>
                <a:lnTo>
                  <a:pt x="284661" y="447480"/>
                </a:lnTo>
                <a:lnTo>
                  <a:pt x="301406" y="447480"/>
                </a:lnTo>
                <a:lnTo>
                  <a:pt x="301406" y="431259"/>
                </a:lnTo>
                <a:lnTo>
                  <a:pt x="318150" y="431259"/>
                </a:lnTo>
                <a:lnTo>
                  <a:pt x="334895" y="431259"/>
                </a:lnTo>
                <a:lnTo>
                  <a:pt x="334895" y="415039"/>
                </a:lnTo>
                <a:lnTo>
                  <a:pt x="351640" y="415039"/>
                </a:lnTo>
                <a:lnTo>
                  <a:pt x="368385" y="398819"/>
                </a:lnTo>
                <a:lnTo>
                  <a:pt x="385130" y="382598"/>
                </a:lnTo>
                <a:lnTo>
                  <a:pt x="401874" y="366377"/>
                </a:lnTo>
                <a:lnTo>
                  <a:pt x="401874" y="350157"/>
                </a:lnTo>
                <a:lnTo>
                  <a:pt x="418619" y="333937"/>
                </a:lnTo>
                <a:lnTo>
                  <a:pt x="435364" y="317716"/>
                </a:lnTo>
                <a:lnTo>
                  <a:pt x="468853" y="301495"/>
                </a:lnTo>
                <a:lnTo>
                  <a:pt x="502343" y="285275"/>
                </a:lnTo>
                <a:lnTo>
                  <a:pt x="535832" y="269054"/>
                </a:lnTo>
                <a:lnTo>
                  <a:pt x="552577" y="236613"/>
                </a:lnTo>
                <a:lnTo>
                  <a:pt x="569322" y="236613"/>
                </a:lnTo>
                <a:lnTo>
                  <a:pt x="569322" y="220393"/>
                </a:lnTo>
                <a:lnTo>
                  <a:pt x="586066" y="220392"/>
                </a:lnTo>
                <a:lnTo>
                  <a:pt x="602811" y="220393"/>
                </a:lnTo>
                <a:lnTo>
                  <a:pt x="619556" y="204172"/>
                </a:lnTo>
                <a:lnTo>
                  <a:pt x="634290" y="204172"/>
                </a:lnTo>
                <a:lnTo>
                  <a:pt x="641647" y="196815"/>
                </a:lnTo>
                <a:lnTo>
                  <a:pt x="643859" y="196851"/>
                </a:lnTo>
                <a:lnTo>
                  <a:pt x="653046" y="187951"/>
                </a:lnTo>
                <a:lnTo>
                  <a:pt x="686535" y="171731"/>
                </a:lnTo>
                <a:lnTo>
                  <a:pt x="720025" y="155510"/>
                </a:lnTo>
                <a:lnTo>
                  <a:pt x="720025" y="139290"/>
                </a:lnTo>
                <a:lnTo>
                  <a:pt x="703280" y="139290"/>
                </a:lnTo>
                <a:lnTo>
                  <a:pt x="686535" y="155511"/>
                </a:lnTo>
                <a:lnTo>
                  <a:pt x="669790" y="155511"/>
                </a:lnTo>
                <a:lnTo>
                  <a:pt x="653046" y="155511"/>
                </a:lnTo>
                <a:lnTo>
                  <a:pt x="669790" y="139290"/>
                </a:lnTo>
                <a:lnTo>
                  <a:pt x="703280" y="123069"/>
                </a:lnTo>
                <a:lnTo>
                  <a:pt x="720024" y="123069"/>
                </a:lnTo>
                <a:lnTo>
                  <a:pt x="736769" y="123069"/>
                </a:lnTo>
                <a:lnTo>
                  <a:pt x="787004" y="106849"/>
                </a:lnTo>
                <a:lnTo>
                  <a:pt x="803748" y="106849"/>
                </a:lnTo>
                <a:lnTo>
                  <a:pt x="820493" y="90628"/>
                </a:lnTo>
                <a:lnTo>
                  <a:pt x="837238" y="90628"/>
                </a:lnTo>
                <a:lnTo>
                  <a:pt x="853983" y="90628"/>
                </a:lnTo>
                <a:lnTo>
                  <a:pt x="870727" y="74408"/>
                </a:lnTo>
                <a:lnTo>
                  <a:pt x="882458" y="74408"/>
                </a:lnTo>
                <a:lnTo>
                  <a:pt x="884363" y="72503"/>
                </a:lnTo>
                <a:lnTo>
                  <a:pt x="907673" y="72874"/>
                </a:lnTo>
                <a:lnTo>
                  <a:pt x="922305" y="73107"/>
                </a:lnTo>
                <a:lnTo>
                  <a:pt x="937706" y="58187"/>
                </a:lnTo>
                <a:lnTo>
                  <a:pt x="971196" y="58187"/>
                </a:lnTo>
                <a:lnTo>
                  <a:pt x="987941" y="58187"/>
                </a:lnTo>
                <a:lnTo>
                  <a:pt x="1004685" y="58187"/>
                </a:lnTo>
                <a:lnTo>
                  <a:pt x="1021430" y="41967"/>
                </a:lnTo>
                <a:lnTo>
                  <a:pt x="1038175" y="41967"/>
                </a:lnTo>
                <a:lnTo>
                  <a:pt x="1071664" y="41967"/>
                </a:lnTo>
                <a:lnTo>
                  <a:pt x="1105154" y="41967"/>
                </a:lnTo>
                <a:lnTo>
                  <a:pt x="1121899" y="41967"/>
                </a:lnTo>
                <a:lnTo>
                  <a:pt x="1129098" y="41967"/>
                </a:lnTo>
                <a:lnTo>
                  <a:pt x="1128562" y="41430"/>
                </a:lnTo>
                <a:lnTo>
                  <a:pt x="1140031" y="29961"/>
                </a:lnTo>
                <a:lnTo>
                  <a:pt x="1163342" y="30331"/>
                </a:lnTo>
                <a:lnTo>
                  <a:pt x="1186651" y="30701"/>
                </a:lnTo>
                <a:lnTo>
                  <a:pt x="1198121" y="19232"/>
                </a:lnTo>
                <a:lnTo>
                  <a:pt x="1232900" y="8133"/>
                </a:lnTo>
                <a:lnTo>
                  <a:pt x="1256211" y="8504"/>
                </a:lnTo>
                <a:lnTo>
                  <a:pt x="1279521" y="8875"/>
                </a:lnTo>
                <a:lnTo>
                  <a:pt x="1302830" y="9245"/>
                </a:lnTo>
                <a:lnTo>
                  <a:pt x="1326140" y="9616"/>
                </a:lnTo>
                <a:lnTo>
                  <a:pt x="1337981" y="21456"/>
                </a:lnTo>
                <a:lnTo>
                  <a:pt x="1349821" y="33297"/>
                </a:lnTo>
                <a:lnTo>
                  <a:pt x="1361291" y="21827"/>
                </a:lnTo>
                <a:lnTo>
                  <a:pt x="1372761" y="10357"/>
                </a:lnTo>
                <a:lnTo>
                  <a:pt x="1384601" y="22197"/>
                </a:lnTo>
                <a:lnTo>
                  <a:pt x="1396070" y="10728"/>
                </a:lnTo>
                <a:lnTo>
                  <a:pt x="1419380" y="11098"/>
                </a:lnTo>
                <a:lnTo>
                  <a:pt x="1431221" y="22939"/>
                </a:lnTo>
                <a:lnTo>
                  <a:pt x="1442691" y="11469"/>
                </a:lnTo>
                <a:lnTo>
                  <a:pt x="1454160" y="0"/>
                </a:lnTo>
                <a:lnTo>
                  <a:pt x="1466001" y="11840"/>
                </a:lnTo>
                <a:lnTo>
                  <a:pt x="1489310" y="12210"/>
                </a:lnTo>
                <a:lnTo>
                  <a:pt x="1501150" y="24051"/>
                </a:lnTo>
                <a:lnTo>
                  <a:pt x="1512620" y="12581"/>
                </a:lnTo>
                <a:lnTo>
                  <a:pt x="1524461" y="24422"/>
                </a:lnTo>
                <a:lnTo>
                  <a:pt x="1547771" y="24792"/>
                </a:lnTo>
                <a:lnTo>
                  <a:pt x="1571080" y="25163"/>
                </a:lnTo>
                <a:lnTo>
                  <a:pt x="1582921" y="37003"/>
                </a:lnTo>
                <a:lnTo>
                  <a:pt x="1594762" y="48844"/>
                </a:lnTo>
                <a:lnTo>
                  <a:pt x="1618072" y="49214"/>
                </a:lnTo>
                <a:lnTo>
                  <a:pt x="1641381" y="49585"/>
                </a:lnTo>
                <a:lnTo>
                  <a:pt x="1652851" y="38115"/>
                </a:lnTo>
                <a:lnTo>
                  <a:pt x="1664691" y="49955"/>
                </a:lnTo>
                <a:lnTo>
                  <a:pt x="1676532" y="61796"/>
                </a:lnTo>
                <a:lnTo>
                  <a:pt x="1699842" y="62167"/>
                </a:lnTo>
                <a:lnTo>
                  <a:pt x="1711312" y="50697"/>
                </a:lnTo>
                <a:lnTo>
                  <a:pt x="1734992" y="74377"/>
                </a:lnTo>
                <a:lnTo>
                  <a:pt x="1758302" y="74748"/>
                </a:lnTo>
                <a:lnTo>
                  <a:pt x="1770143" y="86589"/>
                </a:lnTo>
                <a:lnTo>
                  <a:pt x="1793452" y="86959"/>
                </a:lnTo>
                <a:lnTo>
                  <a:pt x="1816762" y="87330"/>
                </a:lnTo>
                <a:lnTo>
                  <a:pt x="1828602" y="99171"/>
                </a:lnTo>
                <a:lnTo>
                  <a:pt x="1840072" y="87701"/>
                </a:lnTo>
                <a:lnTo>
                  <a:pt x="1851913" y="99541"/>
                </a:lnTo>
                <a:lnTo>
                  <a:pt x="1863753" y="111381"/>
                </a:lnTo>
                <a:lnTo>
                  <a:pt x="1875593" y="123221"/>
                </a:lnTo>
                <a:lnTo>
                  <a:pt x="1899274" y="146902"/>
                </a:lnTo>
                <a:lnTo>
                  <a:pt x="1910744" y="135433"/>
                </a:lnTo>
                <a:lnTo>
                  <a:pt x="1922583" y="147273"/>
                </a:lnTo>
                <a:lnTo>
                  <a:pt x="1934424" y="159113"/>
                </a:lnTo>
                <a:lnTo>
                  <a:pt x="1957734" y="159484"/>
                </a:lnTo>
                <a:lnTo>
                  <a:pt x="1981414" y="183164"/>
                </a:lnTo>
                <a:lnTo>
                  <a:pt x="1993255" y="195005"/>
                </a:lnTo>
                <a:lnTo>
                  <a:pt x="2016565" y="195376"/>
                </a:lnTo>
                <a:lnTo>
                  <a:pt x="2040245" y="219056"/>
                </a:lnTo>
                <a:lnTo>
                  <a:pt x="2052085" y="230897"/>
                </a:lnTo>
                <a:lnTo>
                  <a:pt x="2063926" y="242737"/>
                </a:lnTo>
                <a:lnTo>
                  <a:pt x="2087606" y="266418"/>
                </a:lnTo>
                <a:lnTo>
                  <a:pt x="2110917" y="266788"/>
                </a:lnTo>
                <a:lnTo>
                  <a:pt x="2122757" y="278629"/>
                </a:lnTo>
                <a:lnTo>
                  <a:pt x="2134598" y="290469"/>
                </a:lnTo>
                <a:lnTo>
                  <a:pt x="2276682" y="432553"/>
                </a:lnTo>
                <a:lnTo>
                  <a:pt x="2300362" y="456233"/>
                </a:lnTo>
                <a:lnTo>
                  <a:pt x="2324043" y="479914"/>
                </a:lnTo>
                <a:lnTo>
                  <a:pt x="2312573" y="491384"/>
                </a:lnTo>
                <a:lnTo>
                  <a:pt x="2324413" y="503224"/>
                </a:lnTo>
                <a:lnTo>
                  <a:pt x="2336253" y="515065"/>
                </a:lnTo>
                <a:lnTo>
                  <a:pt x="2348094" y="526905"/>
                </a:lnTo>
                <a:lnTo>
                  <a:pt x="2383986" y="585736"/>
                </a:lnTo>
                <a:lnTo>
                  <a:pt x="2419507" y="621257"/>
                </a:lnTo>
                <a:lnTo>
                  <a:pt x="2419878" y="644567"/>
                </a:lnTo>
                <a:lnTo>
                  <a:pt x="2431718" y="656407"/>
                </a:lnTo>
                <a:lnTo>
                  <a:pt x="2443558" y="668247"/>
                </a:lnTo>
                <a:lnTo>
                  <a:pt x="2443929" y="691557"/>
                </a:lnTo>
                <a:lnTo>
                  <a:pt x="2455769" y="703398"/>
                </a:lnTo>
                <a:lnTo>
                  <a:pt x="2444299" y="714868"/>
                </a:lnTo>
                <a:lnTo>
                  <a:pt x="2432830" y="726337"/>
                </a:lnTo>
                <a:lnTo>
                  <a:pt x="2421360" y="737806"/>
                </a:lnTo>
                <a:lnTo>
                  <a:pt x="2433201" y="749647"/>
                </a:lnTo>
                <a:lnTo>
                  <a:pt x="2433571" y="772957"/>
                </a:lnTo>
                <a:lnTo>
                  <a:pt x="2445412" y="784797"/>
                </a:lnTo>
                <a:lnTo>
                  <a:pt x="2445782" y="808107"/>
                </a:lnTo>
                <a:lnTo>
                  <a:pt x="2457623" y="819948"/>
                </a:lnTo>
                <a:lnTo>
                  <a:pt x="2457993" y="843257"/>
                </a:lnTo>
                <a:lnTo>
                  <a:pt x="2481674" y="866938"/>
                </a:lnTo>
                <a:lnTo>
                  <a:pt x="2493514" y="878779"/>
                </a:lnTo>
                <a:lnTo>
                  <a:pt x="2505354" y="890619"/>
                </a:lnTo>
                <a:lnTo>
                  <a:pt x="2505725" y="913929"/>
                </a:lnTo>
                <a:lnTo>
                  <a:pt x="2517565" y="925769"/>
                </a:lnTo>
                <a:lnTo>
                  <a:pt x="2517937" y="949079"/>
                </a:lnTo>
                <a:lnTo>
                  <a:pt x="2518307" y="972389"/>
                </a:lnTo>
                <a:lnTo>
                  <a:pt x="2553828" y="1007910"/>
                </a:lnTo>
                <a:lnTo>
                  <a:pt x="2554199" y="1031220"/>
                </a:lnTo>
                <a:lnTo>
                  <a:pt x="2566039" y="1043060"/>
                </a:lnTo>
                <a:lnTo>
                  <a:pt x="2566409" y="1066370"/>
                </a:lnTo>
                <a:lnTo>
                  <a:pt x="2578250" y="1078211"/>
                </a:lnTo>
                <a:lnTo>
                  <a:pt x="2590461" y="1113361"/>
                </a:lnTo>
                <a:lnTo>
                  <a:pt x="2590831" y="1136671"/>
                </a:lnTo>
                <a:lnTo>
                  <a:pt x="2591573" y="1183291"/>
                </a:lnTo>
                <a:lnTo>
                  <a:pt x="2592314" y="1229911"/>
                </a:lnTo>
                <a:lnTo>
                  <a:pt x="2604155" y="1241751"/>
                </a:lnTo>
                <a:lnTo>
                  <a:pt x="2581215" y="1264691"/>
                </a:lnTo>
                <a:lnTo>
                  <a:pt x="2593426" y="1299841"/>
                </a:lnTo>
                <a:lnTo>
                  <a:pt x="2581957" y="1311310"/>
                </a:lnTo>
                <a:lnTo>
                  <a:pt x="2593797" y="1323151"/>
                </a:lnTo>
                <a:lnTo>
                  <a:pt x="2582698" y="1357931"/>
                </a:lnTo>
                <a:lnTo>
                  <a:pt x="2583069" y="1381241"/>
                </a:lnTo>
                <a:lnTo>
                  <a:pt x="2571599" y="1392710"/>
                </a:lnTo>
                <a:lnTo>
                  <a:pt x="2571970" y="1416020"/>
                </a:lnTo>
                <a:lnTo>
                  <a:pt x="2560500" y="1427490"/>
                </a:lnTo>
                <a:lnTo>
                  <a:pt x="2572340" y="1439330"/>
                </a:lnTo>
                <a:lnTo>
                  <a:pt x="2560871" y="1450800"/>
                </a:lnTo>
                <a:lnTo>
                  <a:pt x="2572711" y="1462640"/>
                </a:lnTo>
                <a:lnTo>
                  <a:pt x="2561241" y="1474110"/>
                </a:lnTo>
                <a:lnTo>
                  <a:pt x="2573082" y="1485951"/>
                </a:lnTo>
                <a:lnTo>
                  <a:pt x="2561612" y="1497420"/>
                </a:lnTo>
                <a:lnTo>
                  <a:pt x="2561983" y="1520729"/>
                </a:lnTo>
                <a:lnTo>
                  <a:pt x="2550513" y="1532199"/>
                </a:lnTo>
                <a:lnTo>
                  <a:pt x="2527574" y="1555139"/>
                </a:lnTo>
                <a:lnTo>
                  <a:pt x="2527945" y="1578448"/>
                </a:lnTo>
                <a:lnTo>
                  <a:pt x="2528016" y="1582918"/>
                </a:lnTo>
                <a:lnTo>
                  <a:pt x="2528458" y="1582918"/>
                </a:lnTo>
                <a:lnTo>
                  <a:pt x="2528458" y="1599138"/>
                </a:lnTo>
                <a:lnTo>
                  <a:pt x="2528276" y="1599314"/>
                </a:lnTo>
                <a:lnTo>
                  <a:pt x="2528315" y="1601759"/>
                </a:lnTo>
                <a:lnTo>
                  <a:pt x="2528686" y="1625069"/>
                </a:lnTo>
                <a:lnTo>
                  <a:pt x="2517216" y="1636538"/>
                </a:lnTo>
                <a:lnTo>
                  <a:pt x="2505747" y="1648008"/>
                </a:lnTo>
                <a:lnTo>
                  <a:pt x="2494968" y="1658787"/>
                </a:lnTo>
                <a:lnTo>
                  <a:pt x="2494968" y="1680241"/>
                </a:lnTo>
                <a:lnTo>
                  <a:pt x="2494968" y="1696462"/>
                </a:lnTo>
                <a:lnTo>
                  <a:pt x="2494968" y="1702940"/>
                </a:lnTo>
                <a:lnTo>
                  <a:pt x="2495018" y="1706097"/>
                </a:lnTo>
                <a:lnTo>
                  <a:pt x="2494968" y="1706147"/>
                </a:lnTo>
                <a:lnTo>
                  <a:pt x="2494968" y="1712682"/>
                </a:lnTo>
                <a:lnTo>
                  <a:pt x="2478223" y="1745123"/>
                </a:lnTo>
                <a:lnTo>
                  <a:pt x="2478223" y="1761344"/>
                </a:lnTo>
                <a:lnTo>
                  <a:pt x="2472761" y="1771926"/>
                </a:lnTo>
                <a:lnTo>
                  <a:pt x="2472821" y="1775657"/>
                </a:lnTo>
                <a:lnTo>
                  <a:pt x="2468718" y="1779760"/>
                </a:lnTo>
                <a:lnTo>
                  <a:pt x="2463702" y="1789477"/>
                </a:lnTo>
                <a:lnTo>
                  <a:pt x="2473191" y="1798967"/>
                </a:lnTo>
                <a:lnTo>
                  <a:pt x="2461721" y="1810436"/>
                </a:lnTo>
                <a:lnTo>
                  <a:pt x="2450251" y="1821906"/>
                </a:lnTo>
                <a:lnTo>
                  <a:pt x="2444734" y="1827424"/>
                </a:lnTo>
                <a:lnTo>
                  <a:pt x="2444734" y="1839328"/>
                </a:lnTo>
                <a:lnTo>
                  <a:pt x="2450622" y="1845216"/>
                </a:lnTo>
                <a:lnTo>
                  <a:pt x="2444734" y="1851104"/>
                </a:lnTo>
                <a:lnTo>
                  <a:pt x="2444734" y="1858667"/>
                </a:lnTo>
                <a:lnTo>
                  <a:pt x="2427989" y="1874887"/>
                </a:lnTo>
                <a:lnTo>
                  <a:pt x="2411244" y="1891108"/>
                </a:lnTo>
                <a:lnTo>
                  <a:pt x="2411244" y="1907328"/>
                </a:lnTo>
                <a:lnTo>
                  <a:pt x="2405002" y="1907328"/>
                </a:lnTo>
                <a:lnTo>
                  <a:pt x="2405114" y="1914405"/>
                </a:lnTo>
                <a:lnTo>
                  <a:pt x="2394016" y="1949184"/>
                </a:lnTo>
                <a:lnTo>
                  <a:pt x="2382546" y="1960654"/>
                </a:lnTo>
                <a:lnTo>
                  <a:pt x="2371076" y="1972124"/>
                </a:lnTo>
                <a:lnTo>
                  <a:pt x="2359607" y="1983594"/>
                </a:lnTo>
                <a:lnTo>
                  <a:pt x="2348137" y="1995063"/>
                </a:lnTo>
                <a:lnTo>
                  <a:pt x="2359977" y="2006903"/>
                </a:lnTo>
                <a:lnTo>
                  <a:pt x="2348507" y="2018373"/>
                </a:lnTo>
                <a:lnTo>
                  <a:pt x="2337038" y="2029842"/>
                </a:lnTo>
                <a:lnTo>
                  <a:pt x="2348878" y="2041683"/>
                </a:lnTo>
                <a:lnTo>
                  <a:pt x="2314098" y="2052782"/>
                </a:lnTo>
                <a:lnTo>
                  <a:pt x="2291159" y="2075721"/>
                </a:lnTo>
                <a:lnTo>
                  <a:pt x="2279690" y="2087191"/>
                </a:lnTo>
                <a:lnTo>
                  <a:pt x="2280060" y="2110501"/>
                </a:lnTo>
                <a:lnTo>
                  <a:pt x="2268590" y="2121970"/>
                </a:lnTo>
                <a:lnTo>
                  <a:pt x="2258675" y="2121813"/>
                </a:lnTo>
                <a:lnTo>
                  <a:pt x="2243797" y="2150636"/>
                </a:lnTo>
                <a:lnTo>
                  <a:pt x="2232532" y="2161548"/>
                </a:lnTo>
                <a:lnTo>
                  <a:pt x="2223083" y="2191159"/>
                </a:lnTo>
                <a:lnTo>
                  <a:pt x="2212692" y="2180768"/>
                </a:lnTo>
                <a:lnTo>
                  <a:pt x="2211287" y="2182129"/>
                </a:lnTo>
                <a:lnTo>
                  <a:pt x="2211613" y="2202629"/>
                </a:lnTo>
                <a:lnTo>
                  <a:pt x="2190472" y="2202292"/>
                </a:lnTo>
                <a:lnTo>
                  <a:pt x="2177735" y="2214630"/>
                </a:lnTo>
                <a:lnTo>
                  <a:pt x="2188674" y="2225568"/>
                </a:lnTo>
                <a:lnTo>
                  <a:pt x="2165364" y="2225197"/>
                </a:lnTo>
                <a:lnTo>
                  <a:pt x="2153894" y="2236667"/>
                </a:lnTo>
                <a:lnTo>
                  <a:pt x="2154265" y="2259977"/>
                </a:lnTo>
                <a:lnTo>
                  <a:pt x="2130954" y="2259606"/>
                </a:lnTo>
                <a:lnTo>
                  <a:pt x="2126584" y="2263977"/>
                </a:lnTo>
                <a:lnTo>
                  <a:pt x="2126584" y="2264180"/>
                </a:lnTo>
                <a:lnTo>
                  <a:pt x="2120091" y="2270469"/>
                </a:lnTo>
                <a:lnTo>
                  <a:pt x="2119485" y="2271076"/>
                </a:lnTo>
                <a:lnTo>
                  <a:pt x="2108015" y="2282545"/>
                </a:lnTo>
                <a:lnTo>
                  <a:pt x="2096546" y="2294015"/>
                </a:lnTo>
                <a:lnTo>
                  <a:pt x="2093094" y="2297467"/>
                </a:lnTo>
                <a:lnTo>
                  <a:pt x="2093094" y="2312842"/>
                </a:lnTo>
                <a:lnTo>
                  <a:pt x="2077719" y="2312842"/>
                </a:lnTo>
                <a:lnTo>
                  <a:pt x="2073606" y="2316954"/>
                </a:lnTo>
                <a:lnTo>
                  <a:pt x="2062137" y="2328424"/>
                </a:lnTo>
                <a:lnTo>
                  <a:pt x="2061215" y="2327502"/>
                </a:lnTo>
                <a:lnTo>
                  <a:pt x="2059605" y="2329062"/>
                </a:lnTo>
                <a:lnTo>
                  <a:pt x="2042860" y="2329062"/>
                </a:lnTo>
                <a:lnTo>
                  <a:pt x="2042860" y="2345283"/>
                </a:lnTo>
                <a:lnTo>
                  <a:pt x="2026115" y="2345283"/>
                </a:lnTo>
                <a:lnTo>
                  <a:pt x="2009370" y="2361504"/>
                </a:lnTo>
                <a:lnTo>
                  <a:pt x="1992626" y="2377724"/>
                </a:lnTo>
                <a:lnTo>
                  <a:pt x="1975881" y="2377724"/>
                </a:lnTo>
                <a:lnTo>
                  <a:pt x="1959136" y="2377724"/>
                </a:lnTo>
                <a:lnTo>
                  <a:pt x="1942391" y="2393945"/>
                </a:lnTo>
                <a:lnTo>
                  <a:pt x="1925647" y="2410165"/>
                </a:lnTo>
                <a:lnTo>
                  <a:pt x="1925647" y="2426386"/>
                </a:lnTo>
                <a:lnTo>
                  <a:pt x="1908902" y="2426386"/>
                </a:lnTo>
                <a:lnTo>
                  <a:pt x="1892157" y="2426386"/>
                </a:lnTo>
                <a:lnTo>
                  <a:pt x="1875412" y="2442606"/>
                </a:lnTo>
                <a:lnTo>
                  <a:pt x="1875412" y="2458827"/>
                </a:lnTo>
                <a:lnTo>
                  <a:pt x="1841923" y="2458827"/>
                </a:lnTo>
                <a:lnTo>
                  <a:pt x="1825178" y="2475047"/>
                </a:lnTo>
                <a:lnTo>
                  <a:pt x="1820791" y="2475047"/>
                </a:lnTo>
                <a:lnTo>
                  <a:pt x="1819791" y="2476047"/>
                </a:lnTo>
                <a:lnTo>
                  <a:pt x="1818792" y="2475047"/>
                </a:lnTo>
                <a:lnTo>
                  <a:pt x="1808433" y="2475048"/>
                </a:lnTo>
                <a:lnTo>
                  <a:pt x="1791689" y="2491268"/>
                </a:lnTo>
                <a:lnTo>
                  <a:pt x="1774944" y="2507488"/>
                </a:lnTo>
                <a:lnTo>
                  <a:pt x="1758199" y="2507488"/>
                </a:lnTo>
                <a:lnTo>
                  <a:pt x="1758199" y="2523709"/>
                </a:lnTo>
                <a:lnTo>
                  <a:pt x="1741454" y="2523709"/>
                </a:lnTo>
                <a:lnTo>
                  <a:pt x="1724710" y="2523709"/>
                </a:lnTo>
                <a:lnTo>
                  <a:pt x="1707965" y="2523709"/>
                </a:lnTo>
                <a:lnTo>
                  <a:pt x="1674475" y="2523709"/>
                </a:lnTo>
                <a:lnTo>
                  <a:pt x="1674475" y="2539929"/>
                </a:lnTo>
                <a:lnTo>
                  <a:pt x="1657731" y="2539929"/>
                </a:lnTo>
                <a:lnTo>
                  <a:pt x="1640986" y="2539929"/>
                </a:lnTo>
                <a:lnTo>
                  <a:pt x="1624241" y="2556150"/>
                </a:lnTo>
                <a:lnTo>
                  <a:pt x="1590752" y="2556150"/>
                </a:lnTo>
                <a:lnTo>
                  <a:pt x="1574007" y="2556150"/>
                </a:lnTo>
                <a:lnTo>
                  <a:pt x="1557262" y="2572370"/>
                </a:lnTo>
                <a:lnTo>
                  <a:pt x="1523773" y="2572370"/>
                </a:lnTo>
                <a:lnTo>
                  <a:pt x="1510342" y="2572370"/>
                </a:lnTo>
                <a:lnTo>
                  <a:pt x="1506774" y="2575938"/>
                </a:lnTo>
                <a:lnTo>
                  <a:pt x="1495305" y="2587407"/>
                </a:lnTo>
                <a:lnTo>
                  <a:pt x="1460155" y="2575196"/>
                </a:lnTo>
                <a:lnTo>
                  <a:pt x="1448685" y="2586666"/>
                </a:lnTo>
                <a:lnTo>
                  <a:pt x="1413905" y="2597765"/>
                </a:lnTo>
                <a:lnTo>
                  <a:pt x="1404732" y="2588591"/>
                </a:lnTo>
                <a:lnTo>
                  <a:pt x="1399399" y="2588591"/>
                </a:lnTo>
                <a:lnTo>
                  <a:pt x="1390595" y="2597394"/>
                </a:lnTo>
                <a:lnTo>
                  <a:pt x="1381792" y="2588591"/>
                </a:lnTo>
                <a:lnTo>
                  <a:pt x="1205622" y="2588591"/>
                </a:lnTo>
                <a:lnTo>
                  <a:pt x="1172133" y="2588591"/>
                </a:lnTo>
                <a:lnTo>
                  <a:pt x="1138643" y="2588591"/>
                </a:lnTo>
                <a:lnTo>
                  <a:pt x="1138643" y="2572370"/>
                </a:lnTo>
                <a:lnTo>
                  <a:pt x="1121899" y="2572370"/>
                </a:lnTo>
                <a:lnTo>
                  <a:pt x="1105154" y="2572370"/>
                </a:lnTo>
                <a:lnTo>
                  <a:pt x="1088409" y="2572370"/>
                </a:lnTo>
                <a:lnTo>
                  <a:pt x="1021430" y="2556150"/>
                </a:lnTo>
                <a:lnTo>
                  <a:pt x="1004955" y="2556150"/>
                </a:lnTo>
                <a:lnTo>
                  <a:pt x="1005425" y="2556313"/>
                </a:lnTo>
                <a:lnTo>
                  <a:pt x="1017265" y="2568154"/>
                </a:lnTo>
                <a:lnTo>
                  <a:pt x="993955" y="2567783"/>
                </a:lnTo>
                <a:lnTo>
                  <a:pt x="982322" y="2556150"/>
                </a:lnTo>
                <a:lnTo>
                  <a:pt x="971196" y="2556150"/>
                </a:lnTo>
                <a:lnTo>
                  <a:pt x="964608" y="2549769"/>
                </a:lnTo>
                <a:lnTo>
                  <a:pt x="958805" y="2555572"/>
                </a:lnTo>
                <a:lnTo>
                  <a:pt x="946964" y="2543731"/>
                </a:lnTo>
                <a:lnTo>
                  <a:pt x="958566" y="2543916"/>
                </a:lnTo>
                <a:lnTo>
                  <a:pt x="954451" y="2539929"/>
                </a:lnTo>
                <a:lnTo>
                  <a:pt x="943163" y="2539930"/>
                </a:lnTo>
                <a:lnTo>
                  <a:pt x="946964" y="2543731"/>
                </a:lnTo>
                <a:lnTo>
                  <a:pt x="923655" y="2543361"/>
                </a:lnTo>
                <a:lnTo>
                  <a:pt x="888504" y="2531150"/>
                </a:lnTo>
                <a:lnTo>
                  <a:pt x="876664" y="2519309"/>
                </a:lnTo>
                <a:lnTo>
                  <a:pt x="864824" y="2507469"/>
                </a:lnTo>
                <a:lnTo>
                  <a:pt x="817833" y="2483418"/>
                </a:lnTo>
                <a:lnTo>
                  <a:pt x="805993" y="2471578"/>
                </a:lnTo>
                <a:lnTo>
                  <a:pt x="782682" y="2471207"/>
                </a:lnTo>
                <a:lnTo>
                  <a:pt x="770842" y="2459367"/>
                </a:lnTo>
                <a:lnTo>
                  <a:pt x="759002" y="2447526"/>
                </a:lnTo>
                <a:lnTo>
                  <a:pt x="735692" y="2447156"/>
                </a:lnTo>
                <a:lnTo>
                  <a:pt x="723852" y="2435315"/>
                </a:lnTo>
                <a:lnTo>
                  <a:pt x="700171" y="2411634"/>
                </a:lnTo>
                <a:lnTo>
                  <a:pt x="676861" y="2411264"/>
                </a:lnTo>
                <a:lnTo>
                  <a:pt x="653180" y="2387583"/>
                </a:lnTo>
                <a:lnTo>
                  <a:pt x="643322" y="2377724"/>
                </a:lnTo>
                <a:lnTo>
                  <a:pt x="602811" y="2377724"/>
                </a:lnTo>
                <a:lnTo>
                  <a:pt x="586066" y="2361504"/>
                </a:lnTo>
                <a:lnTo>
                  <a:pt x="569322" y="2361504"/>
                </a:lnTo>
                <a:lnTo>
                  <a:pt x="552577" y="2345283"/>
                </a:lnTo>
                <a:lnTo>
                  <a:pt x="535832" y="2345283"/>
                </a:lnTo>
                <a:lnTo>
                  <a:pt x="502343" y="2329062"/>
                </a:lnTo>
                <a:lnTo>
                  <a:pt x="485598" y="2312842"/>
                </a:lnTo>
                <a:lnTo>
                  <a:pt x="452109" y="2280401"/>
                </a:lnTo>
                <a:lnTo>
                  <a:pt x="418619" y="2247960"/>
                </a:lnTo>
                <a:close/>
              </a:path>
            </a:pathLst>
          </a:custGeom>
          <a:blipFill dpi="0" rotWithShape="1">
            <a:blip r:embed="rId1" cstate="email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9" name="Group 21出自【趣你的PPT】(微信:qunideppt)：最优质的PPT资源库"/>
          <p:cNvGrpSpPr/>
          <p:nvPr/>
        </p:nvGrpSpPr>
        <p:grpSpPr>
          <a:xfrm>
            <a:off x="1977823" y="2894484"/>
            <a:ext cx="791318" cy="791315"/>
            <a:chOff x="1972263" y="1791342"/>
            <a:chExt cx="815598" cy="815596"/>
          </a:xfrm>
        </p:grpSpPr>
        <p:sp>
          <p:nvSpPr>
            <p:cNvPr id="20" name="出自【趣你的PPT】(微信:qunideppt)：最优质的PPT资源库"/>
            <p:cNvSpPr>
              <a:spLocks noChangeAspect="1"/>
            </p:cNvSpPr>
            <p:nvPr/>
          </p:nvSpPr>
          <p:spPr>
            <a:xfrm>
              <a:off x="1972263" y="1791342"/>
              <a:ext cx="815598" cy="815596"/>
            </a:xfrm>
            <a:prstGeom prst="ellipse">
              <a:avLst/>
            </a:prstGeom>
            <a:blipFill dpi="0" rotWithShape="1">
              <a:blip r:embed="rId2" cstate="email"/>
              <a:srcRect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21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2149946" y="1967184"/>
              <a:ext cx="460232" cy="463913"/>
            </a:xfrm>
            <a:custGeom>
              <a:avLst/>
              <a:gdLst/>
              <a:ahLst/>
              <a:cxnLst>
                <a:cxn ang="0">
                  <a:pos x="58" y="33"/>
                </a:cxn>
                <a:cxn ang="0">
                  <a:pos x="57" y="34"/>
                </a:cxn>
                <a:cxn ang="0">
                  <a:pos x="50" y="35"/>
                </a:cxn>
                <a:cxn ang="0">
                  <a:pos x="49" y="39"/>
                </a:cxn>
                <a:cxn ang="0">
                  <a:pos x="53" y="44"/>
                </a:cxn>
                <a:cxn ang="0">
                  <a:pos x="53" y="45"/>
                </a:cxn>
                <a:cxn ang="0">
                  <a:pos x="53" y="46"/>
                </a:cxn>
                <a:cxn ang="0">
                  <a:pos x="45" y="53"/>
                </a:cxn>
                <a:cxn ang="0">
                  <a:pos x="44" y="52"/>
                </a:cxn>
                <a:cxn ang="0">
                  <a:pos x="39" y="48"/>
                </a:cxn>
                <a:cxn ang="0">
                  <a:pos x="36" y="50"/>
                </a:cxn>
                <a:cxn ang="0">
                  <a:pos x="34" y="57"/>
                </a:cxn>
                <a:cxn ang="0">
                  <a:pos x="33" y="58"/>
                </a:cxn>
                <a:cxn ang="0">
                  <a:pos x="25" y="58"/>
                </a:cxn>
                <a:cxn ang="0">
                  <a:pos x="23" y="57"/>
                </a:cxn>
                <a:cxn ang="0">
                  <a:pos x="22" y="50"/>
                </a:cxn>
                <a:cxn ang="0">
                  <a:pos x="19" y="48"/>
                </a:cxn>
                <a:cxn ang="0">
                  <a:pos x="14" y="52"/>
                </a:cxn>
                <a:cxn ang="0">
                  <a:pos x="13" y="53"/>
                </a:cxn>
                <a:cxn ang="0">
                  <a:pos x="12" y="52"/>
                </a:cxn>
                <a:cxn ang="0">
                  <a:pos x="5" y="46"/>
                </a:cxn>
                <a:cxn ang="0">
                  <a:pos x="5" y="45"/>
                </a:cxn>
                <a:cxn ang="0">
                  <a:pos x="5" y="44"/>
                </a:cxn>
                <a:cxn ang="0">
                  <a:pos x="9" y="39"/>
                </a:cxn>
                <a:cxn ang="0">
                  <a:pos x="8" y="35"/>
                </a:cxn>
                <a:cxn ang="0">
                  <a:pos x="1" y="34"/>
                </a:cxn>
                <a:cxn ang="0">
                  <a:pos x="0" y="33"/>
                </a:cxn>
                <a:cxn ang="0">
                  <a:pos x="0" y="24"/>
                </a:cxn>
                <a:cxn ang="0">
                  <a:pos x="1" y="23"/>
                </a:cxn>
                <a:cxn ang="0">
                  <a:pos x="8" y="22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3" y="5"/>
                </a:cxn>
                <a:cxn ang="0">
                  <a:pos x="14" y="5"/>
                </a:cxn>
                <a:cxn ang="0">
                  <a:pos x="19" y="9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5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6" y="8"/>
                </a:cxn>
                <a:cxn ang="0">
                  <a:pos x="39" y="9"/>
                </a:cxn>
                <a:cxn ang="0">
                  <a:pos x="44" y="5"/>
                </a:cxn>
                <a:cxn ang="0">
                  <a:pos x="45" y="5"/>
                </a:cxn>
                <a:cxn ang="0">
                  <a:pos x="46" y="5"/>
                </a:cxn>
                <a:cxn ang="0">
                  <a:pos x="52" y="12"/>
                </a:cxn>
                <a:cxn ang="0">
                  <a:pos x="53" y="12"/>
                </a:cxn>
                <a:cxn ang="0">
                  <a:pos x="52" y="13"/>
                </a:cxn>
                <a:cxn ang="0">
                  <a:pos x="48" y="18"/>
                </a:cxn>
                <a:cxn ang="0">
                  <a:pos x="50" y="22"/>
                </a:cxn>
                <a:cxn ang="0">
                  <a:pos x="57" y="23"/>
                </a:cxn>
                <a:cxn ang="0">
                  <a:pos x="58" y="25"/>
                </a:cxn>
                <a:cxn ang="0">
                  <a:pos x="58" y="33"/>
                </a:cxn>
                <a:cxn ang="0">
                  <a:pos x="29" y="19"/>
                </a:cxn>
                <a:cxn ang="0">
                  <a:pos x="19" y="29"/>
                </a:cxn>
                <a:cxn ang="0">
                  <a:pos x="29" y="38"/>
                </a:cxn>
                <a:cxn ang="0">
                  <a:pos x="39" y="29"/>
                </a:cxn>
                <a:cxn ang="0">
                  <a:pos x="29" y="19"/>
                </a:cxn>
              </a:cxnLst>
              <a:rect l="0" t="0" r="r" b="b"/>
              <a:pathLst>
                <a:path w="58" h="58">
                  <a:moveTo>
                    <a:pt x="58" y="33"/>
                  </a:moveTo>
                  <a:cubicBezTo>
                    <a:pt x="58" y="34"/>
                    <a:pt x="58" y="34"/>
                    <a:pt x="57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7"/>
                    <a:pt x="49" y="38"/>
                    <a:pt x="49" y="39"/>
                  </a:cubicBezTo>
                  <a:cubicBezTo>
                    <a:pt x="50" y="41"/>
                    <a:pt x="51" y="42"/>
                    <a:pt x="53" y="44"/>
                  </a:cubicBezTo>
                  <a:cubicBezTo>
                    <a:pt x="53" y="44"/>
                    <a:pt x="53" y="45"/>
                    <a:pt x="53" y="45"/>
                  </a:cubicBezTo>
                  <a:cubicBezTo>
                    <a:pt x="53" y="45"/>
                    <a:pt x="53" y="46"/>
                    <a:pt x="53" y="46"/>
                  </a:cubicBezTo>
                  <a:cubicBezTo>
                    <a:pt x="52" y="47"/>
                    <a:pt x="47" y="53"/>
                    <a:pt x="45" y="53"/>
                  </a:cubicBezTo>
                  <a:cubicBezTo>
                    <a:pt x="45" y="53"/>
                    <a:pt x="45" y="53"/>
                    <a:pt x="44" y="52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9"/>
                    <a:pt x="37" y="49"/>
                    <a:pt x="36" y="50"/>
                  </a:cubicBezTo>
                  <a:cubicBezTo>
                    <a:pt x="35" y="52"/>
                    <a:pt x="35" y="55"/>
                    <a:pt x="34" y="57"/>
                  </a:cubicBezTo>
                  <a:cubicBezTo>
                    <a:pt x="34" y="57"/>
                    <a:pt x="34" y="58"/>
                    <a:pt x="33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4" y="58"/>
                    <a:pt x="23" y="57"/>
                    <a:pt x="23" y="57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1" y="49"/>
                    <a:pt x="20" y="49"/>
                    <a:pt x="19" y="48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2" y="53"/>
                    <a:pt x="12" y="53"/>
                    <a:pt x="12" y="52"/>
                  </a:cubicBezTo>
                  <a:cubicBezTo>
                    <a:pt x="10" y="50"/>
                    <a:pt x="7" y="48"/>
                    <a:pt x="5" y="46"/>
                  </a:cubicBezTo>
                  <a:cubicBezTo>
                    <a:pt x="5" y="46"/>
                    <a:pt x="5" y="45"/>
                    <a:pt x="5" y="45"/>
                  </a:cubicBezTo>
                  <a:cubicBezTo>
                    <a:pt x="5" y="45"/>
                    <a:pt x="5" y="44"/>
                    <a:pt x="5" y="44"/>
                  </a:cubicBezTo>
                  <a:cubicBezTo>
                    <a:pt x="7" y="42"/>
                    <a:pt x="8" y="41"/>
                    <a:pt x="9" y="39"/>
                  </a:cubicBezTo>
                  <a:cubicBezTo>
                    <a:pt x="9" y="38"/>
                    <a:pt x="8" y="37"/>
                    <a:pt x="8" y="35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3"/>
                    <a:pt x="0" y="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9" y="20"/>
                    <a:pt x="9" y="18"/>
                  </a:cubicBezTo>
                  <a:cubicBezTo>
                    <a:pt x="8" y="17"/>
                    <a:pt x="7" y="15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6" y="10"/>
                    <a:pt x="11" y="5"/>
                    <a:pt x="13" y="5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1" y="8"/>
                    <a:pt x="22" y="8"/>
                  </a:cubicBezTo>
                  <a:cubicBezTo>
                    <a:pt x="22" y="5"/>
                    <a:pt x="23" y="3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4" y="0"/>
                    <a:pt x="34" y="1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8" y="9"/>
                    <a:pt x="39" y="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51" y="9"/>
                    <a:pt x="52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2" y="13"/>
                  </a:cubicBezTo>
                  <a:cubicBezTo>
                    <a:pt x="51" y="15"/>
                    <a:pt x="50" y="17"/>
                    <a:pt x="48" y="18"/>
                  </a:cubicBezTo>
                  <a:cubicBezTo>
                    <a:pt x="49" y="20"/>
                    <a:pt x="50" y="21"/>
                    <a:pt x="50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4"/>
                    <a:pt x="58" y="25"/>
                  </a:cubicBezTo>
                  <a:lnTo>
                    <a:pt x="58" y="33"/>
                  </a:lnTo>
                  <a:close/>
                  <a:moveTo>
                    <a:pt x="29" y="19"/>
                  </a:moveTo>
                  <a:cubicBezTo>
                    <a:pt x="24" y="19"/>
                    <a:pt x="19" y="23"/>
                    <a:pt x="19" y="29"/>
                  </a:cubicBezTo>
                  <a:cubicBezTo>
                    <a:pt x="19" y="34"/>
                    <a:pt x="24" y="38"/>
                    <a:pt x="29" y="38"/>
                  </a:cubicBezTo>
                  <a:cubicBezTo>
                    <a:pt x="34" y="38"/>
                    <a:pt x="39" y="34"/>
                    <a:pt x="39" y="29"/>
                  </a:cubicBezTo>
                  <a:cubicBezTo>
                    <a:pt x="39" y="23"/>
                    <a:pt x="34" y="19"/>
                    <a:pt x="29" y="1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5" name="出自【趣你的PPT】(微信:qunideppt)：最优质的PPT资源库"/>
          <p:cNvSpPr txBox="1"/>
          <p:nvPr/>
        </p:nvSpPr>
        <p:spPr>
          <a:xfrm>
            <a:off x="9768876" y="4304071"/>
            <a:ext cx="88384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202X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任意多边形 77"/>
          <p:cNvSpPr/>
          <p:nvPr/>
        </p:nvSpPr>
        <p:spPr bwMode="auto">
          <a:xfrm rot="504067">
            <a:off x="4622509" y="2808681"/>
            <a:ext cx="995825" cy="993381"/>
          </a:xfrm>
          <a:custGeom>
            <a:avLst/>
            <a:gdLst>
              <a:gd name="connsiteX0" fmla="*/ 1624002 w 2604155"/>
              <a:gd name="connsiteY0" fmla="*/ 422174 h 2597765"/>
              <a:gd name="connsiteX1" fmla="*/ 1623631 w 2604155"/>
              <a:gd name="connsiteY1" fmla="*/ 398864 h 2597765"/>
              <a:gd name="connsiteX2" fmla="*/ 1635472 w 2604155"/>
              <a:gd name="connsiteY2" fmla="*/ 410705 h 2597765"/>
              <a:gd name="connsiteX3" fmla="*/ 1392071 w 2604155"/>
              <a:gd name="connsiteY3" fmla="*/ 204172 h 2597765"/>
              <a:gd name="connsiteX4" fmla="*/ 1428939 w 2604155"/>
              <a:gd name="connsiteY4" fmla="*/ 204172 h 2597765"/>
              <a:gd name="connsiteX5" fmla="*/ 1422346 w 2604155"/>
              <a:gd name="connsiteY5" fmla="*/ 197578 h 2597765"/>
              <a:gd name="connsiteX6" fmla="*/ 1410505 w 2604155"/>
              <a:gd name="connsiteY6" fmla="*/ 185738 h 2597765"/>
              <a:gd name="connsiteX7" fmla="*/ 1440338 w 2604155"/>
              <a:gd name="connsiteY7" fmla="*/ 366097 h 2597765"/>
              <a:gd name="connsiteX8" fmla="*/ 1460091 w 2604155"/>
              <a:gd name="connsiteY8" fmla="*/ 372960 h 2597765"/>
              <a:gd name="connsiteX9" fmla="*/ 1507081 w 2604155"/>
              <a:gd name="connsiteY9" fmla="*/ 397011 h 2597765"/>
              <a:gd name="connsiteX10" fmla="*/ 1554072 w 2604155"/>
              <a:gd name="connsiteY10" fmla="*/ 421062 h 2597765"/>
              <a:gd name="connsiteX11" fmla="*/ 1601453 w 2604155"/>
              <a:gd name="connsiteY11" fmla="*/ 431259 h 2597765"/>
              <a:gd name="connsiteX12" fmla="*/ 1607496 w 2604155"/>
              <a:gd name="connsiteY12" fmla="*/ 431259 h 2597765"/>
              <a:gd name="connsiteX13" fmla="*/ 1607496 w 2604155"/>
              <a:gd name="connsiteY13" fmla="*/ 432560 h 2597765"/>
              <a:gd name="connsiteX14" fmla="*/ 1612533 w 2604155"/>
              <a:gd name="connsiteY14" fmla="*/ 433644 h 2597765"/>
              <a:gd name="connsiteX15" fmla="*/ 1624002 w 2604155"/>
              <a:gd name="connsiteY15" fmla="*/ 422174 h 2597765"/>
              <a:gd name="connsiteX16" fmla="*/ 1635842 w 2604155"/>
              <a:gd name="connsiteY16" fmla="*/ 434014 h 2597765"/>
              <a:gd name="connsiteX17" fmla="*/ 1647312 w 2604155"/>
              <a:gd name="connsiteY17" fmla="*/ 422544 h 2597765"/>
              <a:gd name="connsiteX18" fmla="*/ 1658781 w 2604155"/>
              <a:gd name="connsiteY18" fmla="*/ 411075 h 2597765"/>
              <a:gd name="connsiteX19" fmla="*/ 1670622 w 2604155"/>
              <a:gd name="connsiteY19" fmla="*/ 422915 h 2597765"/>
              <a:gd name="connsiteX20" fmla="*/ 1682092 w 2604155"/>
              <a:gd name="connsiteY20" fmla="*/ 411445 h 2597765"/>
              <a:gd name="connsiteX21" fmla="*/ 1705773 w 2604155"/>
              <a:gd name="connsiteY21" fmla="*/ 435126 h 2597765"/>
              <a:gd name="connsiteX22" fmla="*/ 1717612 w 2604155"/>
              <a:gd name="connsiteY22" fmla="*/ 446966 h 2597765"/>
              <a:gd name="connsiteX23" fmla="*/ 1729082 w 2604155"/>
              <a:gd name="connsiteY23" fmla="*/ 435497 h 2597765"/>
              <a:gd name="connsiteX24" fmla="*/ 1740552 w 2604155"/>
              <a:gd name="connsiteY24" fmla="*/ 424027 h 2597765"/>
              <a:gd name="connsiteX25" fmla="*/ 1752392 w 2604155"/>
              <a:gd name="connsiteY25" fmla="*/ 435868 h 2597765"/>
              <a:gd name="connsiteX26" fmla="*/ 1764233 w 2604155"/>
              <a:gd name="connsiteY26" fmla="*/ 447708 h 2597765"/>
              <a:gd name="connsiteX27" fmla="*/ 1776073 w 2604155"/>
              <a:gd name="connsiteY27" fmla="*/ 459549 h 2597765"/>
              <a:gd name="connsiteX28" fmla="*/ 1764604 w 2604155"/>
              <a:gd name="connsiteY28" fmla="*/ 471018 h 2597765"/>
              <a:gd name="connsiteX29" fmla="*/ 1776444 w 2604155"/>
              <a:gd name="connsiteY29" fmla="*/ 482859 h 2597765"/>
              <a:gd name="connsiteX30" fmla="*/ 1787914 w 2604155"/>
              <a:gd name="connsiteY30" fmla="*/ 471389 h 2597765"/>
              <a:gd name="connsiteX31" fmla="*/ 1811223 w 2604155"/>
              <a:gd name="connsiteY31" fmla="*/ 471759 h 2597765"/>
              <a:gd name="connsiteX32" fmla="*/ 1823063 w 2604155"/>
              <a:gd name="connsiteY32" fmla="*/ 483600 h 2597765"/>
              <a:gd name="connsiteX33" fmla="*/ 1834904 w 2604155"/>
              <a:gd name="connsiteY33" fmla="*/ 495440 h 2597765"/>
              <a:gd name="connsiteX34" fmla="*/ 1823434 w 2604155"/>
              <a:gd name="connsiteY34" fmla="*/ 506910 h 2597765"/>
              <a:gd name="connsiteX35" fmla="*/ 1835275 w 2604155"/>
              <a:gd name="connsiteY35" fmla="*/ 518750 h 2597765"/>
              <a:gd name="connsiteX36" fmla="*/ 1846744 w 2604155"/>
              <a:gd name="connsiteY36" fmla="*/ 507281 h 2597765"/>
              <a:gd name="connsiteX37" fmla="*/ 1858584 w 2604155"/>
              <a:gd name="connsiteY37" fmla="*/ 519121 h 2597765"/>
              <a:gd name="connsiteX38" fmla="*/ 1870425 w 2604155"/>
              <a:gd name="connsiteY38" fmla="*/ 530961 h 2597765"/>
              <a:gd name="connsiteX39" fmla="*/ 1882265 w 2604155"/>
              <a:gd name="connsiteY39" fmla="*/ 542802 h 2597765"/>
              <a:gd name="connsiteX40" fmla="*/ 1894105 w 2604155"/>
              <a:gd name="connsiteY40" fmla="*/ 554641 h 2597765"/>
              <a:gd name="connsiteX41" fmla="*/ 1917415 w 2604155"/>
              <a:gd name="connsiteY41" fmla="*/ 555012 h 2597765"/>
              <a:gd name="connsiteX42" fmla="*/ 1929256 w 2604155"/>
              <a:gd name="connsiteY42" fmla="*/ 566853 h 2597765"/>
              <a:gd name="connsiteX43" fmla="*/ 1940726 w 2604155"/>
              <a:gd name="connsiteY43" fmla="*/ 555383 h 2597765"/>
              <a:gd name="connsiteX44" fmla="*/ 1952566 w 2604155"/>
              <a:gd name="connsiteY44" fmla="*/ 567224 h 2597765"/>
              <a:gd name="connsiteX45" fmla="*/ 1975876 w 2604155"/>
              <a:gd name="connsiteY45" fmla="*/ 567593 h 2597765"/>
              <a:gd name="connsiteX46" fmla="*/ 1975505 w 2604155"/>
              <a:gd name="connsiteY46" fmla="*/ 544284 h 2597765"/>
              <a:gd name="connsiteX47" fmla="*/ 1963665 w 2604155"/>
              <a:gd name="connsiteY47" fmla="*/ 532444 h 2597765"/>
              <a:gd name="connsiteX48" fmla="*/ 1975134 w 2604155"/>
              <a:gd name="connsiteY48" fmla="*/ 520974 h 2597765"/>
              <a:gd name="connsiteX49" fmla="*/ 1963294 w 2604155"/>
              <a:gd name="connsiteY49" fmla="*/ 509134 h 2597765"/>
              <a:gd name="connsiteX50" fmla="*/ 1951453 w 2604155"/>
              <a:gd name="connsiteY50" fmla="*/ 497293 h 2597765"/>
              <a:gd name="connsiteX51" fmla="*/ 1939614 w 2604155"/>
              <a:gd name="connsiteY51" fmla="*/ 485453 h 2597765"/>
              <a:gd name="connsiteX52" fmla="*/ 1934082 w 2604155"/>
              <a:gd name="connsiteY52" fmla="*/ 479921 h 2597765"/>
              <a:gd name="connsiteX53" fmla="*/ 1925647 w 2604155"/>
              <a:gd name="connsiteY53" fmla="*/ 479921 h 2597765"/>
              <a:gd name="connsiteX54" fmla="*/ 1925647 w 2604155"/>
              <a:gd name="connsiteY54" fmla="*/ 475739 h 2597765"/>
              <a:gd name="connsiteX55" fmla="*/ 1916304 w 2604155"/>
              <a:gd name="connsiteY55" fmla="*/ 485082 h 2597765"/>
              <a:gd name="connsiteX56" fmla="*/ 1904463 w 2604155"/>
              <a:gd name="connsiteY56" fmla="*/ 473242 h 2597765"/>
              <a:gd name="connsiteX57" fmla="*/ 1881153 w 2604155"/>
              <a:gd name="connsiteY57" fmla="*/ 472871 h 2597765"/>
              <a:gd name="connsiteX58" fmla="*/ 1869313 w 2604155"/>
              <a:gd name="connsiteY58" fmla="*/ 461031 h 2597765"/>
              <a:gd name="connsiteX59" fmla="*/ 1857473 w 2604155"/>
              <a:gd name="connsiteY59" fmla="*/ 449191 h 2597765"/>
              <a:gd name="connsiteX60" fmla="*/ 1845632 w 2604155"/>
              <a:gd name="connsiteY60" fmla="*/ 437350 h 2597765"/>
              <a:gd name="connsiteX61" fmla="*/ 1822322 w 2604155"/>
              <a:gd name="connsiteY61" fmla="*/ 436979 h 2597765"/>
              <a:gd name="connsiteX62" fmla="*/ 1816602 w 2604155"/>
              <a:gd name="connsiteY62" fmla="*/ 431259 h 2597765"/>
              <a:gd name="connsiteX63" fmla="*/ 1791689 w 2604155"/>
              <a:gd name="connsiteY63" fmla="*/ 431259 h 2597765"/>
              <a:gd name="connsiteX64" fmla="*/ 1774944 w 2604155"/>
              <a:gd name="connsiteY64" fmla="*/ 415039 h 2597765"/>
              <a:gd name="connsiteX65" fmla="*/ 1758199 w 2604155"/>
              <a:gd name="connsiteY65" fmla="*/ 415039 h 2597765"/>
              <a:gd name="connsiteX66" fmla="*/ 1741454 w 2604155"/>
              <a:gd name="connsiteY66" fmla="*/ 415039 h 2597765"/>
              <a:gd name="connsiteX67" fmla="*/ 1741454 w 2604155"/>
              <a:gd name="connsiteY67" fmla="*/ 398819 h 2597765"/>
              <a:gd name="connsiteX68" fmla="*/ 1724710 w 2604155"/>
              <a:gd name="connsiteY68" fmla="*/ 398819 h 2597765"/>
              <a:gd name="connsiteX69" fmla="*/ 1707965 w 2604155"/>
              <a:gd name="connsiteY69" fmla="*/ 382598 h 2597765"/>
              <a:gd name="connsiteX70" fmla="*/ 1691220 w 2604155"/>
              <a:gd name="connsiteY70" fmla="*/ 382598 h 2597765"/>
              <a:gd name="connsiteX71" fmla="*/ 1674475 w 2604155"/>
              <a:gd name="connsiteY71" fmla="*/ 366377 h 2597765"/>
              <a:gd name="connsiteX72" fmla="*/ 1657731 w 2604155"/>
              <a:gd name="connsiteY72" fmla="*/ 366377 h 2597765"/>
              <a:gd name="connsiteX73" fmla="*/ 1674475 w 2604155"/>
              <a:gd name="connsiteY73" fmla="*/ 350157 h 2597765"/>
              <a:gd name="connsiteX74" fmla="*/ 1674475 w 2604155"/>
              <a:gd name="connsiteY74" fmla="*/ 341412 h 2597765"/>
              <a:gd name="connsiteX75" fmla="*/ 1657731 w 2604155"/>
              <a:gd name="connsiteY75" fmla="*/ 341146 h 2597765"/>
              <a:gd name="connsiteX76" fmla="*/ 1657731 w 2604155"/>
              <a:gd name="connsiteY76" fmla="*/ 350157 h 2597765"/>
              <a:gd name="connsiteX77" fmla="*/ 1640986 w 2604155"/>
              <a:gd name="connsiteY77" fmla="*/ 350157 h 2597765"/>
              <a:gd name="connsiteX78" fmla="*/ 1640986 w 2604155"/>
              <a:gd name="connsiteY78" fmla="*/ 366377 h 2597765"/>
              <a:gd name="connsiteX79" fmla="*/ 1624241 w 2604155"/>
              <a:gd name="connsiteY79" fmla="*/ 350157 h 2597765"/>
              <a:gd name="connsiteX80" fmla="*/ 1607496 w 2604155"/>
              <a:gd name="connsiteY80" fmla="*/ 333937 h 2597765"/>
              <a:gd name="connsiteX81" fmla="*/ 1590752 w 2604155"/>
              <a:gd name="connsiteY81" fmla="*/ 333937 h 2597765"/>
              <a:gd name="connsiteX82" fmla="*/ 1574007 w 2604155"/>
              <a:gd name="connsiteY82" fmla="*/ 333937 h 2597765"/>
              <a:gd name="connsiteX83" fmla="*/ 1574007 w 2604155"/>
              <a:gd name="connsiteY83" fmla="*/ 350157 h 2597765"/>
              <a:gd name="connsiteX84" fmla="*/ 1557262 w 2604155"/>
              <a:gd name="connsiteY84" fmla="*/ 350157 h 2597765"/>
              <a:gd name="connsiteX85" fmla="*/ 1540517 w 2604155"/>
              <a:gd name="connsiteY85" fmla="*/ 350157 h 2597765"/>
              <a:gd name="connsiteX86" fmla="*/ 1523773 w 2604155"/>
              <a:gd name="connsiteY86" fmla="*/ 350157 h 2597765"/>
              <a:gd name="connsiteX87" fmla="*/ 1523773 w 2604155"/>
              <a:gd name="connsiteY87" fmla="*/ 333936 h 2597765"/>
              <a:gd name="connsiteX88" fmla="*/ 1507028 w 2604155"/>
              <a:gd name="connsiteY88" fmla="*/ 333936 h 2597765"/>
              <a:gd name="connsiteX89" fmla="*/ 1507028 w 2604155"/>
              <a:gd name="connsiteY89" fmla="*/ 350157 h 2597765"/>
              <a:gd name="connsiteX90" fmla="*/ 1490283 w 2604155"/>
              <a:gd name="connsiteY90" fmla="*/ 350157 h 2597765"/>
              <a:gd name="connsiteX91" fmla="*/ 1473538 w 2604155"/>
              <a:gd name="connsiteY91" fmla="*/ 350157 h 2597765"/>
              <a:gd name="connsiteX92" fmla="*/ 1456794 w 2604155"/>
              <a:gd name="connsiteY92" fmla="*/ 350157 h 2597765"/>
              <a:gd name="connsiteX93" fmla="*/ 1413471 w 2604155"/>
              <a:gd name="connsiteY93" fmla="*/ 372217 h 2597765"/>
              <a:gd name="connsiteX94" fmla="*/ 1419311 w 2604155"/>
              <a:gd name="connsiteY94" fmla="*/ 366377 h 2597765"/>
              <a:gd name="connsiteX95" fmla="*/ 1407631 w 2604155"/>
              <a:gd name="connsiteY95" fmla="*/ 366377 h 2597765"/>
              <a:gd name="connsiteX96" fmla="*/ 1377972 w 2604155"/>
              <a:gd name="connsiteY96" fmla="*/ 382598 h 2597765"/>
              <a:gd name="connsiteX97" fmla="*/ 1379411 w 2604155"/>
              <a:gd name="connsiteY97" fmla="*/ 382598 h 2597765"/>
              <a:gd name="connsiteX98" fmla="*/ 1390161 w 2604155"/>
              <a:gd name="connsiteY98" fmla="*/ 371847 h 2597765"/>
              <a:gd name="connsiteX99" fmla="*/ 1395631 w 2604155"/>
              <a:gd name="connsiteY99" fmla="*/ 366377 h 2597765"/>
              <a:gd name="connsiteX100" fmla="*/ 1389815 w 2604155"/>
              <a:gd name="connsiteY100" fmla="*/ 366377 h 2597765"/>
              <a:gd name="connsiteX101" fmla="*/ 1373070 w 2604155"/>
              <a:gd name="connsiteY101" fmla="*/ 366377 h 2597765"/>
              <a:gd name="connsiteX102" fmla="*/ 1367321 w 2604155"/>
              <a:gd name="connsiteY102" fmla="*/ 371947 h 2597765"/>
              <a:gd name="connsiteX103" fmla="*/ 887472 w 2604155"/>
              <a:gd name="connsiteY103" fmla="*/ 252833 h 2597765"/>
              <a:gd name="connsiteX104" fmla="*/ 904217 w 2604155"/>
              <a:gd name="connsiteY104" fmla="*/ 236613 h 2597765"/>
              <a:gd name="connsiteX105" fmla="*/ 920962 w 2604155"/>
              <a:gd name="connsiteY105" fmla="*/ 252833 h 2597765"/>
              <a:gd name="connsiteX106" fmla="*/ 904217 w 2604155"/>
              <a:gd name="connsiteY106" fmla="*/ 252834 h 2597765"/>
              <a:gd name="connsiteX107" fmla="*/ 820493 w 2604155"/>
              <a:gd name="connsiteY107" fmla="*/ 231096 h 2597765"/>
              <a:gd name="connsiteX108" fmla="*/ 828497 w 2604155"/>
              <a:gd name="connsiteY108" fmla="*/ 223091 h 2597765"/>
              <a:gd name="connsiteX109" fmla="*/ 825799 w 2604155"/>
              <a:gd name="connsiteY109" fmla="*/ 220393 h 2597765"/>
              <a:gd name="connsiteX110" fmla="*/ 820493 w 2604155"/>
              <a:gd name="connsiteY110" fmla="*/ 220393 h 2597765"/>
              <a:gd name="connsiteX111" fmla="*/ 2202717 w 2604155"/>
              <a:gd name="connsiteY111" fmla="*/ 1643189 h 2597765"/>
              <a:gd name="connsiteX112" fmla="*/ 2214187 w 2604155"/>
              <a:gd name="connsiteY112" fmla="*/ 1631719 h 2597765"/>
              <a:gd name="connsiteX113" fmla="*/ 2213816 w 2604155"/>
              <a:gd name="connsiteY113" fmla="*/ 1608409 h 2597765"/>
              <a:gd name="connsiteX114" fmla="*/ 2225286 w 2604155"/>
              <a:gd name="connsiteY114" fmla="*/ 1596939 h 2597765"/>
              <a:gd name="connsiteX115" fmla="*/ 2236755 w 2604155"/>
              <a:gd name="connsiteY115" fmla="*/ 1585470 h 2597765"/>
              <a:gd name="connsiteX116" fmla="*/ 2236385 w 2604155"/>
              <a:gd name="connsiteY116" fmla="*/ 1562160 h 2597765"/>
              <a:gd name="connsiteX117" fmla="*/ 2247855 w 2604155"/>
              <a:gd name="connsiteY117" fmla="*/ 1550691 h 2597765"/>
              <a:gd name="connsiteX118" fmla="*/ 2236014 w 2604155"/>
              <a:gd name="connsiteY118" fmla="*/ 1538850 h 2597765"/>
              <a:gd name="connsiteX119" fmla="*/ 2224174 w 2604155"/>
              <a:gd name="connsiteY119" fmla="*/ 1527010 h 2597765"/>
              <a:gd name="connsiteX120" fmla="*/ 2212704 w 2604155"/>
              <a:gd name="connsiteY120" fmla="*/ 1538480 h 2597765"/>
              <a:gd name="connsiteX121" fmla="*/ 2201234 w 2604155"/>
              <a:gd name="connsiteY121" fmla="*/ 1549949 h 2597765"/>
              <a:gd name="connsiteX122" fmla="*/ 2201605 w 2604155"/>
              <a:gd name="connsiteY122" fmla="*/ 1573259 h 2597765"/>
              <a:gd name="connsiteX123" fmla="*/ 2201976 w 2604155"/>
              <a:gd name="connsiteY123" fmla="*/ 1596569 h 2597765"/>
              <a:gd name="connsiteX124" fmla="*/ 2202346 w 2604155"/>
              <a:gd name="connsiteY124" fmla="*/ 1619879 h 2597765"/>
              <a:gd name="connsiteX125" fmla="*/ 2190876 w 2604155"/>
              <a:gd name="connsiteY125" fmla="*/ 1631349 h 2597765"/>
              <a:gd name="connsiteX126" fmla="*/ 636301 w 2604155"/>
              <a:gd name="connsiteY126" fmla="*/ 171731 h 2597765"/>
              <a:gd name="connsiteX127" fmla="*/ 636301 w 2604155"/>
              <a:gd name="connsiteY127" fmla="*/ 155511 h 2597765"/>
              <a:gd name="connsiteX128" fmla="*/ 653046 w 2604155"/>
              <a:gd name="connsiteY128" fmla="*/ 155511 h 2597765"/>
              <a:gd name="connsiteX129" fmla="*/ 586066 w 2604155"/>
              <a:gd name="connsiteY129" fmla="*/ 187951 h 2597765"/>
              <a:gd name="connsiteX130" fmla="*/ 602811 w 2604155"/>
              <a:gd name="connsiteY130" fmla="*/ 171731 h 2597765"/>
              <a:gd name="connsiteX131" fmla="*/ 619556 w 2604155"/>
              <a:gd name="connsiteY131" fmla="*/ 171731 h 2597765"/>
              <a:gd name="connsiteX132" fmla="*/ 636301 w 2604155"/>
              <a:gd name="connsiteY132" fmla="*/ 171731 h 2597765"/>
              <a:gd name="connsiteX133" fmla="*/ 602811 w 2604155"/>
              <a:gd name="connsiteY133" fmla="*/ 187951 h 2597765"/>
              <a:gd name="connsiteX134" fmla="*/ 1999228 w 2604155"/>
              <a:gd name="connsiteY134" fmla="*/ 2036123 h 2597765"/>
              <a:gd name="connsiteX135" fmla="*/ 2010698 w 2604155"/>
              <a:gd name="connsiteY135" fmla="*/ 2024653 h 2597765"/>
              <a:gd name="connsiteX136" fmla="*/ 2010327 w 2604155"/>
              <a:gd name="connsiteY136" fmla="*/ 2001343 h 2597765"/>
              <a:gd name="connsiteX137" fmla="*/ 2021797 w 2604155"/>
              <a:gd name="connsiteY137" fmla="*/ 1989873 h 2597765"/>
              <a:gd name="connsiteX138" fmla="*/ 2033637 w 2604155"/>
              <a:gd name="connsiteY138" fmla="*/ 2001714 h 2597765"/>
              <a:gd name="connsiteX139" fmla="*/ 2045477 w 2604155"/>
              <a:gd name="connsiteY139" fmla="*/ 2013554 h 2597765"/>
              <a:gd name="connsiteX140" fmla="*/ 2057318 w 2604155"/>
              <a:gd name="connsiteY140" fmla="*/ 2025394 h 2597765"/>
              <a:gd name="connsiteX141" fmla="*/ 2068788 w 2604155"/>
              <a:gd name="connsiteY141" fmla="*/ 2013925 h 2597765"/>
              <a:gd name="connsiteX142" fmla="*/ 2056947 w 2604155"/>
              <a:gd name="connsiteY142" fmla="*/ 2002084 h 2597765"/>
              <a:gd name="connsiteX143" fmla="*/ 2045107 w 2604155"/>
              <a:gd name="connsiteY143" fmla="*/ 1990244 h 2597765"/>
              <a:gd name="connsiteX144" fmla="*/ 2033267 w 2604155"/>
              <a:gd name="connsiteY144" fmla="*/ 1978404 h 2597765"/>
              <a:gd name="connsiteX145" fmla="*/ 2044736 w 2604155"/>
              <a:gd name="connsiteY145" fmla="*/ 1966934 h 2597765"/>
              <a:gd name="connsiteX146" fmla="*/ 2056206 w 2604155"/>
              <a:gd name="connsiteY146" fmla="*/ 1955465 h 2597765"/>
              <a:gd name="connsiteX147" fmla="*/ 2044365 w 2604155"/>
              <a:gd name="connsiteY147" fmla="*/ 1943624 h 2597765"/>
              <a:gd name="connsiteX148" fmla="*/ 2032896 w 2604155"/>
              <a:gd name="connsiteY148" fmla="*/ 1955094 h 2597765"/>
              <a:gd name="connsiteX149" fmla="*/ 2021426 w 2604155"/>
              <a:gd name="connsiteY149" fmla="*/ 1966563 h 2597765"/>
              <a:gd name="connsiteX150" fmla="*/ 2009957 w 2604155"/>
              <a:gd name="connsiteY150" fmla="*/ 1978033 h 2597765"/>
              <a:gd name="connsiteX151" fmla="*/ 1987388 w 2604155"/>
              <a:gd name="connsiteY151" fmla="*/ 2024283 h 2597765"/>
              <a:gd name="connsiteX152" fmla="*/ 1964449 w 2604155"/>
              <a:gd name="connsiteY152" fmla="*/ 2047222 h 2597765"/>
              <a:gd name="connsiteX153" fmla="*/ 1987759 w 2604155"/>
              <a:gd name="connsiteY153" fmla="*/ 2047592 h 2597765"/>
              <a:gd name="connsiteX154" fmla="*/ 1975918 w 2604155"/>
              <a:gd name="connsiteY154" fmla="*/ 2035752 h 2597765"/>
              <a:gd name="connsiteX155" fmla="*/ 1988870 w 2604155"/>
              <a:gd name="connsiteY155" fmla="*/ 2117522 h 2597765"/>
              <a:gd name="connsiteX156" fmla="*/ 2000340 w 2604155"/>
              <a:gd name="connsiteY156" fmla="*/ 2106053 h 2597765"/>
              <a:gd name="connsiteX157" fmla="*/ 2011810 w 2604155"/>
              <a:gd name="connsiteY157" fmla="*/ 2094583 h 2597765"/>
              <a:gd name="connsiteX158" fmla="*/ 2023280 w 2604155"/>
              <a:gd name="connsiteY158" fmla="*/ 2083113 h 2597765"/>
              <a:gd name="connsiteX159" fmla="*/ 2011439 w 2604155"/>
              <a:gd name="connsiteY159" fmla="*/ 2071273 h 2597765"/>
              <a:gd name="connsiteX160" fmla="*/ 2034749 w 2604155"/>
              <a:gd name="connsiteY160" fmla="*/ 2071644 h 2597765"/>
              <a:gd name="connsiteX161" fmla="*/ 2046219 w 2604155"/>
              <a:gd name="connsiteY161" fmla="*/ 2060174 h 2597765"/>
              <a:gd name="connsiteX162" fmla="*/ 2034378 w 2604155"/>
              <a:gd name="connsiteY162" fmla="*/ 2048334 h 2597765"/>
              <a:gd name="connsiteX163" fmla="*/ 2022909 w 2604155"/>
              <a:gd name="connsiteY163" fmla="*/ 2059803 h 2597765"/>
              <a:gd name="connsiteX164" fmla="*/ 2011439 w 2604155"/>
              <a:gd name="connsiteY164" fmla="*/ 2071273 h 2597765"/>
              <a:gd name="connsiteX165" fmla="*/ 1999970 w 2604155"/>
              <a:gd name="connsiteY165" fmla="*/ 2082742 h 2597765"/>
              <a:gd name="connsiteX166" fmla="*/ 1988500 w 2604155"/>
              <a:gd name="connsiteY166" fmla="*/ 2094212 h 2597765"/>
              <a:gd name="connsiteX167" fmla="*/ 1977030 w 2604155"/>
              <a:gd name="connsiteY167" fmla="*/ 2105682 h 2597765"/>
              <a:gd name="connsiteX168" fmla="*/ 1959640 w 2604155"/>
              <a:gd name="connsiteY168" fmla="*/ 2111231 h 2597765"/>
              <a:gd name="connsiteX169" fmla="*/ 1971296 w 2604155"/>
              <a:gd name="connsiteY169" fmla="*/ 2111416 h 2597765"/>
              <a:gd name="connsiteX170" fmla="*/ 1971110 w 2604155"/>
              <a:gd name="connsiteY170" fmla="*/ 2099761 h 2597765"/>
              <a:gd name="connsiteX171" fmla="*/ 1959455 w 2604155"/>
              <a:gd name="connsiteY171" fmla="*/ 2099576 h 2597765"/>
              <a:gd name="connsiteX172" fmla="*/ 1959640 w 2604155"/>
              <a:gd name="connsiteY172" fmla="*/ 2111231 h 2597765"/>
              <a:gd name="connsiteX173" fmla="*/ 1861964 w 2604155"/>
              <a:gd name="connsiteY173" fmla="*/ 2197069 h 2597765"/>
              <a:gd name="connsiteX174" fmla="*/ 1873433 w 2604155"/>
              <a:gd name="connsiteY174" fmla="*/ 2185599 h 2597765"/>
              <a:gd name="connsiteX175" fmla="*/ 1861593 w 2604155"/>
              <a:gd name="connsiteY175" fmla="*/ 2173759 h 2597765"/>
              <a:gd name="connsiteX176" fmla="*/ 1850123 w 2604155"/>
              <a:gd name="connsiteY176" fmla="*/ 2185228 h 2597765"/>
              <a:gd name="connsiteX177" fmla="*/ 1814972 w 2604155"/>
              <a:gd name="connsiteY177" fmla="*/ 2173017 h 2597765"/>
              <a:gd name="connsiteX178" fmla="*/ 1826442 w 2604155"/>
              <a:gd name="connsiteY178" fmla="*/ 2161547 h 2597765"/>
              <a:gd name="connsiteX179" fmla="*/ 1861222 w 2604155"/>
              <a:gd name="connsiteY179" fmla="*/ 2150448 h 2597765"/>
              <a:gd name="connsiteX180" fmla="*/ 1872691 w 2604155"/>
              <a:gd name="connsiteY180" fmla="*/ 2138979 h 2597765"/>
              <a:gd name="connsiteX181" fmla="*/ 1884161 w 2604155"/>
              <a:gd name="connsiteY181" fmla="*/ 2127509 h 2597765"/>
              <a:gd name="connsiteX182" fmla="*/ 1907100 w 2604155"/>
              <a:gd name="connsiteY182" fmla="*/ 2104570 h 2597765"/>
              <a:gd name="connsiteX183" fmla="*/ 1918570 w 2604155"/>
              <a:gd name="connsiteY183" fmla="*/ 2093100 h 2597765"/>
              <a:gd name="connsiteX184" fmla="*/ 1941880 w 2604155"/>
              <a:gd name="connsiteY184" fmla="*/ 2093471 h 2597765"/>
              <a:gd name="connsiteX185" fmla="*/ 1930040 w 2604155"/>
              <a:gd name="connsiteY185" fmla="*/ 2081631 h 2597765"/>
              <a:gd name="connsiteX186" fmla="*/ 1953349 w 2604155"/>
              <a:gd name="connsiteY186" fmla="*/ 2082001 h 2597765"/>
              <a:gd name="connsiteX187" fmla="*/ 1964819 w 2604155"/>
              <a:gd name="connsiteY187" fmla="*/ 2070531 h 2597765"/>
              <a:gd name="connsiteX188" fmla="*/ 1952979 w 2604155"/>
              <a:gd name="connsiteY188" fmla="*/ 2058691 h 2597765"/>
              <a:gd name="connsiteX189" fmla="*/ 1930040 w 2604155"/>
              <a:gd name="connsiteY189" fmla="*/ 2081631 h 2597765"/>
              <a:gd name="connsiteX190" fmla="*/ 1918199 w 2604155"/>
              <a:gd name="connsiteY190" fmla="*/ 2069790 h 2597765"/>
              <a:gd name="connsiteX191" fmla="*/ 1906730 w 2604155"/>
              <a:gd name="connsiteY191" fmla="*/ 2081260 h 2597765"/>
              <a:gd name="connsiteX192" fmla="*/ 1895260 w 2604155"/>
              <a:gd name="connsiteY192" fmla="*/ 2092730 h 2597765"/>
              <a:gd name="connsiteX193" fmla="*/ 1883790 w 2604155"/>
              <a:gd name="connsiteY193" fmla="*/ 2104199 h 2597765"/>
              <a:gd name="connsiteX194" fmla="*/ 1860480 w 2604155"/>
              <a:gd name="connsiteY194" fmla="*/ 2103828 h 2597765"/>
              <a:gd name="connsiteX195" fmla="*/ 1849010 w 2604155"/>
              <a:gd name="connsiteY195" fmla="*/ 2115298 h 2597765"/>
              <a:gd name="connsiteX196" fmla="*/ 1837541 w 2604155"/>
              <a:gd name="connsiteY196" fmla="*/ 2126768 h 2597765"/>
              <a:gd name="connsiteX197" fmla="*/ 1826071 w 2604155"/>
              <a:gd name="connsiteY197" fmla="*/ 2138237 h 2597765"/>
              <a:gd name="connsiteX198" fmla="*/ 1802761 w 2604155"/>
              <a:gd name="connsiteY198" fmla="*/ 2137867 h 2597765"/>
              <a:gd name="connsiteX199" fmla="*/ 1791292 w 2604155"/>
              <a:gd name="connsiteY199" fmla="*/ 2149336 h 2597765"/>
              <a:gd name="connsiteX200" fmla="*/ 1803132 w 2604155"/>
              <a:gd name="connsiteY200" fmla="*/ 2161177 h 2597765"/>
              <a:gd name="connsiteX201" fmla="*/ 385129 w 2604155"/>
              <a:gd name="connsiteY201" fmla="*/ 788111 h 2597765"/>
              <a:gd name="connsiteX202" fmla="*/ 401874 w 2604155"/>
              <a:gd name="connsiteY202" fmla="*/ 788111 h 2597765"/>
              <a:gd name="connsiteX203" fmla="*/ 401874 w 2604155"/>
              <a:gd name="connsiteY203" fmla="*/ 804332 h 2597765"/>
              <a:gd name="connsiteX204" fmla="*/ 418618 w 2604155"/>
              <a:gd name="connsiteY204" fmla="*/ 788111 h 2597765"/>
              <a:gd name="connsiteX205" fmla="*/ 418618 w 2604155"/>
              <a:gd name="connsiteY205" fmla="*/ 771890 h 2597765"/>
              <a:gd name="connsiteX206" fmla="*/ 435363 w 2604155"/>
              <a:gd name="connsiteY206" fmla="*/ 771891 h 2597765"/>
              <a:gd name="connsiteX207" fmla="*/ 435363 w 2604155"/>
              <a:gd name="connsiteY207" fmla="*/ 755670 h 2597765"/>
              <a:gd name="connsiteX208" fmla="*/ 452108 w 2604155"/>
              <a:gd name="connsiteY208" fmla="*/ 739450 h 2597765"/>
              <a:gd name="connsiteX209" fmla="*/ 452108 w 2604155"/>
              <a:gd name="connsiteY209" fmla="*/ 723229 h 2597765"/>
              <a:gd name="connsiteX210" fmla="*/ 468853 w 2604155"/>
              <a:gd name="connsiteY210" fmla="*/ 723229 h 2597765"/>
              <a:gd name="connsiteX211" fmla="*/ 468853 w 2604155"/>
              <a:gd name="connsiteY211" fmla="*/ 707009 h 2597765"/>
              <a:gd name="connsiteX212" fmla="*/ 452108 w 2604155"/>
              <a:gd name="connsiteY212" fmla="*/ 707009 h 2597765"/>
              <a:gd name="connsiteX213" fmla="*/ 435363 w 2604155"/>
              <a:gd name="connsiteY213" fmla="*/ 723229 h 2597765"/>
              <a:gd name="connsiteX214" fmla="*/ 418618 w 2604155"/>
              <a:gd name="connsiteY214" fmla="*/ 723229 h 2597765"/>
              <a:gd name="connsiteX215" fmla="*/ 401874 w 2604155"/>
              <a:gd name="connsiteY215" fmla="*/ 739450 h 2597765"/>
              <a:gd name="connsiteX216" fmla="*/ 401874 w 2604155"/>
              <a:gd name="connsiteY216" fmla="*/ 755670 h 2597765"/>
              <a:gd name="connsiteX217" fmla="*/ 385129 w 2604155"/>
              <a:gd name="connsiteY217" fmla="*/ 771891 h 2597765"/>
              <a:gd name="connsiteX218" fmla="*/ 385129 w 2604155"/>
              <a:gd name="connsiteY218" fmla="*/ 852993 h 2597765"/>
              <a:gd name="connsiteX219" fmla="*/ 401874 w 2604155"/>
              <a:gd name="connsiteY219" fmla="*/ 852993 h 2597765"/>
              <a:gd name="connsiteX220" fmla="*/ 418618 w 2604155"/>
              <a:gd name="connsiteY220" fmla="*/ 836772 h 2597765"/>
              <a:gd name="connsiteX221" fmla="*/ 418618 w 2604155"/>
              <a:gd name="connsiteY221" fmla="*/ 820553 h 2597765"/>
              <a:gd name="connsiteX222" fmla="*/ 435363 w 2604155"/>
              <a:gd name="connsiteY222" fmla="*/ 820553 h 2597765"/>
              <a:gd name="connsiteX223" fmla="*/ 435363 w 2604155"/>
              <a:gd name="connsiteY223" fmla="*/ 804332 h 2597765"/>
              <a:gd name="connsiteX224" fmla="*/ 418618 w 2604155"/>
              <a:gd name="connsiteY224" fmla="*/ 804332 h 2597765"/>
              <a:gd name="connsiteX225" fmla="*/ 418618 w 2604155"/>
              <a:gd name="connsiteY225" fmla="*/ 820553 h 2597765"/>
              <a:gd name="connsiteX226" fmla="*/ 401874 w 2604155"/>
              <a:gd name="connsiteY226" fmla="*/ 820553 h 2597765"/>
              <a:gd name="connsiteX227" fmla="*/ 385129 w 2604155"/>
              <a:gd name="connsiteY227" fmla="*/ 820553 h 2597765"/>
              <a:gd name="connsiteX228" fmla="*/ 385129 w 2604155"/>
              <a:gd name="connsiteY228" fmla="*/ 836773 h 2597765"/>
              <a:gd name="connsiteX229" fmla="*/ 234427 w 2604155"/>
              <a:gd name="connsiteY229" fmla="*/ 739450 h 2597765"/>
              <a:gd name="connsiteX230" fmla="*/ 251171 w 2604155"/>
              <a:gd name="connsiteY230" fmla="*/ 739450 h 2597765"/>
              <a:gd name="connsiteX231" fmla="*/ 267916 w 2604155"/>
              <a:gd name="connsiteY231" fmla="*/ 723229 h 2597765"/>
              <a:gd name="connsiteX232" fmla="*/ 251171 w 2604155"/>
              <a:gd name="connsiteY232" fmla="*/ 723229 h 2597765"/>
              <a:gd name="connsiteX233" fmla="*/ 267916 w 2604155"/>
              <a:gd name="connsiteY233" fmla="*/ 707009 h 2597765"/>
              <a:gd name="connsiteX234" fmla="*/ 284661 w 2604155"/>
              <a:gd name="connsiteY234" fmla="*/ 690788 h 2597765"/>
              <a:gd name="connsiteX235" fmla="*/ 301406 w 2604155"/>
              <a:gd name="connsiteY235" fmla="*/ 674568 h 2597765"/>
              <a:gd name="connsiteX236" fmla="*/ 318150 w 2604155"/>
              <a:gd name="connsiteY236" fmla="*/ 674568 h 2597765"/>
              <a:gd name="connsiteX237" fmla="*/ 351640 w 2604155"/>
              <a:gd name="connsiteY237" fmla="*/ 642127 h 2597765"/>
              <a:gd name="connsiteX238" fmla="*/ 351640 w 2604155"/>
              <a:gd name="connsiteY238" fmla="*/ 625906 h 2597765"/>
              <a:gd name="connsiteX239" fmla="*/ 368385 w 2604155"/>
              <a:gd name="connsiteY239" fmla="*/ 609685 h 2597765"/>
              <a:gd name="connsiteX240" fmla="*/ 368385 w 2604155"/>
              <a:gd name="connsiteY240" fmla="*/ 593465 h 2597765"/>
              <a:gd name="connsiteX241" fmla="*/ 385130 w 2604155"/>
              <a:gd name="connsiteY241" fmla="*/ 593465 h 2597765"/>
              <a:gd name="connsiteX242" fmla="*/ 385130 w 2604155"/>
              <a:gd name="connsiteY242" fmla="*/ 577244 h 2597765"/>
              <a:gd name="connsiteX243" fmla="*/ 401874 w 2604155"/>
              <a:gd name="connsiteY243" fmla="*/ 577244 h 2597765"/>
              <a:gd name="connsiteX244" fmla="*/ 401874 w 2604155"/>
              <a:gd name="connsiteY244" fmla="*/ 561024 h 2597765"/>
              <a:gd name="connsiteX245" fmla="*/ 435364 w 2604155"/>
              <a:gd name="connsiteY245" fmla="*/ 561024 h 2597765"/>
              <a:gd name="connsiteX246" fmla="*/ 452109 w 2604155"/>
              <a:gd name="connsiteY246" fmla="*/ 544803 h 2597765"/>
              <a:gd name="connsiteX247" fmla="*/ 452109 w 2604155"/>
              <a:gd name="connsiteY247" fmla="*/ 528582 h 2597765"/>
              <a:gd name="connsiteX248" fmla="*/ 485598 w 2604155"/>
              <a:gd name="connsiteY248" fmla="*/ 512362 h 2597765"/>
              <a:gd name="connsiteX249" fmla="*/ 502343 w 2604155"/>
              <a:gd name="connsiteY249" fmla="*/ 496142 h 2597765"/>
              <a:gd name="connsiteX250" fmla="*/ 519088 w 2604155"/>
              <a:gd name="connsiteY250" fmla="*/ 479921 h 2597765"/>
              <a:gd name="connsiteX251" fmla="*/ 535832 w 2604155"/>
              <a:gd name="connsiteY251" fmla="*/ 479921 h 2597765"/>
              <a:gd name="connsiteX252" fmla="*/ 535832 w 2604155"/>
              <a:gd name="connsiteY252" fmla="*/ 463701 h 2597765"/>
              <a:gd name="connsiteX253" fmla="*/ 552577 w 2604155"/>
              <a:gd name="connsiteY253" fmla="*/ 447480 h 2597765"/>
              <a:gd name="connsiteX254" fmla="*/ 569322 w 2604155"/>
              <a:gd name="connsiteY254" fmla="*/ 431259 h 2597765"/>
              <a:gd name="connsiteX255" fmla="*/ 602811 w 2604155"/>
              <a:gd name="connsiteY255" fmla="*/ 431259 h 2597765"/>
              <a:gd name="connsiteX256" fmla="*/ 636301 w 2604155"/>
              <a:gd name="connsiteY256" fmla="*/ 415039 h 2597765"/>
              <a:gd name="connsiteX257" fmla="*/ 653046 w 2604155"/>
              <a:gd name="connsiteY257" fmla="*/ 398818 h 2597765"/>
              <a:gd name="connsiteX258" fmla="*/ 669790 w 2604155"/>
              <a:gd name="connsiteY258" fmla="*/ 382598 h 2597765"/>
              <a:gd name="connsiteX259" fmla="*/ 703280 w 2604155"/>
              <a:gd name="connsiteY259" fmla="*/ 366377 h 2597765"/>
              <a:gd name="connsiteX260" fmla="*/ 720025 w 2604155"/>
              <a:gd name="connsiteY260" fmla="*/ 366377 h 2597765"/>
              <a:gd name="connsiteX261" fmla="*/ 736769 w 2604155"/>
              <a:gd name="connsiteY261" fmla="*/ 350157 h 2597765"/>
              <a:gd name="connsiteX262" fmla="*/ 770259 w 2604155"/>
              <a:gd name="connsiteY262" fmla="*/ 333937 h 2597765"/>
              <a:gd name="connsiteX263" fmla="*/ 803748 w 2604155"/>
              <a:gd name="connsiteY263" fmla="*/ 333936 h 2597765"/>
              <a:gd name="connsiteX264" fmla="*/ 837238 w 2604155"/>
              <a:gd name="connsiteY264" fmla="*/ 317716 h 2597765"/>
              <a:gd name="connsiteX265" fmla="*/ 853983 w 2604155"/>
              <a:gd name="connsiteY265" fmla="*/ 317716 h 2597765"/>
              <a:gd name="connsiteX266" fmla="*/ 870727 w 2604155"/>
              <a:gd name="connsiteY266" fmla="*/ 317716 h 2597765"/>
              <a:gd name="connsiteX267" fmla="*/ 887472 w 2604155"/>
              <a:gd name="connsiteY267" fmla="*/ 317716 h 2597765"/>
              <a:gd name="connsiteX268" fmla="*/ 887472 w 2604155"/>
              <a:gd name="connsiteY268" fmla="*/ 301495 h 2597765"/>
              <a:gd name="connsiteX269" fmla="*/ 904217 w 2604155"/>
              <a:gd name="connsiteY269" fmla="*/ 301495 h 2597765"/>
              <a:gd name="connsiteX270" fmla="*/ 920962 w 2604155"/>
              <a:gd name="connsiteY270" fmla="*/ 301495 h 2597765"/>
              <a:gd name="connsiteX271" fmla="*/ 937706 w 2604155"/>
              <a:gd name="connsiteY271" fmla="*/ 285275 h 2597765"/>
              <a:gd name="connsiteX272" fmla="*/ 954451 w 2604155"/>
              <a:gd name="connsiteY272" fmla="*/ 285275 h 2597765"/>
              <a:gd name="connsiteX273" fmla="*/ 971196 w 2604155"/>
              <a:gd name="connsiteY273" fmla="*/ 285275 h 2597765"/>
              <a:gd name="connsiteX274" fmla="*/ 1004685 w 2604155"/>
              <a:gd name="connsiteY274" fmla="*/ 285275 h 2597765"/>
              <a:gd name="connsiteX275" fmla="*/ 1021430 w 2604155"/>
              <a:gd name="connsiteY275" fmla="*/ 285275 h 2597765"/>
              <a:gd name="connsiteX276" fmla="*/ 1021430 w 2604155"/>
              <a:gd name="connsiteY276" fmla="*/ 269054 h 2597765"/>
              <a:gd name="connsiteX277" fmla="*/ 1038175 w 2604155"/>
              <a:gd name="connsiteY277" fmla="*/ 269054 h 2597765"/>
              <a:gd name="connsiteX278" fmla="*/ 1054920 w 2604155"/>
              <a:gd name="connsiteY278" fmla="*/ 269054 h 2597765"/>
              <a:gd name="connsiteX279" fmla="*/ 1121899 w 2604155"/>
              <a:gd name="connsiteY279" fmla="*/ 252833 h 2597765"/>
              <a:gd name="connsiteX280" fmla="*/ 1155388 w 2604155"/>
              <a:gd name="connsiteY280" fmla="*/ 252833 h 2597765"/>
              <a:gd name="connsiteX281" fmla="*/ 1172133 w 2604155"/>
              <a:gd name="connsiteY281" fmla="*/ 252833 h 2597765"/>
              <a:gd name="connsiteX282" fmla="*/ 1172133 w 2604155"/>
              <a:gd name="connsiteY282" fmla="*/ 236613 h 2597765"/>
              <a:gd name="connsiteX283" fmla="*/ 1239112 w 2604155"/>
              <a:gd name="connsiteY283" fmla="*/ 236613 h 2597765"/>
              <a:gd name="connsiteX284" fmla="*/ 1322836 w 2604155"/>
              <a:gd name="connsiteY284" fmla="*/ 220393 h 2597765"/>
              <a:gd name="connsiteX285" fmla="*/ 1372218 w 2604155"/>
              <a:gd name="connsiteY285" fmla="*/ 208433 h 2597765"/>
              <a:gd name="connsiteX286" fmla="*/ 1364257 w 2604155"/>
              <a:gd name="connsiteY286" fmla="*/ 208307 h 2597765"/>
              <a:gd name="connsiteX287" fmla="*/ 1352416 w 2604155"/>
              <a:gd name="connsiteY287" fmla="*/ 196466 h 2597765"/>
              <a:gd name="connsiteX288" fmla="*/ 1340946 w 2604155"/>
              <a:gd name="connsiteY288" fmla="*/ 207936 h 2597765"/>
              <a:gd name="connsiteX289" fmla="*/ 1305796 w 2604155"/>
              <a:gd name="connsiteY289" fmla="*/ 195725 h 2597765"/>
              <a:gd name="connsiteX290" fmla="*/ 1270645 w 2604155"/>
              <a:gd name="connsiteY290" fmla="*/ 183514 h 2597765"/>
              <a:gd name="connsiteX291" fmla="*/ 1259176 w 2604155"/>
              <a:gd name="connsiteY291" fmla="*/ 194984 h 2597765"/>
              <a:gd name="connsiteX292" fmla="*/ 1247336 w 2604155"/>
              <a:gd name="connsiteY292" fmla="*/ 183143 h 2597765"/>
              <a:gd name="connsiteX293" fmla="*/ 1235866 w 2604155"/>
              <a:gd name="connsiteY293" fmla="*/ 194613 h 2597765"/>
              <a:gd name="connsiteX294" fmla="*/ 1224026 w 2604155"/>
              <a:gd name="connsiteY294" fmla="*/ 182772 h 2597765"/>
              <a:gd name="connsiteX295" fmla="*/ 1212556 w 2604155"/>
              <a:gd name="connsiteY295" fmla="*/ 194242 h 2597765"/>
              <a:gd name="connsiteX296" fmla="*/ 1200716 w 2604155"/>
              <a:gd name="connsiteY296" fmla="*/ 182402 h 2597765"/>
              <a:gd name="connsiteX297" fmla="*/ 1189246 w 2604155"/>
              <a:gd name="connsiteY297" fmla="*/ 193872 h 2597765"/>
              <a:gd name="connsiteX298" fmla="*/ 1177406 w 2604155"/>
              <a:gd name="connsiteY298" fmla="*/ 182032 h 2597765"/>
              <a:gd name="connsiteX299" fmla="*/ 1165936 w 2604155"/>
              <a:gd name="connsiteY299" fmla="*/ 193501 h 2597765"/>
              <a:gd name="connsiteX300" fmla="*/ 1154096 w 2604155"/>
              <a:gd name="connsiteY300" fmla="*/ 181661 h 2597765"/>
              <a:gd name="connsiteX301" fmla="*/ 1142626 w 2604155"/>
              <a:gd name="connsiteY301" fmla="*/ 193130 h 2597765"/>
              <a:gd name="connsiteX302" fmla="*/ 1119316 w 2604155"/>
              <a:gd name="connsiteY302" fmla="*/ 192759 h 2597765"/>
              <a:gd name="connsiteX303" fmla="*/ 1107476 w 2604155"/>
              <a:gd name="connsiteY303" fmla="*/ 180919 h 2597765"/>
              <a:gd name="connsiteX304" fmla="*/ 1118946 w 2604155"/>
              <a:gd name="connsiteY304" fmla="*/ 169450 h 2597765"/>
              <a:gd name="connsiteX305" fmla="*/ 1130415 w 2604155"/>
              <a:gd name="connsiteY305" fmla="*/ 157980 h 2597765"/>
              <a:gd name="connsiteX306" fmla="*/ 1142255 w 2604155"/>
              <a:gd name="connsiteY306" fmla="*/ 169820 h 2597765"/>
              <a:gd name="connsiteX307" fmla="*/ 1153725 w 2604155"/>
              <a:gd name="connsiteY307" fmla="*/ 158350 h 2597765"/>
              <a:gd name="connsiteX308" fmla="*/ 1165194 w 2604155"/>
              <a:gd name="connsiteY308" fmla="*/ 146881 h 2597765"/>
              <a:gd name="connsiteX309" fmla="*/ 1153355 w 2604155"/>
              <a:gd name="connsiteY309" fmla="*/ 135041 h 2597765"/>
              <a:gd name="connsiteX310" fmla="*/ 1141514 w 2604155"/>
              <a:gd name="connsiteY310" fmla="*/ 123200 h 2597765"/>
              <a:gd name="connsiteX311" fmla="*/ 1141383 w 2604155"/>
              <a:gd name="connsiteY311" fmla="*/ 123069 h 2597765"/>
              <a:gd name="connsiteX312" fmla="*/ 1138643 w 2604155"/>
              <a:gd name="connsiteY312" fmla="*/ 123069 h 2597765"/>
              <a:gd name="connsiteX313" fmla="*/ 1121899 w 2604155"/>
              <a:gd name="connsiteY313" fmla="*/ 139290 h 2597765"/>
              <a:gd name="connsiteX314" fmla="*/ 1105154 w 2604155"/>
              <a:gd name="connsiteY314" fmla="*/ 123069 h 2597765"/>
              <a:gd name="connsiteX315" fmla="*/ 1088409 w 2604155"/>
              <a:gd name="connsiteY315" fmla="*/ 123069 h 2597765"/>
              <a:gd name="connsiteX316" fmla="*/ 1088409 w 2604155"/>
              <a:gd name="connsiteY316" fmla="*/ 138912 h 2597765"/>
              <a:gd name="connsiteX317" fmla="*/ 1095265 w 2604155"/>
              <a:gd name="connsiteY317" fmla="*/ 145769 h 2597765"/>
              <a:gd name="connsiteX318" fmla="*/ 1071955 w 2604155"/>
              <a:gd name="connsiteY318" fmla="*/ 145398 h 2597765"/>
              <a:gd name="connsiteX319" fmla="*/ 1054920 w 2604155"/>
              <a:gd name="connsiteY319" fmla="*/ 145128 h 2597765"/>
              <a:gd name="connsiteX320" fmla="*/ 1054920 w 2604155"/>
              <a:gd name="connsiteY320" fmla="*/ 155510 h 2597765"/>
              <a:gd name="connsiteX321" fmla="*/ 1048812 w 2604155"/>
              <a:gd name="connsiteY321" fmla="*/ 155510 h 2597765"/>
              <a:gd name="connsiteX322" fmla="*/ 1049015 w 2604155"/>
              <a:gd name="connsiteY322" fmla="*/ 168337 h 2597765"/>
              <a:gd name="connsiteX323" fmla="*/ 1037175 w 2604155"/>
              <a:gd name="connsiteY323" fmla="*/ 156498 h 2597765"/>
              <a:gd name="connsiteX324" fmla="*/ 1025706 w 2604155"/>
              <a:gd name="connsiteY324" fmla="*/ 167967 h 2597765"/>
              <a:gd name="connsiteX325" fmla="*/ 1002395 w 2604155"/>
              <a:gd name="connsiteY325" fmla="*/ 167597 h 2597765"/>
              <a:gd name="connsiteX326" fmla="*/ 980453 w 2604155"/>
              <a:gd name="connsiteY326" fmla="*/ 167247 h 2597765"/>
              <a:gd name="connsiteX327" fmla="*/ 971196 w 2604155"/>
              <a:gd name="connsiteY327" fmla="*/ 171731 h 2597765"/>
              <a:gd name="connsiteX328" fmla="*/ 954451 w 2604155"/>
              <a:gd name="connsiteY328" fmla="*/ 171731 h 2597765"/>
              <a:gd name="connsiteX329" fmla="*/ 937706 w 2604155"/>
              <a:gd name="connsiteY329" fmla="*/ 187951 h 2597765"/>
              <a:gd name="connsiteX330" fmla="*/ 936168 w 2604155"/>
              <a:gd name="connsiteY330" fmla="*/ 186462 h 2597765"/>
              <a:gd name="connsiteX331" fmla="*/ 932836 w 2604155"/>
              <a:gd name="connsiteY331" fmla="*/ 189794 h 2597765"/>
              <a:gd name="connsiteX332" fmla="*/ 921366 w 2604155"/>
              <a:gd name="connsiteY332" fmla="*/ 201264 h 2597765"/>
              <a:gd name="connsiteX333" fmla="*/ 909526 w 2604155"/>
              <a:gd name="connsiteY333" fmla="*/ 189424 h 2597765"/>
              <a:gd name="connsiteX334" fmla="*/ 898057 w 2604155"/>
              <a:gd name="connsiteY334" fmla="*/ 200893 h 2597765"/>
              <a:gd name="connsiteX335" fmla="*/ 909897 w 2604155"/>
              <a:gd name="connsiteY335" fmla="*/ 212733 h 2597765"/>
              <a:gd name="connsiteX336" fmla="*/ 898427 w 2604155"/>
              <a:gd name="connsiteY336" fmla="*/ 224203 h 2597765"/>
              <a:gd name="connsiteX337" fmla="*/ 887472 w 2604155"/>
              <a:gd name="connsiteY337" fmla="*/ 213248 h 2597765"/>
              <a:gd name="connsiteX338" fmla="*/ 887472 w 2604155"/>
              <a:gd name="connsiteY338" fmla="*/ 220393 h 2597765"/>
              <a:gd name="connsiteX339" fmla="*/ 878558 w 2604155"/>
              <a:gd name="connsiteY339" fmla="*/ 220393 h 2597765"/>
              <a:gd name="connsiteX340" fmla="*/ 875118 w 2604155"/>
              <a:gd name="connsiteY340" fmla="*/ 223833 h 2597765"/>
              <a:gd name="connsiteX341" fmla="*/ 863648 w 2604155"/>
              <a:gd name="connsiteY341" fmla="*/ 235302 h 2597765"/>
              <a:gd name="connsiteX342" fmla="*/ 851807 w 2604155"/>
              <a:gd name="connsiteY342" fmla="*/ 223462 h 2597765"/>
              <a:gd name="connsiteX343" fmla="*/ 840338 w 2604155"/>
              <a:gd name="connsiteY343" fmla="*/ 234932 h 2597765"/>
              <a:gd name="connsiteX344" fmla="*/ 828868 w 2604155"/>
              <a:gd name="connsiteY344" fmla="*/ 246401 h 2597765"/>
              <a:gd name="connsiteX345" fmla="*/ 820493 w 2604155"/>
              <a:gd name="connsiteY345" fmla="*/ 238025 h 2597765"/>
              <a:gd name="connsiteX346" fmla="*/ 820493 w 2604155"/>
              <a:gd name="connsiteY346" fmla="*/ 252833 h 2597765"/>
              <a:gd name="connsiteX347" fmla="*/ 837238 w 2604155"/>
              <a:gd name="connsiteY347" fmla="*/ 252833 h 2597765"/>
              <a:gd name="connsiteX348" fmla="*/ 853983 w 2604155"/>
              <a:gd name="connsiteY348" fmla="*/ 252833 h 2597765"/>
              <a:gd name="connsiteX349" fmla="*/ 870727 w 2604155"/>
              <a:gd name="connsiteY349" fmla="*/ 236613 h 2597765"/>
              <a:gd name="connsiteX350" fmla="*/ 887472 w 2604155"/>
              <a:gd name="connsiteY350" fmla="*/ 252833 h 2597765"/>
              <a:gd name="connsiteX351" fmla="*/ 870727 w 2604155"/>
              <a:gd name="connsiteY351" fmla="*/ 269054 h 2597765"/>
              <a:gd name="connsiteX352" fmla="*/ 853983 w 2604155"/>
              <a:gd name="connsiteY352" fmla="*/ 285275 h 2597765"/>
              <a:gd name="connsiteX353" fmla="*/ 837238 w 2604155"/>
              <a:gd name="connsiteY353" fmla="*/ 285275 h 2597765"/>
              <a:gd name="connsiteX354" fmla="*/ 820493 w 2604155"/>
              <a:gd name="connsiteY354" fmla="*/ 285275 h 2597765"/>
              <a:gd name="connsiteX355" fmla="*/ 803748 w 2604155"/>
              <a:gd name="connsiteY355" fmla="*/ 285275 h 2597765"/>
              <a:gd name="connsiteX356" fmla="*/ 787004 w 2604155"/>
              <a:gd name="connsiteY356" fmla="*/ 285275 h 2597765"/>
              <a:gd name="connsiteX357" fmla="*/ 770259 w 2604155"/>
              <a:gd name="connsiteY357" fmla="*/ 285275 h 2597765"/>
              <a:gd name="connsiteX358" fmla="*/ 753514 w 2604155"/>
              <a:gd name="connsiteY358" fmla="*/ 301495 h 2597765"/>
              <a:gd name="connsiteX359" fmla="*/ 736769 w 2604155"/>
              <a:gd name="connsiteY359" fmla="*/ 301495 h 2597765"/>
              <a:gd name="connsiteX360" fmla="*/ 720025 w 2604155"/>
              <a:gd name="connsiteY360" fmla="*/ 301495 h 2597765"/>
              <a:gd name="connsiteX361" fmla="*/ 720025 w 2604155"/>
              <a:gd name="connsiteY361" fmla="*/ 317716 h 2597765"/>
              <a:gd name="connsiteX362" fmla="*/ 703280 w 2604155"/>
              <a:gd name="connsiteY362" fmla="*/ 317716 h 2597765"/>
              <a:gd name="connsiteX363" fmla="*/ 686535 w 2604155"/>
              <a:gd name="connsiteY363" fmla="*/ 317716 h 2597765"/>
              <a:gd name="connsiteX364" fmla="*/ 669790 w 2604155"/>
              <a:gd name="connsiteY364" fmla="*/ 317716 h 2597765"/>
              <a:gd name="connsiteX365" fmla="*/ 669790 w 2604155"/>
              <a:gd name="connsiteY365" fmla="*/ 333936 h 2597765"/>
              <a:gd name="connsiteX366" fmla="*/ 653046 w 2604155"/>
              <a:gd name="connsiteY366" fmla="*/ 333936 h 2597765"/>
              <a:gd name="connsiteX367" fmla="*/ 636301 w 2604155"/>
              <a:gd name="connsiteY367" fmla="*/ 333936 h 2597765"/>
              <a:gd name="connsiteX368" fmla="*/ 619556 w 2604155"/>
              <a:gd name="connsiteY368" fmla="*/ 333936 h 2597765"/>
              <a:gd name="connsiteX369" fmla="*/ 619556 w 2604155"/>
              <a:gd name="connsiteY369" fmla="*/ 350157 h 2597765"/>
              <a:gd name="connsiteX370" fmla="*/ 602811 w 2604155"/>
              <a:gd name="connsiteY370" fmla="*/ 350157 h 2597765"/>
              <a:gd name="connsiteX371" fmla="*/ 602811 w 2604155"/>
              <a:gd name="connsiteY371" fmla="*/ 366377 h 2597765"/>
              <a:gd name="connsiteX372" fmla="*/ 586066 w 2604155"/>
              <a:gd name="connsiteY372" fmla="*/ 366377 h 2597765"/>
              <a:gd name="connsiteX373" fmla="*/ 569322 w 2604155"/>
              <a:gd name="connsiteY373" fmla="*/ 366377 h 2597765"/>
              <a:gd name="connsiteX374" fmla="*/ 552577 w 2604155"/>
              <a:gd name="connsiteY374" fmla="*/ 366377 h 2597765"/>
              <a:gd name="connsiteX375" fmla="*/ 535832 w 2604155"/>
              <a:gd name="connsiteY375" fmla="*/ 366377 h 2597765"/>
              <a:gd name="connsiteX376" fmla="*/ 535832 w 2604155"/>
              <a:gd name="connsiteY376" fmla="*/ 382598 h 2597765"/>
              <a:gd name="connsiteX377" fmla="*/ 519088 w 2604155"/>
              <a:gd name="connsiteY377" fmla="*/ 382598 h 2597765"/>
              <a:gd name="connsiteX378" fmla="*/ 519088 w 2604155"/>
              <a:gd name="connsiteY378" fmla="*/ 398819 h 2597765"/>
              <a:gd name="connsiteX379" fmla="*/ 519088 w 2604155"/>
              <a:gd name="connsiteY379" fmla="*/ 415039 h 2597765"/>
              <a:gd name="connsiteX380" fmla="*/ 535832 w 2604155"/>
              <a:gd name="connsiteY380" fmla="*/ 415039 h 2597765"/>
              <a:gd name="connsiteX381" fmla="*/ 519088 w 2604155"/>
              <a:gd name="connsiteY381" fmla="*/ 431259 h 2597765"/>
              <a:gd name="connsiteX382" fmla="*/ 502343 w 2604155"/>
              <a:gd name="connsiteY382" fmla="*/ 431259 h 2597765"/>
              <a:gd name="connsiteX383" fmla="*/ 485598 w 2604155"/>
              <a:gd name="connsiteY383" fmla="*/ 431259 h 2597765"/>
              <a:gd name="connsiteX384" fmla="*/ 485598 w 2604155"/>
              <a:gd name="connsiteY384" fmla="*/ 447480 h 2597765"/>
              <a:gd name="connsiteX385" fmla="*/ 468853 w 2604155"/>
              <a:gd name="connsiteY385" fmla="*/ 463700 h 2597765"/>
              <a:gd name="connsiteX386" fmla="*/ 452109 w 2604155"/>
              <a:gd name="connsiteY386" fmla="*/ 479921 h 2597765"/>
              <a:gd name="connsiteX387" fmla="*/ 452109 w 2604155"/>
              <a:gd name="connsiteY387" fmla="*/ 496142 h 2597765"/>
              <a:gd name="connsiteX388" fmla="*/ 435364 w 2604155"/>
              <a:gd name="connsiteY388" fmla="*/ 496142 h 2597765"/>
              <a:gd name="connsiteX389" fmla="*/ 418619 w 2604155"/>
              <a:gd name="connsiteY389" fmla="*/ 496142 h 2597765"/>
              <a:gd name="connsiteX390" fmla="*/ 401874 w 2604155"/>
              <a:gd name="connsiteY390" fmla="*/ 496142 h 2597765"/>
              <a:gd name="connsiteX391" fmla="*/ 385129 w 2604155"/>
              <a:gd name="connsiteY391" fmla="*/ 512362 h 2597765"/>
              <a:gd name="connsiteX392" fmla="*/ 368385 w 2604155"/>
              <a:gd name="connsiteY392" fmla="*/ 512362 h 2597765"/>
              <a:gd name="connsiteX393" fmla="*/ 368385 w 2604155"/>
              <a:gd name="connsiteY393" fmla="*/ 496142 h 2597765"/>
              <a:gd name="connsiteX394" fmla="*/ 351640 w 2604155"/>
              <a:gd name="connsiteY394" fmla="*/ 496142 h 2597765"/>
              <a:gd name="connsiteX395" fmla="*/ 334895 w 2604155"/>
              <a:gd name="connsiteY395" fmla="*/ 512362 h 2597765"/>
              <a:gd name="connsiteX396" fmla="*/ 334895 w 2604155"/>
              <a:gd name="connsiteY396" fmla="*/ 528583 h 2597765"/>
              <a:gd name="connsiteX397" fmla="*/ 318150 w 2604155"/>
              <a:gd name="connsiteY397" fmla="*/ 561024 h 2597765"/>
              <a:gd name="connsiteX398" fmla="*/ 301406 w 2604155"/>
              <a:gd name="connsiteY398" fmla="*/ 577245 h 2597765"/>
              <a:gd name="connsiteX399" fmla="*/ 284661 w 2604155"/>
              <a:gd name="connsiteY399" fmla="*/ 577245 h 2597765"/>
              <a:gd name="connsiteX400" fmla="*/ 284661 w 2604155"/>
              <a:gd name="connsiteY400" fmla="*/ 593465 h 2597765"/>
              <a:gd name="connsiteX401" fmla="*/ 267916 w 2604155"/>
              <a:gd name="connsiteY401" fmla="*/ 593465 h 2597765"/>
              <a:gd name="connsiteX402" fmla="*/ 267916 w 2604155"/>
              <a:gd name="connsiteY402" fmla="*/ 609685 h 2597765"/>
              <a:gd name="connsiteX403" fmla="*/ 267916 w 2604155"/>
              <a:gd name="connsiteY403" fmla="*/ 625906 h 2597765"/>
              <a:gd name="connsiteX404" fmla="*/ 284661 w 2604155"/>
              <a:gd name="connsiteY404" fmla="*/ 625906 h 2597765"/>
              <a:gd name="connsiteX405" fmla="*/ 284661 w 2604155"/>
              <a:gd name="connsiteY405" fmla="*/ 642127 h 2597765"/>
              <a:gd name="connsiteX406" fmla="*/ 267916 w 2604155"/>
              <a:gd name="connsiteY406" fmla="*/ 642127 h 2597765"/>
              <a:gd name="connsiteX407" fmla="*/ 251171 w 2604155"/>
              <a:gd name="connsiteY407" fmla="*/ 658347 h 2597765"/>
              <a:gd name="connsiteX408" fmla="*/ 251171 w 2604155"/>
              <a:gd name="connsiteY408" fmla="*/ 625906 h 2597765"/>
              <a:gd name="connsiteX409" fmla="*/ 234427 w 2604155"/>
              <a:gd name="connsiteY409" fmla="*/ 642126 h 2597765"/>
              <a:gd name="connsiteX410" fmla="*/ 234427 w 2604155"/>
              <a:gd name="connsiteY410" fmla="*/ 658347 h 2597765"/>
              <a:gd name="connsiteX411" fmla="*/ 234427 w 2604155"/>
              <a:gd name="connsiteY411" fmla="*/ 674568 h 2597765"/>
              <a:gd name="connsiteX412" fmla="*/ 234427 w 2604155"/>
              <a:gd name="connsiteY412" fmla="*/ 690788 h 2597765"/>
              <a:gd name="connsiteX413" fmla="*/ 217682 w 2604155"/>
              <a:gd name="connsiteY413" fmla="*/ 690788 h 2597765"/>
              <a:gd name="connsiteX414" fmla="*/ 217682 w 2604155"/>
              <a:gd name="connsiteY414" fmla="*/ 707008 h 2597765"/>
              <a:gd name="connsiteX415" fmla="*/ 234427 w 2604155"/>
              <a:gd name="connsiteY415" fmla="*/ 707008 h 2597765"/>
              <a:gd name="connsiteX416" fmla="*/ 234427 w 2604155"/>
              <a:gd name="connsiteY416" fmla="*/ 723229 h 2597765"/>
              <a:gd name="connsiteX417" fmla="*/ 385129 w 2604155"/>
              <a:gd name="connsiteY417" fmla="*/ 901655 h 2597765"/>
              <a:gd name="connsiteX418" fmla="*/ 401874 w 2604155"/>
              <a:gd name="connsiteY418" fmla="*/ 901655 h 2597765"/>
              <a:gd name="connsiteX419" fmla="*/ 401874 w 2604155"/>
              <a:gd name="connsiteY419" fmla="*/ 885435 h 2597765"/>
              <a:gd name="connsiteX420" fmla="*/ 385129 w 2604155"/>
              <a:gd name="connsiteY420" fmla="*/ 885435 h 2597765"/>
              <a:gd name="connsiteX421" fmla="*/ 1691220 w 2604155"/>
              <a:gd name="connsiteY421" fmla="*/ 2232779 h 2597765"/>
              <a:gd name="connsiteX422" fmla="*/ 1691220 w 2604155"/>
              <a:gd name="connsiteY422" fmla="*/ 2231739 h 2597765"/>
              <a:gd name="connsiteX423" fmla="*/ 1707965 w 2604155"/>
              <a:gd name="connsiteY423" fmla="*/ 2215519 h 2597765"/>
              <a:gd name="connsiteX424" fmla="*/ 1724710 w 2604155"/>
              <a:gd name="connsiteY424" fmla="*/ 2215518 h 2597765"/>
              <a:gd name="connsiteX425" fmla="*/ 1724710 w 2604155"/>
              <a:gd name="connsiteY425" fmla="*/ 2199298 h 2597765"/>
              <a:gd name="connsiteX426" fmla="*/ 1741454 w 2604155"/>
              <a:gd name="connsiteY426" fmla="*/ 2199298 h 2597765"/>
              <a:gd name="connsiteX427" fmla="*/ 1757091 w 2604155"/>
              <a:gd name="connsiteY427" fmla="*/ 2199298 h 2597765"/>
              <a:gd name="connsiteX428" fmla="*/ 1768724 w 2604155"/>
              <a:gd name="connsiteY428" fmla="*/ 2195586 h 2597765"/>
              <a:gd name="connsiteX429" fmla="*/ 1745414 w 2604155"/>
              <a:gd name="connsiteY429" fmla="*/ 2195216 h 2597765"/>
              <a:gd name="connsiteX430" fmla="*/ 1722104 w 2604155"/>
              <a:gd name="connsiteY430" fmla="*/ 2194845 h 2597765"/>
              <a:gd name="connsiteX431" fmla="*/ 1710634 w 2604155"/>
              <a:gd name="connsiteY431" fmla="*/ 2206314 h 2597765"/>
              <a:gd name="connsiteX432" fmla="*/ 1687324 w 2604155"/>
              <a:gd name="connsiteY432" fmla="*/ 2205944 h 2597765"/>
              <a:gd name="connsiteX433" fmla="*/ 1687695 w 2604155"/>
              <a:gd name="connsiteY433" fmla="*/ 2229254 h 2597765"/>
              <a:gd name="connsiteX434" fmla="*/ 1652544 w 2604155"/>
              <a:gd name="connsiteY434" fmla="*/ 2217043 h 2597765"/>
              <a:gd name="connsiteX435" fmla="*/ 1664014 w 2604155"/>
              <a:gd name="connsiteY435" fmla="*/ 2205573 h 2597765"/>
              <a:gd name="connsiteX436" fmla="*/ 1652174 w 2604155"/>
              <a:gd name="connsiteY436" fmla="*/ 2193732 h 2597765"/>
              <a:gd name="connsiteX437" fmla="*/ 1640704 w 2604155"/>
              <a:gd name="connsiteY437" fmla="*/ 2205202 h 2597765"/>
              <a:gd name="connsiteX438" fmla="*/ 184192 w 2604155"/>
              <a:gd name="connsiteY438" fmla="*/ 804332 h 2597765"/>
              <a:gd name="connsiteX439" fmla="*/ 200937 w 2604155"/>
              <a:gd name="connsiteY439" fmla="*/ 804332 h 2597765"/>
              <a:gd name="connsiteX440" fmla="*/ 200937 w 2604155"/>
              <a:gd name="connsiteY440" fmla="*/ 788111 h 2597765"/>
              <a:gd name="connsiteX441" fmla="*/ 184192 w 2604155"/>
              <a:gd name="connsiteY441" fmla="*/ 788111 h 2597765"/>
              <a:gd name="connsiteX442" fmla="*/ 318150 w 2604155"/>
              <a:gd name="connsiteY442" fmla="*/ 982758 h 2597765"/>
              <a:gd name="connsiteX443" fmla="*/ 334895 w 2604155"/>
              <a:gd name="connsiteY443" fmla="*/ 966537 h 2597765"/>
              <a:gd name="connsiteX444" fmla="*/ 351639 w 2604155"/>
              <a:gd name="connsiteY444" fmla="*/ 950317 h 2597765"/>
              <a:gd name="connsiteX445" fmla="*/ 351639 w 2604155"/>
              <a:gd name="connsiteY445" fmla="*/ 934096 h 2597765"/>
              <a:gd name="connsiteX446" fmla="*/ 368384 w 2604155"/>
              <a:gd name="connsiteY446" fmla="*/ 917876 h 2597765"/>
              <a:gd name="connsiteX447" fmla="*/ 351639 w 2604155"/>
              <a:gd name="connsiteY447" fmla="*/ 901655 h 2597765"/>
              <a:gd name="connsiteX448" fmla="*/ 334895 w 2604155"/>
              <a:gd name="connsiteY448" fmla="*/ 901655 h 2597765"/>
              <a:gd name="connsiteX449" fmla="*/ 334894 w 2604155"/>
              <a:gd name="connsiteY449" fmla="*/ 917876 h 2597765"/>
              <a:gd name="connsiteX450" fmla="*/ 334895 w 2604155"/>
              <a:gd name="connsiteY450" fmla="*/ 934096 h 2597765"/>
              <a:gd name="connsiteX451" fmla="*/ 334895 w 2604155"/>
              <a:gd name="connsiteY451" fmla="*/ 950317 h 2597765"/>
              <a:gd name="connsiteX452" fmla="*/ 1568765 w 2604155"/>
              <a:gd name="connsiteY452" fmla="*/ 2247960 h 2597765"/>
              <a:gd name="connsiteX453" fmla="*/ 1574007 w 2604155"/>
              <a:gd name="connsiteY453" fmla="*/ 2247960 h 2597765"/>
              <a:gd name="connsiteX454" fmla="*/ 1574266 w 2604155"/>
              <a:gd name="connsiteY454" fmla="*/ 2247960 h 2597765"/>
              <a:gd name="connsiteX455" fmla="*/ 1582985 w 2604155"/>
              <a:gd name="connsiteY455" fmla="*/ 2239241 h 2597765"/>
              <a:gd name="connsiteX456" fmla="*/ 1591704 w 2604155"/>
              <a:gd name="connsiteY456" fmla="*/ 2247960 h 2597765"/>
              <a:gd name="connsiteX457" fmla="*/ 1607496 w 2604155"/>
              <a:gd name="connsiteY457" fmla="*/ 2247960 h 2597765"/>
              <a:gd name="connsiteX458" fmla="*/ 1622778 w 2604155"/>
              <a:gd name="connsiteY458" fmla="*/ 2233156 h 2597765"/>
              <a:gd name="connsiteX459" fmla="*/ 1617764 w 2604155"/>
              <a:gd name="connsiteY459" fmla="*/ 2228142 h 2597765"/>
              <a:gd name="connsiteX460" fmla="*/ 1594454 w 2604155"/>
              <a:gd name="connsiteY460" fmla="*/ 2227771 h 2597765"/>
              <a:gd name="connsiteX461" fmla="*/ 1582985 w 2604155"/>
              <a:gd name="connsiteY461" fmla="*/ 2239241 h 2597765"/>
              <a:gd name="connsiteX462" fmla="*/ 1571145 w 2604155"/>
              <a:gd name="connsiteY462" fmla="*/ 2227400 h 2597765"/>
              <a:gd name="connsiteX463" fmla="*/ 1559675 w 2604155"/>
              <a:gd name="connsiteY463" fmla="*/ 2238870 h 2597765"/>
              <a:gd name="connsiteX464" fmla="*/ 1534365 w 2604155"/>
              <a:gd name="connsiteY464" fmla="*/ 2264180 h 2597765"/>
              <a:gd name="connsiteX465" fmla="*/ 1539106 w 2604155"/>
              <a:gd name="connsiteY465" fmla="*/ 2264180 h 2597765"/>
              <a:gd name="connsiteX466" fmla="*/ 1536736 w 2604155"/>
              <a:gd name="connsiteY466" fmla="*/ 2261810 h 2597765"/>
              <a:gd name="connsiteX467" fmla="*/ 1494463 w 2604155"/>
              <a:gd name="connsiteY467" fmla="*/ 2280401 h 2597765"/>
              <a:gd name="connsiteX468" fmla="*/ 1507028 w 2604155"/>
              <a:gd name="connsiteY468" fmla="*/ 2280401 h 2597765"/>
              <a:gd name="connsiteX469" fmla="*/ 1514556 w 2604155"/>
              <a:gd name="connsiteY469" fmla="*/ 2273109 h 2597765"/>
              <a:gd name="connsiteX470" fmla="*/ 1501956 w 2604155"/>
              <a:gd name="connsiteY470" fmla="*/ 2272908 h 2597765"/>
              <a:gd name="connsiteX471" fmla="*/ 1470783 w 2604155"/>
              <a:gd name="connsiteY471" fmla="*/ 2280401 h 2597765"/>
              <a:gd name="connsiteX472" fmla="*/ 1473538 w 2604155"/>
              <a:gd name="connsiteY472" fmla="*/ 2280401 h 2597765"/>
              <a:gd name="connsiteX473" fmla="*/ 1486510 w 2604155"/>
              <a:gd name="connsiteY473" fmla="*/ 2280401 h 2597765"/>
              <a:gd name="connsiteX474" fmla="*/ 1478646 w 2604155"/>
              <a:gd name="connsiteY474" fmla="*/ 2272537 h 2597765"/>
              <a:gd name="connsiteX475" fmla="*/ 251171 w 2604155"/>
              <a:gd name="connsiteY475" fmla="*/ 1063860 h 2597765"/>
              <a:gd name="connsiteX476" fmla="*/ 267916 w 2604155"/>
              <a:gd name="connsiteY476" fmla="*/ 1063860 h 2597765"/>
              <a:gd name="connsiteX477" fmla="*/ 267916 w 2604155"/>
              <a:gd name="connsiteY477" fmla="*/ 1047640 h 2597765"/>
              <a:gd name="connsiteX478" fmla="*/ 251171 w 2604155"/>
              <a:gd name="connsiteY478" fmla="*/ 1047640 h 2597765"/>
              <a:gd name="connsiteX479" fmla="*/ 267916 w 2604155"/>
              <a:gd name="connsiteY479" fmla="*/ 1209845 h 2597765"/>
              <a:gd name="connsiteX480" fmla="*/ 284661 w 2604155"/>
              <a:gd name="connsiteY480" fmla="*/ 1209845 h 2597765"/>
              <a:gd name="connsiteX481" fmla="*/ 284661 w 2604155"/>
              <a:gd name="connsiteY481" fmla="*/ 1177404 h 2597765"/>
              <a:gd name="connsiteX482" fmla="*/ 301406 w 2604155"/>
              <a:gd name="connsiteY482" fmla="*/ 1177404 h 2597765"/>
              <a:gd name="connsiteX483" fmla="*/ 301406 w 2604155"/>
              <a:gd name="connsiteY483" fmla="*/ 1161184 h 2597765"/>
              <a:gd name="connsiteX484" fmla="*/ 301406 w 2604155"/>
              <a:gd name="connsiteY484" fmla="*/ 1144963 h 2597765"/>
              <a:gd name="connsiteX485" fmla="*/ 301406 w 2604155"/>
              <a:gd name="connsiteY485" fmla="*/ 1128743 h 2597765"/>
              <a:gd name="connsiteX486" fmla="*/ 318151 w 2604155"/>
              <a:gd name="connsiteY486" fmla="*/ 1112522 h 2597765"/>
              <a:gd name="connsiteX487" fmla="*/ 318151 w 2604155"/>
              <a:gd name="connsiteY487" fmla="*/ 1096301 h 2597765"/>
              <a:gd name="connsiteX488" fmla="*/ 318151 w 2604155"/>
              <a:gd name="connsiteY488" fmla="*/ 1080081 h 2597765"/>
              <a:gd name="connsiteX489" fmla="*/ 318151 w 2604155"/>
              <a:gd name="connsiteY489" fmla="*/ 1063860 h 2597765"/>
              <a:gd name="connsiteX490" fmla="*/ 334896 w 2604155"/>
              <a:gd name="connsiteY490" fmla="*/ 1047640 h 2597765"/>
              <a:gd name="connsiteX491" fmla="*/ 334895 w 2604155"/>
              <a:gd name="connsiteY491" fmla="*/ 1031419 h 2597765"/>
              <a:gd name="connsiteX492" fmla="*/ 318151 w 2604155"/>
              <a:gd name="connsiteY492" fmla="*/ 1031419 h 2597765"/>
              <a:gd name="connsiteX493" fmla="*/ 301406 w 2604155"/>
              <a:gd name="connsiteY493" fmla="*/ 1031419 h 2597765"/>
              <a:gd name="connsiteX494" fmla="*/ 301406 w 2604155"/>
              <a:gd name="connsiteY494" fmla="*/ 1047640 h 2597765"/>
              <a:gd name="connsiteX495" fmla="*/ 284661 w 2604155"/>
              <a:gd name="connsiteY495" fmla="*/ 1080081 h 2597765"/>
              <a:gd name="connsiteX496" fmla="*/ 284661 w 2604155"/>
              <a:gd name="connsiteY496" fmla="*/ 1096301 h 2597765"/>
              <a:gd name="connsiteX497" fmla="*/ 284661 w 2604155"/>
              <a:gd name="connsiteY497" fmla="*/ 1112522 h 2597765"/>
              <a:gd name="connsiteX498" fmla="*/ 284661 w 2604155"/>
              <a:gd name="connsiteY498" fmla="*/ 1144963 h 2597765"/>
              <a:gd name="connsiteX499" fmla="*/ 284661 w 2604155"/>
              <a:gd name="connsiteY499" fmla="*/ 1161184 h 2597765"/>
              <a:gd name="connsiteX500" fmla="*/ 267916 w 2604155"/>
              <a:gd name="connsiteY500" fmla="*/ 1177404 h 2597765"/>
              <a:gd name="connsiteX501" fmla="*/ 284661 w 2604155"/>
              <a:gd name="connsiteY501" fmla="*/ 1177404 h 2597765"/>
              <a:gd name="connsiteX502" fmla="*/ 267917 w 2604155"/>
              <a:gd name="connsiteY502" fmla="*/ 1193625 h 2597765"/>
              <a:gd name="connsiteX503" fmla="*/ 234427 w 2604155"/>
              <a:gd name="connsiteY503" fmla="*/ 1185515 h 2597765"/>
              <a:gd name="connsiteX504" fmla="*/ 242799 w 2604155"/>
              <a:gd name="connsiteY504" fmla="*/ 1193626 h 2597765"/>
              <a:gd name="connsiteX505" fmla="*/ 251172 w 2604155"/>
              <a:gd name="connsiteY505" fmla="*/ 1185515 h 2597765"/>
              <a:gd name="connsiteX506" fmla="*/ 242800 w 2604155"/>
              <a:gd name="connsiteY506" fmla="*/ 1177404 h 2597765"/>
              <a:gd name="connsiteX507" fmla="*/ 234427 w 2604155"/>
              <a:gd name="connsiteY507" fmla="*/ 1185515 h 2597765"/>
              <a:gd name="connsiteX508" fmla="*/ 267916 w 2604155"/>
              <a:gd name="connsiteY508" fmla="*/ 1242287 h 2597765"/>
              <a:gd name="connsiteX509" fmla="*/ 284661 w 2604155"/>
              <a:gd name="connsiteY509" fmla="*/ 1242287 h 2597765"/>
              <a:gd name="connsiteX510" fmla="*/ 284661 w 2604155"/>
              <a:gd name="connsiteY510" fmla="*/ 1226066 h 2597765"/>
              <a:gd name="connsiteX511" fmla="*/ 217682 w 2604155"/>
              <a:gd name="connsiteY511" fmla="*/ 1274727 h 2597765"/>
              <a:gd name="connsiteX512" fmla="*/ 234427 w 2604155"/>
              <a:gd name="connsiteY512" fmla="*/ 1274727 h 2597765"/>
              <a:gd name="connsiteX513" fmla="*/ 234427 w 2604155"/>
              <a:gd name="connsiteY513" fmla="*/ 1258507 h 2597765"/>
              <a:gd name="connsiteX514" fmla="*/ 234427 w 2604155"/>
              <a:gd name="connsiteY514" fmla="*/ 1242286 h 2597765"/>
              <a:gd name="connsiteX515" fmla="*/ 234427 w 2604155"/>
              <a:gd name="connsiteY515" fmla="*/ 1226066 h 2597765"/>
              <a:gd name="connsiteX516" fmla="*/ 234427 w 2604155"/>
              <a:gd name="connsiteY516" fmla="*/ 1209845 h 2597765"/>
              <a:gd name="connsiteX517" fmla="*/ 234427 w 2604155"/>
              <a:gd name="connsiteY517" fmla="*/ 1193624 h 2597765"/>
              <a:gd name="connsiteX518" fmla="*/ 217682 w 2604155"/>
              <a:gd name="connsiteY518" fmla="*/ 1193624 h 2597765"/>
              <a:gd name="connsiteX519" fmla="*/ 217682 w 2604155"/>
              <a:gd name="connsiteY519" fmla="*/ 1209845 h 2597765"/>
              <a:gd name="connsiteX520" fmla="*/ 217682 w 2604155"/>
              <a:gd name="connsiteY520" fmla="*/ 1226066 h 2597765"/>
              <a:gd name="connsiteX521" fmla="*/ 217682 w 2604155"/>
              <a:gd name="connsiteY521" fmla="*/ 1242287 h 2597765"/>
              <a:gd name="connsiteX522" fmla="*/ 234427 w 2604155"/>
              <a:gd name="connsiteY522" fmla="*/ 1242286 h 2597765"/>
              <a:gd name="connsiteX523" fmla="*/ 217682 w 2604155"/>
              <a:gd name="connsiteY523" fmla="*/ 1258507 h 2597765"/>
              <a:gd name="connsiteX524" fmla="*/ 234427 w 2604155"/>
              <a:gd name="connsiteY524" fmla="*/ 1323389 h 2597765"/>
              <a:gd name="connsiteX525" fmla="*/ 251172 w 2604155"/>
              <a:gd name="connsiteY525" fmla="*/ 1323389 h 2597765"/>
              <a:gd name="connsiteX526" fmla="*/ 267917 w 2604155"/>
              <a:gd name="connsiteY526" fmla="*/ 1323389 h 2597765"/>
              <a:gd name="connsiteX527" fmla="*/ 284661 w 2604155"/>
              <a:gd name="connsiteY527" fmla="*/ 1323389 h 2597765"/>
              <a:gd name="connsiteX528" fmla="*/ 284661 w 2604155"/>
              <a:gd name="connsiteY528" fmla="*/ 1339609 h 2597765"/>
              <a:gd name="connsiteX529" fmla="*/ 284661 w 2604155"/>
              <a:gd name="connsiteY529" fmla="*/ 1355830 h 2597765"/>
              <a:gd name="connsiteX530" fmla="*/ 301406 w 2604155"/>
              <a:gd name="connsiteY530" fmla="*/ 1355830 h 2597765"/>
              <a:gd name="connsiteX531" fmla="*/ 301406 w 2604155"/>
              <a:gd name="connsiteY531" fmla="*/ 1339609 h 2597765"/>
              <a:gd name="connsiteX532" fmla="*/ 301406 w 2604155"/>
              <a:gd name="connsiteY532" fmla="*/ 1323389 h 2597765"/>
              <a:gd name="connsiteX533" fmla="*/ 301406 w 2604155"/>
              <a:gd name="connsiteY533" fmla="*/ 1307169 h 2597765"/>
              <a:gd name="connsiteX534" fmla="*/ 284661 w 2604155"/>
              <a:gd name="connsiteY534" fmla="*/ 1258507 h 2597765"/>
              <a:gd name="connsiteX535" fmla="*/ 267917 w 2604155"/>
              <a:gd name="connsiteY535" fmla="*/ 1258507 h 2597765"/>
              <a:gd name="connsiteX536" fmla="*/ 267916 w 2604155"/>
              <a:gd name="connsiteY536" fmla="*/ 1274727 h 2597765"/>
              <a:gd name="connsiteX537" fmla="*/ 284661 w 2604155"/>
              <a:gd name="connsiteY537" fmla="*/ 1290948 h 2597765"/>
              <a:gd name="connsiteX538" fmla="*/ 284661 w 2604155"/>
              <a:gd name="connsiteY538" fmla="*/ 1307169 h 2597765"/>
              <a:gd name="connsiteX539" fmla="*/ 267916 w 2604155"/>
              <a:gd name="connsiteY539" fmla="*/ 1307169 h 2597765"/>
              <a:gd name="connsiteX540" fmla="*/ 251172 w 2604155"/>
              <a:gd name="connsiteY540" fmla="*/ 1307168 h 2597765"/>
              <a:gd name="connsiteX541" fmla="*/ 234427 w 2604155"/>
              <a:gd name="connsiteY541" fmla="*/ 1307168 h 2597765"/>
              <a:gd name="connsiteX542" fmla="*/ 418619 w 2604155"/>
              <a:gd name="connsiteY542" fmla="*/ 1745124 h 2597765"/>
              <a:gd name="connsiteX543" fmla="*/ 431072 w 2604155"/>
              <a:gd name="connsiteY543" fmla="*/ 1757187 h 2597765"/>
              <a:gd name="connsiteX544" fmla="*/ 433382 w 2604155"/>
              <a:gd name="connsiteY544" fmla="*/ 1754878 h 2597765"/>
              <a:gd name="connsiteX545" fmla="*/ 445223 w 2604155"/>
              <a:gd name="connsiteY545" fmla="*/ 1766718 h 2597765"/>
              <a:gd name="connsiteX546" fmla="*/ 456069 w 2604155"/>
              <a:gd name="connsiteY546" fmla="*/ 1777564 h 2597765"/>
              <a:gd name="connsiteX547" fmla="*/ 468853 w 2604155"/>
              <a:gd name="connsiteY547" fmla="*/ 1777564 h 2597765"/>
              <a:gd name="connsiteX548" fmla="*/ 468853 w 2604155"/>
              <a:gd name="connsiteY548" fmla="*/ 1761344 h 2597765"/>
              <a:gd name="connsiteX549" fmla="*/ 468853 w 2604155"/>
              <a:gd name="connsiteY549" fmla="*/ 1745124 h 2597765"/>
              <a:gd name="connsiteX550" fmla="*/ 452108 w 2604155"/>
              <a:gd name="connsiteY550" fmla="*/ 1728903 h 2597765"/>
              <a:gd name="connsiteX551" fmla="*/ 435363 w 2604155"/>
              <a:gd name="connsiteY551" fmla="*/ 1712682 h 2597765"/>
              <a:gd name="connsiteX552" fmla="*/ 418619 w 2604155"/>
              <a:gd name="connsiteY552" fmla="*/ 1696462 h 2597765"/>
              <a:gd name="connsiteX553" fmla="*/ 418619 w 2604155"/>
              <a:gd name="connsiteY553" fmla="*/ 1680241 h 2597765"/>
              <a:gd name="connsiteX554" fmla="*/ 401874 w 2604155"/>
              <a:gd name="connsiteY554" fmla="*/ 1680241 h 2597765"/>
              <a:gd name="connsiteX555" fmla="*/ 401874 w 2604155"/>
              <a:gd name="connsiteY555" fmla="*/ 1696462 h 2597765"/>
              <a:gd name="connsiteX556" fmla="*/ 418619 w 2604155"/>
              <a:gd name="connsiteY556" fmla="*/ 1712683 h 2597765"/>
              <a:gd name="connsiteX557" fmla="*/ 418619 w 2604155"/>
              <a:gd name="connsiteY557" fmla="*/ 1728903 h 2597765"/>
              <a:gd name="connsiteX558" fmla="*/ 401874 w 2604155"/>
              <a:gd name="connsiteY558" fmla="*/ 2247960 h 2597765"/>
              <a:gd name="connsiteX559" fmla="*/ 401874 w 2604155"/>
              <a:gd name="connsiteY559" fmla="*/ 2215518 h 2597765"/>
              <a:gd name="connsiteX560" fmla="*/ 368385 w 2604155"/>
              <a:gd name="connsiteY560" fmla="*/ 2199298 h 2597765"/>
              <a:gd name="connsiteX561" fmla="*/ 368385 w 2604155"/>
              <a:gd name="connsiteY561" fmla="*/ 2183078 h 2597765"/>
              <a:gd name="connsiteX562" fmla="*/ 351640 w 2604155"/>
              <a:gd name="connsiteY562" fmla="*/ 2183078 h 2597765"/>
              <a:gd name="connsiteX563" fmla="*/ 334895 w 2604155"/>
              <a:gd name="connsiteY563" fmla="*/ 2150637 h 2597765"/>
              <a:gd name="connsiteX564" fmla="*/ 318150 w 2604155"/>
              <a:gd name="connsiteY564" fmla="*/ 2134416 h 2597765"/>
              <a:gd name="connsiteX565" fmla="*/ 318150 w 2604155"/>
              <a:gd name="connsiteY565" fmla="*/ 2118196 h 2597765"/>
              <a:gd name="connsiteX566" fmla="*/ 301406 w 2604155"/>
              <a:gd name="connsiteY566" fmla="*/ 2101975 h 2597765"/>
              <a:gd name="connsiteX567" fmla="*/ 301406 w 2604155"/>
              <a:gd name="connsiteY567" fmla="*/ 2085754 h 2597765"/>
              <a:gd name="connsiteX568" fmla="*/ 284661 w 2604155"/>
              <a:gd name="connsiteY568" fmla="*/ 2085754 h 2597765"/>
              <a:gd name="connsiteX569" fmla="*/ 284661 w 2604155"/>
              <a:gd name="connsiteY569" fmla="*/ 2069534 h 2597765"/>
              <a:gd name="connsiteX570" fmla="*/ 267916 w 2604155"/>
              <a:gd name="connsiteY570" fmla="*/ 2069534 h 2597765"/>
              <a:gd name="connsiteX571" fmla="*/ 267916 w 2604155"/>
              <a:gd name="connsiteY571" fmla="*/ 2053313 h 2597765"/>
              <a:gd name="connsiteX572" fmla="*/ 251171 w 2604155"/>
              <a:gd name="connsiteY572" fmla="*/ 2053313 h 2597765"/>
              <a:gd name="connsiteX573" fmla="*/ 251171 w 2604155"/>
              <a:gd name="connsiteY573" fmla="*/ 2037093 h 2597765"/>
              <a:gd name="connsiteX574" fmla="*/ 234427 w 2604155"/>
              <a:gd name="connsiteY574" fmla="*/ 2020872 h 2597765"/>
              <a:gd name="connsiteX575" fmla="*/ 234427 w 2604155"/>
              <a:gd name="connsiteY575" fmla="*/ 2004652 h 2597765"/>
              <a:gd name="connsiteX576" fmla="*/ 234427 w 2604155"/>
              <a:gd name="connsiteY576" fmla="*/ 1972211 h 2597765"/>
              <a:gd name="connsiteX577" fmla="*/ 217682 w 2604155"/>
              <a:gd name="connsiteY577" fmla="*/ 1955990 h 2597765"/>
              <a:gd name="connsiteX578" fmla="*/ 200937 w 2604155"/>
              <a:gd name="connsiteY578" fmla="*/ 1939770 h 2597765"/>
              <a:gd name="connsiteX579" fmla="*/ 184192 w 2604155"/>
              <a:gd name="connsiteY579" fmla="*/ 1923549 h 2597765"/>
              <a:gd name="connsiteX580" fmla="*/ 184192 w 2604155"/>
              <a:gd name="connsiteY580" fmla="*/ 1907328 h 2597765"/>
              <a:gd name="connsiteX581" fmla="*/ 184192 w 2604155"/>
              <a:gd name="connsiteY581" fmla="*/ 1891108 h 2597765"/>
              <a:gd name="connsiteX582" fmla="*/ 184192 w 2604155"/>
              <a:gd name="connsiteY582" fmla="*/ 1874887 h 2597765"/>
              <a:gd name="connsiteX583" fmla="*/ 167448 w 2604155"/>
              <a:gd name="connsiteY583" fmla="*/ 1858667 h 2597765"/>
              <a:gd name="connsiteX584" fmla="*/ 150703 w 2604155"/>
              <a:gd name="connsiteY584" fmla="*/ 1842446 h 2597765"/>
              <a:gd name="connsiteX585" fmla="*/ 150703 w 2604155"/>
              <a:gd name="connsiteY585" fmla="*/ 1826226 h 2597765"/>
              <a:gd name="connsiteX586" fmla="*/ 150703 w 2604155"/>
              <a:gd name="connsiteY586" fmla="*/ 1810005 h 2597765"/>
              <a:gd name="connsiteX587" fmla="*/ 133958 w 2604155"/>
              <a:gd name="connsiteY587" fmla="*/ 1793784 h 2597765"/>
              <a:gd name="connsiteX588" fmla="*/ 117213 w 2604155"/>
              <a:gd name="connsiteY588" fmla="*/ 1777565 h 2597765"/>
              <a:gd name="connsiteX589" fmla="*/ 117213 w 2604155"/>
              <a:gd name="connsiteY589" fmla="*/ 1761344 h 2597765"/>
              <a:gd name="connsiteX590" fmla="*/ 100469 w 2604155"/>
              <a:gd name="connsiteY590" fmla="*/ 1761344 h 2597765"/>
              <a:gd name="connsiteX591" fmla="*/ 100469 w 2604155"/>
              <a:gd name="connsiteY591" fmla="*/ 1745123 h 2597765"/>
              <a:gd name="connsiteX592" fmla="*/ 100469 w 2604155"/>
              <a:gd name="connsiteY592" fmla="*/ 1728902 h 2597765"/>
              <a:gd name="connsiteX593" fmla="*/ 100469 w 2604155"/>
              <a:gd name="connsiteY593" fmla="*/ 1712682 h 2597765"/>
              <a:gd name="connsiteX594" fmla="*/ 83724 w 2604155"/>
              <a:gd name="connsiteY594" fmla="*/ 1712682 h 2597765"/>
              <a:gd name="connsiteX595" fmla="*/ 83724 w 2604155"/>
              <a:gd name="connsiteY595" fmla="*/ 1696462 h 2597765"/>
              <a:gd name="connsiteX596" fmla="*/ 83724 w 2604155"/>
              <a:gd name="connsiteY596" fmla="*/ 1680241 h 2597765"/>
              <a:gd name="connsiteX597" fmla="*/ 83724 w 2604155"/>
              <a:gd name="connsiteY597" fmla="*/ 1664020 h 2597765"/>
              <a:gd name="connsiteX598" fmla="*/ 83724 w 2604155"/>
              <a:gd name="connsiteY598" fmla="*/ 1647800 h 2597765"/>
              <a:gd name="connsiteX599" fmla="*/ 66979 w 2604155"/>
              <a:gd name="connsiteY599" fmla="*/ 1631579 h 2597765"/>
              <a:gd name="connsiteX600" fmla="*/ 50234 w 2604155"/>
              <a:gd name="connsiteY600" fmla="*/ 1599138 h 2597765"/>
              <a:gd name="connsiteX601" fmla="*/ 50234 w 2604155"/>
              <a:gd name="connsiteY601" fmla="*/ 1582918 h 2597765"/>
              <a:gd name="connsiteX602" fmla="*/ 50234 w 2604155"/>
              <a:gd name="connsiteY602" fmla="*/ 1566697 h 2597765"/>
              <a:gd name="connsiteX603" fmla="*/ 50234 w 2604155"/>
              <a:gd name="connsiteY603" fmla="*/ 1550476 h 2597765"/>
              <a:gd name="connsiteX604" fmla="*/ 50234 w 2604155"/>
              <a:gd name="connsiteY604" fmla="*/ 1534256 h 2597765"/>
              <a:gd name="connsiteX605" fmla="*/ 33490 w 2604155"/>
              <a:gd name="connsiteY605" fmla="*/ 1534256 h 2597765"/>
              <a:gd name="connsiteX606" fmla="*/ 33490 w 2604155"/>
              <a:gd name="connsiteY606" fmla="*/ 1518036 h 2597765"/>
              <a:gd name="connsiteX607" fmla="*/ 33490 w 2604155"/>
              <a:gd name="connsiteY607" fmla="*/ 1501815 h 2597765"/>
              <a:gd name="connsiteX608" fmla="*/ 16745 w 2604155"/>
              <a:gd name="connsiteY608" fmla="*/ 1501815 h 2597765"/>
              <a:gd name="connsiteX609" fmla="*/ 33490 w 2604155"/>
              <a:gd name="connsiteY609" fmla="*/ 1469374 h 2597765"/>
              <a:gd name="connsiteX610" fmla="*/ 33490 w 2604155"/>
              <a:gd name="connsiteY610" fmla="*/ 1436933 h 2597765"/>
              <a:gd name="connsiteX611" fmla="*/ 33490 w 2604155"/>
              <a:gd name="connsiteY611" fmla="*/ 1420712 h 2597765"/>
              <a:gd name="connsiteX612" fmla="*/ 16745 w 2604155"/>
              <a:gd name="connsiteY612" fmla="*/ 1404492 h 2597765"/>
              <a:gd name="connsiteX613" fmla="*/ 16745 w 2604155"/>
              <a:gd name="connsiteY613" fmla="*/ 1388271 h 2597765"/>
              <a:gd name="connsiteX614" fmla="*/ 33490 w 2604155"/>
              <a:gd name="connsiteY614" fmla="*/ 1372051 h 2597765"/>
              <a:gd name="connsiteX615" fmla="*/ 16745 w 2604155"/>
              <a:gd name="connsiteY615" fmla="*/ 1355830 h 2597765"/>
              <a:gd name="connsiteX616" fmla="*/ 16745 w 2604155"/>
              <a:gd name="connsiteY616" fmla="*/ 1339610 h 2597765"/>
              <a:gd name="connsiteX617" fmla="*/ 0 w 2604155"/>
              <a:gd name="connsiteY617" fmla="*/ 1307169 h 2597765"/>
              <a:gd name="connsiteX618" fmla="*/ 16745 w 2604155"/>
              <a:gd name="connsiteY618" fmla="*/ 1307169 h 2597765"/>
              <a:gd name="connsiteX619" fmla="*/ 0 w 2604155"/>
              <a:gd name="connsiteY619" fmla="*/ 1290948 h 2597765"/>
              <a:gd name="connsiteX620" fmla="*/ 16745 w 2604155"/>
              <a:gd name="connsiteY620" fmla="*/ 1274728 h 2597765"/>
              <a:gd name="connsiteX621" fmla="*/ 16745 w 2604155"/>
              <a:gd name="connsiteY621" fmla="*/ 1258507 h 2597765"/>
              <a:gd name="connsiteX622" fmla="*/ 0 w 2604155"/>
              <a:gd name="connsiteY622" fmla="*/ 1258507 h 2597765"/>
              <a:gd name="connsiteX623" fmla="*/ 16745 w 2604155"/>
              <a:gd name="connsiteY623" fmla="*/ 1242287 h 2597765"/>
              <a:gd name="connsiteX624" fmla="*/ 16745 w 2604155"/>
              <a:gd name="connsiteY624" fmla="*/ 1226066 h 2597765"/>
              <a:gd name="connsiteX625" fmla="*/ 0 w 2604155"/>
              <a:gd name="connsiteY625" fmla="*/ 1209845 h 2597765"/>
              <a:gd name="connsiteX626" fmla="*/ 16745 w 2604155"/>
              <a:gd name="connsiteY626" fmla="*/ 1193624 h 2597765"/>
              <a:gd name="connsiteX627" fmla="*/ 16745 w 2604155"/>
              <a:gd name="connsiteY627" fmla="*/ 1177405 h 2597765"/>
              <a:gd name="connsiteX628" fmla="*/ 16745 w 2604155"/>
              <a:gd name="connsiteY628" fmla="*/ 1161184 h 2597765"/>
              <a:gd name="connsiteX629" fmla="*/ 16745 w 2604155"/>
              <a:gd name="connsiteY629" fmla="*/ 1144963 h 2597765"/>
              <a:gd name="connsiteX630" fmla="*/ 16745 w 2604155"/>
              <a:gd name="connsiteY630" fmla="*/ 1128742 h 2597765"/>
              <a:gd name="connsiteX631" fmla="*/ 16745 w 2604155"/>
              <a:gd name="connsiteY631" fmla="*/ 1112522 h 2597765"/>
              <a:gd name="connsiteX632" fmla="*/ 16745 w 2604155"/>
              <a:gd name="connsiteY632" fmla="*/ 1096302 h 2597765"/>
              <a:gd name="connsiteX633" fmla="*/ 33490 w 2604155"/>
              <a:gd name="connsiteY633" fmla="*/ 1096302 h 2597765"/>
              <a:gd name="connsiteX634" fmla="*/ 50234 w 2604155"/>
              <a:gd name="connsiteY634" fmla="*/ 1096302 h 2597765"/>
              <a:gd name="connsiteX635" fmla="*/ 50234 w 2604155"/>
              <a:gd name="connsiteY635" fmla="*/ 1080081 h 2597765"/>
              <a:gd name="connsiteX636" fmla="*/ 66979 w 2604155"/>
              <a:gd name="connsiteY636" fmla="*/ 1080081 h 2597765"/>
              <a:gd name="connsiteX637" fmla="*/ 66979 w 2604155"/>
              <a:gd name="connsiteY637" fmla="*/ 1063860 h 2597765"/>
              <a:gd name="connsiteX638" fmla="*/ 66979 w 2604155"/>
              <a:gd name="connsiteY638" fmla="*/ 1047640 h 2597765"/>
              <a:gd name="connsiteX639" fmla="*/ 66979 w 2604155"/>
              <a:gd name="connsiteY639" fmla="*/ 1031419 h 2597765"/>
              <a:gd name="connsiteX640" fmla="*/ 66979 w 2604155"/>
              <a:gd name="connsiteY640" fmla="*/ 1015199 h 2597765"/>
              <a:gd name="connsiteX641" fmla="*/ 66979 w 2604155"/>
              <a:gd name="connsiteY641" fmla="*/ 998978 h 2597765"/>
              <a:gd name="connsiteX642" fmla="*/ 66979 w 2604155"/>
              <a:gd name="connsiteY642" fmla="*/ 982758 h 2597765"/>
              <a:gd name="connsiteX643" fmla="*/ 83724 w 2604155"/>
              <a:gd name="connsiteY643" fmla="*/ 966537 h 2597765"/>
              <a:gd name="connsiteX644" fmla="*/ 83724 w 2604155"/>
              <a:gd name="connsiteY644" fmla="*/ 950317 h 2597765"/>
              <a:gd name="connsiteX645" fmla="*/ 66979 w 2604155"/>
              <a:gd name="connsiteY645" fmla="*/ 950317 h 2597765"/>
              <a:gd name="connsiteX646" fmla="*/ 83724 w 2604155"/>
              <a:gd name="connsiteY646" fmla="*/ 934096 h 2597765"/>
              <a:gd name="connsiteX647" fmla="*/ 83724 w 2604155"/>
              <a:gd name="connsiteY647" fmla="*/ 917876 h 2597765"/>
              <a:gd name="connsiteX648" fmla="*/ 83724 w 2604155"/>
              <a:gd name="connsiteY648" fmla="*/ 901655 h 2597765"/>
              <a:gd name="connsiteX649" fmla="*/ 83724 w 2604155"/>
              <a:gd name="connsiteY649" fmla="*/ 885435 h 2597765"/>
              <a:gd name="connsiteX650" fmla="*/ 83724 w 2604155"/>
              <a:gd name="connsiteY650" fmla="*/ 869214 h 2597765"/>
              <a:gd name="connsiteX651" fmla="*/ 83724 w 2604155"/>
              <a:gd name="connsiteY651" fmla="*/ 852994 h 2597765"/>
              <a:gd name="connsiteX652" fmla="*/ 83724 w 2604155"/>
              <a:gd name="connsiteY652" fmla="*/ 820552 h 2597765"/>
              <a:gd name="connsiteX653" fmla="*/ 100469 w 2604155"/>
              <a:gd name="connsiteY653" fmla="*/ 820552 h 2597765"/>
              <a:gd name="connsiteX654" fmla="*/ 100469 w 2604155"/>
              <a:gd name="connsiteY654" fmla="*/ 788111 h 2597765"/>
              <a:gd name="connsiteX655" fmla="*/ 117213 w 2604155"/>
              <a:gd name="connsiteY655" fmla="*/ 755670 h 2597765"/>
              <a:gd name="connsiteX656" fmla="*/ 117213 w 2604155"/>
              <a:gd name="connsiteY656" fmla="*/ 739450 h 2597765"/>
              <a:gd name="connsiteX657" fmla="*/ 117213 w 2604155"/>
              <a:gd name="connsiteY657" fmla="*/ 723229 h 2597765"/>
              <a:gd name="connsiteX658" fmla="*/ 133958 w 2604155"/>
              <a:gd name="connsiteY658" fmla="*/ 723229 h 2597765"/>
              <a:gd name="connsiteX659" fmla="*/ 133958 w 2604155"/>
              <a:gd name="connsiteY659" fmla="*/ 707009 h 2597765"/>
              <a:gd name="connsiteX660" fmla="*/ 150703 w 2604155"/>
              <a:gd name="connsiteY660" fmla="*/ 690788 h 2597765"/>
              <a:gd name="connsiteX661" fmla="*/ 167448 w 2604155"/>
              <a:gd name="connsiteY661" fmla="*/ 674568 h 2597765"/>
              <a:gd name="connsiteX662" fmla="*/ 167448 w 2604155"/>
              <a:gd name="connsiteY662" fmla="*/ 658347 h 2597765"/>
              <a:gd name="connsiteX663" fmla="*/ 167448 w 2604155"/>
              <a:gd name="connsiteY663" fmla="*/ 642126 h 2597765"/>
              <a:gd name="connsiteX664" fmla="*/ 184192 w 2604155"/>
              <a:gd name="connsiteY664" fmla="*/ 642127 h 2597765"/>
              <a:gd name="connsiteX665" fmla="*/ 184192 w 2604155"/>
              <a:gd name="connsiteY665" fmla="*/ 625906 h 2597765"/>
              <a:gd name="connsiteX666" fmla="*/ 184192 w 2604155"/>
              <a:gd name="connsiteY666" fmla="*/ 609685 h 2597765"/>
              <a:gd name="connsiteX667" fmla="*/ 200937 w 2604155"/>
              <a:gd name="connsiteY667" fmla="*/ 609685 h 2597765"/>
              <a:gd name="connsiteX668" fmla="*/ 200937 w 2604155"/>
              <a:gd name="connsiteY668" fmla="*/ 593465 h 2597765"/>
              <a:gd name="connsiteX669" fmla="*/ 217682 w 2604155"/>
              <a:gd name="connsiteY669" fmla="*/ 577244 h 2597765"/>
              <a:gd name="connsiteX670" fmla="*/ 217682 w 2604155"/>
              <a:gd name="connsiteY670" fmla="*/ 561024 h 2597765"/>
              <a:gd name="connsiteX671" fmla="*/ 234427 w 2604155"/>
              <a:gd name="connsiteY671" fmla="*/ 561024 h 2597765"/>
              <a:gd name="connsiteX672" fmla="*/ 234427 w 2604155"/>
              <a:gd name="connsiteY672" fmla="*/ 544803 h 2597765"/>
              <a:gd name="connsiteX673" fmla="*/ 234427 w 2604155"/>
              <a:gd name="connsiteY673" fmla="*/ 528583 h 2597765"/>
              <a:gd name="connsiteX674" fmla="*/ 234427 w 2604155"/>
              <a:gd name="connsiteY674" fmla="*/ 512362 h 2597765"/>
              <a:gd name="connsiteX675" fmla="*/ 267916 w 2604155"/>
              <a:gd name="connsiteY675" fmla="*/ 496142 h 2597765"/>
              <a:gd name="connsiteX676" fmla="*/ 267916 w 2604155"/>
              <a:gd name="connsiteY676" fmla="*/ 479921 h 2597765"/>
              <a:gd name="connsiteX677" fmla="*/ 284661 w 2604155"/>
              <a:gd name="connsiteY677" fmla="*/ 447480 h 2597765"/>
              <a:gd name="connsiteX678" fmla="*/ 301406 w 2604155"/>
              <a:gd name="connsiteY678" fmla="*/ 447480 h 2597765"/>
              <a:gd name="connsiteX679" fmla="*/ 301406 w 2604155"/>
              <a:gd name="connsiteY679" fmla="*/ 431259 h 2597765"/>
              <a:gd name="connsiteX680" fmla="*/ 318150 w 2604155"/>
              <a:gd name="connsiteY680" fmla="*/ 431259 h 2597765"/>
              <a:gd name="connsiteX681" fmla="*/ 334895 w 2604155"/>
              <a:gd name="connsiteY681" fmla="*/ 431259 h 2597765"/>
              <a:gd name="connsiteX682" fmla="*/ 334895 w 2604155"/>
              <a:gd name="connsiteY682" fmla="*/ 415039 h 2597765"/>
              <a:gd name="connsiteX683" fmla="*/ 351640 w 2604155"/>
              <a:gd name="connsiteY683" fmla="*/ 415039 h 2597765"/>
              <a:gd name="connsiteX684" fmla="*/ 368385 w 2604155"/>
              <a:gd name="connsiteY684" fmla="*/ 398819 h 2597765"/>
              <a:gd name="connsiteX685" fmla="*/ 385130 w 2604155"/>
              <a:gd name="connsiteY685" fmla="*/ 382598 h 2597765"/>
              <a:gd name="connsiteX686" fmla="*/ 401874 w 2604155"/>
              <a:gd name="connsiteY686" fmla="*/ 366377 h 2597765"/>
              <a:gd name="connsiteX687" fmla="*/ 401874 w 2604155"/>
              <a:gd name="connsiteY687" fmla="*/ 350157 h 2597765"/>
              <a:gd name="connsiteX688" fmla="*/ 418619 w 2604155"/>
              <a:gd name="connsiteY688" fmla="*/ 333937 h 2597765"/>
              <a:gd name="connsiteX689" fmla="*/ 435364 w 2604155"/>
              <a:gd name="connsiteY689" fmla="*/ 317716 h 2597765"/>
              <a:gd name="connsiteX690" fmla="*/ 468853 w 2604155"/>
              <a:gd name="connsiteY690" fmla="*/ 301495 h 2597765"/>
              <a:gd name="connsiteX691" fmla="*/ 502343 w 2604155"/>
              <a:gd name="connsiteY691" fmla="*/ 285275 h 2597765"/>
              <a:gd name="connsiteX692" fmla="*/ 535832 w 2604155"/>
              <a:gd name="connsiteY692" fmla="*/ 269054 h 2597765"/>
              <a:gd name="connsiteX693" fmla="*/ 552577 w 2604155"/>
              <a:gd name="connsiteY693" fmla="*/ 236613 h 2597765"/>
              <a:gd name="connsiteX694" fmla="*/ 569322 w 2604155"/>
              <a:gd name="connsiteY694" fmla="*/ 236613 h 2597765"/>
              <a:gd name="connsiteX695" fmla="*/ 569322 w 2604155"/>
              <a:gd name="connsiteY695" fmla="*/ 220393 h 2597765"/>
              <a:gd name="connsiteX696" fmla="*/ 586066 w 2604155"/>
              <a:gd name="connsiteY696" fmla="*/ 220392 h 2597765"/>
              <a:gd name="connsiteX697" fmla="*/ 602811 w 2604155"/>
              <a:gd name="connsiteY697" fmla="*/ 220393 h 2597765"/>
              <a:gd name="connsiteX698" fmla="*/ 619556 w 2604155"/>
              <a:gd name="connsiteY698" fmla="*/ 204172 h 2597765"/>
              <a:gd name="connsiteX699" fmla="*/ 634290 w 2604155"/>
              <a:gd name="connsiteY699" fmla="*/ 204172 h 2597765"/>
              <a:gd name="connsiteX700" fmla="*/ 641647 w 2604155"/>
              <a:gd name="connsiteY700" fmla="*/ 196815 h 2597765"/>
              <a:gd name="connsiteX701" fmla="*/ 643859 w 2604155"/>
              <a:gd name="connsiteY701" fmla="*/ 196851 h 2597765"/>
              <a:gd name="connsiteX702" fmla="*/ 653046 w 2604155"/>
              <a:gd name="connsiteY702" fmla="*/ 187951 h 2597765"/>
              <a:gd name="connsiteX703" fmla="*/ 686535 w 2604155"/>
              <a:gd name="connsiteY703" fmla="*/ 171731 h 2597765"/>
              <a:gd name="connsiteX704" fmla="*/ 720025 w 2604155"/>
              <a:gd name="connsiteY704" fmla="*/ 155510 h 2597765"/>
              <a:gd name="connsiteX705" fmla="*/ 720025 w 2604155"/>
              <a:gd name="connsiteY705" fmla="*/ 139290 h 2597765"/>
              <a:gd name="connsiteX706" fmla="*/ 703280 w 2604155"/>
              <a:gd name="connsiteY706" fmla="*/ 139290 h 2597765"/>
              <a:gd name="connsiteX707" fmla="*/ 686535 w 2604155"/>
              <a:gd name="connsiteY707" fmla="*/ 155511 h 2597765"/>
              <a:gd name="connsiteX708" fmla="*/ 669790 w 2604155"/>
              <a:gd name="connsiteY708" fmla="*/ 155511 h 2597765"/>
              <a:gd name="connsiteX709" fmla="*/ 653046 w 2604155"/>
              <a:gd name="connsiteY709" fmla="*/ 155511 h 2597765"/>
              <a:gd name="connsiteX710" fmla="*/ 669790 w 2604155"/>
              <a:gd name="connsiteY710" fmla="*/ 139290 h 2597765"/>
              <a:gd name="connsiteX711" fmla="*/ 703280 w 2604155"/>
              <a:gd name="connsiteY711" fmla="*/ 123069 h 2597765"/>
              <a:gd name="connsiteX712" fmla="*/ 720024 w 2604155"/>
              <a:gd name="connsiteY712" fmla="*/ 123069 h 2597765"/>
              <a:gd name="connsiteX713" fmla="*/ 736769 w 2604155"/>
              <a:gd name="connsiteY713" fmla="*/ 123069 h 2597765"/>
              <a:gd name="connsiteX714" fmla="*/ 787004 w 2604155"/>
              <a:gd name="connsiteY714" fmla="*/ 106849 h 2597765"/>
              <a:gd name="connsiteX715" fmla="*/ 803748 w 2604155"/>
              <a:gd name="connsiteY715" fmla="*/ 106849 h 2597765"/>
              <a:gd name="connsiteX716" fmla="*/ 820493 w 2604155"/>
              <a:gd name="connsiteY716" fmla="*/ 90628 h 2597765"/>
              <a:gd name="connsiteX717" fmla="*/ 837238 w 2604155"/>
              <a:gd name="connsiteY717" fmla="*/ 90628 h 2597765"/>
              <a:gd name="connsiteX718" fmla="*/ 853983 w 2604155"/>
              <a:gd name="connsiteY718" fmla="*/ 90628 h 2597765"/>
              <a:gd name="connsiteX719" fmla="*/ 870727 w 2604155"/>
              <a:gd name="connsiteY719" fmla="*/ 74408 h 2597765"/>
              <a:gd name="connsiteX720" fmla="*/ 882458 w 2604155"/>
              <a:gd name="connsiteY720" fmla="*/ 74408 h 2597765"/>
              <a:gd name="connsiteX721" fmla="*/ 884363 w 2604155"/>
              <a:gd name="connsiteY721" fmla="*/ 72503 h 2597765"/>
              <a:gd name="connsiteX722" fmla="*/ 907673 w 2604155"/>
              <a:gd name="connsiteY722" fmla="*/ 72874 h 2597765"/>
              <a:gd name="connsiteX723" fmla="*/ 922305 w 2604155"/>
              <a:gd name="connsiteY723" fmla="*/ 73107 h 2597765"/>
              <a:gd name="connsiteX724" fmla="*/ 937706 w 2604155"/>
              <a:gd name="connsiteY724" fmla="*/ 58187 h 2597765"/>
              <a:gd name="connsiteX725" fmla="*/ 971196 w 2604155"/>
              <a:gd name="connsiteY725" fmla="*/ 58187 h 2597765"/>
              <a:gd name="connsiteX726" fmla="*/ 987941 w 2604155"/>
              <a:gd name="connsiteY726" fmla="*/ 58187 h 2597765"/>
              <a:gd name="connsiteX727" fmla="*/ 1004685 w 2604155"/>
              <a:gd name="connsiteY727" fmla="*/ 58187 h 2597765"/>
              <a:gd name="connsiteX728" fmla="*/ 1021430 w 2604155"/>
              <a:gd name="connsiteY728" fmla="*/ 41967 h 2597765"/>
              <a:gd name="connsiteX729" fmla="*/ 1038175 w 2604155"/>
              <a:gd name="connsiteY729" fmla="*/ 41967 h 2597765"/>
              <a:gd name="connsiteX730" fmla="*/ 1071664 w 2604155"/>
              <a:gd name="connsiteY730" fmla="*/ 41967 h 2597765"/>
              <a:gd name="connsiteX731" fmla="*/ 1105154 w 2604155"/>
              <a:gd name="connsiteY731" fmla="*/ 41967 h 2597765"/>
              <a:gd name="connsiteX732" fmla="*/ 1121899 w 2604155"/>
              <a:gd name="connsiteY732" fmla="*/ 41967 h 2597765"/>
              <a:gd name="connsiteX733" fmla="*/ 1129098 w 2604155"/>
              <a:gd name="connsiteY733" fmla="*/ 41967 h 2597765"/>
              <a:gd name="connsiteX734" fmla="*/ 1128562 w 2604155"/>
              <a:gd name="connsiteY734" fmla="*/ 41430 h 2597765"/>
              <a:gd name="connsiteX735" fmla="*/ 1140031 w 2604155"/>
              <a:gd name="connsiteY735" fmla="*/ 29961 h 2597765"/>
              <a:gd name="connsiteX736" fmla="*/ 1163342 w 2604155"/>
              <a:gd name="connsiteY736" fmla="*/ 30331 h 2597765"/>
              <a:gd name="connsiteX737" fmla="*/ 1186651 w 2604155"/>
              <a:gd name="connsiteY737" fmla="*/ 30701 h 2597765"/>
              <a:gd name="connsiteX738" fmla="*/ 1198121 w 2604155"/>
              <a:gd name="connsiteY738" fmla="*/ 19232 h 2597765"/>
              <a:gd name="connsiteX739" fmla="*/ 1232900 w 2604155"/>
              <a:gd name="connsiteY739" fmla="*/ 8133 h 2597765"/>
              <a:gd name="connsiteX740" fmla="*/ 1256211 w 2604155"/>
              <a:gd name="connsiteY740" fmla="*/ 8504 h 2597765"/>
              <a:gd name="connsiteX741" fmla="*/ 1279521 w 2604155"/>
              <a:gd name="connsiteY741" fmla="*/ 8875 h 2597765"/>
              <a:gd name="connsiteX742" fmla="*/ 1302830 w 2604155"/>
              <a:gd name="connsiteY742" fmla="*/ 9245 h 2597765"/>
              <a:gd name="connsiteX743" fmla="*/ 1326140 w 2604155"/>
              <a:gd name="connsiteY743" fmla="*/ 9616 h 2597765"/>
              <a:gd name="connsiteX744" fmla="*/ 1337981 w 2604155"/>
              <a:gd name="connsiteY744" fmla="*/ 21456 h 2597765"/>
              <a:gd name="connsiteX745" fmla="*/ 1349821 w 2604155"/>
              <a:gd name="connsiteY745" fmla="*/ 33297 h 2597765"/>
              <a:gd name="connsiteX746" fmla="*/ 1361291 w 2604155"/>
              <a:gd name="connsiteY746" fmla="*/ 21827 h 2597765"/>
              <a:gd name="connsiteX747" fmla="*/ 1372761 w 2604155"/>
              <a:gd name="connsiteY747" fmla="*/ 10357 h 2597765"/>
              <a:gd name="connsiteX748" fmla="*/ 1384601 w 2604155"/>
              <a:gd name="connsiteY748" fmla="*/ 22197 h 2597765"/>
              <a:gd name="connsiteX749" fmla="*/ 1396070 w 2604155"/>
              <a:gd name="connsiteY749" fmla="*/ 10728 h 2597765"/>
              <a:gd name="connsiteX750" fmla="*/ 1419380 w 2604155"/>
              <a:gd name="connsiteY750" fmla="*/ 11098 h 2597765"/>
              <a:gd name="connsiteX751" fmla="*/ 1431221 w 2604155"/>
              <a:gd name="connsiteY751" fmla="*/ 22939 h 2597765"/>
              <a:gd name="connsiteX752" fmla="*/ 1442691 w 2604155"/>
              <a:gd name="connsiteY752" fmla="*/ 11469 h 2597765"/>
              <a:gd name="connsiteX753" fmla="*/ 1454160 w 2604155"/>
              <a:gd name="connsiteY753" fmla="*/ 0 h 2597765"/>
              <a:gd name="connsiteX754" fmla="*/ 1466001 w 2604155"/>
              <a:gd name="connsiteY754" fmla="*/ 11840 h 2597765"/>
              <a:gd name="connsiteX755" fmla="*/ 1489310 w 2604155"/>
              <a:gd name="connsiteY755" fmla="*/ 12210 h 2597765"/>
              <a:gd name="connsiteX756" fmla="*/ 1501150 w 2604155"/>
              <a:gd name="connsiteY756" fmla="*/ 24051 h 2597765"/>
              <a:gd name="connsiteX757" fmla="*/ 1512620 w 2604155"/>
              <a:gd name="connsiteY757" fmla="*/ 12581 h 2597765"/>
              <a:gd name="connsiteX758" fmla="*/ 1524461 w 2604155"/>
              <a:gd name="connsiteY758" fmla="*/ 24422 h 2597765"/>
              <a:gd name="connsiteX759" fmla="*/ 1547771 w 2604155"/>
              <a:gd name="connsiteY759" fmla="*/ 24792 h 2597765"/>
              <a:gd name="connsiteX760" fmla="*/ 1571080 w 2604155"/>
              <a:gd name="connsiteY760" fmla="*/ 25163 h 2597765"/>
              <a:gd name="connsiteX761" fmla="*/ 1582921 w 2604155"/>
              <a:gd name="connsiteY761" fmla="*/ 37003 h 2597765"/>
              <a:gd name="connsiteX762" fmla="*/ 1594762 w 2604155"/>
              <a:gd name="connsiteY762" fmla="*/ 48844 h 2597765"/>
              <a:gd name="connsiteX763" fmla="*/ 1618072 w 2604155"/>
              <a:gd name="connsiteY763" fmla="*/ 49214 h 2597765"/>
              <a:gd name="connsiteX764" fmla="*/ 1641381 w 2604155"/>
              <a:gd name="connsiteY764" fmla="*/ 49585 h 2597765"/>
              <a:gd name="connsiteX765" fmla="*/ 1652851 w 2604155"/>
              <a:gd name="connsiteY765" fmla="*/ 38115 h 2597765"/>
              <a:gd name="connsiteX766" fmla="*/ 1664691 w 2604155"/>
              <a:gd name="connsiteY766" fmla="*/ 49955 h 2597765"/>
              <a:gd name="connsiteX767" fmla="*/ 1676532 w 2604155"/>
              <a:gd name="connsiteY767" fmla="*/ 61796 h 2597765"/>
              <a:gd name="connsiteX768" fmla="*/ 1699842 w 2604155"/>
              <a:gd name="connsiteY768" fmla="*/ 62167 h 2597765"/>
              <a:gd name="connsiteX769" fmla="*/ 1711312 w 2604155"/>
              <a:gd name="connsiteY769" fmla="*/ 50697 h 2597765"/>
              <a:gd name="connsiteX770" fmla="*/ 1734992 w 2604155"/>
              <a:gd name="connsiteY770" fmla="*/ 74377 h 2597765"/>
              <a:gd name="connsiteX771" fmla="*/ 1758302 w 2604155"/>
              <a:gd name="connsiteY771" fmla="*/ 74748 h 2597765"/>
              <a:gd name="connsiteX772" fmla="*/ 1770143 w 2604155"/>
              <a:gd name="connsiteY772" fmla="*/ 86589 h 2597765"/>
              <a:gd name="connsiteX773" fmla="*/ 1793452 w 2604155"/>
              <a:gd name="connsiteY773" fmla="*/ 86959 h 2597765"/>
              <a:gd name="connsiteX774" fmla="*/ 1816762 w 2604155"/>
              <a:gd name="connsiteY774" fmla="*/ 87330 h 2597765"/>
              <a:gd name="connsiteX775" fmla="*/ 1828602 w 2604155"/>
              <a:gd name="connsiteY775" fmla="*/ 99171 h 2597765"/>
              <a:gd name="connsiteX776" fmla="*/ 1840072 w 2604155"/>
              <a:gd name="connsiteY776" fmla="*/ 87701 h 2597765"/>
              <a:gd name="connsiteX777" fmla="*/ 1851913 w 2604155"/>
              <a:gd name="connsiteY777" fmla="*/ 99541 h 2597765"/>
              <a:gd name="connsiteX778" fmla="*/ 1863753 w 2604155"/>
              <a:gd name="connsiteY778" fmla="*/ 111381 h 2597765"/>
              <a:gd name="connsiteX779" fmla="*/ 1875593 w 2604155"/>
              <a:gd name="connsiteY779" fmla="*/ 123221 h 2597765"/>
              <a:gd name="connsiteX780" fmla="*/ 1899274 w 2604155"/>
              <a:gd name="connsiteY780" fmla="*/ 146902 h 2597765"/>
              <a:gd name="connsiteX781" fmla="*/ 1910744 w 2604155"/>
              <a:gd name="connsiteY781" fmla="*/ 135433 h 2597765"/>
              <a:gd name="connsiteX782" fmla="*/ 1922583 w 2604155"/>
              <a:gd name="connsiteY782" fmla="*/ 147273 h 2597765"/>
              <a:gd name="connsiteX783" fmla="*/ 1934424 w 2604155"/>
              <a:gd name="connsiteY783" fmla="*/ 159113 h 2597765"/>
              <a:gd name="connsiteX784" fmla="*/ 1957734 w 2604155"/>
              <a:gd name="connsiteY784" fmla="*/ 159484 h 2597765"/>
              <a:gd name="connsiteX785" fmla="*/ 1981414 w 2604155"/>
              <a:gd name="connsiteY785" fmla="*/ 183164 h 2597765"/>
              <a:gd name="connsiteX786" fmla="*/ 1993255 w 2604155"/>
              <a:gd name="connsiteY786" fmla="*/ 195005 h 2597765"/>
              <a:gd name="connsiteX787" fmla="*/ 2016565 w 2604155"/>
              <a:gd name="connsiteY787" fmla="*/ 195376 h 2597765"/>
              <a:gd name="connsiteX788" fmla="*/ 2040245 w 2604155"/>
              <a:gd name="connsiteY788" fmla="*/ 219056 h 2597765"/>
              <a:gd name="connsiteX789" fmla="*/ 2052085 w 2604155"/>
              <a:gd name="connsiteY789" fmla="*/ 230897 h 2597765"/>
              <a:gd name="connsiteX790" fmla="*/ 2063926 w 2604155"/>
              <a:gd name="connsiteY790" fmla="*/ 242737 h 2597765"/>
              <a:gd name="connsiteX791" fmla="*/ 2087606 w 2604155"/>
              <a:gd name="connsiteY791" fmla="*/ 266418 h 2597765"/>
              <a:gd name="connsiteX792" fmla="*/ 2110917 w 2604155"/>
              <a:gd name="connsiteY792" fmla="*/ 266788 h 2597765"/>
              <a:gd name="connsiteX793" fmla="*/ 2122757 w 2604155"/>
              <a:gd name="connsiteY793" fmla="*/ 278629 h 2597765"/>
              <a:gd name="connsiteX794" fmla="*/ 2134598 w 2604155"/>
              <a:gd name="connsiteY794" fmla="*/ 290469 h 2597765"/>
              <a:gd name="connsiteX795" fmla="*/ 2276682 w 2604155"/>
              <a:gd name="connsiteY795" fmla="*/ 432553 h 2597765"/>
              <a:gd name="connsiteX796" fmla="*/ 2300362 w 2604155"/>
              <a:gd name="connsiteY796" fmla="*/ 456233 h 2597765"/>
              <a:gd name="connsiteX797" fmla="*/ 2324043 w 2604155"/>
              <a:gd name="connsiteY797" fmla="*/ 479914 h 2597765"/>
              <a:gd name="connsiteX798" fmla="*/ 2312573 w 2604155"/>
              <a:gd name="connsiteY798" fmla="*/ 491384 h 2597765"/>
              <a:gd name="connsiteX799" fmla="*/ 2324413 w 2604155"/>
              <a:gd name="connsiteY799" fmla="*/ 503224 h 2597765"/>
              <a:gd name="connsiteX800" fmla="*/ 2336253 w 2604155"/>
              <a:gd name="connsiteY800" fmla="*/ 515065 h 2597765"/>
              <a:gd name="connsiteX801" fmla="*/ 2348094 w 2604155"/>
              <a:gd name="connsiteY801" fmla="*/ 526905 h 2597765"/>
              <a:gd name="connsiteX802" fmla="*/ 2383986 w 2604155"/>
              <a:gd name="connsiteY802" fmla="*/ 585736 h 2597765"/>
              <a:gd name="connsiteX803" fmla="*/ 2419507 w 2604155"/>
              <a:gd name="connsiteY803" fmla="*/ 621257 h 2597765"/>
              <a:gd name="connsiteX804" fmla="*/ 2419878 w 2604155"/>
              <a:gd name="connsiteY804" fmla="*/ 644567 h 2597765"/>
              <a:gd name="connsiteX805" fmla="*/ 2431718 w 2604155"/>
              <a:gd name="connsiteY805" fmla="*/ 656407 h 2597765"/>
              <a:gd name="connsiteX806" fmla="*/ 2443558 w 2604155"/>
              <a:gd name="connsiteY806" fmla="*/ 668247 h 2597765"/>
              <a:gd name="connsiteX807" fmla="*/ 2443929 w 2604155"/>
              <a:gd name="connsiteY807" fmla="*/ 691557 h 2597765"/>
              <a:gd name="connsiteX808" fmla="*/ 2455769 w 2604155"/>
              <a:gd name="connsiteY808" fmla="*/ 703398 h 2597765"/>
              <a:gd name="connsiteX809" fmla="*/ 2444299 w 2604155"/>
              <a:gd name="connsiteY809" fmla="*/ 714868 h 2597765"/>
              <a:gd name="connsiteX810" fmla="*/ 2432830 w 2604155"/>
              <a:gd name="connsiteY810" fmla="*/ 726337 h 2597765"/>
              <a:gd name="connsiteX811" fmla="*/ 2421360 w 2604155"/>
              <a:gd name="connsiteY811" fmla="*/ 737806 h 2597765"/>
              <a:gd name="connsiteX812" fmla="*/ 2433201 w 2604155"/>
              <a:gd name="connsiteY812" fmla="*/ 749647 h 2597765"/>
              <a:gd name="connsiteX813" fmla="*/ 2433571 w 2604155"/>
              <a:gd name="connsiteY813" fmla="*/ 772957 h 2597765"/>
              <a:gd name="connsiteX814" fmla="*/ 2445412 w 2604155"/>
              <a:gd name="connsiteY814" fmla="*/ 784797 h 2597765"/>
              <a:gd name="connsiteX815" fmla="*/ 2445782 w 2604155"/>
              <a:gd name="connsiteY815" fmla="*/ 808107 h 2597765"/>
              <a:gd name="connsiteX816" fmla="*/ 2457623 w 2604155"/>
              <a:gd name="connsiteY816" fmla="*/ 819948 h 2597765"/>
              <a:gd name="connsiteX817" fmla="*/ 2457993 w 2604155"/>
              <a:gd name="connsiteY817" fmla="*/ 843257 h 2597765"/>
              <a:gd name="connsiteX818" fmla="*/ 2481674 w 2604155"/>
              <a:gd name="connsiteY818" fmla="*/ 866938 h 2597765"/>
              <a:gd name="connsiteX819" fmla="*/ 2493514 w 2604155"/>
              <a:gd name="connsiteY819" fmla="*/ 878779 h 2597765"/>
              <a:gd name="connsiteX820" fmla="*/ 2505354 w 2604155"/>
              <a:gd name="connsiteY820" fmla="*/ 890619 h 2597765"/>
              <a:gd name="connsiteX821" fmla="*/ 2505725 w 2604155"/>
              <a:gd name="connsiteY821" fmla="*/ 913929 h 2597765"/>
              <a:gd name="connsiteX822" fmla="*/ 2517565 w 2604155"/>
              <a:gd name="connsiteY822" fmla="*/ 925769 h 2597765"/>
              <a:gd name="connsiteX823" fmla="*/ 2517937 w 2604155"/>
              <a:gd name="connsiteY823" fmla="*/ 949079 h 2597765"/>
              <a:gd name="connsiteX824" fmla="*/ 2518307 w 2604155"/>
              <a:gd name="connsiteY824" fmla="*/ 972389 h 2597765"/>
              <a:gd name="connsiteX825" fmla="*/ 2553828 w 2604155"/>
              <a:gd name="connsiteY825" fmla="*/ 1007910 h 2597765"/>
              <a:gd name="connsiteX826" fmla="*/ 2554199 w 2604155"/>
              <a:gd name="connsiteY826" fmla="*/ 1031220 h 2597765"/>
              <a:gd name="connsiteX827" fmla="*/ 2566039 w 2604155"/>
              <a:gd name="connsiteY827" fmla="*/ 1043060 h 2597765"/>
              <a:gd name="connsiteX828" fmla="*/ 2566409 w 2604155"/>
              <a:gd name="connsiteY828" fmla="*/ 1066370 h 2597765"/>
              <a:gd name="connsiteX829" fmla="*/ 2578250 w 2604155"/>
              <a:gd name="connsiteY829" fmla="*/ 1078211 h 2597765"/>
              <a:gd name="connsiteX830" fmla="*/ 2590461 w 2604155"/>
              <a:gd name="connsiteY830" fmla="*/ 1113361 h 2597765"/>
              <a:gd name="connsiteX831" fmla="*/ 2590831 w 2604155"/>
              <a:gd name="connsiteY831" fmla="*/ 1136671 h 2597765"/>
              <a:gd name="connsiteX832" fmla="*/ 2591573 w 2604155"/>
              <a:gd name="connsiteY832" fmla="*/ 1183291 h 2597765"/>
              <a:gd name="connsiteX833" fmla="*/ 2592314 w 2604155"/>
              <a:gd name="connsiteY833" fmla="*/ 1229911 h 2597765"/>
              <a:gd name="connsiteX834" fmla="*/ 2604155 w 2604155"/>
              <a:gd name="connsiteY834" fmla="*/ 1241751 h 2597765"/>
              <a:gd name="connsiteX835" fmla="*/ 2581215 w 2604155"/>
              <a:gd name="connsiteY835" fmla="*/ 1264691 h 2597765"/>
              <a:gd name="connsiteX836" fmla="*/ 2593426 w 2604155"/>
              <a:gd name="connsiteY836" fmla="*/ 1299841 h 2597765"/>
              <a:gd name="connsiteX837" fmla="*/ 2581957 w 2604155"/>
              <a:gd name="connsiteY837" fmla="*/ 1311310 h 2597765"/>
              <a:gd name="connsiteX838" fmla="*/ 2593797 w 2604155"/>
              <a:gd name="connsiteY838" fmla="*/ 1323151 h 2597765"/>
              <a:gd name="connsiteX839" fmla="*/ 2582698 w 2604155"/>
              <a:gd name="connsiteY839" fmla="*/ 1357931 h 2597765"/>
              <a:gd name="connsiteX840" fmla="*/ 2583069 w 2604155"/>
              <a:gd name="connsiteY840" fmla="*/ 1381241 h 2597765"/>
              <a:gd name="connsiteX841" fmla="*/ 2571599 w 2604155"/>
              <a:gd name="connsiteY841" fmla="*/ 1392710 h 2597765"/>
              <a:gd name="connsiteX842" fmla="*/ 2571970 w 2604155"/>
              <a:gd name="connsiteY842" fmla="*/ 1416020 h 2597765"/>
              <a:gd name="connsiteX843" fmla="*/ 2560500 w 2604155"/>
              <a:gd name="connsiteY843" fmla="*/ 1427490 h 2597765"/>
              <a:gd name="connsiteX844" fmla="*/ 2572340 w 2604155"/>
              <a:gd name="connsiteY844" fmla="*/ 1439330 h 2597765"/>
              <a:gd name="connsiteX845" fmla="*/ 2560871 w 2604155"/>
              <a:gd name="connsiteY845" fmla="*/ 1450800 h 2597765"/>
              <a:gd name="connsiteX846" fmla="*/ 2572711 w 2604155"/>
              <a:gd name="connsiteY846" fmla="*/ 1462640 h 2597765"/>
              <a:gd name="connsiteX847" fmla="*/ 2561241 w 2604155"/>
              <a:gd name="connsiteY847" fmla="*/ 1474110 h 2597765"/>
              <a:gd name="connsiteX848" fmla="*/ 2573082 w 2604155"/>
              <a:gd name="connsiteY848" fmla="*/ 1485951 h 2597765"/>
              <a:gd name="connsiteX849" fmla="*/ 2561612 w 2604155"/>
              <a:gd name="connsiteY849" fmla="*/ 1497420 h 2597765"/>
              <a:gd name="connsiteX850" fmla="*/ 2561983 w 2604155"/>
              <a:gd name="connsiteY850" fmla="*/ 1520729 h 2597765"/>
              <a:gd name="connsiteX851" fmla="*/ 2550513 w 2604155"/>
              <a:gd name="connsiteY851" fmla="*/ 1532199 h 2597765"/>
              <a:gd name="connsiteX852" fmla="*/ 2527574 w 2604155"/>
              <a:gd name="connsiteY852" fmla="*/ 1555139 h 2597765"/>
              <a:gd name="connsiteX853" fmla="*/ 2527945 w 2604155"/>
              <a:gd name="connsiteY853" fmla="*/ 1578448 h 2597765"/>
              <a:gd name="connsiteX854" fmla="*/ 2528016 w 2604155"/>
              <a:gd name="connsiteY854" fmla="*/ 1582918 h 2597765"/>
              <a:gd name="connsiteX855" fmla="*/ 2528458 w 2604155"/>
              <a:gd name="connsiteY855" fmla="*/ 1582918 h 2597765"/>
              <a:gd name="connsiteX856" fmla="*/ 2528458 w 2604155"/>
              <a:gd name="connsiteY856" fmla="*/ 1599138 h 2597765"/>
              <a:gd name="connsiteX857" fmla="*/ 2528276 w 2604155"/>
              <a:gd name="connsiteY857" fmla="*/ 1599314 h 2597765"/>
              <a:gd name="connsiteX858" fmla="*/ 2528315 w 2604155"/>
              <a:gd name="connsiteY858" fmla="*/ 1601759 h 2597765"/>
              <a:gd name="connsiteX859" fmla="*/ 2528686 w 2604155"/>
              <a:gd name="connsiteY859" fmla="*/ 1625069 h 2597765"/>
              <a:gd name="connsiteX860" fmla="*/ 2517216 w 2604155"/>
              <a:gd name="connsiteY860" fmla="*/ 1636538 h 2597765"/>
              <a:gd name="connsiteX861" fmla="*/ 2505747 w 2604155"/>
              <a:gd name="connsiteY861" fmla="*/ 1648008 h 2597765"/>
              <a:gd name="connsiteX862" fmla="*/ 2494968 w 2604155"/>
              <a:gd name="connsiteY862" fmla="*/ 1658787 h 2597765"/>
              <a:gd name="connsiteX863" fmla="*/ 2494968 w 2604155"/>
              <a:gd name="connsiteY863" fmla="*/ 1680241 h 2597765"/>
              <a:gd name="connsiteX864" fmla="*/ 2494968 w 2604155"/>
              <a:gd name="connsiteY864" fmla="*/ 1696462 h 2597765"/>
              <a:gd name="connsiteX865" fmla="*/ 2494968 w 2604155"/>
              <a:gd name="connsiteY865" fmla="*/ 1702940 h 2597765"/>
              <a:gd name="connsiteX866" fmla="*/ 2495018 w 2604155"/>
              <a:gd name="connsiteY866" fmla="*/ 1706097 h 2597765"/>
              <a:gd name="connsiteX867" fmla="*/ 2494968 w 2604155"/>
              <a:gd name="connsiteY867" fmla="*/ 1706147 h 2597765"/>
              <a:gd name="connsiteX868" fmla="*/ 2494968 w 2604155"/>
              <a:gd name="connsiteY868" fmla="*/ 1712682 h 2597765"/>
              <a:gd name="connsiteX869" fmla="*/ 2478223 w 2604155"/>
              <a:gd name="connsiteY869" fmla="*/ 1745123 h 2597765"/>
              <a:gd name="connsiteX870" fmla="*/ 2478223 w 2604155"/>
              <a:gd name="connsiteY870" fmla="*/ 1761344 h 2597765"/>
              <a:gd name="connsiteX871" fmla="*/ 2472761 w 2604155"/>
              <a:gd name="connsiteY871" fmla="*/ 1771926 h 2597765"/>
              <a:gd name="connsiteX872" fmla="*/ 2472821 w 2604155"/>
              <a:gd name="connsiteY872" fmla="*/ 1775657 h 2597765"/>
              <a:gd name="connsiteX873" fmla="*/ 2468718 w 2604155"/>
              <a:gd name="connsiteY873" fmla="*/ 1779760 h 2597765"/>
              <a:gd name="connsiteX874" fmla="*/ 2463702 w 2604155"/>
              <a:gd name="connsiteY874" fmla="*/ 1789477 h 2597765"/>
              <a:gd name="connsiteX875" fmla="*/ 2473191 w 2604155"/>
              <a:gd name="connsiteY875" fmla="*/ 1798967 h 2597765"/>
              <a:gd name="connsiteX876" fmla="*/ 2461721 w 2604155"/>
              <a:gd name="connsiteY876" fmla="*/ 1810436 h 2597765"/>
              <a:gd name="connsiteX877" fmla="*/ 2450251 w 2604155"/>
              <a:gd name="connsiteY877" fmla="*/ 1821906 h 2597765"/>
              <a:gd name="connsiteX878" fmla="*/ 2444734 w 2604155"/>
              <a:gd name="connsiteY878" fmla="*/ 1827424 h 2597765"/>
              <a:gd name="connsiteX879" fmla="*/ 2444734 w 2604155"/>
              <a:gd name="connsiteY879" fmla="*/ 1839328 h 2597765"/>
              <a:gd name="connsiteX880" fmla="*/ 2450622 w 2604155"/>
              <a:gd name="connsiteY880" fmla="*/ 1845216 h 2597765"/>
              <a:gd name="connsiteX881" fmla="*/ 2444734 w 2604155"/>
              <a:gd name="connsiteY881" fmla="*/ 1851104 h 2597765"/>
              <a:gd name="connsiteX882" fmla="*/ 2444734 w 2604155"/>
              <a:gd name="connsiteY882" fmla="*/ 1858667 h 2597765"/>
              <a:gd name="connsiteX883" fmla="*/ 2427989 w 2604155"/>
              <a:gd name="connsiteY883" fmla="*/ 1874887 h 2597765"/>
              <a:gd name="connsiteX884" fmla="*/ 2411244 w 2604155"/>
              <a:gd name="connsiteY884" fmla="*/ 1891108 h 2597765"/>
              <a:gd name="connsiteX885" fmla="*/ 2411244 w 2604155"/>
              <a:gd name="connsiteY885" fmla="*/ 1907328 h 2597765"/>
              <a:gd name="connsiteX886" fmla="*/ 2405002 w 2604155"/>
              <a:gd name="connsiteY886" fmla="*/ 1907328 h 2597765"/>
              <a:gd name="connsiteX887" fmla="*/ 2405114 w 2604155"/>
              <a:gd name="connsiteY887" fmla="*/ 1914405 h 2597765"/>
              <a:gd name="connsiteX888" fmla="*/ 2394016 w 2604155"/>
              <a:gd name="connsiteY888" fmla="*/ 1949184 h 2597765"/>
              <a:gd name="connsiteX889" fmla="*/ 2382546 w 2604155"/>
              <a:gd name="connsiteY889" fmla="*/ 1960654 h 2597765"/>
              <a:gd name="connsiteX890" fmla="*/ 2371076 w 2604155"/>
              <a:gd name="connsiteY890" fmla="*/ 1972124 h 2597765"/>
              <a:gd name="connsiteX891" fmla="*/ 2359607 w 2604155"/>
              <a:gd name="connsiteY891" fmla="*/ 1983594 h 2597765"/>
              <a:gd name="connsiteX892" fmla="*/ 2348137 w 2604155"/>
              <a:gd name="connsiteY892" fmla="*/ 1995063 h 2597765"/>
              <a:gd name="connsiteX893" fmla="*/ 2359977 w 2604155"/>
              <a:gd name="connsiteY893" fmla="*/ 2006903 h 2597765"/>
              <a:gd name="connsiteX894" fmla="*/ 2348507 w 2604155"/>
              <a:gd name="connsiteY894" fmla="*/ 2018373 h 2597765"/>
              <a:gd name="connsiteX895" fmla="*/ 2337038 w 2604155"/>
              <a:gd name="connsiteY895" fmla="*/ 2029842 h 2597765"/>
              <a:gd name="connsiteX896" fmla="*/ 2348878 w 2604155"/>
              <a:gd name="connsiteY896" fmla="*/ 2041683 h 2597765"/>
              <a:gd name="connsiteX897" fmla="*/ 2314098 w 2604155"/>
              <a:gd name="connsiteY897" fmla="*/ 2052782 h 2597765"/>
              <a:gd name="connsiteX898" fmla="*/ 2291159 w 2604155"/>
              <a:gd name="connsiteY898" fmla="*/ 2075721 h 2597765"/>
              <a:gd name="connsiteX899" fmla="*/ 2279690 w 2604155"/>
              <a:gd name="connsiteY899" fmla="*/ 2087191 h 2597765"/>
              <a:gd name="connsiteX900" fmla="*/ 2280060 w 2604155"/>
              <a:gd name="connsiteY900" fmla="*/ 2110501 h 2597765"/>
              <a:gd name="connsiteX901" fmla="*/ 2268590 w 2604155"/>
              <a:gd name="connsiteY901" fmla="*/ 2121970 h 2597765"/>
              <a:gd name="connsiteX902" fmla="*/ 2258675 w 2604155"/>
              <a:gd name="connsiteY902" fmla="*/ 2121813 h 2597765"/>
              <a:gd name="connsiteX903" fmla="*/ 2243797 w 2604155"/>
              <a:gd name="connsiteY903" fmla="*/ 2150636 h 2597765"/>
              <a:gd name="connsiteX904" fmla="*/ 2232532 w 2604155"/>
              <a:gd name="connsiteY904" fmla="*/ 2161548 h 2597765"/>
              <a:gd name="connsiteX905" fmla="*/ 2223083 w 2604155"/>
              <a:gd name="connsiteY905" fmla="*/ 2191159 h 2597765"/>
              <a:gd name="connsiteX906" fmla="*/ 2212692 w 2604155"/>
              <a:gd name="connsiteY906" fmla="*/ 2180768 h 2597765"/>
              <a:gd name="connsiteX907" fmla="*/ 2211287 w 2604155"/>
              <a:gd name="connsiteY907" fmla="*/ 2182129 h 2597765"/>
              <a:gd name="connsiteX908" fmla="*/ 2211613 w 2604155"/>
              <a:gd name="connsiteY908" fmla="*/ 2202629 h 2597765"/>
              <a:gd name="connsiteX909" fmla="*/ 2190472 w 2604155"/>
              <a:gd name="connsiteY909" fmla="*/ 2202292 h 2597765"/>
              <a:gd name="connsiteX910" fmla="*/ 2177735 w 2604155"/>
              <a:gd name="connsiteY910" fmla="*/ 2214630 h 2597765"/>
              <a:gd name="connsiteX911" fmla="*/ 2188674 w 2604155"/>
              <a:gd name="connsiteY911" fmla="*/ 2225568 h 2597765"/>
              <a:gd name="connsiteX912" fmla="*/ 2165364 w 2604155"/>
              <a:gd name="connsiteY912" fmla="*/ 2225197 h 2597765"/>
              <a:gd name="connsiteX913" fmla="*/ 2153894 w 2604155"/>
              <a:gd name="connsiteY913" fmla="*/ 2236667 h 2597765"/>
              <a:gd name="connsiteX914" fmla="*/ 2154265 w 2604155"/>
              <a:gd name="connsiteY914" fmla="*/ 2259977 h 2597765"/>
              <a:gd name="connsiteX915" fmla="*/ 2130954 w 2604155"/>
              <a:gd name="connsiteY915" fmla="*/ 2259606 h 2597765"/>
              <a:gd name="connsiteX916" fmla="*/ 2126584 w 2604155"/>
              <a:gd name="connsiteY916" fmla="*/ 2263977 h 2597765"/>
              <a:gd name="connsiteX917" fmla="*/ 2126584 w 2604155"/>
              <a:gd name="connsiteY917" fmla="*/ 2264180 h 2597765"/>
              <a:gd name="connsiteX918" fmla="*/ 2120091 w 2604155"/>
              <a:gd name="connsiteY918" fmla="*/ 2270469 h 2597765"/>
              <a:gd name="connsiteX919" fmla="*/ 2119485 w 2604155"/>
              <a:gd name="connsiteY919" fmla="*/ 2271076 h 2597765"/>
              <a:gd name="connsiteX920" fmla="*/ 2108015 w 2604155"/>
              <a:gd name="connsiteY920" fmla="*/ 2282545 h 2597765"/>
              <a:gd name="connsiteX921" fmla="*/ 2096546 w 2604155"/>
              <a:gd name="connsiteY921" fmla="*/ 2294015 h 2597765"/>
              <a:gd name="connsiteX922" fmla="*/ 2093094 w 2604155"/>
              <a:gd name="connsiteY922" fmla="*/ 2297467 h 2597765"/>
              <a:gd name="connsiteX923" fmla="*/ 2093094 w 2604155"/>
              <a:gd name="connsiteY923" fmla="*/ 2312842 h 2597765"/>
              <a:gd name="connsiteX924" fmla="*/ 2077719 w 2604155"/>
              <a:gd name="connsiteY924" fmla="*/ 2312842 h 2597765"/>
              <a:gd name="connsiteX925" fmla="*/ 2073606 w 2604155"/>
              <a:gd name="connsiteY925" fmla="*/ 2316954 h 2597765"/>
              <a:gd name="connsiteX926" fmla="*/ 2062137 w 2604155"/>
              <a:gd name="connsiteY926" fmla="*/ 2328424 h 2597765"/>
              <a:gd name="connsiteX927" fmla="*/ 2061215 w 2604155"/>
              <a:gd name="connsiteY927" fmla="*/ 2327502 h 2597765"/>
              <a:gd name="connsiteX928" fmla="*/ 2059605 w 2604155"/>
              <a:gd name="connsiteY928" fmla="*/ 2329062 h 2597765"/>
              <a:gd name="connsiteX929" fmla="*/ 2042860 w 2604155"/>
              <a:gd name="connsiteY929" fmla="*/ 2329062 h 2597765"/>
              <a:gd name="connsiteX930" fmla="*/ 2042860 w 2604155"/>
              <a:gd name="connsiteY930" fmla="*/ 2345283 h 2597765"/>
              <a:gd name="connsiteX931" fmla="*/ 2026115 w 2604155"/>
              <a:gd name="connsiteY931" fmla="*/ 2345283 h 2597765"/>
              <a:gd name="connsiteX932" fmla="*/ 2009370 w 2604155"/>
              <a:gd name="connsiteY932" fmla="*/ 2361504 h 2597765"/>
              <a:gd name="connsiteX933" fmla="*/ 1992626 w 2604155"/>
              <a:gd name="connsiteY933" fmla="*/ 2377724 h 2597765"/>
              <a:gd name="connsiteX934" fmla="*/ 1975881 w 2604155"/>
              <a:gd name="connsiteY934" fmla="*/ 2377724 h 2597765"/>
              <a:gd name="connsiteX935" fmla="*/ 1959136 w 2604155"/>
              <a:gd name="connsiteY935" fmla="*/ 2377724 h 2597765"/>
              <a:gd name="connsiteX936" fmla="*/ 1942391 w 2604155"/>
              <a:gd name="connsiteY936" fmla="*/ 2393945 h 2597765"/>
              <a:gd name="connsiteX937" fmla="*/ 1925647 w 2604155"/>
              <a:gd name="connsiteY937" fmla="*/ 2410165 h 2597765"/>
              <a:gd name="connsiteX938" fmla="*/ 1925647 w 2604155"/>
              <a:gd name="connsiteY938" fmla="*/ 2426386 h 2597765"/>
              <a:gd name="connsiteX939" fmla="*/ 1908902 w 2604155"/>
              <a:gd name="connsiteY939" fmla="*/ 2426386 h 2597765"/>
              <a:gd name="connsiteX940" fmla="*/ 1892157 w 2604155"/>
              <a:gd name="connsiteY940" fmla="*/ 2426386 h 2597765"/>
              <a:gd name="connsiteX941" fmla="*/ 1875412 w 2604155"/>
              <a:gd name="connsiteY941" fmla="*/ 2442606 h 2597765"/>
              <a:gd name="connsiteX942" fmla="*/ 1875412 w 2604155"/>
              <a:gd name="connsiteY942" fmla="*/ 2458827 h 2597765"/>
              <a:gd name="connsiteX943" fmla="*/ 1841923 w 2604155"/>
              <a:gd name="connsiteY943" fmla="*/ 2458827 h 2597765"/>
              <a:gd name="connsiteX944" fmla="*/ 1825178 w 2604155"/>
              <a:gd name="connsiteY944" fmla="*/ 2475047 h 2597765"/>
              <a:gd name="connsiteX945" fmla="*/ 1820791 w 2604155"/>
              <a:gd name="connsiteY945" fmla="*/ 2475047 h 2597765"/>
              <a:gd name="connsiteX946" fmla="*/ 1819791 w 2604155"/>
              <a:gd name="connsiteY946" fmla="*/ 2476047 h 2597765"/>
              <a:gd name="connsiteX947" fmla="*/ 1818792 w 2604155"/>
              <a:gd name="connsiteY947" fmla="*/ 2475047 h 2597765"/>
              <a:gd name="connsiteX948" fmla="*/ 1808433 w 2604155"/>
              <a:gd name="connsiteY948" fmla="*/ 2475048 h 2597765"/>
              <a:gd name="connsiteX949" fmla="*/ 1791689 w 2604155"/>
              <a:gd name="connsiteY949" fmla="*/ 2491268 h 2597765"/>
              <a:gd name="connsiteX950" fmla="*/ 1774944 w 2604155"/>
              <a:gd name="connsiteY950" fmla="*/ 2507488 h 2597765"/>
              <a:gd name="connsiteX951" fmla="*/ 1758199 w 2604155"/>
              <a:gd name="connsiteY951" fmla="*/ 2507488 h 2597765"/>
              <a:gd name="connsiteX952" fmla="*/ 1758199 w 2604155"/>
              <a:gd name="connsiteY952" fmla="*/ 2523709 h 2597765"/>
              <a:gd name="connsiteX953" fmla="*/ 1741454 w 2604155"/>
              <a:gd name="connsiteY953" fmla="*/ 2523709 h 2597765"/>
              <a:gd name="connsiteX954" fmla="*/ 1724710 w 2604155"/>
              <a:gd name="connsiteY954" fmla="*/ 2523709 h 2597765"/>
              <a:gd name="connsiteX955" fmla="*/ 1707965 w 2604155"/>
              <a:gd name="connsiteY955" fmla="*/ 2523709 h 2597765"/>
              <a:gd name="connsiteX956" fmla="*/ 1674475 w 2604155"/>
              <a:gd name="connsiteY956" fmla="*/ 2523709 h 2597765"/>
              <a:gd name="connsiteX957" fmla="*/ 1674475 w 2604155"/>
              <a:gd name="connsiteY957" fmla="*/ 2539929 h 2597765"/>
              <a:gd name="connsiteX958" fmla="*/ 1657731 w 2604155"/>
              <a:gd name="connsiteY958" fmla="*/ 2539929 h 2597765"/>
              <a:gd name="connsiteX959" fmla="*/ 1640986 w 2604155"/>
              <a:gd name="connsiteY959" fmla="*/ 2539929 h 2597765"/>
              <a:gd name="connsiteX960" fmla="*/ 1624241 w 2604155"/>
              <a:gd name="connsiteY960" fmla="*/ 2556150 h 2597765"/>
              <a:gd name="connsiteX961" fmla="*/ 1590752 w 2604155"/>
              <a:gd name="connsiteY961" fmla="*/ 2556150 h 2597765"/>
              <a:gd name="connsiteX962" fmla="*/ 1574007 w 2604155"/>
              <a:gd name="connsiteY962" fmla="*/ 2556150 h 2597765"/>
              <a:gd name="connsiteX963" fmla="*/ 1557262 w 2604155"/>
              <a:gd name="connsiteY963" fmla="*/ 2572370 h 2597765"/>
              <a:gd name="connsiteX964" fmla="*/ 1523773 w 2604155"/>
              <a:gd name="connsiteY964" fmla="*/ 2572370 h 2597765"/>
              <a:gd name="connsiteX965" fmla="*/ 1510342 w 2604155"/>
              <a:gd name="connsiteY965" fmla="*/ 2572370 h 2597765"/>
              <a:gd name="connsiteX966" fmla="*/ 1506774 w 2604155"/>
              <a:gd name="connsiteY966" fmla="*/ 2575938 h 2597765"/>
              <a:gd name="connsiteX967" fmla="*/ 1495305 w 2604155"/>
              <a:gd name="connsiteY967" fmla="*/ 2587407 h 2597765"/>
              <a:gd name="connsiteX968" fmla="*/ 1460155 w 2604155"/>
              <a:gd name="connsiteY968" fmla="*/ 2575196 h 2597765"/>
              <a:gd name="connsiteX969" fmla="*/ 1448685 w 2604155"/>
              <a:gd name="connsiteY969" fmla="*/ 2586666 h 2597765"/>
              <a:gd name="connsiteX970" fmla="*/ 1413905 w 2604155"/>
              <a:gd name="connsiteY970" fmla="*/ 2597765 h 2597765"/>
              <a:gd name="connsiteX971" fmla="*/ 1404732 w 2604155"/>
              <a:gd name="connsiteY971" fmla="*/ 2588591 h 2597765"/>
              <a:gd name="connsiteX972" fmla="*/ 1399399 w 2604155"/>
              <a:gd name="connsiteY972" fmla="*/ 2588591 h 2597765"/>
              <a:gd name="connsiteX973" fmla="*/ 1390595 w 2604155"/>
              <a:gd name="connsiteY973" fmla="*/ 2597394 h 2597765"/>
              <a:gd name="connsiteX974" fmla="*/ 1381792 w 2604155"/>
              <a:gd name="connsiteY974" fmla="*/ 2588591 h 2597765"/>
              <a:gd name="connsiteX975" fmla="*/ 1205622 w 2604155"/>
              <a:gd name="connsiteY975" fmla="*/ 2588591 h 2597765"/>
              <a:gd name="connsiteX976" fmla="*/ 1172133 w 2604155"/>
              <a:gd name="connsiteY976" fmla="*/ 2588591 h 2597765"/>
              <a:gd name="connsiteX977" fmla="*/ 1138643 w 2604155"/>
              <a:gd name="connsiteY977" fmla="*/ 2588591 h 2597765"/>
              <a:gd name="connsiteX978" fmla="*/ 1138643 w 2604155"/>
              <a:gd name="connsiteY978" fmla="*/ 2572370 h 2597765"/>
              <a:gd name="connsiteX979" fmla="*/ 1121899 w 2604155"/>
              <a:gd name="connsiteY979" fmla="*/ 2572370 h 2597765"/>
              <a:gd name="connsiteX980" fmla="*/ 1105154 w 2604155"/>
              <a:gd name="connsiteY980" fmla="*/ 2572370 h 2597765"/>
              <a:gd name="connsiteX981" fmla="*/ 1088409 w 2604155"/>
              <a:gd name="connsiteY981" fmla="*/ 2572370 h 2597765"/>
              <a:gd name="connsiteX982" fmla="*/ 1021430 w 2604155"/>
              <a:gd name="connsiteY982" fmla="*/ 2556150 h 2597765"/>
              <a:gd name="connsiteX983" fmla="*/ 1004955 w 2604155"/>
              <a:gd name="connsiteY983" fmla="*/ 2556150 h 2597765"/>
              <a:gd name="connsiteX984" fmla="*/ 1005425 w 2604155"/>
              <a:gd name="connsiteY984" fmla="*/ 2556313 h 2597765"/>
              <a:gd name="connsiteX985" fmla="*/ 1017265 w 2604155"/>
              <a:gd name="connsiteY985" fmla="*/ 2568154 h 2597765"/>
              <a:gd name="connsiteX986" fmla="*/ 993955 w 2604155"/>
              <a:gd name="connsiteY986" fmla="*/ 2567783 h 2597765"/>
              <a:gd name="connsiteX987" fmla="*/ 982322 w 2604155"/>
              <a:gd name="connsiteY987" fmla="*/ 2556150 h 2597765"/>
              <a:gd name="connsiteX988" fmla="*/ 971196 w 2604155"/>
              <a:gd name="connsiteY988" fmla="*/ 2556150 h 2597765"/>
              <a:gd name="connsiteX989" fmla="*/ 964608 w 2604155"/>
              <a:gd name="connsiteY989" fmla="*/ 2549769 h 2597765"/>
              <a:gd name="connsiteX990" fmla="*/ 958805 w 2604155"/>
              <a:gd name="connsiteY990" fmla="*/ 2555572 h 2597765"/>
              <a:gd name="connsiteX991" fmla="*/ 946964 w 2604155"/>
              <a:gd name="connsiteY991" fmla="*/ 2543731 h 2597765"/>
              <a:gd name="connsiteX992" fmla="*/ 958566 w 2604155"/>
              <a:gd name="connsiteY992" fmla="*/ 2543916 h 2597765"/>
              <a:gd name="connsiteX993" fmla="*/ 954451 w 2604155"/>
              <a:gd name="connsiteY993" fmla="*/ 2539929 h 2597765"/>
              <a:gd name="connsiteX994" fmla="*/ 943163 w 2604155"/>
              <a:gd name="connsiteY994" fmla="*/ 2539930 h 2597765"/>
              <a:gd name="connsiteX995" fmla="*/ 946964 w 2604155"/>
              <a:gd name="connsiteY995" fmla="*/ 2543731 h 2597765"/>
              <a:gd name="connsiteX996" fmla="*/ 923655 w 2604155"/>
              <a:gd name="connsiteY996" fmla="*/ 2543361 h 2597765"/>
              <a:gd name="connsiteX997" fmla="*/ 888504 w 2604155"/>
              <a:gd name="connsiteY997" fmla="*/ 2531150 h 2597765"/>
              <a:gd name="connsiteX998" fmla="*/ 876664 w 2604155"/>
              <a:gd name="connsiteY998" fmla="*/ 2519309 h 2597765"/>
              <a:gd name="connsiteX999" fmla="*/ 864824 w 2604155"/>
              <a:gd name="connsiteY999" fmla="*/ 2507469 h 2597765"/>
              <a:gd name="connsiteX1000" fmla="*/ 817833 w 2604155"/>
              <a:gd name="connsiteY1000" fmla="*/ 2483418 h 2597765"/>
              <a:gd name="connsiteX1001" fmla="*/ 805993 w 2604155"/>
              <a:gd name="connsiteY1001" fmla="*/ 2471578 h 2597765"/>
              <a:gd name="connsiteX1002" fmla="*/ 782682 w 2604155"/>
              <a:gd name="connsiteY1002" fmla="*/ 2471207 h 2597765"/>
              <a:gd name="connsiteX1003" fmla="*/ 770842 w 2604155"/>
              <a:gd name="connsiteY1003" fmla="*/ 2459367 h 2597765"/>
              <a:gd name="connsiteX1004" fmla="*/ 759002 w 2604155"/>
              <a:gd name="connsiteY1004" fmla="*/ 2447526 h 2597765"/>
              <a:gd name="connsiteX1005" fmla="*/ 735692 w 2604155"/>
              <a:gd name="connsiteY1005" fmla="*/ 2447156 h 2597765"/>
              <a:gd name="connsiteX1006" fmla="*/ 723852 w 2604155"/>
              <a:gd name="connsiteY1006" fmla="*/ 2435315 h 2597765"/>
              <a:gd name="connsiteX1007" fmla="*/ 700171 w 2604155"/>
              <a:gd name="connsiteY1007" fmla="*/ 2411634 h 2597765"/>
              <a:gd name="connsiteX1008" fmla="*/ 676861 w 2604155"/>
              <a:gd name="connsiteY1008" fmla="*/ 2411264 h 2597765"/>
              <a:gd name="connsiteX1009" fmla="*/ 653180 w 2604155"/>
              <a:gd name="connsiteY1009" fmla="*/ 2387583 h 2597765"/>
              <a:gd name="connsiteX1010" fmla="*/ 643322 w 2604155"/>
              <a:gd name="connsiteY1010" fmla="*/ 2377724 h 2597765"/>
              <a:gd name="connsiteX1011" fmla="*/ 602811 w 2604155"/>
              <a:gd name="connsiteY1011" fmla="*/ 2377724 h 2597765"/>
              <a:gd name="connsiteX1012" fmla="*/ 586066 w 2604155"/>
              <a:gd name="connsiteY1012" fmla="*/ 2361504 h 2597765"/>
              <a:gd name="connsiteX1013" fmla="*/ 569322 w 2604155"/>
              <a:gd name="connsiteY1013" fmla="*/ 2361504 h 2597765"/>
              <a:gd name="connsiteX1014" fmla="*/ 552577 w 2604155"/>
              <a:gd name="connsiteY1014" fmla="*/ 2345283 h 2597765"/>
              <a:gd name="connsiteX1015" fmla="*/ 535832 w 2604155"/>
              <a:gd name="connsiteY1015" fmla="*/ 2345283 h 2597765"/>
              <a:gd name="connsiteX1016" fmla="*/ 502343 w 2604155"/>
              <a:gd name="connsiteY1016" fmla="*/ 2329062 h 2597765"/>
              <a:gd name="connsiteX1017" fmla="*/ 485598 w 2604155"/>
              <a:gd name="connsiteY1017" fmla="*/ 2312842 h 2597765"/>
              <a:gd name="connsiteX1018" fmla="*/ 452109 w 2604155"/>
              <a:gd name="connsiteY1018" fmla="*/ 2280401 h 2597765"/>
              <a:gd name="connsiteX1019" fmla="*/ 418619 w 2604155"/>
              <a:gd name="connsiteY1019" fmla="*/ 2247960 h 259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</a:cxnLst>
            <a:rect l="l" t="t" r="r" b="b"/>
            <a:pathLst>
              <a:path w="2604155" h="2597765">
                <a:moveTo>
                  <a:pt x="1624002" y="422174"/>
                </a:moveTo>
                <a:lnTo>
                  <a:pt x="1623631" y="398864"/>
                </a:lnTo>
                <a:lnTo>
                  <a:pt x="1635472" y="410705"/>
                </a:lnTo>
                <a:close/>
                <a:moveTo>
                  <a:pt x="1392071" y="204172"/>
                </a:moveTo>
                <a:lnTo>
                  <a:pt x="1428939" y="204172"/>
                </a:lnTo>
                <a:lnTo>
                  <a:pt x="1422346" y="197578"/>
                </a:lnTo>
                <a:lnTo>
                  <a:pt x="1410505" y="185738"/>
                </a:lnTo>
                <a:close/>
                <a:moveTo>
                  <a:pt x="1440338" y="366097"/>
                </a:moveTo>
                <a:lnTo>
                  <a:pt x="1460091" y="372960"/>
                </a:lnTo>
                <a:lnTo>
                  <a:pt x="1507081" y="397011"/>
                </a:lnTo>
                <a:lnTo>
                  <a:pt x="1554072" y="421062"/>
                </a:lnTo>
                <a:lnTo>
                  <a:pt x="1601453" y="431259"/>
                </a:lnTo>
                <a:lnTo>
                  <a:pt x="1607496" y="431259"/>
                </a:lnTo>
                <a:lnTo>
                  <a:pt x="1607496" y="432560"/>
                </a:lnTo>
                <a:lnTo>
                  <a:pt x="1612533" y="433644"/>
                </a:lnTo>
                <a:lnTo>
                  <a:pt x="1624002" y="422174"/>
                </a:lnTo>
                <a:lnTo>
                  <a:pt x="1635842" y="434014"/>
                </a:lnTo>
                <a:lnTo>
                  <a:pt x="1647312" y="422544"/>
                </a:lnTo>
                <a:lnTo>
                  <a:pt x="1658781" y="411075"/>
                </a:lnTo>
                <a:lnTo>
                  <a:pt x="1670622" y="422915"/>
                </a:lnTo>
                <a:lnTo>
                  <a:pt x="1682092" y="411445"/>
                </a:lnTo>
                <a:lnTo>
                  <a:pt x="1705773" y="435126"/>
                </a:lnTo>
                <a:lnTo>
                  <a:pt x="1717612" y="446966"/>
                </a:lnTo>
                <a:lnTo>
                  <a:pt x="1729082" y="435497"/>
                </a:lnTo>
                <a:lnTo>
                  <a:pt x="1740552" y="424027"/>
                </a:lnTo>
                <a:lnTo>
                  <a:pt x="1752392" y="435868"/>
                </a:lnTo>
                <a:lnTo>
                  <a:pt x="1764233" y="447708"/>
                </a:lnTo>
                <a:lnTo>
                  <a:pt x="1776073" y="459549"/>
                </a:lnTo>
                <a:lnTo>
                  <a:pt x="1764604" y="471018"/>
                </a:lnTo>
                <a:lnTo>
                  <a:pt x="1776444" y="482859"/>
                </a:lnTo>
                <a:lnTo>
                  <a:pt x="1787914" y="471389"/>
                </a:lnTo>
                <a:lnTo>
                  <a:pt x="1811223" y="471759"/>
                </a:lnTo>
                <a:lnTo>
                  <a:pt x="1823063" y="483600"/>
                </a:lnTo>
                <a:lnTo>
                  <a:pt x="1834904" y="495440"/>
                </a:lnTo>
                <a:lnTo>
                  <a:pt x="1823434" y="506910"/>
                </a:lnTo>
                <a:lnTo>
                  <a:pt x="1835275" y="518750"/>
                </a:lnTo>
                <a:lnTo>
                  <a:pt x="1846744" y="507281"/>
                </a:lnTo>
                <a:lnTo>
                  <a:pt x="1858584" y="519121"/>
                </a:lnTo>
                <a:lnTo>
                  <a:pt x="1870425" y="530961"/>
                </a:lnTo>
                <a:lnTo>
                  <a:pt x="1882265" y="542802"/>
                </a:lnTo>
                <a:lnTo>
                  <a:pt x="1894105" y="554641"/>
                </a:lnTo>
                <a:lnTo>
                  <a:pt x="1917415" y="555012"/>
                </a:lnTo>
                <a:lnTo>
                  <a:pt x="1929256" y="566853"/>
                </a:lnTo>
                <a:lnTo>
                  <a:pt x="1940726" y="555383"/>
                </a:lnTo>
                <a:lnTo>
                  <a:pt x="1952566" y="567224"/>
                </a:lnTo>
                <a:lnTo>
                  <a:pt x="1975876" y="567593"/>
                </a:lnTo>
                <a:lnTo>
                  <a:pt x="1975505" y="544284"/>
                </a:lnTo>
                <a:lnTo>
                  <a:pt x="1963665" y="532444"/>
                </a:lnTo>
                <a:lnTo>
                  <a:pt x="1975134" y="520974"/>
                </a:lnTo>
                <a:lnTo>
                  <a:pt x="1963294" y="509134"/>
                </a:lnTo>
                <a:lnTo>
                  <a:pt x="1951453" y="497293"/>
                </a:lnTo>
                <a:lnTo>
                  <a:pt x="1939614" y="485453"/>
                </a:lnTo>
                <a:lnTo>
                  <a:pt x="1934082" y="479921"/>
                </a:lnTo>
                <a:lnTo>
                  <a:pt x="1925647" y="479921"/>
                </a:lnTo>
                <a:lnTo>
                  <a:pt x="1925647" y="475739"/>
                </a:lnTo>
                <a:lnTo>
                  <a:pt x="1916304" y="485082"/>
                </a:lnTo>
                <a:lnTo>
                  <a:pt x="1904463" y="473242"/>
                </a:lnTo>
                <a:lnTo>
                  <a:pt x="1881153" y="472871"/>
                </a:lnTo>
                <a:lnTo>
                  <a:pt x="1869313" y="461031"/>
                </a:lnTo>
                <a:lnTo>
                  <a:pt x="1857473" y="449191"/>
                </a:lnTo>
                <a:lnTo>
                  <a:pt x="1845632" y="437350"/>
                </a:lnTo>
                <a:lnTo>
                  <a:pt x="1822322" y="436979"/>
                </a:lnTo>
                <a:lnTo>
                  <a:pt x="1816602" y="431259"/>
                </a:lnTo>
                <a:lnTo>
                  <a:pt x="1791689" y="431259"/>
                </a:lnTo>
                <a:lnTo>
                  <a:pt x="1774944" y="415039"/>
                </a:lnTo>
                <a:lnTo>
                  <a:pt x="1758199" y="415039"/>
                </a:lnTo>
                <a:lnTo>
                  <a:pt x="1741454" y="415039"/>
                </a:lnTo>
                <a:lnTo>
                  <a:pt x="1741454" y="398819"/>
                </a:lnTo>
                <a:lnTo>
                  <a:pt x="1724710" y="398819"/>
                </a:lnTo>
                <a:lnTo>
                  <a:pt x="1707965" y="382598"/>
                </a:lnTo>
                <a:lnTo>
                  <a:pt x="1691220" y="382598"/>
                </a:lnTo>
                <a:lnTo>
                  <a:pt x="1674475" y="366377"/>
                </a:lnTo>
                <a:lnTo>
                  <a:pt x="1657731" y="366377"/>
                </a:lnTo>
                <a:lnTo>
                  <a:pt x="1674475" y="350157"/>
                </a:lnTo>
                <a:lnTo>
                  <a:pt x="1674475" y="341412"/>
                </a:lnTo>
                <a:lnTo>
                  <a:pt x="1657731" y="341146"/>
                </a:lnTo>
                <a:lnTo>
                  <a:pt x="1657731" y="350157"/>
                </a:lnTo>
                <a:lnTo>
                  <a:pt x="1640986" y="350157"/>
                </a:lnTo>
                <a:lnTo>
                  <a:pt x="1640986" y="366377"/>
                </a:lnTo>
                <a:lnTo>
                  <a:pt x="1624241" y="350157"/>
                </a:lnTo>
                <a:lnTo>
                  <a:pt x="1607496" y="333937"/>
                </a:lnTo>
                <a:lnTo>
                  <a:pt x="1590752" y="333937"/>
                </a:lnTo>
                <a:lnTo>
                  <a:pt x="1574007" y="333937"/>
                </a:lnTo>
                <a:lnTo>
                  <a:pt x="1574007" y="350157"/>
                </a:lnTo>
                <a:lnTo>
                  <a:pt x="1557262" y="350157"/>
                </a:lnTo>
                <a:lnTo>
                  <a:pt x="1540517" y="350157"/>
                </a:lnTo>
                <a:lnTo>
                  <a:pt x="1523773" y="350157"/>
                </a:lnTo>
                <a:lnTo>
                  <a:pt x="1523773" y="333936"/>
                </a:lnTo>
                <a:lnTo>
                  <a:pt x="1507028" y="333936"/>
                </a:lnTo>
                <a:lnTo>
                  <a:pt x="1507028" y="350157"/>
                </a:lnTo>
                <a:lnTo>
                  <a:pt x="1490283" y="350157"/>
                </a:lnTo>
                <a:lnTo>
                  <a:pt x="1473538" y="350157"/>
                </a:lnTo>
                <a:lnTo>
                  <a:pt x="1456794" y="350157"/>
                </a:lnTo>
                <a:close/>
                <a:moveTo>
                  <a:pt x="1413471" y="372217"/>
                </a:moveTo>
                <a:lnTo>
                  <a:pt x="1419311" y="366377"/>
                </a:lnTo>
                <a:lnTo>
                  <a:pt x="1407631" y="366377"/>
                </a:lnTo>
                <a:close/>
                <a:moveTo>
                  <a:pt x="1377972" y="382598"/>
                </a:moveTo>
                <a:lnTo>
                  <a:pt x="1379411" y="382598"/>
                </a:lnTo>
                <a:lnTo>
                  <a:pt x="1390161" y="371847"/>
                </a:lnTo>
                <a:lnTo>
                  <a:pt x="1395631" y="366377"/>
                </a:lnTo>
                <a:lnTo>
                  <a:pt x="1389815" y="366377"/>
                </a:lnTo>
                <a:lnTo>
                  <a:pt x="1373070" y="366377"/>
                </a:lnTo>
                <a:lnTo>
                  <a:pt x="1367321" y="371947"/>
                </a:lnTo>
                <a:close/>
                <a:moveTo>
                  <a:pt x="887472" y="252833"/>
                </a:moveTo>
                <a:lnTo>
                  <a:pt x="904217" y="236613"/>
                </a:lnTo>
                <a:lnTo>
                  <a:pt x="920962" y="252833"/>
                </a:lnTo>
                <a:lnTo>
                  <a:pt x="904217" y="252834"/>
                </a:lnTo>
                <a:close/>
                <a:moveTo>
                  <a:pt x="820493" y="231096"/>
                </a:moveTo>
                <a:lnTo>
                  <a:pt x="828497" y="223091"/>
                </a:lnTo>
                <a:lnTo>
                  <a:pt x="825799" y="220393"/>
                </a:lnTo>
                <a:lnTo>
                  <a:pt x="820493" y="220393"/>
                </a:lnTo>
                <a:close/>
                <a:moveTo>
                  <a:pt x="2202717" y="1643189"/>
                </a:moveTo>
                <a:lnTo>
                  <a:pt x="2214187" y="1631719"/>
                </a:lnTo>
                <a:lnTo>
                  <a:pt x="2213816" y="1608409"/>
                </a:lnTo>
                <a:lnTo>
                  <a:pt x="2225286" y="1596939"/>
                </a:lnTo>
                <a:lnTo>
                  <a:pt x="2236755" y="1585470"/>
                </a:lnTo>
                <a:lnTo>
                  <a:pt x="2236385" y="1562160"/>
                </a:lnTo>
                <a:lnTo>
                  <a:pt x="2247855" y="1550691"/>
                </a:lnTo>
                <a:lnTo>
                  <a:pt x="2236014" y="1538850"/>
                </a:lnTo>
                <a:lnTo>
                  <a:pt x="2224174" y="1527010"/>
                </a:lnTo>
                <a:lnTo>
                  <a:pt x="2212704" y="1538480"/>
                </a:lnTo>
                <a:lnTo>
                  <a:pt x="2201234" y="1549949"/>
                </a:lnTo>
                <a:lnTo>
                  <a:pt x="2201605" y="1573259"/>
                </a:lnTo>
                <a:lnTo>
                  <a:pt x="2201976" y="1596569"/>
                </a:lnTo>
                <a:lnTo>
                  <a:pt x="2202346" y="1619879"/>
                </a:lnTo>
                <a:lnTo>
                  <a:pt x="2190876" y="1631349"/>
                </a:lnTo>
                <a:close/>
                <a:moveTo>
                  <a:pt x="636301" y="171731"/>
                </a:moveTo>
                <a:lnTo>
                  <a:pt x="636301" y="155511"/>
                </a:lnTo>
                <a:lnTo>
                  <a:pt x="653046" y="155511"/>
                </a:lnTo>
                <a:close/>
                <a:moveTo>
                  <a:pt x="586066" y="187951"/>
                </a:moveTo>
                <a:lnTo>
                  <a:pt x="602811" y="171731"/>
                </a:lnTo>
                <a:lnTo>
                  <a:pt x="619556" y="171731"/>
                </a:lnTo>
                <a:lnTo>
                  <a:pt x="636301" y="171731"/>
                </a:lnTo>
                <a:lnTo>
                  <a:pt x="602811" y="187951"/>
                </a:lnTo>
                <a:close/>
                <a:moveTo>
                  <a:pt x="1999228" y="2036123"/>
                </a:moveTo>
                <a:lnTo>
                  <a:pt x="2010698" y="2024653"/>
                </a:lnTo>
                <a:lnTo>
                  <a:pt x="2010327" y="2001343"/>
                </a:lnTo>
                <a:lnTo>
                  <a:pt x="2021797" y="1989873"/>
                </a:lnTo>
                <a:lnTo>
                  <a:pt x="2033637" y="2001714"/>
                </a:lnTo>
                <a:lnTo>
                  <a:pt x="2045477" y="2013554"/>
                </a:lnTo>
                <a:lnTo>
                  <a:pt x="2057318" y="2025394"/>
                </a:lnTo>
                <a:lnTo>
                  <a:pt x="2068788" y="2013925"/>
                </a:lnTo>
                <a:lnTo>
                  <a:pt x="2056947" y="2002084"/>
                </a:lnTo>
                <a:lnTo>
                  <a:pt x="2045107" y="1990244"/>
                </a:lnTo>
                <a:lnTo>
                  <a:pt x="2033267" y="1978404"/>
                </a:lnTo>
                <a:lnTo>
                  <a:pt x="2044736" y="1966934"/>
                </a:lnTo>
                <a:lnTo>
                  <a:pt x="2056206" y="1955465"/>
                </a:lnTo>
                <a:lnTo>
                  <a:pt x="2044365" y="1943624"/>
                </a:lnTo>
                <a:lnTo>
                  <a:pt x="2032896" y="1955094"/>
                </a:lnTo>
                <a:lnTo>
                  <a:pt x="2021426" y="1966563"/>
                </a:lnTo>
                <a:lnTo>
                  <a:pt x="2009957" y="1978033"/>
                </a:lnTo>
                <a:lnTo>
                  <a:pt x="1987388" y="2024283"/>
                </a:lnTo>
                <a:close/>
                <a:moveTo>
                  <a:pt x="1964449" y="2047222"/>
                </a:moveTo>
                <a:lnTo>
                  <a:pt x="1987759" y="2047592"/>
                </a:lnTo>
                <a:lnTo>
                  <a:pt x="1975918" y="2035752"/>
                </a:lnTo>
                <a:close/>
                <a:moveTo>
                  <a:pt x="1988870" y="2117522"/>
                </a:moveTo>
                <a:lnTo>
                  <a:pt x="2000340" y="2106053"/>
                </a:lnTo>
                <a:lnTo>
                  <a:pt x="2011810" y="2094583"/>
                </a:lnTo>
                <a:lnTo>
                  <a:pt x="2023280" y="2083113"/>
                </a:lnTo>
                <a:lnTo>
                  <a:pt x="2011439" y="2071273"/>
                </a:lnTo>
                <a:lnTo>
                  <a:pt x="2034749" y="2071644"/>
                </a:lnTo>
                <a:lnTo>
                  <a:pt x="2046219" y="2060174"/>
                </a:lnTo>
                <a:lnTo>
                  <a:pt x="2034378" y="2048334"/>
                </a:lnTo>
                <a:lnTo>
                  <a:pt x="2022909" y="2059803"/>
                </a:lnTo>
                <a:lnTo>
                  <a:pt x="2011439" y="2071273"/>
                </a:lnTo>
                <a:lnTo>
                  <a:pt x="1999970" y="2082742"/>
                </a:lnTo>
                <a:lnTo>
                  <a:pt x="1988500" y="2094212"/>
                </a:lnTo>
                <a:lnTo>
                  <a:pt x="1977030" y="2105682"/>
                </a:lnTo>
                <a:close/>
                <a:moveTo>
                  <a:pt x="1959640" y="2111231"/>
                </a:moveTo>
                <a:cubicBezTo>
                  <a:pt x="1962910" y="2114501"/>
                  <a:pt x="1968129" y="2114584"/>
                  <a:pt x="1971296" y="2111416"/>
                </a:cubicBezTo>
                <a:cubicBezTo>
                  <a:pt x="1974463" y="2108249"/>
                  <a:pt x="1974380" y="2103031"/>
                  <a:pt x="1971110" y="2099761"/>
                </a:cubicBezTo>
                <a:cubicBezTo>
                  <a:pt x="1967841" y="2096491"/>
                  <a:pt x="1962622" y="2096408"/>
                  <a:pt x="1959455" y="2099576"/>
                </a:cubicBezTo>
                <a:cubicBezTo>
                  <a:pt x="1956288" y="2102743"/>
                  <a:pt x="1956371" y="2107961"/>
                  <a:pt x="1959640" y="2111231"/>
                </a:cubicBezTo>
                <a:close/>
                <a:moveTo>
                  <a:pt x="1861964" y="2197069"/>
                </a:moveTo>
                <a:lnTo>
                  <a:pt x="1873433" y="2185599"/>
                </a:lnTo>
                <a:lnTo>
                  <a:pt x="1861593" y="2173759"/>
                </a:lnTo>
                <a:lnTo>
                  <a:pt x="1850123" y="2185228"/>
                </a:lnTo>
                <a:close/>
                <a:moveTo>
                  <a:pt x="1814972" y="2173017"/>
                </a:moveTo>
                <a:lnTo>
                  <a:pt x="1826442" y="2161547"/>
                </a:lnTo>
                <a:lnTo>
                  <a:pt x="1861222" y="2150448"/>
                </a:lnTo>
                <a:lnTo>
                  <a:pt x="1872691" y="2138979"/>
                </a:lnTo>
                <a:lnTo>
                  <a:pt x="1884161" y="2127509"/>
                </a:lnTo>
                <a:lnTo>
                  <a:pt x="1907100" y="2104570"/>
                </a:lnTo>
                <a:lnTo>
                  <a:pt x="1918570" y="2093100"/>
                </a:lnTo>
                <a:lnTo>
                  <a:pt x="1941880" y="2093471"/>
                </a:lnTo>
                <a:lnTo>
                  <a:pt x="1930040" y="2081631"/>
                </a:lnTo>
                <a:lnTo>
                  <a:pt x="1953349" y="2082001"/>
                </a:lnTo>
                <a:lnTo>
                  <a:pt x="1964819" y="2070531"/>
                </a:lnTo>
                <a:lnTo>
                  <a:pt x="1952979" y="2058691"/>
                </a:lnTo>
                <a:lnTo>
                  <a:pt x="1930040" y="2081631"/>
                </a:lnTo>
                <a:lnTo>
                  <a:pt x="1918199" y="2069790"/>
                </a:lnTo>
                <a:lnTo>
                  <a:pt x="1906730" y="2081260"/>
                </a:lnTo>
                <a:lnTo>
                  <a:pt x="1895260" y="2092730"/>
                </a:lnTo>
                <a:lnTo>
                  <a:pt x="1883790" y="2104199"/>
                </a:lnTo>
                <a:lnTo>
                  <a:pt x="1860480" y="2103828"/>
                </a:lnTo>
                <a:lnTo>
                  <a:pt x="1849010" y="2115298"/>
                </a:lnTo>
                <a:lnTo>
                  <a:pt x="1837541" y="2126768"/>
                </a:lnTo>
                <a:lnTo>
                  <a:pt x="1826071" y="2138237"/>
                </a:lnTo>
                <a:lnTo>
                  <a:pt x="1802761" y="2137867"/>
                </a:lnTo>
                <a:lnTo>
                  <a:pt x="1791292" y="2149336"/>
                </a:lnTo>
                <a:lnTo>
                  <a:pt x="1803132" y="2161177"/>
                </a:lnTo>
                <a:close/>
                <a:moveTo>
                  <a:pt x="385129" y="788111"/>
                </a:moveTo>
                <a:lnTo>
                  <a:pt x="401874" y="788111"/>
                </a:lnTo>
                <a:lnTo>
                  <a:pt x="401874" y="804332"/>
                </a:lnTo>
                <a:lnTo>
                  <a:pt x="418618" y="788111"/>
                </a:lnTo>
                <a:lnTo>
                  <a:pt x="418618" y="771890"/>
                </a:lnTo>
                <a:lnTo>
                  <a:pt x="435363" y="771891"/>
                </a:lnTo>
                <a:lnTo>
                  <a:pt x="435363" y="755670"/>
                </a:lnTo>
                <a:lnTo>
                  <a:pt x="452108" y="739450"/>
                </a:lnTo>
                <a:lnTo>
                  <a:pt x="452108" y="723229"/>
                </a:lnTo>
                <a:lnTo>
                  <a:pt x="468853" y="723229"/>
                </a:lnTo>
                <a:lnTo>
                  <a:pt x="468853" y="707009"/>
                </a:lnTo>
                <a:lnTo>
                  <a:pt x="452108" y="707009"/>
                </a:lnTo>
                <a:lnTo>
                  <a:pt x="435363" y="723229"/>
                </a:lnTo>
                <a:lnTo>
                  <a:pt x="418618" y="723229"/>
                </a:lnTo>
                <a:lnTo>
                  <a:pt x="401874" y="739450"/>
                </a:lnTo>
                <a:lnTo>
                  <a:pt x="401874" y="755670"/>
                </a:lnTo>
                <a:lnTo>
                  <a:pt x="385129" y="771891"/>
                </a:lnTo>
                <a:close/>
                <a:moveTo>
                  <a:pt x="385129" y="852993"/>
                </a:moveTo>
                <a:lnTo>
                  <a:pt x="401874" y="852993"/>
                </a:lnTo>
                <a:lnTo>
                  <a:pt x="418618" y="836772"/>
                </a:lnTo>
                <a:lnTo>
                  <a:pt x="418618" y="820553"/>
                </a:lnTo>
                <a:lnTo>
                  <a:pt x="435363" y="820553"/>
                </a:lnTo>
                <a:lnTo>
                  <a:pt x="435363" y="804332"/>
                </a:lnTo>
                <a:lnTo>
                  <a:pt x="418618" y="804332"/>
                </a:lnTo>
                <a:lnTo>
                  <a:pt x="418618" y="820553"/>
                </a:lnTo>
                <a:lnTo>
                  <a:pt x="401874" y="820553"/>
                </a:lnTo>
                <a:lnTo>
                  <a:pt x="385129" y="820553"/>
                </a:lnTo>
                <a:lnTo>
                  <a:pt x="385129" y="836773"/>
                </a:lnTo>
                <a:close/>
                <a:moveTo>
                  <a:pt x="234427" y="739450"/>
                </a:moveTo>
                <a:lnTo>
                  <a:pt x="251171" y="739450"/>
                </a:lnTo>
                <a:lnTo>
                  <a:pt x="267916" y="723229"/>
                </a:lnTo>
                <a:lnTo>
                  <a:pt x="251171" y="723229"/>
                </a:lnTo>
                <a:lnTo>
                  <a:pt x="267916" y="707009"/>
                </a:lnTo>
                <a:lnTo>
                  <a:pt x="284661" y="690788"/>
                </a:lnTo>
                <a:lnTo>
                  <a:pt x="301406" y="674568"/>
                </a:lnTo>
                <a:lnTo>
                  <a:pt x="318150" y="674568"/>
                </a:lnTo>
                <a:lnTo>
                  <a:pt x="351640" y="642127"/>
                </a:lnTo>
                <a:lnTo>
                  <a:pt x="351640" y="625906"/>
                </a:lnTo>
                <a:lnTo>
                  <a:pt x="368385" y="609685"/>
                </a:lnTo>
                <a:lnTo>
                  <a:pt x="368385" y="593465"/>
                </a:lnTo>
                <a:lnTo>
                  <a:pt x="385130" y="593465"/>
                </a:lnTo>
                <a:lnTo>
                  <a:pt x="385130" y="577244"/>
                </a:lnTo>
                <a:lnTo>
                  <a:pt x="401874" y="577244"/>
                </a:lnTo>
                <a:lnTo>
                  <a:pt x="401874" y="561024"/>
                </a:lnTo>
                <a:lnTo>
                  <a:pt x="435364" y="561024"/>
                </a:lnTo>
                <a:lnTo>
                  <a:pt x="452109" y="544803"/>
                </a:lnTo>
                <a:lnTo>
                  <a:pt x="452109" y="528582"/>
                </a:lnTo>
                <a:lnTo>
                  <a:pt x="485598" y="512362"/>
                </a:lnTo>
                <a:lnTo>
                  <a:pt x="502343" y="496142"/>
                </a:lnTo>
                <a:lnTo>
                  <a:pt x="519088" y="479921"/>
                </a:lnTo>
                <a:lnTo>
                  <a:pt x="535832" y="479921"/>
                </a:lnTo>
                <a:lnTo>
                  <a:pt x="535832" y="463701"/>
                </a:lnTo>
                <a:lnTo>
                  <a:pt x="552577" y="447480"/>
                </a:lnTo>
                <a:lnTo>
                  <a:pt x="569322" y="431259"/>
                </a:lnTo>
                <a:lnTo>
                  <a:pt x="602811" y="431259"/>
                </a:lnTo>
                <a:lnTo>
                  <a:pt x="636301" y="415039"/>
                </a:lnTo>
                <a:lnTo>
                  <a:pt x="653046" y="398818"/>
                </a:lnTo>
                <a:lnTo>
                  <a:pt x="669790" y="382598"/>
                </a:lnTo>
                <a:lnTo>
                  <a:pt x="703280" y="366377"/>
                </a:lnTo>
                <a:lnTo>
                  <a:pt x="720025" y="366377"/>
                </a:lnTo>
                <a:lnTo>
                  <a:pt x="736769" y="350157"/>
                </a:lnTo>
                <a:lnTo>
                  <a:pt x="770259" y="333937"/>
                </a:lnTo>
                <a:lnTo>
                  <a:pt x="803748" y="333936"/>
                </a:lnTo>
                <a:lnTo>
                  <a:pt x="837238" y="317716"/>
                </a:lnTo>
                <a:lnTo>
                  <a:pt x="853983" y="317716"/>
                </a:lnTo>
                <a:lnTo>
                  <a:pt x="870727" y="317716"/>
                </a:lnTo>
                <a:lnTo>
                  <a:pt x="887472" y="317716"/>
                </a:lnTo>
                <a:lnTo>
                  <a:pt x="887472" y="301495"/>
                </a:lnTo>
                <a:lnTo>
                  <a:pt x="904217" y="301495"/>
                </a:lnTo>
                <a:lnTo>
                  <a:pt x="920962" y="301495"/>
                </a:lnTo>
                <a:lnTo>
                  <a:pt x="937706" y="285275"/>
                </a:lnTo>
                <a:lnTo>
                  <a:pt x="954451" y="285275"/>
                </a:lnTo>
                <a:lnTo>
                  <a:pt x="971196" y="285275"/>
                </a:lnTo>
                <a:lnTo>
                  <a:pt x="1004685" y="285275"/>
                </a:lnTo>
                <a:lnTo>
                  <a:pt x="1021430" y="285275"/>
                </a:lnTo>
                <a:lnTo>
                  <a:pt x="1021430" y="269054"/>
                </a:lnTo>
                <a:lnTo>
                  <a:pt x="1038175" y="269054"/>
                </a:lnTo>
                <a:lnTo>
                  <a:pt x="1054920" y="269054"/>
                </a:lnTo>
                <a:lnTo>
                  <a:pt x="1121899" y="252833"/>
                </a:lnTo>
                <a:lnTo>
                  <a:pt x="1155388" y="252833"/>
                </a:lnTo>
                <a:lnTo>
                  <a:pt x="1172133" y="252833"/>
                </a:lnTo>
                <a:lnTo>
                  <a:pt x="1172133" y="236613"/>
                </a:lnTo>
                <a:lnTo>
                  <a:pt x="1239112" y="236613"/>
                </a:lnTo>
                <a:lnTo>
                  <a:pt x="1322836" y="220393"/>
                </a:lnTo>
                <a:lnTo>
                  <a:pt x="1372218" y="208433"/>
                </a:lnTo>
                <a:lnTo>
                  <a:pt x="1364257" y="208307"/>
                </a:lnTo>
                <a:lnTo>
                  <a:pt x="1352416" y="196466"/>
                </a:lnTo>
                <a:lnTo>
                  <a:pt x="1340946" y="207936"/>
                </a:lnTo>
                <a:lnTo>
                  <a:pt x="1305796" y="195725"/>
                </a:lnTo>
                <a:lnTo>
                  <a:pt x="1270645" y="183514"/>
                </a:lnTo>
                <a:lnTo>
                  <a:pt x="1259176" y="194984"/>
                </a:lnTo>
                <a:lnTo>
                  <a:pt x="1247336" y="183143"/>
                </a:lnTo>
                <a:lnTo>
                  <a:pt x="1235866" y="194613"/>
                </a:lnTo>
                <a:lnTo>
                  <a:pt x="1224026" y="182772"/>
                </a:lnTo>
                <a:lnTo>
                  <a:pt x="1212556" y="194242"/>
                </a:lnTo>
                <a:lnTo>
                  <a:pt x="1200716" y="182402"/>
                </a:lnTo>
                <a:lnTo>
                  <a:pt x="1189246" y="193872"/>
                </a:lnTo>
                <a:lnTo>
                  <a:pt x="1177406" y="182032"/>
                </a:lnTo>
                <a:lnTo>
                  <a:pt x="1165936" y="193501"/>
                </a:lnTo>
                <a:lnTo>
                  <a:pt x="1154096" y="181661"/>
                </a:lnTo>
                <a:lnTo>
                  <a:pt x="1142626" y="193130"/>
                </a:lnTo>
                <a:lnTo>
                  <a:pt x="1119316" y="192759"/>
                </a:lnTo>
                <a:lnTo>
                  <a:pt x="1107476" y="180919"/>
                </a:lnTo>
                <a:lnTo>
                  <a:pt x="1118946" y="169450"/>
                </a:lnTo>
                <a:lnTo>
                  <a:pt x="1130415" y="157980"/>
                </a:lnTo>
                <a:lnTo>
                  <a:pt x="1142255" y="169820"/>
                </a:lnTo>
                <a:lnTo>
                  <a:pt x="1153725" y="158350"/>
                </a:lnTo>
                <a:lnTo>
                  <a:pt x="1165194" y="146881"/>
                </a:lnTo>
                <a:lnTo>
                  <a:pt x="1153355" y="135041"/>
                </a:lnTo>
                <a:lnTo>
                  <a:pt x="1141514" y="123200"/>
                </a:lnTo>
                <a:lnTo>
                  <a:pt x="1141383" y="123069"/>
                </a:lnTo>
                <a:lnTo>
                  <a:pt x="1138643" y="123069"/>
                </a:lnTo>
                <a:lnTo>
                  <a:pt x="1121899" y="139290"/>
                </a:lnTo>
                <a:lnTo>
                  <a:pt x="1105154" y="123069"/>
                </a:lnTo>
                <a:lnTo>
                  <a:pt x="1088409" y="123069"/>
                </a:lnTo>
                <a:lnTo>
                  <a:pt x="1088409" y="138912"/>
                </a:lnTo>
                <a:lnTo>
                  <a:pt x="1095265" y="145769"/>
                </a:lnTo>
                <a:lnTo>
                  <a:pt x="1071955" y="145398"/>
                </a:lnTo>
                <a:lnTo>
                  <a:pt x="1054920" y="145128"/>
                </a:lnTo>
                <a:lnTo>
                  <a:pt x="1054920" y="155510"/>
                </a:lnTo>
                <a:lnTo>
                  <a:pt x="1048812" y="155510"/>
                </a:lnTo>
                <a:lnTo>
                  <a:pt x="1049015" y="168337"/>
                </a:lnTo>
                <a:lnTo>
                  <a:pt x="1037175" y="156498"/>
                </a:lnTo>
                <a:lnTo>
                  <a:pt x="1025706" y="167967"/>
                </a:lnTo>
                <a:lnTo>
                  <a:pt x="1002395" y="167597"/>
                </a:lnTo>
                <a:lnTo>
                  <a:pt x="980453" y="167247"/>
                </a:lnTo>
                <a:lnTo>
                  <a:pt x="971196" y="171731"/>
                </a:lnTo>
                <a:lnTo>
                  <a:pt x="954451" y="171731"/>
                </a:lnTo>
                <a:lnTo>
                  <a:pt x="937706" y="187951"/>
                </a:lnTo>
                <a:lnTo>
                  <a:pt x="936168" y="186462"/>
                </a:lnTo>
                <a:lnTo>
                  <a:pt x="932836" y="189794"/>
                </a:lnTo>
                <a:lnTo>
                  <a:pt x="921366" y="201264"/>
                </a:lnTo>
                <a:lnTo>
                  <a:pt x="909526" y="189424"/>
                </a:lnTo>
                <a:lnTo>
                  <a:pt x="898057" y="200893"/>
                </a:lnTo>
                <a:lnTo>
                  <a:pt x="909897" y="212733"/>
                </a:lnTo>
                <a:lnTo>
                  <a:pt x="898427" y="224203"/>
                </a:lnTo>
                <a:lnTo>
                  <a:pt x="887472" y="213248"/>
                </a:lnTo>
                <a:lnTo>
                  <a:pt x="887472" y="220393"/>
                </a:lnTo>
                <a:lnTo>
                  <a:pt x="878558" y="220393"/>
                </a:lnTo>
                <a:lnTo>
                  <a:pt x="875118" y="223833"/>
                </a:lnTo>
                <a:lnTo>
                  <a:pt x="863648" y="235302"/>
                </a:lnTo>
                <a:lnTo>
                  <a:pt x="851807" y="223462"/>
                </a:lnTo>
                <a:lnTo>
                  <a:pt x="840338" y="234932"/>
                </a:lnTo>
                <a:lnTo>
                  <a:pt x="828868" y="246401"/>
                </a:lnTo>
                <a:lnTo>
                  <a:pt x="820493" y="238025"/>
                </a:lnTo>
                <a:lnTo>
                  <a:pt x="820493" y="252833"/>
                </a:lnTo>
                <a:lnTo>
                  <a:pt x="837238" y="252833"/>
                </a:lnTo>
                <a:lnTo>
                  <a:pt x="853983" y="252833"/>
                </a:lnTo>
                <a:lnTo>
                  <a:pt x="870727" y="236613"/>
                </a:lnTo>
                <a:lnTo>
                  <a:pt x="887472" y="252833"/>
                </a:lnTo>
                <a:lnTo>
                  <a:pt x="870727" y="269054"/>
                </a:lnTo>
                <a:lnTo>
                  <a:pt x="853983" y="285275"/>
                </a:lnTo>
                <a:lnTo>
                  <a:pt x="837238" y="285275"/>
                </a:lnTo>
                <a:lnTo>
                  <a:pt x="820493" y="285275"/>
                </a:lnTo>
                <a:lnTo>
                  <a:pt x="803748" y="285275"/>
                </a:lnTo>
                <a:lnTo>
                  <a:pt x="787004" y="285275"/>
                </a:lnTo>
                <a:lnTo>
                  <a:pt x="770259" y="285275"/>
                </a:lnTo>
                <a:lnTo>
                  <a:pt x="753514" y="301495"/>
                </a:lnTo>
                <a:lnTo>
                  <a:pt x="736769" y="301495"/>
                </a:lnTo>
                <a:lnTo>
                  <a:pt x="720025" y="301495"/>
                </a:lnTo>
                <a:lnTo>
                  <a:pt x="720025" y="317716"/>
                </a:lnTo>
                <a:lnTo>
                  <a:pt x="703280" y="317716"/>
                </a:lnTo>
                <a:lnTo>
                  <a:pt x="686535" y="317716"/>
                </a:lnTo>
                <a:lnTo>
                  <a:pt x="669790" y="317716"/>
                </a:lnTo>
                <a:lnTo>
                  <a:pt x="669790" y="333936"/>
                </a:lnTo>
                <a:lnTo>
                  <a:pt x="653046" y="333936"/>
                </a:lnTo>
                <a:lnTo>
                  <a:pt x="636301" y="333936"/>
                </a:lnTo>
                <a:lnTo>
                  <a:pt x="619556" y="333936"/>
                </a:lnTo>
                <a:lnTo>
                  <a:pt x="619556" y="350157"/>
                </a:lnTo>
                <a:lnTo>
                  <a:pt x="602811" y="350157"/>
                </a:lnTo>
                <a:lnTo>
                  <a:pt x="602811" y="366377"/>
                </a:lnTo>
                <a:lnTo>
                  <a:pt x="586066" y="366377"/>
                </a:lnTo>
                <a:lnTo>
                  <a:pt x="569322" y="366377"/>
                </a:lnTo>
                <a:lnTo>
                  <a:pt x="552577" y="366377"/>
                </a:lnTo>
                <a:lnTo>
                  <a:pt x="535832" y="366377"/>
                </a:lnTo>
                <a:lnTo>
                  <a:pt x="535832" y="382598"/>
                </a:lnTo>
                <a:lnTo>
                  <a:pt x="519088" y="382598"/>
                </a:lnTo>
                <a:lnTo>
                  <a:pt x="519088" y="398819"/>
                </a:lnTo>
                <a:lnTo>
                  <a:pt x="519088" y="415039"/>
                </a:lnTo>
                <a:lnTo>
                  <a:pt x="535832" y="415039"/>
                </a:lnTo>
                <a:lnTo>
                  <a:pt x="519088" y="431259"/>
                </a:lnTo>
                <a:lnTo>
                  <a:pt x="502343" y="431259"/>
                </a:lnTo>
                <a:lnTo>
                  <a:pt x="485598" y="431259"/>
                </a:lnTo>
                <a:lnTo>
                  <a:pt x="485598" y="447480"/>
                </a:lnTo>
                <a:lnTo>
                  <a:pt x="468853" y="463700"/>
                </a:lnTo>
                <a:lnTo>
                  <a:pt x="452109" y="479921"/>
                </a:lnTo>
                <a:lnTo>
                  <a:pt x="452109" y="496142"/>
                </a:lnTo>
                <a:lnTo>
                  <a:pt x="435364" y="496142"/>
                </a:lnTo>
                <a:lnTo>
                  <a:pt x="418619" y="496142"/>
                </a:lnTo>
                <a:lnTo>
                  <a:pt x="401874" y="496142"/>
                </a:lnTo>
                <a:lnTo>
                  <a:pt x="385129" y="512362"/>
                </a:lnTo>
                <a:lnTo>
                  <a:pt x="368385" y="512362"/>
                </a:lnTo>
                <a:lnTo>
                  <a:pt x="368385" y="496142"/>
                </a:lnTo>
                <a:lnTo>
                  <a:pt x="351640" y="496142"/>
                </a:lnTo>
                <a:lnTo>
                  <a:pt x="334895" y="512362"/>
                </a:lnTo>
                <a:lnTo>
                  <a:pt x="334895" y="528583"/>
                </a:lnTo>
                <a:lnTo>
                  <a:pt x="318150" y="561024"/>
                </a:lnTo>
                <a:lnTo>
                  <a:pt x="301406" y="577245"/>
                </a:lnTo>
                <a:lnTo>
                  <a:pt x="284661" y="577245"/>
                </a:lnTo>
                <a:lnTo>
                  <a:pt x="284661" y="593465"/>
                </a:lnTo>
                <a:lnTo>
                  <a:pt x="267916" y="593465"/>
                </a:lnTo>
                <a:lnTo>
                  <a:pt x="267916" y="609685"/>
                </a:lnTo>
                <a:lnTo>
                  <a:pt x="267916" y="625906"/>
                </a:lnTo>
                <a:lnTo>
                  <a:pt x="284661" y="625906"/>
                </a:lnTo>
                <a:lnTo>
                  <a:pt x="284661" y="642127"/>
                </a:lnTo>
                <a:lnTo>
                  <a:pt x="267916" y="642127"/>
                </a:lnTo>
                <a:lnTo>
                  <a:pt x="251171" y="658347"/>
                </a:lnTo>
                <a:lnTo>
                  <a:pt x="251171" y="625906"/>
                </a:lnTo>
                <a:lnTo>
                  <a:pt x="234427" y="642126"/>
                </a:lnTo>
                <a:lnTo>
                  <a:pt x="234427" y="658347"/>
                </a:lnTo>
                <a:lnTo>
                  <a:pt x="234427" y="674568"/>
                </a:lnTo>
                <a:lnTo>
                  <a:pt x="234427" y="690788"/>
                </a:lnTo>
                <a:lnTo>
                  <a:pt x="217682" y="690788"/>
                </a:lnTo>
                <a:lnTo>
                  <a:pt x="217682" y="707008"/>
                </a:lnTo>
                <a:lnTo>
                  <a:pt x="234427" y="707008"/>
                </a:lnTo>
                <a:lnTo>
                  <a:pt x="234427" y="723229"/>
                </a:lnTo>
                <a:close/>
                <a:moveTo>
                  <a:pt x="385129" y="901655"/>
                </a:moveTo>
                <a:lnTo>
                  <a:pt x="401874" y="901655"/>
                </a:lnTo>
                <a:lnTo>
                  <a:pt x="401874" y="885435"/>
                </a:lnTo>
                <a:lnTo>
                  <a:pt x="385129" y="885435"/>
                </a:lnTo>
                <a:close/>
                <a:moveTo>
                  <a:pt x="1691220" y="2232779"/>
                </a:moveTo>
                <a:lnTo>
                  <a:pt x="1691220" y="2231739"/>
                </a:lnTo>
                <a:lnTo>
                  <a:pt x="1707965" y="2215519"/>
                </a:lnTo>
                <a:lnTo>
                  <a:pt x="1724710" y="2215518"/>
                </a:lnTo>
                <a:lnTo>
                  <a:pt x="1724710" y="2199298"/>
                </a:lnTo>
                <a:lnTo>
                  <a:pt x="1741454" y="2199298"/>
                </a:lnTo>
                <a:lnTo>
                  <a:pt x="1757091" y="2199298"/>
                </a:lnTo>
                <a:lnTo>
                  <a:pt x="1768724" y="2195586"/>
                </a:lnTo>
                <a:lnTo>
                  <a:pt x="1745414" y="2195216"/>
                </a:lnTo>
                <a:lnTo>
                  <a:pt x="1722104" y="2194845"/>
                </a:lnTo>
                <a:lnTo>
                  <a:pt x="1710634" y="2206314"/>
                </a:lnTo>
                <a:lnTo>
                  <a:pt x="1687324" y="2205944"/>
                </a:lnTo>
                <a:lnTo>
                  <a:pt x="1687695" y="2229254"/>
                </a:lnTo>
                <a:close/>
                <a:moveTo>
                  <a:pt x="1652544" y="2217043"/>
                </a:moveTo>
                <a:lnTo>
                  <a:pt x="1664014" y="2205573"/>
                </a:lnTo>
                <a:lnTo>
                  <a:pt x="1652174" y="2193732"/>
                </a:lnTo>
                <a:lnTo>
                  <a:pt x="1640704" y="2205202"/>
                </a:lnTo>
                <a:close/>
                <a:moveTo>
                  <a:pt x="184192" y="804332"/>
                </a:moveTo>
                <a:lnTo>
                  <a:pt x="200937" y="804332"/>
                </a:lnTo>
                <a:lnTo>
                  <a:pt x="200937" y="788111"/>
                </a:lnTo>
                <a:lnTo>
                  <a:pt x="184192" y="788111"/>
                </a:lnTo>
                <a:close/>
                <a:moveTo>
                  <a:pt x="318150" y="982758"/>
                </a:moveTo>
                <a:lnTo>
                  <a:pt x="334895" y="966537"/>
                </a:lnTo>
                <a:lnTo>
                  <a:pt x="351639" y="950317"/>
                </a:lnTo>
                <a:lnTo>
                  <a:pt x="351639" y="934096"/>
                </a:lnTo>
                <a:lnTo>
                  <a:pt x="368384" y="917876"/>
                </a:lnTo>
                <a:lnTo>
                  <a:pt x="351639" y="901655"/>
                </a:lnTo>
                <a:lnTo>
                  <a:pt x="334895" y="901655"/>
                </a:lnTo>
                <a:lnTo>
                  <a:pt x="334894" y="917876"/>
                </a:lnTo>
                <a:lnTo>
                  <a:pt x="334895" y="934096"/>
                </a:lnTo>
                <a:lnTo>
                  <a:pt x="334895" y="950317"/>
                </a:lnTo>
                <a:close/>
                <a:moveTo>
                  <a:pt x="1568765" y="2247960"/>
                </a:moveTo>
                <a:lnTo>
                  <a:pt x="1574007" y="2247960"/>
                </a:lnTo>
                <a:lnTo>
                  <a:pt x="1574266" y="2247960"/>
                </a:lnTo>
                <a:lnTo>
                  <a:pt x="1582985" y="2239241"/>
                </a:lnTo>
                <a:lnTo>
                  <a:pt x="1591704" y="2247960"/>
                </a:lnTo>
                <a:lnTo>
                  <a:pt x="1607496" y="2247960"/>
                </a:lnTo>
                <a:lnTo>
                  <a:pt x="1622778" y="2233156"/>
                </a:lnTo>
                <a:lnTo>
                  <a:pt x="1617764" y="2228142"/>
                </a:lnTo>
                <a:lnTo>
                  <a:pt x="1594454" y="2227771"/>
                </a:lnTo>
                <a:lnTo>
                  <a:pt x="1582985" y="2239241"/>
                </a:lnTo>
                <a:lnTo>
                  <a:pt x="1571145" y="2227400"/>
                </a:lnTo>
                <a:lnTo>
                  <a:pt x="1559675" y="2238870"/>
                </a:lnTo>
                <a:close/>
                <a:moveTo>
                  <a:pt x="1534365" y="2264180"/>
                </a:moveTo>
                <a:lnTo>
                  <a:pt x="1539106" y="2264180"/>
                </a:lnTo>
                <a:lnTo>
                  <a:pt x="1536736" y="2261810"/>
                </a:lnTo>
                <a:close/>
                <a:moveTo>
                  <a:pt x="1494463" y="2280401"/>
                </a:moveTo>
                <a:lnTo>
                  <a:pt x="1507028" y="2280401"/>
                </a:lnTo>
                <a:lnTo>
                  <a:pt x="1514556" y="2273109"/>
                </a:lnTo>
                <a:lnTo>
                  <a:pt x="1501956" y="2272908"/>
                </a:lnTo>
                <a:close/>
                <a:moveTo>
                  <a:pt x="1470783" y="2280401"/>
                </a:moveTo>
                <a:lnTo>
                  <a:pt x="1473538" y="2280401"/>
                </a:lnTo>
                <a:lnTo>
                  <a:pt x="1486510" y="2280401"/>
                </a:lnTo>
                <a:lnTo>
                  <a:pt x="1478646" y="2272537"/>
                </a:lnTo>
                <a:close/>
                <a:moveTo>
                  <a:pt x="251171" y="1063860"/>
                </a:moveTo>
                <a:lnTo>
                  <a:pt x="267916" y="1063860"/>
                </a:lnTo>
                <a:lnTo>
                  <a:pt x="267916" y="1047640"/>
                </a:lnTo>
                <a:lnTo>
                  <a:pt x="251171" y="1047640"/>
                </a:lnTo>
                <a:close/>
                <a:moveTo>
                  <a:pt x="267916" y="1209845"/>
                </a:moveTo>
                <a:lnTo>
                  <a:pt x="284661" y="1209845"/>
                </a:lnTo>
                <a:lnTo>
                  <a:pt x="284661" y="1177404"/>
                </a:lnTo>
                <a:lnTo>
                  <a:pt x="301406" y="1177404"/>
                </a:lnTo>
                <a:lnTo>
                  <a:pt x="301406" y="1161184"/>
                </a:lnTo>
                <a:lnTo>
                  <a:pt x="301406" y="1144963"/>
                </a:lnTo>
                <a:lnTo>
                  <a:pt x="301406" y="1128743"/>
                </a:lnTo>
                <a:lnTo>
                  <a:pt x="318151" y="1112522"/>
                </a:lnTo>
                <a:lnTo>
                  <a:pt x="318151" y="1096301"/>
                </a:lnTo>
                <a:lnTo>
                  <a:pt x="318151" y="1080081"/>
                </a:lnTo>
                <a:lnTo>
                  <a:pt x="318151" y="1063860"/>
                </a:lnTo>
                <a:lnTo>
                  <a:pt x="334896" y="1047640"/>
                </a:lnTo>
                <a:lnTo>
                  <a:pt x="334895" y="1031419"/>
                </a:lnTo>
                <a:lnTo>
                  <a:pt x="318151" y="1031419"/>
                </a:lnTo>
                <a:lnTo>
                  <a:pt x="301406" y="1031419"/>
                </a:lnTo>
                <a:lnTo>
                  <a:pt x="301406" y="1047640"/>
                </a:lnTo>
                <a:lnTo>
                  <a:pt x="284661" y="1080081"/>
                </a:lnTo>
                <a:lnTo>
                  <a:pt x="284661" y="1096301"/>
                </a:lnTo>
                <a:lnTo>
                  <a:pt x="284661" y="1112522"/>
                </a:lnTo>
                <a:lnTo>
                  <a:pt x="284661" y="1144963"/>
                </a:lnTo>
                <a:lnTo>
                  <a:pt x="284661" y="1161184"/>
                </a:lnTo>
                <a:lnTo>
                  <a:pt x="267916" y="1177404"/>
                </a:lnTo>
                <a:lnTo>
                  <a:pt x="284661" y="1177404"/>
                </a:lnTo>
                <a:lnTo>
                  <a:pt x="267917" y="1193625"/>
                </a:lnTo>
                <a:close/>
                <a:moveTo>
                  <a:pt x="234427" y="1185515"/>
                </a:moveTo>
                <a:cubicBezTo>
                  <a:pt x="234427" y="1189994"/>
                  <a:pt x="238175" y="1193626"/>
                  <a:pt x="242799" y="1193626"/>
                </a:cubicBezTo>
                <a:cubicBezTo>
                  <a:pt x="247424" y="1193626"/>
                  <a:pt x="251172" y="1189994"/>
                  <a:pt x="251172" y="1185515"/>
                </a:cubicBezTo>
                <a:cubicBezTo>
                  <a:pt x="251172" y="1181036"/>
                  <a:pt x="247424" y="1177405"/>
                  <a:pt x="242800" y="1177404"/>
                </a:cubicBezTo>
                <a:cubicBezTo>
                  <a:pt x="238176" y="1177405"/>
                  <a:pt x="234427" y="1181036"/>
                  <a:pt x="234427" y="1185515"/>
                </a:cubicBezTo>
                <a:close/>
                <a:moveTo>
                  <a:pt x="267916" y="1242287"/>
                </a:moveTo>
                <a:lnTo>
                  <a:pt x="284661" y="1242287"/>
                </a:lnTo>
                <a:lnTo>
                  <a:pt x="284661" y="1226066"/>
                </a:lnTo>
                <a:close/>
                <a:moveTo>
                  <a:pt x="217682" y="1274727"/>
                </a:moveTo>
                <a:lnTo>
                  <a:pt x="234427" y="1274727"/>
                </a:lnTo>
                <a:lnTo>
                  <a:pt x="234427" y="1258507"/>
                </a:lnTo>
                <a:lnTo>
                  <a:pt x="234427" y="1242286"/>
                </a:lnTo>
                <a:lnTo>
                  <a:pt x="234427" y="1226066"/>
                </a:lnTo>
                <a:lnTo>
                  <a:pt x="234427" y="1209845"/>
                </a:lnTo>
                <a:lnTo>
                  <a:pt x="234427" y="1193624"/>
                </a:lnTo>
                <a:lnTo>
                  <a:pt x="217682" y="1193624"/>
                </a:lnTo>
                <a:lnTo>
                  <a:pt x="217682" y="1209845"/>
                </a:lnTo>
                <a:lnTo>
                  <a:pt x="217682" y="1226066"/>
                </a:lnTo>
                <a:lnTo>
                  <a:pt x="217682" y="1242287"/>
                </a:lnTo>
                <a:lnTo>
                  <a:pt x="234427" y="1242286"/>
                </a:lnTo>
                <a:lnTo>
                  <a:pt x="217682" y="1258507"/>
                </a:lnTo>
                <a:close/>
                <a:moveTo>
                  <a:pt x="234427" y="1323389"/>
                </a:moveTo>
                <a:lnTo>
                  <a:pt x="251172" y="1323389"/>
                </a:lnTo>
                <a:lnTo>
                  <a:pt x="267917" y="1323389"/>
                </a:lnTo>
                <a:lnTo>
                  <a:pt x="284661" y="1323389"/>
                </a:lnTo>
                <a:lnTo>
                  <a:pt x="284661" y="1339609"/>
                </a:lnTo>
                <a:lnTo>
                  <a:pt x="284661" y="1355830"/>
                </a:lnTo>
                <a:lnTo>
                  <a:pt x="301406" y="1355830"/>
                </a:lnTo>
                <a:lnTo>
                  <a:pt x="301406" y="1339609"/>
                </a:lnTo>
                <a:lnTo>
                  <a:pt x="301406" y="1323389"/>
                </a:lnTo>
                <a:lnTo>
                  <a:pt x="301406" y="1307169"/>
                </a:lnTo>
                <a:lnTo>
                  <a:pt x="284661" y="1258507"/>
                </a:lnTo>
                <a:lnTo>
                  <a:pt x="267917" y="1258507"/>
                </a:lnTo>
                <a:lnTo>
                  <a:pt x="267916" y="1274727"/>
                </a:lnTo>
                <a:lnTo>
                  <a:pt x="284661" y="1290948"/>
                </a:lnTo>
                <a:lnTo>
                  <a:pt x="284661" y="1307169"/>
                </a:lnTo>
                <a:lnTo>
                  <a:pt x="267916" y="1307169"/>
                </a:lnTo>
                <a:lnTo>
                  <a:pt x="251172" y="1307168"/>
                </a:lnTo>
                <a:lnTo>
                  <a:pt x="234427" y="1307168"/>
                </a:lnTo>
                <a:close/>
                <a:moveTo>
                  <a:pt x="418619" y="1745124"/>
                </a:moveTo>
                <a:lnTo>
                  <a:pt x="431072" y="1757187"/>
                </a:lnTo>
                <a:lnTo>
                  <a:pt x="433382" y="1754878"/>
                </a:lnTo>
                <a:lnTo>
                  <a:pt x="445223" y="1766718"/>
                </a:lnTo>
                <a:lnTo>
                  <a:pt x="456069" y="1777564"/>
                </a:lnTo>
                <a:lnTo>
                  <a:pt x="468853" y="1777564"/>
                </a:lnTo>
                <a:lnTo>
                  <a:pt x="468853" y="1761344"/>
                </a:lnTo>
                <a:lnTo>
                  <a:pt x="468853" y="1745124"/>
                </a:lnTo>
                <a:lnTo>
                  <a:pt x="452108" y="1728903"/>
                </a:lnTo>
                <a:lnTo>
                  <a:pt x="435363" y="1712682"/>
                </a:lnTo>
                <a:lnTo>
                  <a:pt x="418619" y="1696462"/>
                </a:lnTo>
                <a:lnTo>
                  <a:pt x="418619" y="1680241"/>
                </a:lnTo>
                <a:lnTo>
                  <a:pt x="401874" y="1680241"/>
                </a:lnTo>
                <a:lnTo>
                  <a:pt x="401874" y="1696462"/>
                </a:lnTo>
                <a:lnTo>
                  <a:pt x="418619" y="1712683"/>
                </a:lnTo>
                <a:lnTo>
                  <a:pt x="418619" y="1728903"/>
                </a:lnTo>
                <a:close/>
                <a:moveTo>
                  <a:pt x="401874" y="2247960"/>
                </a:moveTo>
                <a:lnTo>
                  <a:pt x="401874" y="2215518"/>
                </a:lnTo>
                <a:lnTo>
                  <a:pt x="368385" y="2199298"/>
                </a:lnTo>
                <a:lnTo>
                  <a:pt x="368385" y="2183078"/>
                </a:lnTo>
                <a:lnTo>
                  <a:pt x="351640" y="2183078"/>
                </a:lnTo>
                <a:lnTo>
                  <a:pt x="334895" y="2150637"/>
                </a:lnTo>
                <a:lnTo>
                  <a:pt x="318150" y="2134416"/>
                </a:lnTo>
                <a:lnTo>
                  <a:pt x="318150" y="2118196"/>
                </a:lnTo>
                <a:lnTo>
                  <a:pt x="301406" y="2101975"/>
                </a:lnTo>
                <a:lnTo>
                  <a:pt x="301406" y="2085754"/>
                </a:lnTo>
                <a:lnTo>
                  <a:pt x="284661" y="2085754"/>
                </a:lnTo>
                <a:lnTo>
                  <a:pt x="284661" y="2069534"/>
                </a:lnTo>
                <a:lnTo>
                  <a:pt x="267916" y="2069534"/>
                </a:lnTo>
                <a:lnTo>
                  <a:pt x="267916" y="2053313"/>
                </a:lnTo>
                <a:lnTo>
                  <a:pt x="251171" y="2053313"/>
                </a:lnTo>
                <a:lnTo>
                  <a:pt x="251171" y="2037093"/>
                </a:lnTo>
                <a:lnTo>
                  <a:pt x="234427" y="2020872"/>
                </a:lnTo>
                <a:lnTo>
                  <a:pt x="234427" y="2004652"/>
                </a:lnTo>
                <a:lnTo>
                  <a:pt x="234427" y="1972211"/>
                </a:lnTo>
                <a:lnTo>
                  <a:pt x="217682" y="1955990"/>
                </a:lnTo>
                <a:lnTo>
                  <a:pt x="200937" y="1939770"/>
                </a:lnTo>
                <a:lnTo>
                  <a:pt x="184192" y="1923549"/>
                </a:lnTo>
                <a:lnTo>
                  <a:pt x="184192" y="1907328"/>
                </a:lnTo>
                <a:lnTo>
                  <a:pt x="184192" y="1891108"/>
                </a:lnTo>
                <a:lnTo>
                  <a:pt x="184192" y="1874887"/>
                </a:lnTo>
                <a:lnTo>
                  <a:pt x="167448" y="1858667"/>
                </a:lnTo>
                <a:lnTo>
                  <a:pt x="150703" y="1842446"/>
                </a:lnTo>
                <a:lnTo>
                  <a:pt x="150703" y="1826226"/>
                </a:lnTo>
                <a:lnTo>
                  <a:pt x="150703" y="1810005"/>
                </a:lnTo>
                <a:lnTo>
                  <a:pt x="133958" y="1793784"/>
                </a:lnTo>
                <a:lnTo>
                  <a:pt x="117213" y="1777565"/>
                </a:lnTo>
                <a:lnTo>
                  <a:pt x="117213" y="1761344"/>
                </a:lnTo>
                <a:lnTo>
                  <a:pt x="100469" y="1761344"/>
                </a:lnTo>
                <a:lnTo>
                  <a:pt x="100469" y="1745123"/>
                </a:lnTo>
                <a:lnTo>
                  <a:pt x="100469" y="1728902"/>
                </a:lnTo>
                <a:lnTo>
                  <a:pt x="100469" y="1712682"/>
                </a:lnTo>
                <a:lnTo>
                  <a:pt x="83724" y="1712682"/>
                </a:lnTo>
                <a:lnTo>
                  <a:pt x="83724" y="1696462"/>
                </a:lnTo>
                <a:lnTo>
                  <a:pt x="83724" y="1680241"/>
                </a:lnTo>
                <a:lnTo>
                  <a:pt x="83724" y="1664020"/>
                </a:lnTo>
                <a:lnTo>
                  <a:pt x="83724" y="1647800"/>
                </a:lnTo>
                <a:lnTo>
                  <a:pt x="66979" y="1631579"/>
                </a:lnTo>
                <a:lnTo>
                  <a:pt x="50234" y="1599138"/>
                </a:lnTo>
                <a:lnTo>
                  <a:pt x="50234" y="1582918"/>
                </a:lnTo>
                <a:lnTo>
                  <a:pt x="50234" y="1566697"/>
                </a:lnTo>
                <a:lnTo>
                  <a:pt x="50234" y="1550476"/>
                </a:lnTo>
                <a:lnTo>
                  <a:pt x="50234" y="1534256"/>
                </a:lnTo>
                <a:lnTo>
                  <a:pt x="33490" y="1534256"/>
                </a:lnTo>
                <a:lnTo>
                  <a:pt x="33490" y="1518036"/>
                </a:lnTo>
                <a:lnTo>
                  <a:pt x="33490" y="1501815"/>
                </a:lnTo>
                <a:lnTo>
                  <a:pt x="16745" y="1501815"/>
                </a:lnTo>
                <a:lnTo>
                  <a:pt x="33490" y="1469374"/>
                </a:lnTo>
                <a:lnTo>
                  <a:pt x="33490" y="1436933"/>
                </a:lnTo>
                <a:lnTo>
                  <a:pt x="33490" y="1420712"/>
                </a:lnTo>
                <a:lnTo>
                  <a:pt x="16745" y="1404492"/>
                </a:lnTo>
                <a:lnTo>
                  <a:pt x="16745" y="1388271"/>
                </a:lnTo>
                <a:lnTo>
                  <a:pt x="33490" y="1372051"/>
                </a:lnTo>
                <a:lnTo>
                  <a:pt x="16745" y="1355830"/>
                </a:lnTo>
                <a:lnTo>
                  <a:pt x="16745" y="1339610"/>
                </a:lnTo>
                <a:lnTo>
                  <a:pt x="0" y="1307169"/>
                </a:lnTo>
                <a:lnTo>
                  <a:pt x="16745" y="1307169"/>
                </a:lnTo>
                <a:lnTo>
                  <a:pt x="0" y="1290948"/>
                </a:lnTo>
                <a:lnTo>
                  <a:pt x="16745" y="1274728"/>
                </a:lnTo>
                <a:lnTo>
                  <a:pt x="16745" y="1258507"/>
                </a:lnTo>
                <a:lnTo>
                  <a:pt x="0" y="1258507"/>
                </a:lnTo>
                <a:lnTo>
                  <a:pt x="16745" y="1242287"/>
                </a:lnTo>
                <a:lnTo>
                  <a:pt x="16745" y="1226066"/>
                </a:lnTo>
                <a:lnTo>
                  <a:pt x="0" y="1209845"/>
                </a:lnTo>
                <a:lnTo>
                  <a:pt x="16745" y="1193624"/>
                </a:lnTo>
                <a:lnTo>
                  <a:pt x="16745" y="1177405"/>
                </a:lnTo>
                <a:lnTo>
                  <a:pt x="16745" y="1161184"/>
                </a:lnTo>
                <a:lnTo>
                  <a:pt x="16745" y="1144963"/>
                </a:lnTo>
                <a:lnTo>
                  <a:pt x="16745" y="1128742"/>
                </a:lnTo>
                <a:lnTo>
                  <a:pt x="16745" y="1112522"/>
                </a:lnTo>
                <a:lnTo>
                  <a:pt x="16745" y="1096302"/>
                </a:lnTo>
                <a:lnTo>
                  <a:pt x="33490" y="1096302"/>
                </a:lnTo>
                <a:lnTo>
                  <a:pt x="50234" y="1096302"/>
                </a:lnTo>
                <a:lnTo>
                  <a:pt x="50234" y="1080081"/>
                </a:lnTo>
                <a:lnTo>
                  <a:pt x="66979" y="1080081"/>
                </a:lnTo>
                <a:lnTo>
                  <a:pt x="66979" y="1063860"/>
                </a:lnTo>
                <a:lnTo>
                  <a:pt x="66979" y="1047640"/>
                </a:lnTo>
                <a:lnTo>
                  <a:pt x="66979" y="1031419"/>
                </a:lnTo>
                <a:lnTo>
                  <a:pt x="66979" y="1015199"/>
                </a:lnTo>
                <a:lnTo>
                  <a:pt x="66979" y="998978"/>
                </a:lnTo>
                <a:lnTo>
                  <a:pt x="66979" y="982758"/>
                </a:lnTo>
                <a:lnTo>
                  <a:pt x="83724" y="966537"/>
                </a:lnTo>
                <a:lnTo>
                  <a:pt x="83724" y="950317"/>
                </a:lnTo>
                <a:lnTo>
                  <a:pt x="66979" y="950317"/>
                </a:lnTo>
                <a:lnTo>
                  <a:pt x="83724" y="934096"/>
                </a:lnTo>
                <a:lnTo>
                  <a:pt x="83724" y="917876"/>
                </a:lnTo>
                <a:lnTo>
                  <a:pt x="83724" y="901655"/>
                </a:lnTo>
                <a:lnTo>
                  <a:pt x="83724" y="885435"/>
                </a:lnTo>
                <a:lnTo>
                  <a:pt x="83724" y="869214"/>
                </a:lnTo>
                <a:lnTo>
                  <a:pt x="83724" y="852994"/>
                </a:lnTo>
                <a:lnTo>
                  <a:pt x="83724" y="820552"/>
                </a:lnTo>
                <a:lnTo>
                  <a:pt x="100469" y="820552"/>
                </a:lnTo>
                <a:lnTo>
                  <a:pt x="100469" y="788111"/>
                </a:lnTo>
                <a:lnTo>
                  <a:pt x="117213" y="755670"/>
                </a:lnTo>
                <a:lnTo>
                  <a:pt x="117213" y="739450"/>
                </a:lnTo>
                <a:lnTo>
                  <a:pt x="117213" y="723229"/>
                </a:lnTo>
                <a:lnTo>
                  <a:pt x="133958" y="723229"/>
                </a:lnTo>
                <a:lnTo>
                  <a:pt x="133958" y="707009"/>
                </a:lnTo>
                <a:lnTo>
                  <a:pt x="150703" y="690788"/>
                </a:lnTo>
                <a:lnTo>
                  <a:pt x="167448" y="674568"/>
                </a:lnTo>
                <a:lnTo>
                  <a:pt x="167448" y="658347"/>
                </a:lnTo>
                <a:lnTo>
                  <a:pt x="167448" y="642126"/>
                </a:lnTo>
                <a:lnTo>
                  <a:pt x="184192" y="642127"/>
                </a:lnTo>
                <a:lnTo>
                  <a:pt x="184192" y="625906"/>
                </a:lnTo>
                <a:lnTo>
                  <a:pt x="184192" y="609685"/>
                </a:lnTo>
                <a:lnTo>
                  <a:pt x="200937" y="609685"/>
                </a:lnTo>
                <a:lnTo>
                  <a:pt x="200937" y="593465"/>
                </a:lnTo>
                <a:lnTo>
                  <a:pt x="217682" y="577244"/>
                </a:lnTo>
                <a:lnTo>
                  <a:pt x="217682" y="561024"/>
                </a:lnTo>
                <a:lnTo>
                  <a:pt x="234427" y="561024"/>
                </a:lnTo>
                <a:lnTo>
                  <a:pt x="234427" y="544803"/>
                </a:lnTo>
                <a:lnTo>
                  <a:pt x="234427" y="528583"/>
                </a:lnTo>
                <a:lnTo>
                  <a:pt x="234427" y="512362"/>
                </a:lnTo>
                <a:lnTo>
                  <a:pt x="267916" y="496142"/>
                </a:lnTo>
                <a:lnTo>
                  <a:pt x="267916" y="479921"/>
                </a:lnTo>
                <a:lnTo>
                  <a:pt x="284661" y="447480"/>
                </a:lnTo>
                <a:lnTo>
                  <a:pt x="301406" y="447480"/>
                </a:lnTo>
                <a:lnTo>
                  <a:pt x="301406" y="431259"/>
                </a:lnTo>
                <a:lnTo>
                  <a:pt x="318150" y="431259"/>
                </a:lnTo>
                <a:lnTo>
                  <a:pt x="334895" y="431259"/>
                </a:lnTo>
                <a:lnTo>
                  <a:pt x="334895" y="415039"/>
                </a:lnTo>
                <a:lnTo>
                  <a:pt x="351640" y="415039"/>
                </a:lnTo>
                <a:lnTo>
                  <a:pt x="368385" y="398819"/>
                </a:lnTo>
                <a:lnTo>
                  <a:pt x="385130" y="382598"/>
                </a:lnTo>
                <a:lnTo>
                  <a:pt x="401874" y="366377"/>
                </a:lnTo>
                <a:lnTo>
                  <a:pt x="401874" y="350157"/>
                </a:lnTo>
                <a:lnTo>
                  <a:pt x="418619" y="333937"/>
                </a:lnTo>
                <a:lnTo>
                  <a:pt x="435364" y="317716"/>
                </a:lnTo>
                <a:lnTo>
                  <a:pt x="468853" y="301495"/>
                </a:lnTo>
                <a:lnTo>
                  <a:pt x="502343" y="285275"/>
                </a:lnTo>
                <a:lnTo>
                  <a:pt x="535832" y="269054"/>
                </a:lnTo>
                <a:lnTo>
                  <a:pt x="552577" y="236613"/>
                </a:lnTo>
                <a:lnTo>
                  <a:pt x="569322" y="236613"/>
                </a:lnTo>
                <a:lnTo>
                  <a:pt x="569322" y="220393"/>
                </a:lnTo>
                <a:lnTo>
                  <a:pt x="586066" y="220392"/>
                </a:lnTo>
                <a:lnTo>
                  <a:pt x="602811" y="220393"/>
                </a:lnTo>
                <a:lnTo>
                  <a:pt x="619556" y="204172"/>
                </a:lnTo>
                <a:lnTo>
                  <a:pt x="634290" y="204172"/>
                </a:lnTo>
                <a:lnTo>
                  <a:pt x="641647" y="196815"/>
                </a:lnTo>
                <a:lnTo>
                  <a:pt x="643859" y="196851"/>
                </a:lnTo>
                <a:lnTo>
                  <a:pt x="653046" y="187951"/>
                </a:lnTo>
                <a:lnTo>
                  <a:pt x="686535" y="171731"/>
                </a:lnTo>
                <a:lnTo>
                  <a:pt x="720025" y="155510"/>
                </a:lnTo>
                <a:lnTo>
                  <a:pt x="720025" y="139290"/>
                </a:lnTo>
                <a:lnTo>
                  <a:pt x="703280" y="139290"/>
                </a:lnTo>
                <a:lnTo>
                  <a:pt x="686535" y="155511"/>
                </a:lnTo>
                <a:lnTo>
                  <a:pt x="669790" y="155511"/>
                </a:lnTo>
                <a:lnTo>
                  <a:pt x="653046" y="155511"/>
                </a:lnTo>
                <a:lnTo>
                  <a:pt x="669790" y="139290"/>
                </a:lnTo>
                <a:lnTo>
                  <a:pt x="703280" y="123069"/>
                </a:lnTo>
                <a:lnTo>
                  <a:pt x="720024" y="123069"/>
                </a:lnTo>
                <a:lnTo>
                  <a:pt x="736769" y="123069"/>
                </a:lnTo>
                <a:lnTo>
                  <a:pt x="787004" y="106849"/>
                </a:lnTo>
                <a:lnTo>
                  <a:pt x="803748" y="106849"/>
                </a:lnTo>
                <a:lnTo>
                  <a:pt x="820493" y="90628"/>
                </a:lnTo>
                <a:lnTo>
                  <a:pt x="837238" y="90628"/>
                </a:lnTo>
                <a:lnTo>
                  <a:pt x="853983" y="90628"/>
                </a:lnTo>
                <a:lnTo>
                  <a:pt x="870727" y="74408"/>
                </a:lnTo>
                <a:lnTo>
                  <a:pt x="882458" y="74408"/>
                </a:lnTo>
                <a:lnTo>
                  <a:pt x="884363" y="72503"/>
                </a:lnTo>
                <a:lnTo>
                  <a:pt x="907673" y="72874"/>
                </a:lnTo>
                <a:lnTo>
                  <a:pt x="922305" y="73107"/>
                </a:lnTo>
                <a:lnTo>
                  <a:pt x="937706" y="58187"/>
                </a:lnTo>
                <a:lnTo>
                  <a:pt x="971196" y="58187"/>
                </a:lnTo>
                <a:lnTo>
                  <a:pt x="987941" y="58187"/>
                </a:lnTo>
                <a:lnTo>
                  <a:pt x="1004685" y="58187"/>
                </a:lnTo>
                <a:lnTo>
                  <a:pt x="1021430" y="41967"/>
                </a:lnTo>
                <a:lnTo>
                  <a:pt x="1038175" y="41967"/>
                </a:lnTo>
                <a:lnTo>
                  <a:pt x="1071664" y="41967"/>
                </a:lnTo>
                <a:lnTo>
                  <a:pt x="1105154" y="41967"/>
                </a:lnTo>
                <a:lnTo>
                  <a:pt x="1121899" y="41967"/>
                </a:lnTo>
                <a:lnTo>
                  <a:pt x="1129098" y="41967"/>
                </a:lnTo>
                <a:lnTo>
                  <a:pt x="1128562" y="41430"/>
                </a:lnTo>
                <a:lnTo>
                  <a:pt x="1140031" y="29961"/>
                </a:lnTo>
                <a:lnTo>
                  <a:pt x="1163342" y="30331"/>
                </a:lnTo>
                <a:lnTo>
                  <a:pt x="1186651" y="30701"/>
                </a:lnTo>
                <a:lnTo>
                  <a:pt x="1198121" y="19232"/>
                </a:lnTo>
                <a:lnTo>
                  <a:pt x="1232900" y="8133"/>
                </a:lnTo>
                <a:lnTo>
                  <a:pt x="1256211" y="8504"/>
                </a:lnTo>
                <a:lnTo>
                  <a:pt x="1279521" y="8875"/>
                </a:lnTo>
                <a:lnTo>
                  <a:pt x="1302830" y="9245"/>
                </a:lnTo>
                <a:lnTo>
                  <a:pt x="1326140" y="9616"/>
                </a:lnTo>
                <a:lnTo>
                  <a:pt x="1337981" y="21456"/>
                </a:lnTo>
                <a:lnTo>
                  <a:pt x="1349821" y="33297"/>
                </a:lnTo>
                <a:lnTo>
                  <a:pt x="1361291" y="21827"/>
                </a:lnTo>
                <a:lnTo>
                  <a:pt x="1372761" y="10357"/>
                </a:lnTo>
                <a:lnTo>
                  <a:pt x="1384601" y="22197"/>
                </a:lnTo>
                <a:lnTo>
                  <a:pt x="1396070" y="10728"/>
                </a:lnTo>
                <a:lnTo>
                  <a:pt x="1419380" y="11098"/>
                </a:lnTo>
                <a:lnTo>
                  <a:pt x="1431221" y="22939"/>
                </a:lnTo>
                <a:lnTo>
                  <a:pt x="1442691" y="11469"/>
                </a:lnTo>
                <a:lnTo>
                  <a:pt x="1454160" y="0"/>
                </a:lnTo>
                <a:lnTo>
                  <a:pt x="1466001" y="11840"/>
                </a:lnTo>
                <a:lnTo>
                  <a:pt x="1489310" y="12210"/>
                </a:lnTo>
                <a:lnTo>
                  <a:pt x="1501150" y="24051"/>
                </a:lnTo>
                <a:lnTo>
                  <a:pt x="1512620" y="12581"/>
                </a:lnTo>
                <a:lnTo>
                  <a:pt x="1524461" y="24422"/>
                </a:lnTo>
                <a:lnTo>
                  <a:pt x="1547771" y="24792"/>
                </a:lnTo>
                <a:lnTo>
                  <a:pt x="1571080" y="25163"/>
                </a:lnTo>
                <a:lnTo>
                  <a:pt x="1582921" y="37003"/>
                </a:lnTo>
                <a:lnTo>
                  <a:pt x="1594762" y="48844"/>
                </a:lnTo>
                <a:lnTo>
                  <a:pt x="1618072" y="49214"/>
                </a:lnTo>
                <a:lnTo>
                  <a:pt x="1641381" y="49585"/>
                </a:lnTo>
                <a:lnTo>
                  <a:pt x="1652851" y="38115"/>
                </a:lnTo>
                <a:lnTo>
                  <a:pt x="1664691" y="49955"/>
                </a:lnTo>
                <a:lnTo>
                  <a:pt x="1676532" y="61796"/>
                </a:lnTo>
                <a:lnTo>
                  <a:pt x="1699842" y="62167"/>
                </a:lnTo>
                <a:lnTo>
                  <a:pt x="1711312" y="50697"/>
                </a:lnTo>
                <a:lnTo>
                  <a:pt x="1734992" y="74377"/>
                </a:lnTo>
                <a:lnTo>
                  <a:pt x="1758302" y="74748"/>
                </a:lnTo>
                <a:lnTo>
                  <a:pt x="1770143" y="86589"/>
                </a:lnTo>
                <a:lnTo>
                  <a:pt x="1793452" y="86959"/>
                </a:lnTo>
                <a:lnTo>
                  <a:pt x="1816762" y="87330"/>
                </a:lnTo>
                <a:lnTo>
                  <a:pt x="1828602" y="99171"/>
                </a:lnTo>
                <a:lnTo>
                  <a:pt x="1840072" y="87701"/>
                </a:lnTo>
                <a:lnTo>
                  <a:pt x="1851913" y="99541"/>
                </a:lnTo>
                <a:lnTo>
                  <a:pt x="1863753" y="111381"/>
                </a:lnTo>
                <a:lnTo>
                  <a:pt x="1875593" y="123221"/>
                </a:lnTo>
                <a:lnTo>
                  <a:pt x="1899274" y="146902"/>
                </a:lnTo>
                <a:lnTo>
                  <a:pt x="1910744" y="135433"/>
                </a:lnTo>
                <a:lnTo>
                  <a:pt x="1922583" y="147273"/>
                </a:lnTo>
                <a:lnTo>
                  <a:pt x="1934424" y="159113"/>
                </a:lnTo>
                <a:lnTo>
                  <a:pt x="1957734" y="159484"/>
                </a:lnTo>
                <a:lnTo>
                  <a:pt x="1981414" y="183164"/>
                </a:lnTo>
                <a:lnTo>
                  <a:pt x="1993255" y="195005"/>
                </a:lnTo>
                <a:lnTo>
                  <a:pt x="2016565" y="195376"/>
                </a:lnTo>
                <a:lnTo>
                  <a:pt x="2040245" y="219056"/>
                </a:lnTo>
                <a:lnTo>
                  <a:pt x="2052085" y="230897"/>
                </a:lnTo>
                <a:lnTo>
                  <a:pt x="2063926" y="242737"/>
                </a:lnTo>
                <a:lnTo>
                  <a:pt x="2087606" y="266418"/>
                </a:lnTo>
                <a:lnTo>
                  <a:pt x="2110917" y="266788"/>
                </a:lnTo>
                <a:lnTo>
                  <a:pt x="2122757" y="278629"/>
                </a:lnTo>
                <a:lnTo>
                  <a:pt x="2134598" y="290469"/>
                </a:lnTo>
                <a:lnTo>
                  <a:pt x="2276682" y="432553"/>
                </a:lnTo>
                <a:lnTo>
                  <a:pt x="2300362" y="456233"/>
                </a:lnTo>
                <a:lnTo>
                  <a:pt x="2324043" y="479914"/>
                </a:lnTo>
                <a:lnTo>
                  <a:pt x="2312573" y="491384"/>
                </a:lnTo>
                <a:lnTo>
                  <a:pt x="2324413" y="503224"/>
                </a:lnTo>
                <a:lnTo>
                  <a:pt x="2336253" y="515065"/>
                </a:lnTo>
                <a:lnTo>
                  <a:pt x="2348094" y="526905"/>
                </a:lnTo>
                <a:lnTo>
                  <a:pt x="2383986" y="585736"/>
                </a:lnTo>
                <a:lnTo>
                  <a:pt x="2419507" y="621257"/>
                </a:lnTo>
                <a:lnTo>
                  <a:pt x="2419878" y="644567"/>
                </a:lnTo>
                <a:lnTo>
                  <a:pt x="2431718" y="656407"/>
                </a:lnTo>
                <a:lnTo>
                  <a:pt x="2443558" y="668247"/>
                </a:lnTo>
                <a:lnTo>
                  <a:pt x="2443929" y="691557"/>
                </a:lnTo>
                <a:lnTo>
                  <a:pt x="2455769" y="703398"/>
                </a:lnTo>
                <a:lnTo>
                  <a:pt x="2444299" y="714868"/>
                </a:lnTo>
                <a:lnTo>
                  <a:pt x="2432830" y="726337"/>
                </a:lnTo>
                <a:lnTo>
                  <a:pt x="2421360" y="737806"/>
                </a:lnTo>
                <a:lnTo>
                  <a:pt x="2433201" y="749647"/>
                </a:lnTo>
                <a:lnTo>
                  <a:pt x="2433571" y="772957"/>
                </a:lnTo>
                <a:lnTo>
                  <a:pt x="2445412" y="784797"/>
                </a:lnTo>
                <a:lnTo>
                  <a:pt x="2445782" y="808107"/>
                </a:lnTo>
                <a:lnTo>
                  <a:pt x="2457623" y="819948"/>
                </a:lnTo>
                <a:lnTo>
                  <a:pt x="2457993" y="843257"/>
                </a:lnTo>
                <a:lnTo>
                  <a:pt x="2481674" y="866938"/>
                </a:lnTo>
                <a:lnTo>
                  <a:pt x="2493514" y="878779"/>
                </a:lnTo>
                <a:lnTo>
                  <a:pt x="2505354" y="890619"/>
                </a:lnTo>
                <a:lnTo>
                  <a:pt x="2505725" y="913929"/>
                </a:lnTo>
                <a:lnTo>
                  <a:pt x="2517565" y="925769"/>
                </a:lnTo>
                <a:lnTo>
                  <a:pt x="2517937" y="949079"/>
                </a:lnTo>
                <a:lnTo>
                  <a:pt x="2518307" y="972389"/>
                </a:lnTo>
                <a:lnTo>
                  <a:pt x="2553828" y="1007910"/>
                </a:lnTo>
                <a:lnTo>
                  <a:pt x="2554199" y="1031220"/>
                </a:lnTo>
                <a:lnTo>
                  <a:pt x="2566039" y="1043060"/>
                </a:lnTo>
                <a:lnTo>
                  <a:pt x="2566409" y="1066370"/>
                </a:lnTo>
                <a:lnTo>
                  <a:pt x="2578250" y="1078211"/>
                </a:lnTo>
                <a:lnTo>
                  <a:pt x="2590461" y="1113361"/>
                </a:lnTo>
                <a:lnTo>
                  <a:pt x="2590831" y="1136671"/>
                </a:lnTo>
                <a:lnTo>
                  <a:pt x="2591573" y="1183291"/>
                </a:lnTo>
                <a:lnTo>
                  <a:pt x="2592314" y="1229911"/>
                </a:lnTo>
                <a:lnTo>
                  <a:pt x="2604155" y="1241751"/>
                </a:lnTo>
                <a:lnTo>
                  <a:pt x="2581215" y="1264691"/>
                </a:lnTo>
                <a:lnTo>
                  <a:pt x="2593426" y="1299841"/>
                </a:lnTo>
                <a:lnTo>
                  <a:pt x="2581957" y="1311310"/>
                </a:lnTo>
                <a:lnTo>
                  <a:pt x="2593797" y="1323151"/>
                </a:lnTo>
                <a:lnTo>
                  <a:pt x="2582698" y="1357931"/>
                </a:lnTo>
                <a:lnTo>
                  <a:pt x="2583069" y="1381241"/>
                </a:lnTo>
                <a:lnTo>
                  <a:pt x="2571599" y="1392710"/>
                </a:lnTo>
                <a:lnTo>
                  <a:pt x="2571970" y="1416020"/>
                </a:lnTo>
                <a:lnTo>
                  <a:pt x="2560500" y="1427490"/>
                </a:lnTo>
                <a:lnTo>
                  <a:pt x="2572340" y="1439330"/>
                </a:lnTo>
                <a:lnTo>
                  <a:pt x="2560871" y="1450800"/>
                </a:lnTo>
                <a:lnTo>
                  <a:pt x="2572711" y="1462640"/>
                </a:lnTo>
                <a:lnTo>
                  <a:pt x="2561241" y="1474110"/>
                </a:lnTo>
                <a:lnTo>
                  <a:pt x="2573082" y="1485951"/>
                </a:lnTo>
                <a:lnTo>
                  <a:pt x="2561612" y="1497420"/>
                </a:lnTo>
                <a:lnTo>
                  <a:pt x="2561983" y="1520729"/>
                </a:lnTo>
                <a:lnTo>
                  <a:pt x="2550513" y="1532199"/>
                </a:lnTo>
                <a:lnTo>
                  <a:pt x="2527574" y="1555139"/>
                </a:lnTo>
                <a:lnTo>
                  <a:pt x="2527945" y="1578448"/>
                </a:lnTo>
                <a:lnTo>
                  <a:pt x="2528016" y="1582918"/>
                </a:lnTo>
                <a:lnTo>
                  <a:pt x="2528458" y="1582918"/>
                </a:lnTo>
                <a:lnTo>
                  <a:pt x="2528458" y="1599138"/>
                </a:lnTo>
                <a:lnTo>
                  <a:pt x="2528276" y="1599314"/>
                </a:lnTo>
                <a:lnTo>
                  <a:pt x="2528315" y="1601759"/>
                </a:lnTo>
                <a:lnTo>
                  <a:pt x="2528686" y="1625069"/>
                </a:lnTo>
                <a:lnTo>
                  <a:pt x="2517216" y="1636538"/>
                </a:lnTo>
                <a:lnTo>
                  <a:pt x="2505747" y="1648008"/>
                </a:lnTo>
                <a:lnTo>
                  <a:pt x="2494968" y="1658787"/>
                </a:lnTo>
                <a:lnTo>
                  <a:pt x="2494968" y="1680241"/>
                </a:lnTo>
                <a:lnTo>
                  <a:pt x="2494968" y="1696462"/>
                </a:lnTo>
                <a:lnTo>
                  <a:pt x="2494968" y="1702940"/>
                </a:lnTo>
                <a:lnTo>
                  <a:pt x="2495018" y="1706097"/>
                </a:lnTo>
                <a:lnTo>
                  <a:pt x="2494968" y="1706147"/>
                </a:lnTo>
                <a:lnTo>
                  <a:pt x="2494968" y="1712682"/>
                </a:lnTo>
                <a:lnTo>
                  <a:pt x="2478223" y="1745123"/>
                </a:lnTo>
                <a:lnTo>
                  <a:pt x="2478223" y="1761344"/>
                </a:lnTo>
                <a:lnTo>
                  <a:pt x="2472761" y="1771926"/>
                </a:lnTo>
                <a:lnTo>
                  <a:pt x="2472821" y="1775657"/>
                </a:lnTo>
                <a:lnTo>
                  <a:pt x="2468718" y="1779760"/>
                </a:lnTo>
                <a:lnTo>
                  <a:pt x="2463702" y="1789477"/>
                </a:lnTo>
                <a:lnTo>
                  <a:pt x="2473191" y="1798967"/>
                </a:lnTo>
                <a:lnTo>
                  <a:pt x="2461721" y="1810436"/>
                </a:lnTo>
                <a:lnTo>
                  <a:pt x="2450251" y="1821906"/>
                </a:lnTo>
                <a:lnTo>
                  <a:pt x="2444734" y="1827424"/>
                </a:lnTo>
                <a:lnTo>
                  <a:pt x="2444734" y="1839328"/>
                </a:lnTo>
                <a:lnTo>
                  <a:pt x="2450622" y="1845216"/>
                </a:lnTo>
                <a:lnTo>
                  <a:pt x="2444734" y="1851104"/>
                </a:lnTo>
                <a:lnTo>
                  <a:pt x="2444734" y="1858667"/>
                </a:lnTo>
                <a:lnTo>
                  <a:pt x="2427989" y="1874887"/>
                </a:lnTo>
                <a:lnTo>
                  <a:pt x="2411244" y="1891108"/>
                </a:lnTo>
                <a:lnTo>
                  <a:pt x="2411244" y="1907328"/>
                </a:lnTo>
                <a:lnTo>
                  <a:pt x="2405002" y="1907328"/>
                </a:lnTo>
                <a:lnTo>
                  <a:pt x="2405114" y="1914405"/>
                </a:lnTo>
                <a:lnTo>
                  <a:pt x="2394016" y="1949184"/>
                </a:lnTo>
                <a:lnTo>
                  <a:pt x="2382546" y="1960654"/>
                </a:lnTo>
                <a:lnTo>
                  <a:pt x="2371076" y="1972124"/>
                </a:lnTo>
                <a:lnTo>
                  <a:pt x="2359607" y="1983594"/>
                </a:lnTo>
                <a:lnTo>
                  <a:pt x="2348137" y="1995063"/>
                </a:lnTo>
                <a:lnTo>
                  <a:pt x="2359977" y="2006903"/>
                </a:lnTo>
                <a:lnTo>
                  <a:pt x="2348507" y="2018373"/>
                </a:lnTo>
                <a:lnTo>
                  <a:pt x="2337038" y="2029842"/>
                </a:lnTo>
                <a:lnTo>
                  <a:pt x="2348878" y="2041683"/>
                </a:lnTo>
                <a:lnTo>
                  <a:pt x="2314098" y="2052782"/>
                </a:lnTo>
                <a:lnTo>
                  <a:pt x="2291159" y="2075721"/>
                </a:lnTo>
                <a:lnTo>
                  <a:pt x="2279690" y="2087191"/>
                </a:lnTo>
                <a:lnTo>
                  <a:pt x="2280060" y="2110501"/>
                </a:lnTo>
                <a:lnTo>
                  <a:pt x="2268590" y="2121970"/>
                </a:lnTo>
                <a:lnTo>
                  <a:pt x="2258675" y="2121813"/>
                </a:lnTo>
                <a:lnTo>
                  <a:pt x="2243797" y="2150636"/>
                </a:lnTo>
                <a:lnTo>
                  <a:pt x="2232532" y="2161548"/>
                </a:lnTo>
                <a:lnTo>
                  <a:pt x="2223083" y="2191159"/>
                </a:lnTo>
                <a:lnTo>
                  <a:pt x="2212692" y="2180768"/>
                </a:lnTo>
                <a:lnTo>
                  <a:pt x="2211287" y="2182129"/>
                </a:lnTo>
                <a:lnTo>
                  <a:pt x="2211613" y="2202629"/>
                </a:lnTo>
                <a:lnTo>
                  <a:pt x="2190472" y="2202292"/>
                </a:lnTo>
                <a:lnTo>
                  <a:pt x="2177735" y="2214630"/>
                </a:lnTo>
                <a:lnTo>
                  <a:pt x="2188674" y="2225568"/>
                </a:lnTo>
                <a:lnTo>
                  <a:pt x="2165364" y="2225197"/>
                </a:lnTo>
                <a:lnTo>
                  <a:pt x="2153894" y="2236667"/>
                </a:lnTo>
                <a:lnTo>
                  <a:pt x="2154265" y="2259977"/>
                </a:lnTo>
                <a:lnTo>
                  <a:pt x="2130954" y="2259606"/>
                </a:lnTo>
                <a:lnTo>
                  <a:pt x="2126584" y="2263977"/>
                </a:lnTo>
                <a:lnTo>
                  <a:pt x="2126584" y="2264180"/>
                </a:lnTo>
                <a:lnTo>
                  <a:pt x="2120091" y="2270469"/>
                </a:lnTo>
                <a:lnTo>
                  <a:pt x="2119485" y="2271076"/>
                </a:lnTo>
                <a:lnTo>
                  <a:pt x="2108015" y="2282545"/>
                </a:lnTo>
                <a:lnTo>
                  <a:pt x="2096546" y="2294015"/>
                </a:lnTo>
                <a:lnTo>
                  <a:pt x="2093094" y="2297467"/>
                </a:lnTo>
                <a:lnTo>
                  <a:pt x="2093094" y="2312842"/>
                </a:lnTo>
                <a:lnTo>
                  <a:pt x="2077719" y="2312842"/>
                </a:lnTo>
                <a:lnTo>
                  <a:pt x="2073606" y="2316954"/>
                </a:lnTo>
                <a:lnTo>
                  <a:pt x="2062137" y="2328424"/>
                </a:lnTo>
                <a:lnTo>
                  <a:pt x="2061215" y="2327502"/>
                </a:lnTo>
                <a:lnTo>
                  <a:pt x="2059605" y="2329062"/>
                </a:lnTo>
                <a:lnTo>
                  <a:pt x="2042860" y="2329062"/>
                </a:lnTo>
                <a:lnTo>
                  <a:pt x="2042860" y="2345283"/>
                </a:lnTo>
                <a:lnTo>
                  <a:pt x="2026115" y="2345283"/>
                </a:lnTo>
                <a:lnTo>
                  <a:pt x="2009370" y="2361504"/>
                </a:lnTo>
                <a:lnTo>
                  <a:pt x="1992626" y="2377724"/>
                </a:lnTo>
                <a:lnTo>
                  <a:pt x="1975881" y="2377724"/>
                </a:lnTo>
                <a:lnTo>
                  <a:pt x="1959136" y="2377724"/>
                </a:lnTo>
                <a:lnTo>
                  <a:pt x="1942391" y="2393945"/>
                </a:lnTo>
                <a:lnTo>
                  <a:pt x="1925647" y="2410165"/>
                </a:lnTo>
                <a:lnTo>
                  <a:pt x="1925647" y="2426386"/>
                </a:lnTo>
                <a:lnTo>
                  <a:pt x="1908902" y="2426386"/>
                </a:lnTo>
                <a:lnTo>
                  <a:pt x="1892157" y="2426386"/>
                </a:lnTo>
                <a:lnTo>
                  <a:pt x="1875412" y="2442606"/>
                </a:lnTo>
                <a:lnTo>
                  <a:pt x="1875412" y="2458827"/>
                </a:lnTo>
                <a:lnTo>
                  <a:pt x="1841923" y="2458827"/>
                </a:lnTo>
                <a:lnTo>
                  <a:pt x="1825178" y="2475047"/>
                </a:lnTo>
                <a:lnTo>
                  <a:pt x="1820791" y="2475047"/>
                </a:lnTo>
                <a:lnTo>
                  <a:pt x="1819791" y="2476047"/>
                </a:lnTo>
                <a:lnTo>
                  <a:pt x="1818792" y="2475047"/>
                </a:lnTo>
                <a:lnTo>
                  <a:pt x="1808433" y="2475048"/>
                </a:lnTo>
                <a:lnTo>
                  <a:pt x="1791689" y="2491268"/>
                </a:lnTo>
                <a:lnTo>
                  <a:pt x="1774944" y="2507488"/>
                </a:lnTo>
                <a:lnTo>
                  <a:pt x="1758199" y="2507488"/>
                </a:lnTo>
                <a:lnTo>
                  <a:pt x="1758199" y="2523709"/>
                </a:lnTo>
                <a:lnTo>
                  <a:pt x="1741454" y="2523709"/>
                </a:lnTo>
                <a:lnTo>
                  <a:pt x="1724710" y="2523709"/>
                </a:lnTo>
                <a:lnTo>
                  <a:pt x="1707965" y="2523709"/>
                </a:lnTo>
                <a:lnTo>
                  <a:pt x="1674475" y="2523709"/>
                </a:lnTo>
                <a:lnTo>
                  <a:pt x="1674475" y="2539929"/>
                </a:lnTo>
                <a:lnTo>
                  <a:pt x="1657731" y="2539929"/>
                </a:lnTo>
                <a:lnTo>
                  <a:pt x="1640986" y="2539929"/>
                </a:lnTo>
                <a:lnTo>
                  <a:pt x="1624241" y="2556150"/>
                </a:lnTo>
                <a:lnTo>
                  <a:pt x="1590752" y="2556150"/>
                </a:lnTo>
                <a:lnTo>
                  <a:pt x="1574007" y="2556150"/>
                </a:lnTo>
                <a:lnTo>
                  <a:pt x="1557262" y="2572370"/>
                </a:lnTo>
                <a:lnTo>
                  <a:pt x="1523773" y="2572370"/>
                </a:lnTo>
                <a:lnTo>
                  <a:pt x="1510342" y="2572370"/>
                </a:lnTo>
                <a:lnTo>
                  <a:pt x="1506774" y="2575938"/>
                </a:lnTo>
                <a:lnTo>
                  <a:pt x="1495305" y="2587407"/>
                </a:lnTo>
                <a:lnTo>
                  <a:pt x="1460155" y="2575196"/>
                </a:lnTo>
                <a:lnTo>
                  <a:pt x="1448685" y="2586666"/>
                </a:lnTo>
                <a:lnTo>
                  <a:pt x="1413905" y="2597765"/>
                </a:lnTo>
                <a:lnTo>
                  <a:pt x="1404732" y="2588591"/>
                </a:lnTo>
                <a:lnTo>
                  <a:pt x="1399399" y="2588591"/>
                </a:lnTo>
                <a:lnTo>
                  <a:pt x="1390595" y="2597394"/>
                </a:lnTo>
                <a:lnTo>
                  <a:pt x="1381792" y="2588591"/>
                </a:lnTo>
                <a:lnTo>
                  <a:pt x="1205622" y="2588591"/>
                </a:lnTo>
                <a:lnTo>
                  <a:pt x="1172133" y="2588591"/>
                </a:lnTo>
                <a:lnTo>
                  <a:pt x="1138643" y="2588591"/>
                </a:lnTo>
                <a:lnTo>
                  <a:pt x="1138643" y="2572370"/>
                </a:lnTo>
                <a:lnTo>
                  <a:pt x="1121899" y="2572370"/>
                </a:lnTo>
                <a:lnTo>
                  <a:pt x="1105154" y="2572370"/>
                </a:lnTo>
                <a:lnTo>
                  <a:pt x="1088409" y="2572370"/>
                </a:lnTo>
                <a:lnTo>
                  <a:pt x="1021430" y="2556150"/>
                </a:lnTo>
                <a:lnTo>
                  <a:pt x="1004955" y="2556150"/>
                </a:lnTo>
                <a:lnTo>
                  <a:pt x="1005425" y="2556313"/>
                </a:lnTo>
                <a:lnTo>
                  <a:pt x="1017265" y="2568154"/>
                </a:lnTo>
                <a:lnTo>
                  <a:pt x="993955" y="2567783"/>
                </a:lnTo>
                <a:lnTo>
                  <a:pt x="982322" y="2556150"/>
                </a:lnTo>
                <a:lnTo>
                  <a:pt x="971196" y="2556150"/>
                </a:lnTo>
                <a:lnTo>
                  <a:pt x="964608" y="2549769"/>
                </a:lnTo>
                <a:lnTo>
                  <a:pt x="958805" y="2555572"/>
                </a:lnTo>
                <a:lnTo>
                  <a:pt x="946964" y="2543731"/>
                </a:lnTo>
                <a:lnTo>
                  <a:pt x="958566" y="2543916"/>
                </a:lnTo>
                <a:lnTo>
                  <a:pt x="954451" y="2539929"/>
                </a:lnTo>
                <a:lnTo>
                  <a:pt x="943163" y="2539930"/>
                </a:lnTo>
                <a:lnTo>
                  <a:pt x="946964" y="2543731"/>
                </a:lnTo>
                <a:lnTo>
                  <a:pt x="923655" y="2543361"/>
                </a:lnTo>
                <a:lnTo>
                  <a:pt x="888504" y="2531150"/>
                </a:lnTo>
                <a:lnTo>
                  <a:pt x="876664" y="2519309"/>
                </a:lnTo>
                <a:lnTo>
                  <a:pt x="864824" y="2507469"/>
                </a:lnTo>
                <a:lnTo>
                  <a:pt x="817833" y="2483418"/>
                </a:lnTo>
                <a:lnTo>
                  <a:pt x="805993" y="2471578"/>
                </a:lnTo>
                <a:lnTo>
                  <a:pt x="782682" y="2471207"/>
                </a:lnTo>
                <a:lnTo>
                  <a:pt x="770842" y="2459367"/>
                </a:lnTo>
                <a:lnTo>
                  <a:pt x="759002" y="2447526"/>
                </a:lnTo>
                <a:lnTo>
                  <a:pt x="735692" y="2447156"/>
                </a:lnTo>
                <a:lnTo>
                  <a:pt x="723852" y="2435315"/>
                </a:lnTo>
                <a:lnTo>
                  <a:pt x="700171" y="2411634"/>
                </a:lnTo>
                <a:lnTo>
                  <a:pt x="676861" y="2411264"/>
                </a:lnTo>
                <a:lnTo>
                  <a:pt x="653180" y="2387583"/>
                </a:lnTo>
                <a:lnTo>
                  <a:pt x="643322" y="2377724"/>
                </a:lnTo>
                <a:lnTo>
                  <a:pt x="602811" y="2377724"/>
                </a:lnTo>
                <a:lnTo>
                  <a:pt x="586066" y="2361504"/>
                </a:lnTo>
                <a:lnTo>
                  <a:pt x="569322" y="2361504"/>
                </a:lnTo>
                <a:lnTo>
                  <a:pt x="552577" y="2345283"/>
                </a:lnTo>
                <a:lnTo>
                  <a:pt x="535832" y="2345283"/>
                </a:lnTo>
                <a:lnTo>
                  <a:pt x="502343" y="2329062"/>
                </a:lnTo>
                <a:lnTo>
                  <a:pt x="485598" y="2312842"/>
                </a:lnTo>
                <a:lnTo>
                  <a:pt x="452109" y="2280401"/>
                </a:lnTo>
                <a:lnTo>
                  <a:pt x="418619" y="2247960"/>
                </a:lnTo>
                <a:close/>
              </a:path>
            </a:pathLst>
          </a:custGeom>
          <a:blipFill dpi="0" rotWithShape="1">
            <a:blip r:embed="rId1" cstate="email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0" name="任意多边形 77"/>
          <p:cNvSpPr/>
          <p:nvPr/>
        </p:nvSpPr>
        <p:spPr bwMode="auto">
          <a:xfrm rot="11724877">
            <a:off x="7424034" y="2770260"/>
            <a:ext cx="1010525" cy="1008045"/>
          </a:xfrm>
          <a:custGeom>
            <a:avLst/>
            <a:gdLst>
              <a:gd name="connsiteX0" fmla="*/ 1624002 w 2604155"/>
              <a:gd name="connsiteY0" fmla="*/ 422174 h 2597765"/>
              <a:gd name="connsiteX1" fmla="*/ 1623631 w 2604155"/>
              <a:gd name="connsiteY1" fmla="*/ 398864 h 2597765"/>
              <a:gd name="connsiteX2" fmla="*/ 1635472 w 2604155"/>
              <a:gd name="connsiteY2" fmla="*/ 410705 h 2597765"/>
              <a:gd name="connsiteX3" fmla="*/ 1392071 w 2604155"/>
              <a:gd name="connsiteY3" fmla="*/ 204172 h 2597765"/>
              <a:gd name="connsiteX4" fmla="*/ 1428939 w 2604155"/>
              <a:gd name="connsiteY4" fmla="*/ 204172 h 2597765"/>
              <a:gd name="connsiteX5" fmla="*/ 1422346 w 2604155"/>
              <a:gd name="connsiteY5" fmla="*/ 197578 h 2597765"/>
              <a:gd name="connsiteX6" fmla="*/ 1410505 w 2604155"/>
              <a:gd name="connsiteY6" fmla="*/ 185738 h 2597765"/>
              <a:gd name="connsiteX7" fmla="*/ 1440338 w 2604155"/>
              <a:gd name="connsiteY7" fmla="*/ 366097 h 2597765"/>
              <a:gd name="connsiteX8" fmla="*/ 1460091 w 2604155"/>
              <a:gd name="connsiteY8" fmla="*/ 372960 h 2597765"/>
              <a:gd name="connsiteX9" fmla="*/ 1507081 w 2604155"/>
              <a:gd name="connsiteY9" fmla="*/ 397011 h 2597765"/>
              <a:gd name="connsiteX10" fmla="*/ 1554072 w 2604155"/>
              <a:gd name="connsiteY10" fmla="*/ 421062 h 2597765"/>
              <a:gd name="connsiteX11" fmla="*/ 1601453 w 2604155"/>
              <a:gd name="connsiteY11" fmla="*/ 431259 h 2597765"/>
              <a:gd name="connsiteX12" fmla="*/ 1607496 w 2604155"/>
              <a:gd name="connsiteY12" fmla="*/ 431259 h 2597765"/>
              <a:gd name="connsiteX13" fmla="*/ 1607496 w 2604155"/>
              <a:gd name="connsiteY13" fmla="*/ 432560 h 2597765"/>
              <a:gd name="connsiteX14" fmla="*/ 1612533 w 2604155"/>
              <a:gd name="connsiteY14" fmla="*/ 433644 h 2597765"/>
              <a:gd name="connsiteX15" fmla="*/ 1624002 w 2604155"/>
              <a:gd name="connsiteY15" fmla="*/ 422174 h 2597765"/>
              <a:gd name="connsiteX16" fmla="*/ 1635842 w 2604155"/>
              <a:gd name="connsiteY16" fmla="*/ 434014 h 2597765"/>
              <a:gd name="connsiteX17" fmla="*/ 1647312 w 2604155"/>
              <a:gd name="connsiteY17" fmla="*/ 422544 h 2597765"/>
              <a:gd name="connsiteX18" fmla="*/ 1658781 w 2604155"/>
              <a:gd name="connsiteY18" fmla="*/ 411075 h 2597765"/>
              <a:gd name="connsiteX19" fmla="*/ 1670622 w 2604155"/>
              <a:gd name="connsiteY19" fmla="*/ 422915 h 2597765"/>
              <a:gd name="connsiteX20" fmla="*/ 1682092 w 2604155"/>
              <a:gd name="connsiteY20" fmla="*/ 411445 h 2597765"/>
              <a:gd name="connsiteX21" fmla="*/ 1705773 w 2604155"/>
              <a:gd name="connsiteY21" fmla="*/ 435126 h 2597765"/>
              <a:gd name="connsiteX22" fmla="*/ 1717612 w 2604155"/>
              <a:gd name="connsiteY22" fmla="*/ 446966 h 2597765"/>
              <a:gd name="connsiteX23" fmla="*/ 1729082 w 2604155"/>
              <a:gd name="connsiteY23" fmla="*/ 435497 h 2597765"/>
              <a:gd name="connsiteX24" fmla="*/ 1740552 w 2604155"/>
              <a:gd name="connsiteY24" fmla="*/ 424027 h 2597765"/>
              <a:gd name="connsiteX25" fmla="*/ 1752392 w 2604155"/>
              <a:gd name="connsiteY25" fmla="*/ 435868 h 2597765"/>
              <a:gd name="connsiteX26" fmla="*/ 1764233 w 2604155"/>
              <a:gd name="connsiteY26" fmla="*/ 447708 h 2597765"/>
              <a:gd name="connsiteX27" fmla="*/ 1776073 w 2604155"/>
              <a:gd name="connsiteY27" fmla="*/ 459549 h 2597765"/>
              <a:gd name="connsiteX28" fmla="*/ 1764604 w 2604155"/>
              <a:gd name="connsiteY28" fmla="*/ 471018 h 2597765"/>
              <a:gd name="connsiteX29" fmla="*/ 1776444 w 2604155"/>
              <a:gd name="connsiteY29" fmla="*/ 482859 h 2597765"/>
              <a:gd name="connsiteX30" fmla="*/ 1787914 w 2604155"/>
              <a:gd name="connsiteY30" fmla="*/ 471389 h 2597765"/>
              <a:gd name="connsiteX31" fmla="*/ 1811223 w 2604155"/>
              <a:gd name="connsiteY31" fmla="*/ 471759 h 2597765"/>
              <a:gd name="connsiteX32" fmla="*/ 1823063 w 2604155"/>
              <a:gd name="connsiteY32" fmla="*/ 483600 h 2597765"/>
              <a:gd name="connsiteX33" fmla="*/ 1834904 w 2604155"/>
              <a:gd name="connsiteY33" fmla="*/ 495440 h 2597765"/>
              <a:gd name="connsiteX34" fmla="*/ 1823434 w 2604155"/>
              <a:gd name="connsiteY34" fmla="*/ 506910 h 2597765"/>
              <a:gd name="connsiteX35" fmla="*/ 1835275 w 2604155"/>
              <a:gd name="connsiteY35" fmla="*/ 518750 h 2597765"/>
              <a:gd name="connsiteX36" fmla="*/ 1846744 w 2604155"/>
              <a:gd name="connsiteY36" fmla="*/ 507281 h 2597765"/>
              <a:gd name="connsiteX37" fmla="*/ 1858584 w 2604155"/>
              <a:gd name="connsiteY37" fmla="*/ 519121 h 2597765"/>
              <a:gd name="connsiteX38" fmla="*/ 1870425 w 2604155"/>
              <a:gd name="connsiteY38" fmla="*/ 530961 h 2597765"/>
              <a:gd name="connsiteX39" fmla="*/ 1882265 w 2604155"/>
              <a:gd name="connsiteY39" fmla="*/ 542802 h 2597765"/>
              <a:gd name="connsiteX40" fmla="*/ 1894105 w 2604155"/>
              <a:gd name="connsiteY40" fmla="*/ 554641 h 2597765"/>
              <a:gd name="connsiteX41" fmla="*/ 1917415 w 2604155"/>
              <a:gd name="connsiteY41" fmla="*/ 555012 h 2597765"/>
              <a:gd name="connsiteX42" fmla="*/ 1929256 w 2604155"/>
              <a:gd name="connsiteY42" fmla="*/ 566853 h 2597765"/>
              <a:gd name="connsiteX43" fmla="*/ 1940726 w 2604155"/>
              <a:gd name="connsiteY43" fmla="*/ 555383 h 2597765"/>
              <a:gd name="connsiteX44" fmla="*/ 1952566 w 2604155"/>
              <a:gd name="connsiteY44" fmla="*/ 567224 h 2597765"/>
              <a:gd name="connsiteX45" fmla="*/ 1975876 w 2604155"/>
              <a:gd name="connsiteY45" fmla="*/ 567593 h 2597765"/>
              <a:gd name="connsiteX46" fmla="*/ 1975505 w 2604155"/>
              <a:gd name="connsiteY46" fmla="*/ 544284 h 2597765"/>
              <a:gd name="connsiteX47" fmla="*/ 1963665 w 2604155"/>
              <a:gd name="connsiteY47" fmla="*/ 532444 h 2597765"/>
              <a:gd name="connsiteX48" fmla="*/ 1975134 w 2604155"/>
              <a:gd name="connsiteY48" fmla="*/ 520974 h 2597765"/>
              <a:gd name="connsiteX49" fmla="*/ 1963294 w 2604155"/>
              <a:gd name="connsiteY49" fmla="*/ 509134 h 2597765"/>
              <a:gd name="connsiteX50" fmla="*/ 1951453 w 2604155"/>
              <a:gd name="connsiteY50" fmla="*/ 497293 h 2597765"/>
              <a:gd name="connsiteX51" fmla="*/ 1939614 w 2604155"/>
              <a:gd name="connsiteY51" fmla="*/ 485453 h 2597765"/>
              <a:gd name="connsiteX52" fmla="*/ 1934082 w 2604155"/>
              <a:gd name="connsiteY52" fmla="*/ 479921 h 2597765"/>
              <a:gd name="connsiteX53" fmla="*/ 1925647 w 2604155"/>
              <a:gd name="connsiteY53" fmla="*/ 479921 h 2597765"/>
              <a:gd name="connsiteX54" fmla="*/ 1925647 w 2604155"/>
              <a:gd name="connsiteY54" fmla="*/ 475739 h 2597765"/>
              <a:gd name="connsiteX55" fmla="*/ 1916304 w 2604155"/>
              <a:gd name="connsiteY55" fmla="*/ 485082 h 2597765"/>
              <a:gd name="connsiteX56" fmla="*/ 1904463 w 2604155"/>
              <a:gd name="connsiteY56" fmla="*/ 473242 h 2597765"/>
              <a:gd name="connsiteX57" fmla="*/ 1881153 w 2604155"/>
              <a:gd name="connsiteY57" fmla="*/ 472871 h 2597765"/>
              <a:gd name="connsiteX58" fmla="*/ 1869313 w 2604155"/>
              <a:gd name="connsiteY58" fmla="*/ 461031 h 2597765"/>
              <a:gd name="connsiteX59" fmla="*/ 1857473 w 2604155"/>
              <a:gd name="connsiteY59" fmla="*/ 449191 h 2597765"/>
              <a:gd name="connsiteX60" fmla="*/ 1845632 w 2604155"/>
              <a:gd name="connsiteY60" fmla="*/ 437350 h 2597765"/>
              <a:gd name="connsiteX61" fmla="*/ 1822322 w 2604155"/>
              <a:gd name="connsiteY61" fmla="*/ 436979 h 2597765"/>
              <a:gd name="connsiteX62" fmla="*/ 1816602 w 2604155"/>
              <a:gd name="connsiteY62" fmla="*/ 431259 h 2597765"/>
              <a:gd name="connsiteX63" fmla="*/ 1791689 w 2604155"/>
              <a:gd name="connsiteY63" fmla="*/ 431259 h 2597765"/>
              <a:gd name="connsiteX64" fmla="*/ 1774944 w 2604155"/>
              <a:gd name="connsiteY64" fmla="*/ 415039 h 2597765"/>
              <a:gd name="connsiteX65" fmla="*/ 1758199 w 2604155"/>
              <a:gd name="connsiteY65" fmla="*/ 415039 h 2597765"/>
              <a:gd name="connsiteX66" fmla="*/ 1741454 w 2604155"/>
              <a:gd name="connsiteY66" fmla="*/ 415039 h 2597765"/>
              <a:gd name="connsiteX67" fmla="*/ 1741454 w 2604155"/>
              <a:gd name="connsiteY67" fmla="*/ 398819 h 2597765"/>
              <a:gd name="connsiteX68" fmla="*/ 1724710 w 2604155"/>
              <a:gd name="connsiteY68" fmla="*/ 398819 h 2597765"/>
              <a:gd name="connsiteX69" fmla="*/ 1707965 w 2604155"/>
              <a:gd name="connsiteY69" fmla="*/ 382598 h 2597765"/>
              <a:gd name="connsiteX70" fmla="*/ 1691220 w 2604155"/>
              <a:gd name="connsiteY70" fmla="*/ 382598 h 2597765"/>
              <a:gd name="connsiteX71" fmla="*/ 1674475 w 2604155"/>
              <a:gd name="connsiteY71" fmla="*/ 366377 h 2597765"/>
              <a:gd name="connsiteX72" fmla="*/ 1657731 w 2604155"/>
              <a:gd name="connsiteY72" fmla="*/ 366377 h 2597765"/>
              <a:gd name="connsiteX73" fmla="*/ 1674475 w 2604155"/>
              <a:gd name="connsiteY73" fmla="*/ 350157 h 2597765"/>
              <a:gd name="connsiteX74" fmla="*/ 1674475 w 2604155"/>
              <a:gd name="connsiteY74" fmla="*/ 341412 h 2597765"/>
              <a:gd name="connsiteX75" fmla="*/ 1657731 w 2604155"/>
              <a:gd name="connsiteY75" fmla="*/ 341146 h 2597765"/>
              <a:gd name="connsiteX76" fmla="*/ 1657731 w 2604155"/>
              <a:gd name="connsiteY76" fmla="*/ 350157 h 2597765"/>
              <a:gd name="connsiteX77" fmla="*/ 1640986 w 2604155"/>
              <a:gd name="connsiteY77" fmla="*/ 350157 h 2597765"/>
              <a:gd name="connsiteX78" fmla="*/ 1640986 w 2604155"/>
              <a:gd name="connsiteY78" fmla="*/ 366377 h 2597765"/>
              <a:gd name="connsiteX79" fmla="*/ 1624241 w 2604155"/>
              <a:gd name="connsiteY79" fmla="*/ 350157 h 2597765"/>
              <a:gd name="connsiteX80" fmla="*/ 1607496 w 2604155"/>
              <a:gd name="connsiteY80" fmla="*/ 333937 h 2597765"/>
              <a:gd name="connsiteX81" fmla="*/ 1590752 w 2604155"/>
              <a:gd name="connsiteY81" fmla="*/ 333937 h 2597765"/>
              <a:gd name="connsiteX82" fmla="*/ 1574007 w 2604155"/>
              <a:gd name="connsiteY82" fmla="*/ 333937 h 2597765"/>
              <a:gd name="connsiteX83" fmla="*/ 1574007 w 2604155"/>
              <a:gd name="connsiteY83" fmla="*/ 350157 h 2597765"/>
              <a:gd name="connsiteX84" fmla="*/ 1557262 w 2604155"/>
              <a:gd name="connsiteY84" fmla="*/ 350157 h 2597765"/>
              <a:gd name="connsiteX85" fmla="*/ 1540517 w 2604155"/>
              <a:gd name="connsiteY85" fmla="*/ 350157 h 2597765"/>
              <a:gd name="connsiteX86" fmla="*/ 1523773 w 2604155"/>
              <a:gd name="connsiteY86" fmla="*/ 350157 h 2597765"/>
              <a:gd name="connsiteX87" fmla="*/ 1523773 w 2604155"/>
              <a:gd name="connsiteY87" fmla="*/ 333936 h 2597765"/>
              <a:gd name="connsiteX88" fmla="*/ 1507028 w 2604155"/>
              <a:gd name="connsiteY88" fmla="*/ 333936 h 2597765"/>
              <a:gd name="connsiteX89" fmla="*/ 1507028 w 2604155"/>
              <a:gd name="connsiteY89" fmla="*/ 350157 h 2597765"/>
              <a:gd name="connsiteX90" fmla="*/ 1490283 w 2604155"/>
              <a:gd name="connsiteY90" fmla="*/ 350157 h 2597765"/>
              <a:gd name="connsiteX91" fmla="*/ 1473538 w 2604155"/>
              <a:gd name="connsiteY91" fmla="*/ 350157 h 2597765"/>
              <a:gd name="connsiteX92" fmla="*/ 1456794 w 2604155"/>
              <a:gd name="connsiteY92" fmla="*/ 350157 h 2597765"/>
              <a:gd name="connsiteX93" fmla="*/ 1413471 w 2604155"/>
              <a:gd name="connsiteY93" fmla="*/ 372217 h 2597765"/>
              <a:gd name="connsiteX94" fmla="*/ 1419311 w 2604155"/>
              <a:gd name="connsiteY94" fmla="*/ 366377 h 2597765"/>
              <a:gd name="connsiteX95" fmla="*/ 1407631 w 2604155"/>
              <a:gd name="connsiteY95" fmla="*/ 366377 h 2597765"/>
              <a:gd name="connsiteX96" fmla="*/ 1377972 w 2604155"/>
              <a:gd name="connsiteY96" fmla="*/ 382598 h 2597765"/>
              <a:gd name="connsiteX97" fmla="*/ 1379411 w 2604155"/>
              <a:gd name="connsiteY97" fmla="*/ 382598 h 2597765"/>
              <a:gd name="connsiteX98" fmla="*/ 1390161 w 2604155"/>
              <a:gd name="connsiteY98" fmla="*/ 371847 h 2597765"/>
              <a:gd name="connsiteX99" fmla="*/ 1395631 w 2604155"/>
              <a:gd name="connsiteY99" fmla="*/ 366377 h 2597765"/>
              <a:gd name="connsiteX100" fmla="*/ 1389815 w 2604155"/>
              <a:gd name="connsiteY100" fmla="*/ 366377 h 2597765"/>
              <a:gd name="connsiteX101" fmla="*/ 1373070 w 2604155"/>
              <a:gd name="connsiteY101" fmla="*/ 366377 h 2597765"/>
              <a:gd name="connsiteX102" fmla="*/ 1367321 w 2604155"/>
              <a:gd name="connsiteY102" fmla="*/ 371947 h 2597765"/>
              <a:gd name="connsiteX103" fmla="*/ 887472 w 2604155"/>
              <a:gd name="connsiteY103" fmla="*/ 252833 h 2597765"/>
              <a:gd name="connsiteX104" fmla="*/ 904217 w 2604155"/>
              <a:gd name="connsiteY104" fmla="*/ 236613 h 2597765"/>
              <a:gd name="connsiteX105" fmla="*/ 920962 w 2604155"/>
              <a:gd name="connsiteY105" fmla="*/ 252833 h 2597765"/>
              <a:gd name="connsiteX106" fmla="*/ 904217 w 2604155"/>
              <a:gd name="connsiteY106" fmla="*/ 252834 h 2597765"/>
              <a:gd name="connsiteX107" fmla="*/ 820493 w 2604155"/>
              <a:gd name="connsiteY107" fmla="*/ 231096 h 2597765"/>
              <a:gd name="connsiteX108" fmla="*/ 828497 w 2604155"/>
              <a:gd name="connsiteY108" fmla="*/ 223091 h 2597765"/>
              <a:gd name="connsiteX109" fmla="*/ 825799 w 2604155"/>
              <a:gd name="connsiteY109" fmla="*/ 220393 h 2597765"/>
              <a:gd name="connsiteX110" fmla="*/ 820493 w 2604155"/>
              <a:gd name="connsiteY110" fmla="*/ 220393 h 2597765"/>
              <a:gd name="connsiteX111" fmla="*/ 2202717 w 2604155"/>
              <a:gd name="connsiteY111" fmla="*/ 1643189 h 2597765"/>
              <a:gd name="connsiteX112" fmla="*/ 2214187 w 2604155"/>
              <a:gd name="connsiteY112" fmla="*/ 1631719 h 2597765"/>
              <a:gd name="connsiteX113" fmla="*/ 2213816 w 2604155"/>
              <a:gd name="connsiteY113" fmla="*/ 1608409 h 2597765"/>
              <a:gd name="connsiteX114" fmla="*/ 2225286 w 2604155"/>
              <a:gd name="connsiteY114" fmla="*/ 1596939 h 2597765"/>
              <a:gd name="connsiteX115" fmla="*/ 2236755 w 2604155"/>
              <a:gd name="connsiteY115" fmla="*/ 1585470 h 2597765"/>
              <a:gd name="connsiteX116" fmla="*/ 2236385 w 2604155"/>
              <a:gd name="connsiteY116" fmla="*/ 1562160 h 2597765"/>
              <a:gd name="connsiteX117" fmla="*/ 2247855 w 2604155"/>
              <a:gd name="connsiteY117" fmla="*/ 1550691 h 2597765"/>
              <a:gd name="connsiteX118" fmla="*/ 2236014 w 2604155"/>
              <a:gd name="connsiteY118" fmla="*/ 1538850 h 2597765"/>
              <a:gd name="connsiteX119" fmla="*/ 2224174 w 2604155"/>
              <a:gd name="connsiteY119" fmla="*/ 1527010 h 2597765"/>
              <a:gd name="connsiteX120" fmla="*/ 2212704 w 2604155"/>
              <a:gd name="connsiteY120" fmla="*/ 1538480 h 2597765"/>
              <a:gd name="connsiteX121" fmla="*/ 2201234 w 2604155"/>
              <a:gd name="connsiteY121" fmla="*/ 1549949 h 2597765"/>
              <a:gd name="connsiteX122" fmla="*/ 2201605 w 2604155"/>
              <a:gd name="connsiteY122" fmla="*/ 1573259 h 2597765"/>
              <a:gd name="connsiteX123" fmla="*/ 2201976 w 2604155"/>
              <a:gd name="connsiteY123" fmla="*/ 1596569 h 2597765"/>
              <a:gd name="connsiteX124" fmla="*/ 2202346 w 2604155"/>
              <a:gd name="connsiteY124" fmla="*/ 1619879 h 2597765"/>
              <a:gd name="connsiteX125" fmla="*/ 2190876 w 2604155"/>
              <a:gd name="connsiteY125" fmla="*/ 1631349 h 2597765"/>
              <a:gd name="connsiteX126" fmla="*/ 636301 w 2604155"/>
              <a:gd name="connsiteY126" fmla="*/ 171731 h 2597765"/>
              <a:gd name="connsiteX127" fmla="*/ 636301 w 2604155"/>
              <a:gd name="connsiteY127" fmla="*/ 155511 h 2597765"/>
              <a:gd name="connsiteX128" fmla="*/ 653046 w 2604155"/>
              <a:gd name="connsiteY128" fmla="*/ 155511 h 2597765"/>
              <a:gd name="connsiteX129" fmla="*/ 586066 w 2604155"/>
              <a:gd name="connsiteY129" fmla="*/ 187951 h 2597765"/>
              <a:gd name="connsiteX130" fmla="*/ 602811 w 2604155"/>
              <a:gd name="connsiteY130" fmla="*/ 171731 h 2597765"/>
              <a:gd name="connsiteX131" fmla="*/ 619556 w 2604155"/>
              <a:gd name="connsiteY131" fmla="*/ 171731 h 2597765"/>
              <a:gd name="connsiteX132" fmla="*/ 636301 w 2604155"/>
              <a:gd name="connsiteY132" fmla="*/ 171731 h 2597765"/>
              <a:gd name="connsiteX133" fmla="*/ 602811 w 2604155"/>
              <a:gd name="connsiteY133" fmla="*/ 187951 h 2597765"/>
              <a:gd name="connsiteX134" fmla="*/ 1999228 w 2604155"/>
              <a:gd name="connsiteY134" fmla="*/ 2036123 h 2597765"/>
              <a:gd name="connsiteX135" fmla="*/ 2010698 w 2604155"/>
              <a:gd name="connsiteY135" fmla="*/ 2024653 h 2597765"/>
              <a:gd name="connsiteX136" fmla="*/ 2010327 w 2604155"/>
              <a:gd name="connsiteY136" fmla="*/ 2001343 h 2597765"/>
              <a:gd name="connsiteX137" fmla="*/ 2021797 w 2604155"/>
              <a:gd name="connsiteY137" fmla="*/ 1989873 h 2597765"/>
              <a:gd name="connsiteX138" fmla="*/ 2033637 w 2604155"/>
              <a:gd name="connsiteY138" fmla="*/ 2001714 h 2597765"/>
              <a:gd name="connsiteX139" fmla="*/ 2045477 w 2604155"/>
              <a:gd name="connsiteY139" fmla="*/ 2013554 h 2597765"/>
              <a:gd name="connsiteX140" fmla="*/ 2057318 w 2604155"/>
              <a:gd name="connsiteY140" fmla="*/ 2025394 h 2597765"/>
              <a:gd name="connsiteX141" fmla="*/ 2068788 w 2604155"/>
              <a:gd name="connsiteY141" fmla="*/ 2013925 h 2597765"/>
              <a:gd name="connsiteX142" fmla="*/ 2056947 w 2604155"/>
              <a:gd name="connsiteY142" fmla="*/ 2002084 h 2597765"/>
              <a:gd name="connsiteX143" fmla="*/ 2045107 w 2604155"/>
              <a:gd name="connsiteY143" fmla="*/ 1990244 h 2597765"/>
              <a:gd name="connsiteX144" fmla="*/ 2033267 w 2604155"/>
              <a:gd name="connsiteY144" fmla="*/ 1978404 h 2597765"/>
              <a:gd name="connsiteX145" fmla="*/ 2044736 w 2604155"/>
              <a:gd name="connsiteY145" fmla="*/ 1966934 h 2597765"/>
              <a:gd name="connsiteX146" fmla="*/ 2056206 w 2604155"/>
              <a:gd name="connsiteY146" fmla="*/ 1955465 h 2597765"/>
              <a:gd name="connsiteX147" fmla="*/ 2044365 w 2604155"/>
              <a:gd name="connsiteY147" fmla="*/ 1943624 h 2597765"/>
              <a:gd name="connsiteX148" fmla="*/ 2032896 w 2604155"/>
              <a:gd name="connsiteY148" fmla="*/ 1955094 h 2597765"/>
              <a:gd name="connsiteX149" fmla="*/ 2021426 w 2604155"/>
              <a:gd name="connsiteY149" fmla="*/ 1966563 h 2597765"/>
              <a:gd name="connsiteX150" fmla="*/ 2009957 w 2604155"/>
              <a:gd name="connsiteY150" fmla="*/ 1978033 h 2597765"/>
              <a:gd name="connsiteX151" fmla="*/ 1987388 w 2604155"/>
              <a:gd name="connsiteY151" fmla="*/ 2024283 h 2597765"/>
              <a:gd name="connsiteX152" fmla="*/ 1964449 w 2604155"/>
              <a:gd name="connsiteY152" fmla="*/ 2047222 h 2597765"/>
              <a:gd name="connsiteX153" fmla="*/ 1987759 w 2604155"/>
              <a:gd name="connsiteY153" fmla="*/ 2047592 h 2597765"/>
              <a:gd name="connsiteX154" fmla="*/ 1975918 w 2604155"/>
              <a:gd name="connsiteY154" fmla="*/ 2035752 h 2597765"/>
              <a:gd name="connsiteX155" fmla="*/ 1988870 w 2604155"/>
              <a:gd name="connsiteY155" fmla="*/ 2117522 h 2597765"/>
              <a:gd name="connsiteX156" fmla="*/ 2000340 w 2604155"/>
              <a:gd name="connsiteY156" fmla="*/ 2106053 h 2597765"/>
              <a:gd name="connsiteX157" fmla="*/ 2011810 w 2604155"/>
              <a:gd name="connsiteY157" fmla="*/ 2094583 h 2597765"/>
              <a:gd name="connsiteX158" fmla="*/ 2023280 w 2604155"/>
              <a:gd name="connsiteY158" fmla="*/ 2083113 h 2597765"/>
              <a:gd name="connsiteX159" fmla="*/ 2011439 w 2604155"/>
              <a:gd name="connsiteY159" fmla="*/ 2071273 h 2597765"/>
              <a:gd name="connsiteX160" fmla="*/ 2034749 w 2604155"/>
              <a:gd name="connsiteY160" fmla="*/ 2071644 h 2597765"/>
              <a:gd name="connsiteX161" fmla="*/ 2046219 w 2604155"/>
              <a:gd name="connsiteY161" fmla="*/ 2060174 h 2597765"/>
              <a:gd name="connsiteX162" fmla="*/ 2034378 w 2604155"/>
              <a:gd name="connsiteY162" fmla="*/ 2048334 h 2597765"/>
              <a:gd name="connsiteX163" fmla="*/ 2022909 w 2604155"/>
              <a:gd name="connsiteY163" fmla="*/ 2059803 h 2597765"/>
              <a:gd name="connsiteX164" fmla="*/ 2011439 w 2604155"/>
              <a:gd name="connsiteY164" fmla="*/ 2071273 h 2597765"/>
              <a:gd name="connsiteX165" fmla="*/ 1999970 w 2604155"/>
              <a:gd name="connsiteY165" fmla="*/ 2082742 h 2597765"/>
              <a:gd name="connsiteX166" fmla="*/ 1988500 w 2604155"/>
              <a:gd name="connsiteY166" fmla="*/ 2094212 h 2597765"/>
              <a:gd name="connsiteX167" fmla="*/ 1977030 w 2604155"/>
              <a:gd name="connsiteY167" fmla="*/ 2105682 h 2597765"/>
              <a:gd name="connsiteX168" fmla="*/ 1959640 w 2604155"/>
              <a:gd name="connsiteY168" fmla="*/ 2111231 h 2597765"/>
              <a:gd name="connsiteX169" fmla="*/ 1971296 w 2604155"/>
              <a:gd name="connsiteY169" fmla="*/ 2111416 h 2597765"/>
              <a:gd name="connsiteX170" fmla="*/ 1971110 w 2604155"/>
              <a:gd name="connsiteY170" fmla="*/ 2099761 h 2597765"/>
              <a:gd name="connsiteX171" fmla="*/ 1959455 w 2604155"/>
              <a:gd name="connsiteY171" fmla="*/ 2099576 h 2597765"/>
              <a:gd name="connsiteX172" fmla="*/ 1959640 w 2604155"/>
              <a:gd name="connsiteY172" fmla="*/ 2111231 h 2597765"/>
              <a:gd name="connsiteX173" fmla="*/ 1861964 w 2604155"/>
              <a:gd name="connsiteY173" fmla="*/ 2197069 h 2597765"/>
              <a:gd name="connsiteX174" fmla="*/ 1873433 w 2604155"/>
              <a:gd name="connsiteY174" fmla="*/ 2185599 h 2597765"/>
              <a:gd name="connsiteX175" fmla="*/ 1861593 w 2604155"/>
              <a:gd name="connsiteY175" fmla="*/ 2173759 h 2597765"/>
              <a:gd name="connsiteX176" fmla="*/ 1850123 w 2604155"/>
              <a:gd name="connsiteY176" fmla="*/ 2185228 h 2597765"/>
              <a:gd name="connsiteX177" fmla="*/ 1814972 w 2604155"/>
              <a:gd name="connsiteY177" fmla="*/ 2173017 h 2597765"/>
              <a:gd name="connsiteX178" fmla="*/ 1826442 w 2604155"/>
              <a:gd name="connsiteY178" fmla="*/ 2161547 h 2597765"/>
              <a:gd name="connsiteX179" fmla="*/ 1861222 w 2604155"/>
              <a:gd name="connsiteY179" fmla="*/ 2150448 h 2597765"/>
              <a:gd name="connsiteX180" fmla="*/ 1872691 w 2604155"/>
              <a:gd name="connsiteY180" fmla="*/ 2138979 h 2597765"/>
              <a:gd name="connsiteX181" fmla="*/ 1884161 w 2604155"/>
              <a:gd name="connsiteY181" fmla="*/ 2127509 h 2597765"/>
              <a:gd name="connsiteX182" fmla="*/ 1907100 w 2604155"/>
              <a:gd name="connsiteY182" fmla="*/ 2104570 h 2597765"/>
              <a:gd name="connsiteX183" fmla="*/ 1918570 w 2604155"/>
              <a:gd name="connsiteY183" fmla="*/ 2093100 h 2597765"/>
              <a:gd name="connsiteX184" fmla="*/ 1941880 w 2604155"/>
              <a:gd name="connsiteY184" fmla="*/ 2093471 h 2597765"/>
              <a:gd name="connsiteX185" fmla="*/ 1930040 w 2604155"/>
              <a:gd name="connsiteY185" fmla="*/ 2081631 h 2597765"/>
              <a:gd name="connsiteX186" fmla="*/ 1953349 w 2604155"/>
              <a:gd name="connsiteY186" fmla="*/ 2082001 h 2597765"/>
              <a:gd name="connsiteX187" fmla="*/ 1964819 w 2604155"/>
              <a:gd name="connsiteY187" fmla="*/ 2070531 h 2597765"/>
              <a:gd name="connsiteX188" fmla="*/ 1952979 w 2604155"/>
              <a:gd name="connsiteY188" fmla="*/ 2058691 h 2597765"/>
              <a:gd name="connsiteX189" fmla="*/ 1930040 w 2604155"/>
              <a:gd name="connsiteY189" fmla="*/ 2081631 h 2597765"/>
              <a:gd name="connsiteX190" fmla="*/ 1918199 w 2604155"/>
              <a:gd name="connsiteY190" fmla="*/ 2069790 h 2597765"/>
              <a:gd name="connsiteX191" fmla="*/ 1906730 w 2604155"/>
              <a:gd name="connsiteY191" fmla="*/ 2081260 h 2597765"/>
              <a:gd name="connsiteX192" fmla="*/ 1895260 w 2604155"/>
              <a:gd name="connsiteY192" fmla="*/ 2092730 h 2597765"/>
              <a:gd name="connsiteX193" fmla="*/ 1883790 w 2604155"/>
              <a:gd name="connsiteY193" fmla="*/ 2104199 h 2597765"/>
              <a:gd name="connsiteX194" fmla="*/ 1860480 w 2604155"/>
              <a:gd name="connsiteY194" fmla="*/ 2103828 h 2597765"/>
              <a:gd name="connsiteX195" fmla="*/ 1849010 w 2604155"/>
              <a:gd name="connsiteY195" fmla="*/ 2115298 h 2597765"/>
              <a:gd name="connsiteX196" fmla="*/ 1837541 w 2604155"/>
              <a:gd name="connsiteY196" fmla="*/ 2126768 h 2597765"/>
              <a:gd name="connsiteX197" fmla="*/ 1826071 w 2604155"/>
              <a:gd name="connsiteY197" fmla="*/ 2138237 h 2597765"/>
              <a:gd name="connsiteX198" fmla="*/ 1802761 w 2604155"/>
              <a:gd name="connsiteY198" fmla="*/ 2137867 h 2597765"/>
              <a:gd name="connsiteX199" fmla="*/ 1791292 w 2604155"/>
              <a:gd name="connsiteY199" fmla="*/ 2149336 h 2597765"/>
              <a:gd name="connsiteX200" fmla="*/ 1803132 w 2604155"/>
              <a:gd name="connsiteY200" fmla="*/ 2161177 h 2597765"/>
              <a:gd name="connsiteX201" fmla="*/ 385129 w 2604155"/>
              <a:gd name="connsiteY201" fmla="*/ 788111 h 2597765"/>
              <a:gd name="connsiteX202" fmla="*/ 401874 w 2604155"/>
              <a:gd name="connsiteY202" fmla="*/ 788111 h 2597765"/>
              <a:gd name="connsiteX203" fmla="*/ 401874 w 2604155"/>
              <a:gd name="connsiteY203" fmla="*/ 804332 h 2597765"/>
              <a:gd name="connsiteX204" fmla="*/ 418618 w 2604155"/>
              <a:gd name="connsiteY204" fmla="*/ 788111 h 2597765"/>
              <a:gd name="connsiteX205" fmla="*/ 418618 w 2604155"/>
              <a:gd name="connsiteY205" fmla="*/ 771890 h 2597765"/>
              <a:gd name="connsiteX206" fmla="*/ 435363 w 2604155"/>
              <a:gd name="connsiteY206" fmla="*/ 771891 h 2597765"/>
              <a:gd name="connsiteX207" fmla="*/ 435363 w 2604155"/>
              <a:gd name="connsiteY207" fmla="*/ 755670 h 2597765"/>
              <a:gd name="connsiteX208" fmla="*/ 452108 w 2604155"/>
              <a:gd name="connsiteY208" fmla="*/ 739450 h 2597765"/>
              <a:gd name="connsiteX209" fmla="*/ 452108 w 2604155"/>
              <a:gd name="connsiteY209" fmla="*/ 723229 h 2597765"/>
              <a:gd name="connsiteX210" fmla="*/ 468853 w 2604155"/>
              <a:gd name="connsiteY210" fmla="*/ 723229 h 2597765"/>
              <a:gd name="connsiteX211" fmla="*/ 468853 w 2604155"/>
              <a:gd name="connsiteY211" fmla="*/ 707009 h 2597765"/>
              <a:gd name="connsiteX212" fmla="*/ 452108 w 2604155"/>
              <a:gd name="connsiteY212" fmla="*/ 707009 h 2597765"/>
              <a:gd name="connsiteX213" fmla="*/ 435363 w 2604155"/>
              <a:gd name="connsiteY213" fmla="*/ 723229 h 2597765"/>
              <a:gd name="connsiteX214" fmla="*/ 418618 w 2604155"/>
              <a:gd name="connsiteY214" fmla="*/ 723229 h 2597765"/>
              <a:gd name="connsiteX215" fmla="*/ 401874 w 2604155"/>
              <a:gd name="connsiteY215" fmla="*/ 739450 h 2597765"/>
              <a:gd name="connsiteX216" fmla="*/ 401874 w 2604155"/>
              <a:gd name="connsiteY216" fmla="*/ 755670 h 2597765"/>
              <a:gd name="connsiteX217" fmla="*/ 385129 w 2604155"/>
              <a:gd name="connsiteY217" fmla="*/ 771891 h 2597765"/>
              <a:gd name="connsiteX218" fmla="*/ 385129 w 2604155"/>
              <a:gd name="connsiteY218" fmla="*/ 852993 h 2597765"/>
              <a:gd name="connsiteX219" fmla="*/ 401874 w 2604155"/>
              <a:gd name="connsiteY219" fmla="*/ 852993 h 2597765"/>
              <a:gd name="connsiteX220" fmla="*/ 418618 w 2604155"/>
              <a:gd name="connsiteY220" fmla="*/ 836772 h 2597765"/>
              <a:gd name="connsiteX221" fmla="*/ 418618 w 2604155"/>
              <a:gd name="connsiteY221" fmla="*/ 820553 h 2597765"/>
              <a:gd name="connsiteX222" fmla="*/ 435363 w 2604155"/>
              <a:gd name="connsiteY222" fmla="*/ 820553 h 2597765"/>
              <a:gd name="connsiteX223" fmla="*/ 435363 w 2604155"/>
              <a:gd name="connsiteY223" fmla="*/ 804332 h 2597765"/>
              <a:gd name="connsiteX224" fmla="*/ 418618 w 2604155"/>
              <a:gd name="connsiteY224" fmla="*/ 804332 h 2597765"/>
              <a:gd name="connsiteX225" fmla="*/ 418618 w 2604155"/>
              <a:gd name="connsiteY225" fmla="*/ 820553 h 2597765"/>
              <a:gd name="connsiteX226" fmla="*/ 401874 w 2604155"/>
              <a:gd name="connsiteY226" fmla="*/ 820553 h 2597765"/>
              <a:gd name="connsiteX227" fmla="*/ 385129 w 2604155"/>
              <a:gd name="connsiteY227" fmla="*/ 820553 h 2597765"/>
              <a:gd name="connsiteX228" fmla="*/ 385129 w 2604155"/>
              <a:gd name="connsiteY228" fmla="*/ 836773 h 2597765"/>
              <a:gd name="connsiteX229" fmla="*/ 234427 w 2604155"/>
              <a:gd name="connsiteY229" fmla="*/ 739450 h 2597765"/>
              <a:gd name="connsiteX230" fmla="*/ 251171 w 2604155"/>
              <a:gd name="connsiteY230" fmla="*/ 739450 h 2597765"/>
              <a:gd name="connsiteX231" fmla="*/ 267916 w 2604155"/>
              <a:gd name="connsiteY231" fmla="*/ 723229 h 2597765"/>
              <a:gd name="connsiteX232" fmla="*/ 251171 w 2604155"/>
              <a:gd name="connsiteY232" fmla="*/ 723229 h 2597765"/>
              <a:gd name="connsiteX233" fmla="*/ 267916 w 2604155"/>
              <a:gd name="connsiteY233" fmla="*/ 707009 h 2597765"/>
              <a:gd name="connsiteX234" fmla="*/ 284661 w 2604155"/>
              <a:gd name="connsiteY234" fmla="*/ 690788 h 2597765"/>
              <a:gd name="connsiteX235" fmla="*/ 301406 w 2604155"/>
              <a:gd name="connsiteY235" fmla="*/ 674568 h 2597765"/>
              <a:gd name="connsiteX236" fmla="*/ 318150 w 2604155"/>
              <a:gd name="connsiteY236" fmla="*/ 674568 h 2597765"/>
              <a:gd name="connsiteX237" fmla="*/ 351640 w 2604155"/>
              <a:gd name="connsiteY237" fmla="*/ 642127 h 2597765"/>
              <a:gd name="connsiteX238" fmla="*/ 351640 w 2604155"/>
              <a:gd name="connsiteY238" fmla="*/ 625906 h 2597765"/>
              <a:gd name="connsiteX239" fmla="*/ 368385 w 2604155"/>
              <a:gd name="connsiteY239" fmla="*/ 609685 h 2597765"/>
              <a:gd name="connsiteX240" fmla="*/ 368385 w 2604155"/>
              <a:gd name="connsiteY240" fmla="*/ 593465 h 2597765"/>
              <a:gd name="connsiteX241" fmla="*/ 385130 w 2604155"/>
              <a:gd name="connsiteY241" fmla="*/ 593465 h 2597765"/>
              <a:gd name="connsiteX242" fmla="*/ 385130 w 2604155"/>
              <a:gd name="connsiteY242" fmla="*/ 577244 h 2597765"/>
              <a:gd name="connsiteX243" fmla="*/ 401874 w 2604155"/>
              <a:gd name="connsiteY243" fmla="*/ 577244 h 2597765"/>
              <a:gd name="connsiteX244" fmla="*/ 401874 w 2604155"/>
              <a:gd name="connsiteY244" fmla="*/ 561024 h 2597765"/>
              <a:gd name="connsiteX245" fmla="*/ 435364 w 2604155"/>
              <a:gd name="connsiteY245" fmla="*/ 561024 h 2597765"/>
              <a:gd name="connsiteX246" fmla="*/ 452109 w 2604155"/>
              <a:gd name="connsiteY246" fmla="*/ 544803 h 2597765"/>
              <a:gd name="connsiteX247" fmla="*/ 452109 w 2604155"/>
              <a:gd name="connsiteY247" fmla="*/ 528582 h 2597765"/>
              <a:gd name="connsiteX248" fmla="*/ 485598 w 2604155"/>
              <a:gd name="connsiteY248" fmla="*/ 512362 h 2597765"/>
              <a:gd name="connsiteX249" fmla="*/ 502343 w 2604155"/>
              <a:gd name="connsiteY249" fmla="*/ 496142 h 2597765"/>
              <a:gd name="connsiteX250" fmla="*/ 519088 w 2604155"/>
              <a:gd name="connsiteY250" fmla="*/ 479921 h 2597765"/>
              <a:gd name="connsiteX251" fmla="*/ 535832 w 2604155"/>
              <a:gd name="connsiteY251" fmla="*/ 479921 h 2597765"/>
              <a:gd name="connsiteX252" fmla="*/ 535832 w 2604155"/>
              <a:gd name="connsiteY252" fmla="*/ 463701 h 2597765"/>
              <a:gd name="connsiteX253" fmla="*/ 552577 w 2604155"/>
              <a:gd name="connsiteY253" fmla="*/ 447480 h 2597765"/>
              <a:gd name="connsiteX254" fmla="*/ 569322 w 2604155"/>
              <a:gd name="connsiteY254" fmla="*/ 431259 h 2597765"/>
              <a:gd name="connsiteX255" fmla="*/ 602811 w 2604155"/>
              <a:gd name="connsiteY255" fmla="*/ 431259 h 2597765"/>
              <a:gd name="connsiteX256" fmla="*/ 636301 w 2604155"/>
              <a:gd name="connsiteY256" fmla="*/ 415039 h 2597765"/>
              <a:gd name="connsiteX257" fmla="*/ 653046 w 2604155"/>
              <a:gd name="connsiteY257" fmla="*/ 398818 h 2597765"/>
              <a:gd name="connsiteX258" fmla="*/ 669790 w 2604155"/>
              <a:gd name="connsiteY258" fmla="*/ 382598 h 2597765"/>
              <a:gd name="connsiteX259" fmla="*/ 703280 w 2604155"/>
              <a:gd name="connsiteY259" fmla="*/ 366377 h 2597765"/>
              <a:gd name="connsiteX260" fmla="*/ 720025 w 2604155"/>
              <a:gd name="connsiteY260" fmla="*/ 366377 h 2597765"/>
              <a:gd name="connsiteX261" fmla="*/ 736769 w 2604155"/>
              <a:gd name="connsiteY261" fmla="*/ 350157 h 2597765"/>
              <a:gd name="connsiteX262" fmla="*/ 770259 w 2604155"/>
              <a:gd name="connsiteY262" fmla="*/ 333937 h 2597765"/>
              <a:gd name="connsiteX263" fmla="*/ 803748 w 2604155"/>
              <a:gd name="connsiteY263" fmla="*/ 333936 h 2597765"/>
              <a:gd name="connsiteX264" fmla="*/ 837238 w 2604155"/>
              <a:gd name="connsiteY264" fmla="*/ 317716 h 2597765"/>
              <a:gd name="connsiteX265" fmla="*/ 853983 w 2604155"/>
              <a:gd name="connsiteY265" fmla="*/ 317716 h 2597765"/>
              <a:gd name="connsiteX266" fmla="*/ 870727 w 2604155"/>
              <a:gd name="connsiteY266" fmla="*/ 317716 h 2597765"/>
              <a:gd name="connsiteX267" fmla="*/ 887472 w 2604155"/>
              <a:gd name="connsiteY267" fmla="*/ 317716 h 2597765"/>
              <a:gd name="connsiteX268" fmla="*/ 887472 w 2604155"/>
              <a:gd name="connsiteY268" fmla="*/ 301495 h 2597765"/>
              <a:gd name="connsiteX269" fmla="*/ 904217 w 2604155"/>
              <a:gd name="connsiteY269" fmla="*/ 301495 h 2597765"/>
              <a:gd name="connsiteX270" fmla="*/ 920962 w 2604155"/>
              <a:gd name="connsiteY270" fmla="*/ 301495 h 2597765"/>
              <a:gd name="connsiteX271" fmla="*/ 937706 w 2604155"/>
              <a:gd name="connsiteY271" fmla="*/ 285275 h 2597765"/>
              <a:gd name="connsiteX272" fmla="*/ 954451 w 2604155"/>
              <a:gd name="connsiteY272" fmla="*/ 285275 h 2597765"/>
              <a:gd name="connsiteX273" fmla="*/ 971196 w 2604155"/>
              <a:gd name="connsiteY273" fmla="*/ 285275 h 2597765"/>
              <a:gd name="connsiteX274" fmla="*/ 1004685 w 2604155"/>
              <a:gd name="connsiteY274" fmla="*/ 285275 h 2597765"/>
              <a:gd name="connsiteX275" fmla="*/ 1021430 w 2604155"/>
              <a:gd name="connsiteY275" fmla="*/ 285275 h 2597765"/>
              <a:gd name="connsiteX276" fmla="*/ 1021430 w 2604155"/>
              <a:gd name="connsiteY276" fmla="*/ 269054 h 2597765"/>
              <a:gd name="connsiteX277" fmla="*/ 1038175 w 2604155"/>
              <a:gd name="connsiteY277" fmla="*/ 269054 h 2597765"/>
              <a:gd name="connsiteX278" fmla="*/ 1054920 w 2604155"/>
              <a:gd name="connsiteY278" fmla="*/ 269054 h 2597765"/>
              <a:gd name="connsiteX279" fmla="*/ 1121899 w 2604155"/>
              <a:gd name="connsiteY279" fmla="*/ 252833 h 2597765"/>
              <a:gd name="connsiteX280" fmla="*/ 1155388 w 2604155"/>
              <a:gd name="connsiteY280" fmla="*/ 252833 h 2597765"/>
              <a:gd name="connsiteX281" fmla="*/ 1172133 w 2604155"/>
              <a:gd name="connsiteY281" fmla="*/ 252833 h 2597765"/>
              <a:gd name="connsiteX282" fmla="*/ 1172133 w 2604155"/>
              <a:gd name="connsiteY282" fmla="*/ 236613 h 2597765"/>
              <a:gd name="connsiteX283" fmla="*/ 1239112 w 2604155"/>
              <a:gd name="connsiteY283" fmla="*/ 236613 h 2597765"/>
              <a:gd name="connsiteX284" fmla="*/ 1322836 w 2604155"/>
              <a:gd name="connsiteY284" fmla="*/ 220393 h 2597765"/>
              <a:gd name="connsiteX285" fmla="*/ 1372218 w 2604155"/>
              <a:gd name="connsiteY285" fmla="*/ 208433 h 2597765"/>
              <a:gd name="connsiteX286" fmla="*/ 1364257 w 2604155"/>
              <a:gd name="connsiteY286" fmla="*/ 208307 h 2597765"/>
              <a:gd name="connsiteX287" fmla="*/ 1352416 w 2604155"/>
              <a:gd name="connsiteY287" fmla="*/ 196466 h 2597765"/>
              <a:gd name="connsiteX288" fmla="*/ 1340946 w 2604155"/>
              <a:gd name="connsiteY288" fmla="*/ 207936 h 2597765"/>
              <a:gd name="connsiteX289" fmla="*/ 1305796 w 2604155"/>
              <a:gd name="connsiteY289" fmla="*/ 195725 h 2597765"/>
              <a:gd name="connsiteX290" fmla="*/ 1270645 w 2604155"/>
              <a:gd name="connsiteY290" fmla="*/ 183514 h 2597765"/>
              <a:gd name="connsiteX291" fmla="*/ 1259176 w 2604155"/>
              <a:gd name="connsiteY291" fmla="*/ 194984 h 2597765"/>
              <a:gd name="connsiteX292" fmla="*/ 1247336 w 2604155"/>
              <a:gd name="connsiteY292" fmla="*/ 183143 h 2597765"/>
              <a:gd name="connsiteX293" fmla="*/ 1235866 w 2604155"/>
              <a:gd name="connsiteY293" fmla="*/ 194613 h 2597765"/>
              <a:gd name="connsiteX294" fmla="*/ 1224026 w 2604155"/>
              <a:gd name="connsiteY294" fmla="*/ 182772 h 2597765"/>
              <a:gd name="connsiteX295" fmla="*/ 1212556 w 2604155"/>
              <a:gd name="connsiteY295" fmla="*/ 194242 h 2597765"/>
              <a:gd name="connsiteX296" fmla="*/ 1200716 w 2604155"/>
              <a:gd name="connsiteY296" fmla="*/ 182402 h 2597765"/>
              <a:gd name="connsiteX297" fmla="*/ 1189246 w 2604155"/>
              <a:gd name="connsiteY297" fmla="*/ 193872 h 2597765"/>
              <a:gd name="connsiteX298" fmla="*/ 1177406 w 2604155"/>
              <a:gd name="connsiteY298" fmla="*/ 182032 h 2597765"/>
              <a:gd name="connsiteX299" fmla="*/ 1165936 w 2604155"/>
              <a:gd name="connsiteY299" fmla="*/ 193501 h 2597765"/>
              <a:gd name="connsiteX300" fmla="*/ 1154096 w 2604155"/>
              <a:gd name="connsiteY300" fmla="*/ 181661 h 2597765"/>
              <a:gd name="connsiteX301" fmla="*/ 1142626 w 2604155"/>
              <a:gd name="connsiteY301" fmla="*/ 193130 h 2597765"/>
              <a:gd name="connsiteX302" fmla="*/ 1119316 w 2604155"/>
              <a:gd name="connsiteY302" fmla="*/ 192759 h 2597765"/>
              <a:gd name="connsiteX303" fmla="*/ 1107476 w 2604155"/>
              <a:gd name="connsiteY303" fmla="*/ 180919 h 2597765"/>
              <a:gd name="connsiteX304" fmla="*/ 1118946 w 2604155"/>
              <a:gd name="connsiteY304" fmla="*/ 169450 h 2597765"/>
              <a:gd name="connsiteX305" fmla="*/ 1130415 w 2604155"/>
              <a:gd name="connsiteY305" fmla="*/ 157980 h 2597765"/>
              <a:gd name="connsiteX306" fmla="*/ 1142255 w 2604155"/>
              <a:gd name="connsiteY306" fmla="*/ 169820 h 2597765"/>
              <a:gd name="connsiteX307" fmla="*/ 1153725 w 2604155"/>
              <a:gd name="connsiteY307" fmla="*/ 158350 h 2597765"/>
              <a:gd name="connsiteX308" fmla="*/ 1165194 w 2604155"/>
              <a:gd name="connsiteY308" fmla="*/ 146881 h 2597765"/>
              <a:gd name="connsiteX309" fmla="*/ 1153355 w 2604155"/>
              <a:gd name="connsiteY309" fmla="*/ 135041 h 2597765"/>
              <a:gd name="connsiteX310" fmla="*/ 1141514 w 2604155"/>
              <a:gd name="connsiteY310" fmla="*/ 123200 h 2597765"/>
              <a:gd name="connsiteX311" fmla="*/ 1141383 w 2604155"/>
              <a:gd name="connsiteY311" fmla="*/ 123069 h 2597765"/>
              <a:gd name="connsiteX312" fmla="*/ 1138643 w 2604155"/>
              <a:gd name="connsiteY312" fmla="*/ 123069 h 2597765"/>
              <a:gd name="connsiteX313" fmla="*/ 1121899 w 2604155"/>
              <a:gd name="connsiteY313" fmla="*/ 139290 h 2597765"/>
              <a:gd name="connsiteX314" fmla="*/ 1105154 w 2604155"/>
              <a:gd name="connsiteY314" fmla="*/ 123069 h 2597765"/>
              <a:gd name="connsiteX315" fmla="*/ 1088409 w 2604155"/>
              <a:gd name="connsiteY315" fmla="*/ 123069 h 2597765"/>
              <a:gd name="connsiteX316" fmla="*/ 1088409 w 2604155"/>
              <a:gd name="connsiteY316" fmla="*/ 138912 h 2597765"/>
              <a:gd name="connsiteX317" fmla="*/ 1095265 w 2604155"/>
              <a:gd name="connsiteY317" fmla="*/ 145769 h 2597765"/>
              <a:gd name="connsiteX318" fmla="*/ 1071955 w 2604155"/>
              <a:gd name="connsiteY318" fmla="*/ 145398 h 2597765"/>
              <a:gd name="connsiteX319" fmla="*/ 1054920 w 2604155"/>
              <a:gd name="connsiteY319" fmla="*/ 145128 h 2597765"/>
              <a:gd name="connsiteX320" fmla="*/ 1054920 w 2604155"/>
              <a:gd name="connsiteY320" fmla="*/ 155510 h 2597765"/>
              <a:gd name="connsiteX321" fmla="*/ 1048812 w 2604155"/>
              <a:gd name="connsiteY321" fmla="*/ 155510 h 2597765"/>
              <a:gd name="connsiteX322" fmla="*/ 1049015 w 2604155"/>
              <a:gd name="connsiteY322" fmla="*/ 168337 h 2597765"/>
              <a:gd name="connsiteX323" fmla="*/ 1037175 w 2604155"/>
              <a:gd name="connsiteY323" fmla="*/ 156498 h 2597765"/>
              <a:gd name="connsiteX324" fmla="*/ 1025706 w 2604155"/>
              <a:gd name="connsiteY324" fmla="*/ 167967 h 2597765"/>
              <a:gd name="connsiteX325" fmla="*/ 1002395 w 2604155"/>
              <a:gd name="connsiteY325" fmla="*/ 167597 h 2597765"/>
              <a:gd name="connsiteX326" fmla="*/ 980453 w 2604155"/>
              <a:gd name="connsiteY326" fmla="*/ 167247 h 2597765"/>
              <a:gd name="connsiteX327" fmla="*/ 971196 w 2604155"/>
              <a:gd name="connsiteY327" fmla="*/ 171731 h 2597765"/>
              <a:gd name="connsiteX328" fmla="*/ 954451 w 2604155"/>
              <a:gd name="connsiteY328" fmla="*/ 171731 h 2597765"/>
              <a:gd name="connsiteX329" fmla="*/ 937706 w 2604155"/>
              <a:gd name="connsiteY329" fmla="*/ 187951 h 2597765"/>
              <a:gd name="connsiteX330" fmla="*/ 936168 w 2604155"/>
              <a:gd name="connsiteY330" fmla="*/ 186462 h 2597765"/>
              <a:gd name="connsiteX331" fmla="*/ 932836 w 2604155"/>
              <a:gd name="connsiteY331" fmla="*/ 189794 h 2597765"/>
              <a:gd name="connsiteX332" fmla="*/ 921366 w 2604155"/>
              <a:gd name="connsiteY332" fmla="*/ 201264 h 2597765"/>
              <a:gd name="connsiteX333" fmla="*/ 909526 w 2604155"/>
              <a:gd name="connsiteY333" fmla="*/ 189424 h 2597765"/>
              <a:gd name="connsiteX334" fmla="*/ 898057 w 2604155"/>
              <a:gd name="connsiteY334" fmla="*/ 200893 h 2597765"/>
              <a:gd name="connsiteX335" fmla="*/ 909897 w 2604155"/>
              <a:gd name="connsiteY335" fmla="*/ 212733 h 2597765"/>
              <a:gd name="connsiteX336" fmla="*/ 898427 w 2604155"/>
              <a:gd name="connsiteY336" fmla="*/ 224203 h 2597765"/>
              <a:gd name="connsiteX337" fmla="*/ 887472 w 2604155"/>
              <a:gd name="connsiteY337" fmla="*/ 213248 h 2597765"/>
              <a:gd name="connsiteX338" fmla="*/ 887472 w 2604155"/>
              <a:gd name="connsiteY338" fmla="*/ 220393 h 2597765"/>
              <a:gd name="connsiteX339" fmla="*/ 878558 w 2604155"/>
              <a:gd name="connsiteY339" fmla="*/ 220393 h 2597765"/>
              <a:gd name="connsiteX340" fmla="*/ 875118 w 2604155"/>
              <a:gd name="connsiteY340" fmla="*/ 223833 h 2597765"/>
              <a:gd name="connsiteX341" fmla="*/ 863648 w 2604155"/>
              <a:gd name="connsiteY341" fmla="*/ 235302 h 2597765"/>
              <a:gd name="connsiteX342" fmla="*/ 851807 w 2604155"/>
              <a:gd name="connsiteY342" fmla="*/ 223462 h 2597765"/>
              <a:gd name="connsiteX343" fmla="*/ 840338 w 2604155"/>
              <a:gd name="connsiteY343" fmla="*/ 234932 h 2597765"/>
              <a:gd name="connsiteX344" fmla="*/ 828868 w 2604155"/>
              <a:gd name="connsiteY344" fmla="*/ 246401 h 2597765"/>
              <a:gd name="connsiteX345" fmla="*/ 820493 w 2604155"/>
              <a:gd name="connsiteY345" fmla="*/ 238025 h 2597765"/>
              <a:gd name="connsiteX346" fmla="*/ 820493 w 2604155"/>
              <a:gd name="connsiteY346" fmla="*/ 252833 h 2597765"/>
              <a:gd name="connsiteX347" fmla="*/ 837238 w 2604155"/>
              <a:gd name="connsiteY347" fmla="*/ 252833 h 2597765"/>
              <a:gd name="connsiteX348" fmla="*/ 853983 w 2604155"/>
              <a:gd name="connsiteY348" fmla="*/ 252833 h 2597765"/>
              <a:gd name="connsiteX349" fmla="*/ 870727 w 2604155"/>
              <a:gd name="connsiteY349" fmla="*/ 236613 h 2597765"/>
              <a:gd name="connsiteX350" fmla="*/ 887472 w 2604155"/>
              <a:gd name="connsiteY350" fmla="*/ 252833 h 2597765"/>
              <a:gd name="connsiteX351" fmla="*/ 870727 w 2604155"/>
              <a:gd name="connsiteY351" fmla="*/ 269054 h 2597765"/>
              <a:gd name="connsiteX352" fmla="*/ 853983 w 2604155"/>
              <a:gd name="connsiteY352" fmla="*/ 285275 h 2597765"/>
              <a:gd name="connsiteX353" fmla="*/ 837238 w 2604155"/>
              <a:gd name="connsiteY353" fmla="*/ 285275 h 2597765"/>
              <a:gd name="connsiteX354" fmla="*/ 820493 w 2604155"/>
              <a:gd name="connsiteY354" fmla="*/ 285275 h 2597765"/>
              <a:gd name="connsiteX355" fmla="*/ 803748 w 2604155"/>
              <a:gd name="connsiteY355" fmla="*/ 285275 h 2597765"/>
              <a:gd name="connsiteX356" fmla="*/ 787004 w 2604155"/>
              <a:gd name="connsiteY356" fmla="*/ 285275 h 2597765"/>
              <a:gd name="connsiteX357" fmla="*/ 770259 w 2604155"/>
              <a:gd name="connsiteY357" fmla="*/ 285275 h 2597765"/>
              <a:gd name="connsiteX358" fmla="*/ 753514 w 2604155"/>
              <a:gd name="connsiteY358" fmla="*/ 301495 h 2597765"/>
              <a:gd name="connsiteX359" fmla="*/ 736769 w 2604155"/>
              <a:gd name="connsiteY359" fmla="*/ 301495 h 2597765"/>
              <a:gd name="connsiteX360" fmla="*/ 720025 w 2604155"/>
              <a:gd name="connsiteY360" fmla="*/ 301495 h 2597765"/>
              <a:gd name="connsiteX361" fmla="*/ 720025 w 2604155"/>
              <a:gd name="connsiteY361" fmla="*/ 317716 h 2597765"/>
              <a:gd name="connsiteX362" fmla="*/ 703280 w 2604155"/>
              <a:gd name="connsiteY362" fmla="*/ 317716 h 2597765"/>
              <a:gd name="connsiteX363" fmla="*/ 686535 w 2604155"/>
              <a:gd name="connsiteY363" fmla="*/ 317716 h 2597765"/>
              <a:gd name="connsiteX364" fmla="*/ 669790 w 2604155"/>
              <a:gd name="connsiteY364" fmla="*/ 317716 h 2597765"/>
              <a:gd name="connsiteX365" fmla="*/ 669790 w 2604155"/>
              <a:gd name="connsiteY365" fmla="*/ 333936 h 2597765"/>
              <a:gd name="connsiteX366" fmla="*/ 653046 w 2604155"/>
              <a:gd name="connsiteY366" fmla="*/ 333936 h 2597765"/>
              <a:gd name="connsiteX367" fmla="*/ 636301 w 2604155"/>
              <a:gd name="connsiteY367" fmla="*/ 333936 h 2597765"/>
              <a:gd name="connsiteX368" fmla="*/ 619556 w 2604155"/>
              <a:gd name="connsiteY368" fmla="*/ 333936 h 2597765"/>
              <a:gd name="connsiteX369" fmla="*/ 619556 w 2604155"/>
              <a:gd name="connsiteY369" fmla="*/ 350157 h 2597765"/>
              <a:gd name="connsiteX370" fmla="*/ 602811 w 2604155"/>
              <a:gd name="connsiteY370" fmla="*/ 350157 h 2597765"/>
              <a:gd name="connsiteX371" fmla="*/ 602811 w 2604155"/>
              <a:gd name="connsiteY371" fmla="*/ 366377 h 2597765"/>
              <a:gd name="connsiteX372" fmla="*/ 586066 w 2604155"/>
              <a:gd name="connsiteY372" fmla="*/ 366377 h 2597765"/>
              <a:gd name="connsiteX373" fmla="*/ 569322 w 2604155"/>
              <a:gd name="connsiteY373" fmla="*/ 366377 h 2597765"/>
              <a:gd name="connsiteX374" fmla="*/ 552577 w 2604155"/>
              <a:gd name="connsiteY374" fmla="*/ 366377 h 2597765"/>
              <a:gd name="connsiteX375" fmla="*/ 535832 w 2604155"/>
              <a:gd name="connsiteY375" fmla="*/ 366377 h 2597765"/>
              <a:gd name="connsiteX376" fmla="*/ 535832 w 2604155"/>
              <a:gd name="connsiteY376" fmla="*/ 382598 h 2597765"/>
              <a:gd name="connsiteX377" fmla="*/ 519088 w 2604155"/>
              <a:gd name="connsiteY377" fmla="*/ 382598 h 2597765"/>
              <a:gd name="connsiteX378" fmla="*/ 519088 w 2604155"/>
              <a:gd name="connsiteY378" fmla="*/ 398819 h 2597765"/>
              <a:gd name="connsiteX379" fmla="*/ 519088 w 2604155"/>
              <a:gd name="connsiteY379" fmla="*/ 415039 h 2597765"/>
              <a:gd name="connsiteX380" fmla="*/ 535832 w 2604155"/>
              <a:gd name="connsiteY380" fmla="*/ 415039 h 2597765"/>
              <a:gd name="connsiteX381" fmla="*/ 519088 w 2604155"/>
              <a:gd name="connsiteY381" fmla="*/ 431259 h 2597765"/>
              <a:gd name="connsiteX382" fmla="*/ 502343 w 2604155"/>
              <a:gd name="connsiteY382" fmla="*/ 431259 h 2597765"/>
              <a:gd name="connsiteX383" fmla="*/ 485598 w 2604155"/>
              <a:gd name="connsiteY383" fmla="*/ 431259 h 2597765"/>
              <a:gd name="connsiteX384" fmla="*/ 485598 w 2604155"/>
              <a:gd name="connsiteY384" fmla="*/ 447480 h 2597765"/>
              <a:gd name="connsiteX385" fmla="*/ 468853 w 2604155"/>
              <a:gd name="connsiteY385" fmla="*/ 463700 h 2597765"/>
              <a:gd name="connsiteX386" fmla="*/ 452109 w 2604155"/>
              <a:gd name="connsiteY386" fmla="*/ 479921 h 2597765"/>
              <a:gd name="connsiteX387" fmla="*/ 452109 w 2604155"/>
              <a:gd name="connsiteY387" fmla="*/ 496142 h 2597765"/>
              <a:gd name="connsiteX388" fmla="*/ 435364 w 2604155"/>
              <a:gd name="connsiteY388" fmla="*/ 496142 h 2597765"/>
              <a:gd name="connsiteX389" fmla="*/ 418619 w 2604155"/>
              <a:gd name="connsiteY389" fmla="*/ 496142 h 2597765"/>
              <a:gd name="connsiteX390" fmla="*/ 401874 w 2604155"/>
              <a:gd name="connsiteY390" fmla="*/ 496142 h 2597765"/>
              <a:gd name="connsiteX391" fmla="*/ 385129 w 2604155"/>
              <a:gd name="connsiteY391" fmla="*/ 512362 h 2597765"/>
              <a:gd name="connsiteX392" fmla="*/ 368385 w 2604155"/>
              <a:gd name="connsiteY392" fmla="*/ 512362 h 2597765"/>
              <a:gd name="connsiteX393" fmla="*/ 368385 w 2604155"/>
              <a:gd name="connsiteY393" fmla="*/ 496142 h 2597765"/>
              <a:gd name="connsiteX394" fmla="*/ 351640 w 2604155"/>
              <a:gd name="connsiteY394" fmla="*/ 496142 h 2597765"/>
              <a:gd name="connsiteX395" fmla="*/ 334895 w 2604155"/>
              <a:gd name="connsiteY395" fmla="*/ 512362 h 2597765"/>
              <a:gd name="connsiteX396" fmla="*/ 334895 w 2604155"/>
              <a:gd name="connsiteY396" fmla="*/ 528583 h 2597765"/>
              <a:gd name="connsiteX397" fmla="*/ 318150 w 2604155"/>
              <a:gd name="connsiteY397" fmla="*/ 561024 h 2597765"/>
              <a:gd name="connsiteX398" fmla="*/ 301406 w 2604155"/>
              <a:gd name="connsiteY398" fmla="*/ 577245 h 2597765"/>
              <a:gd name="connsiteX399" fmla="*/ 284661 w 2604155"/>
              <a:gd name="connsiteY399" fmla="*/ 577245 h 2597765"/>
              <a:gd name="connsiteX400" fmla="*/ 284661 w 2604155"/>
              <a:gd name="connsiteY400" fmla="*/ 593465 h 2597765"/>
              <a:gd name="connsiteX401" fmla="*/ 267916 w 2604155"/>
              <a:gd name="connsiteY401" fmla="*/ 593465 h 2597765"/>
              <a:gd name="connsiteX402" fmla="*/ 267916 w 2604155"/>
              <a:gd name="connsiteY402" fmla="*/ 609685 h 2597765"/>
              <a:gd name="connsiteX403" fmla="*/ 267916 w 2604155"/>
              <a:gd name="connsiteY403" fmla="*/ 625906 h 2597765"/>
              <a:gd name="connsiteX404" fmla="*/ 284661 w 2604155"/>
              <a:gd name="connsiteY404" fmla="*/ 625906 h 2597765"/>
              <a:gd name="connsiteX405" fmla="*/ 284661 w 2604155"/>
              <a:gd name="connsiteY405" fmla="*/ 642127 h 2597765"/>
              <a:gd name="connsiteX406" fmla="*/ 267916 w 2604155"/>
              <a:gd name="connsiteY406" fmla="*/ 642127 h 2597765"/>
              <a:gd name="connsiteX407" fmla="*/ 251171 w 2604155"/>
              <a:gd name="connsiteY407" fmla="*/ 658347 h 2597765"/>
              <a:gd name="connsiteX408" fmla="*/ 251171 w 2604155"/>
              <a:gd name="connsiteY408" fmla="*/ 625906 h 2597765"/>
              <a:gd name="connsiteX409" fmla="*/ 234427 w 2604155"/>
              <a:gd name="connsiteY409" fmla="*/ 642126 h 2597765"/>
              <a:gd name="connsiteX410" fmla="*/ 234427 w 2604155"/>
              <a:gd name="connsiteY410" fmla="*/ 658347 h 2597765"/>
              <a:gd name="connsiteX411" fmla="*/ 234427 w 2604155"/>
              <a:gd name="connsiteY411" fmla="*/ 674568 h 2597765"/>
              <a:gd name="connsiteX412" fmla="*/ 234427 w 2604155"/>
              <a:gd name="connsiteY412" fmla="*/ 690788 h 2597765"/>
              <a:gd name="connsiteX413" fmla="*/ 217682 w 2604155"/>
              <a:gd name="connsiteY413" fmla="*/ 690788 h 2597765"/>
              <a:gd name="connsiteX414" fmla="*/ 217682 w 2604155"/>
              <a:gd name="connsiteY414" fmla="*/ 707008 h 2597765"/>
              <a:gd name="connsiteX415" fmla="*/ 234427 w 2604155"/>
              <a:gd name="connsiteY415" fmla="*/ 707008 h 2597765"/>
              <a:gd name="connsiteX416" fmla="*/ 234427 w 2604155"/>
              <a:gd name="connsiteY416" fmla="*/ 723229 h 2597765"/>
              <a:gd name="connsiteX417" fmla="*/ 385129 w 2604155"/>
              <a:gd name="connsiteY417" fmla="*/ 901655 h 2597765"/>
              <a:gd name="connsiteX418" fmla="*/ 401874 w 2604155"/>
              <a:gd name="connsiteY418" fmla="*/ 901655 h 2597765"/>
              <a:gd name="connsiteX419" fmla="*/ 401874 w 2604155"/>
              <a:gd name="connsiteY419" fmla="*/ 885435 h 2597765"/>
              <a:gd name="connsiteX420" fmla="*/ 385129 w 2604155"/>
              <a:gd name="connsiteY420" fmla="*/ 885435 h 2597765"/>
              <a:gd name="connsiteX421" fmla="*/ 1691220 w 2604155"/>
              <a:gd name="connsiteY421" fmla="*/ 2232779 h 2597765"/>
              <a:gd name="connsiteX422" fmla="*/ 1691220 w 2604155"/>
              <a:gd name="connsiteY422" fmla="*/ 2231739 h 2597765"/>
              <a:gd name="connsiteX423" fmla="*/ 1707965 w 2604155"/>
              <a:gd name="connsiteY423" fmla="*/ 2215519 h 2597765"/>
              <a:gd name="connsiteX424" fmla="*/ 1724710 w 2604155"/>
              <a:gd name="connsiteY424" fmla="*/ 2215518 h 2597765"/>
              <a:gd name="connsiteX425" fmla="*/ 1724710 w 2604155"/>
              <a:gd name="connsiteY425" fmla="*/ 2199298 h 2597765"/>
              <a:gd name="connsiteX426" fmla="*/ 1741454 w 2604155"/>
              <a:gd name="connsiteY426" fmla="*/ 2199298 h 2597765"/>
              <a:gd name="connsiteX427" fmla="*/ 1757091 w 2604155"/>
              <a:gd name="connsiteY427" fmla="*/ 2199298 h 2597765"/>
              <a:gd name="connsiteX428" fmla="*/ 1768724 w 2604155"/>
              <a:gd name="connsiteY428" fmla="*/ 2195586 h 2597765"/>
              <a:gd name="connsiteX429" fmla="*/ 1745414 w 2604155"/>
              <a:gd name="connsiteY429" fmla="*/ 2195216 h 2597765"/>
              <a:gd name="connsiteX430" fmla="*/ 1722104 w 2604155"/>
              <a:gd name="connsiteY430" fmla="*/ 2194845 h 2597765"/>
              <a:gd name="connsiteX431" fmla="*/ 1710634 w 2604155"/>
              <a:gd name="connsiteY431" fmla="*/ 2206314 h 2597765"/>
              <a:gd name="connsiteX432" fmla="*/ 1687324 w 2604155"/>
              <a:gd name="connsiteY432" fmla="*/ 2205944 h 2597765"/>
              <a:gd name="connsiteX433" fmla="*/ 1687695 w 2604155"/>
              <a:gd name="connsiteY433" fmla="*/ 2229254 h 2597765"/>
              <a:gd name="connsiteX434" fmla="*/ 1652544 w 2604155"/>
              <a:gd name="connsiteY434" fmla="*/ 2217043 h 2597765"/>
              <a:gd name="connsiteX435" fmla="*/ 1664014 w 2604155"/>
              <a:gd name="connsiteY435" fmla="*/ 2205573 h 2597765"/>
              <a:gd name="connsiteX436" fmla="*/ 1652174 w 2604155"/>
              <a:gd name="connsiteY436" fmla="*/ 2193732 h 2597765"/>
              <a:gd name="connsiteX437" fmla="*/ 1640704 w 2604155"/>
              <a:gd name="connsiteY437" fmla="*/ 2205202 h 2597765"/>
              <a:gd name="connsiteX438" fmla="*/ 184192 w 2604155"/>
              <a:gd name="connsiteY438" fmla="*/ 804332 h 2597765"/>
              <a:gd name="connsiteX439" fmla="*/ 200937 w 2604155"/>
              <a:gd name="connsiteY439" fmla="*/ 804332 h 2597765"/>
              <a:gd name="connsiteX440" fmla="*/ 200937 w 2604155"/>
              <a:gd name="connsiteY440" fmla="*/ 788111 h 2597765"/>
              <a:gd name="connsiteX441" fmla="*/ 184192 w 2604155"/>
              <a:gd name="connsiteY441" fmla="*/ 788111 h 2597765"/>
              <a:gd name="connsiteX442" fmla="*/ 318150 w 2604155"/>
              <a:gd name="connsiteY442" fmla="*/ 982758 h 2597765"/>
              <a:gd name="connsiteX443" fmla="*/ 334895 w 2604155"/>
              <a:gd name="connsiteY443" fmla="*/ 966537 h 2597765"/>
              <a:gd name="connsiteX444" fmla="*/ 351639 w 2604155"/>
              <a:gd name="connsiteY444" fmla="*/ 950317 h 2597765"/>
              <a:gd name="connsiteX445" fmla="*/ 351639 w 2604155"/>
              <a:gd name="connsiteY445" fmla="*/ 934096 h 2597765"/>
              <a:gd name="connsiteX446" fmla="*/ 368384 w 2604155"/>
              <a:gd name="connsiteY446" fmla="*/ 917876 h 2597765"/>
              <a:gd name="connsiteX447" fmla="*/ 351639 w 2604155"/>
              <a:gd name="connsiteY447" fmla="*/ 901655 h 2597765"/>
              <a:gd name="connsiteX448" fmla="*/ 334895 w 2604155"/>
              <a:gd name="connsiteY448" fmla="*/ 901655 h 2597765"/>
              <a:gd name="connsiteX449" fmla="*/ 334894 w 2604155"/>
              <a:gd name="connsiteY449" fmla="*/ 917876 h 2597765"/>
              <a:gd name="connsiteX450" fmla="*/ 334895 w 2604155"/>
              <a:gd name="connsiteY450" fmla="*/ 934096 h 2597765"/>
              <a:gd name="connsiteX451" fmla="*/ 334895 w 2604155"/>
              <a:gd name="connsiteY451" fmla="*/ 950317 h 2597765"/>
              <a:gd name="connsiteX452" fmla="*/ 1568765 w 2604155"/>
              <a:gd name="connsiteY452" fmla="*/ 2247960 h 2597765"/>
              <a:gd name="connsiteX453" fmla="*/ 1574007 w 2604155"/>
              <a:gd name="connsiteY453" fmla="*/ 2247960 h 2597765"/>
              <a:gd name="connsiteX454" fmla="*/ 1574266 w 2604155"/>
              <a:gd name="connsiteY454" fmla="*/ 2247960 h 2597765"/>
              <a:gd name="connsiteX455" fmla="*/ 1582985 w 2604155"/>
              <a:gd name="connsiteY455" fmla="*/ 2239241 h 2597765"/>
              <a:gd name="connsiteX456" fmla="*/ 1591704 w 2604155"/>
              <a:gd name="connsiteY456" fmla="*/ 2247960 h 2597765"/>
              <a:gd name="connsiteX457" fmla="*/ 1607496 w 2604155"/>
              <a:gd name="connsiteY457" fmla="*/ 2247960 h 2597765"/>
              <a:gd name="connsiteX458" fmla="*/ 1622778 w 2604155"/>
              <a:gd name="connsiteY458" fmla="*/ 2233156 h 2597765"/>
              <a:gd name="connsiteX459" fmla="*/ 1617764 w 2604155"/>
              <a:gd name="connsiteY459" fmla="*/ 2228142 h 2597765"/>
              <a:gd name="connsiteX460" fmla="*/ 1594454 w 2604155"/>
              <a:gd name="connsiteY460" fmla="*/ 2227771 h 2597765"/>
              <a:gd name="connsiteX461" fmla="*/ 1582985 w 2604155"/>
              <a:gd name="connsiteY461" fmla="*/ 2239241 h 2597765"/>
              <a:gd name="connsiteX462" fmla="*/ 1571145 w 2604155"/>
              <a:gd name="connsiteY462" fmla="*/ 2227400 h 2597765"/>
              <a:gd name="connsiteX463" fmla="*/ 1559675 w 2604155"/>
              <a:gd name="connsiteY463" fmla="*/ 2238870 h 2597765"/>
              <a:gd name="connsiteX464" fmla="*/ 1534365 w 2604155"/>
              <a:gd name="connsiteY464" fmla="*/ 2264180 h 2597765"/>
              <a:gd name="connsiteX465" fmla="*/ 1539106 w 2604155"/>
              <a:gd name="connsiteY465" fmla="*/ 2264180 h 2597765"/>
              <a:gd name="connsiteX466" fmla="*/ 1536736 w 2604155"/>
              <a:gd name="connsiteY466" fmla="*/ 2261810 h 2597765"/>
              <a:gd name="connsiteX467" fmla="*/ 1494463 w 2604155"/>
              <a:gd name="connsiteY467" fmla="*/ 2280401 h 2597765"/>
              <a:gd name="connsiteX468" fmla="*/ 1507028 w 2604155"/>
              <a:gd name="connsiteY468" fmla="*/ 2280401 h 2597765"/>
              <a:gd name="connsiteX469" fmla="*/ 1514556 w 2604155"/>
              <a:gd name="connsiteY469" fmla="*/ 2273109 h 2597765"/>
              <a:gd name="connsiteX470" fmla="*/ 1501956 w 2604155"/>
              <a:gd name="connsiteY470" fmla="*/ 2272908 h 2597765"/>
              <a:gd name="connsiteX471" fmla="*/ 1470783 w 2604155"/>
              <a:gd name="connsiteY471" fmla="*/ 2280401 h 2597765"/>
              <a:gd name="connsiteX472" fmla="*/ 1473538 w 2604155"/>
              <a:gd name="connsiteY472" fmla="*/ 2280401 h 2597765"/>
              <a:gd name="connsiteX473" fmla="*/ 1486510 w 2604155"/>
              <a:gd name="connsiteY473" fmla="*/ 2280401 h 2597765"/>
              <a:gd name="connsiteX474" fmla="*/ 1478646 w 2604155"/>
              <a:gd name="connsiteY474" fmla="*/ 2272537 h 2597765"/>
              <a:gd name="connsiteX475" fmla="*/ 251171 w 2604155"/>
              <a:gd name="connsiteY475" fmla="*/ 1063860 h 2597765"/>
              <a:gd name="connsiteX476" fmla="*/ 267916 w 2604155"/>
              <a:gd name="connsiteY476" fmla="*/ 1063860 h 2597765"/>
              <a:gd name="connsiteX477" fmla="*/ 267916 w 2604155"/>
              <a:gd name="connsiteY477" fmla="*/ 1047640 h 2597765"/>
              <a:gd name="connsiteX478" fmla="*/ 251171 w 2604155"/>
              <a:gd name="connsiteY478" fmla="*/ 1047640 h 2597765"/>
              <a:gd name="connsiteX479" fmla="*/ 267916 w 2604155"/>
              <a:gd name="connsiteY479" fmla="*/ 1209845 h 2597765"/>
              <a:gd name="connsiteX480" fmla="*/ 284661 w 2604155"/>
              <a:gd name="connsiteY480" fmla="*/ 1209845 h 2597765"/>
              <a:gd name="connsiteX481" fmla="*/ 284661 w 2604155"/>
              <a:gd name="connsiteY481" fmla="*/ 1177404 h 2597765"/>
              <a:gd name="connsiteX482" fmla="*/ 301406 w 2604155"/>
              <a:gd name="connsiteY482" fmla="*/ 1177404 h 2597765"/>
              <a:gd name="connsiteX483" fmla="*/ 301406 w 2604155"/>
              <a:gd name="connsiteY483" fmla="*/ 1161184 h 2597765"/>
              <a:gd name="connsiteX484" fmla="*/ 301406 w 2604155"/>
              <a:gd name="connsiteY484" fmla="*/ 1144963 h 2597765"/>
              <a:gd name="connsiteX485" fmla="*/ 301406 w 2604155"/>
              <a:gd name="connsiteY485" fmla="*/ 1128743 h 2597765"/>
              <a:gd name="connsiteX486" fmla="*/ 318151 w 2604155"/>
              <a:gd name="connsiteY486" fmla="*/ 1112522 h 2597765"/>
              <a:gd name="connsiteX487" fmla="*/ 318151 w 2604155"/>
              <a:gd name="connsiteY487" fmla="*/ 1096301 h 2597765"/>
              <a:gd name="connsiteX488" fmla="*/ 318151 w 2604155"/>
              <a:gd name="connsiteY488" fmla="*/ 1080081 h 2597765"/>
              <a:gd name="connsiteX489" fmla="*/ 318151 w 2604155"/>
              <a:gd name="connsiteY489" fmla="*/ 1063860 h 2597765"/>
              <a:gd name="connsiteX490" fmla="*/ 334896 w 2604155"/>
              <a:gd name="connsiteY490" fmla="*/ 1047640 h 2597765"/>
              <a:gd name="connsiteX491" fmla="*/ 334895 w 2604155"/>
              <a:gd name="connsiteY491" fmla="*/ 1031419 h 2597765"/>
              <a:gd name="connsiteX492" fmla="*/ 318151 w 2604155"/>
              <a:gd name="connsiteY492" fmla="*/ 1031419 h 2597765"/>
              <a:gd name="connsiteX493" fmla="*/ 301406 w 2604155"/>
              <a:gd name="connsiteY493" fmla="*/ 1031419 h 2597765"/>
              <a:gd name="connsiteX494" fmla="*/ 301406 w 2604155"/>
              <a:gd name="connsiteY494" fmla="*/ 1047640 h 2597765"/>
              <a:gd name="connsiteX495" fmla="*/ 284661 w 2604155"/>
              <a:gd name="connsiteY495" fmla="*/ 1080081 h 2597765"/>
              <a:gd name="connsiteX496" fmla="*/ 284661 w 2604155"/>
              <a:gd name="connsiteY496" fmla="*/ 1096301 h 2597765"/>
              <a:gd name="connsiteX497" fmla="*/ 284661 w 2604155"/>
              <a:gd name="connsiteY497" fmla="*/ 1112522 h 2597765"/>
              <a:gd name="connsiteX498" fmla="*/ 284661 w 2604155"/>
              <a:gd name="connsiteY498" fmla="*/ 1144963 h 2597765"/>
              <a:gd name="connsiteX499" fmla="*/ 284661 w 2604155"/>
              <a:gd name="connsiteY499" fmla="*/ 1161184 h 2597765"/>
              <a:gd name="connsiteX500" fmla="*/ 267916 w 2604155"/>
              <a:gd name="connsiteY500" fmla="*/ 1177404 h 2597765"/>
              <a:gd name="connsiteX501" fmla="*/ 284661 w 2604155"/>
              <a:gd name="connsiteY501" fmla="*/ 1177404 h 2597765"/>
              <a:gd name="connsiteX502" fmla="*/ 267917 w 2604155"/>
              <a:gd name="connsiteY502" fmla="*/ 1193625 h 2597765"/>
              <a:gd name="connsiteX503" fmla="*/ 234427 w 2604155"/>
              <a:gd name="connsiteY503" fmla="*/ 1185515 h 2597765"/>
              <a:gd name="connsiteX504" fmla="*/ 242799 w 2604155"/>
              <a:gd name="connsiteY504" fmla="*/ 1193626 h 2597765"/>
              <a:gd name="connsiteX505" fmla="*/ 251172 w 2604155"/>
              <a:gd name="connsiteY505" fmla="*/ 1185515 h 2597765"/>
              <a:gd name="connsiteX506" fmla="*/ 242800 w 2604155"/>
              <a:gd name="connsiteY506" fmla="*/ 1177404 h 2597765"/>
              <a:gd name="connsiteX507" fmla="*/ 234427 w 2604155"/>
              <a:gd name="connsiteY507" fmla="*/ 1185515 h 2597765"/>
              <a:gd name="connsiteX508" fmla="*/ 267916 w 2604155"/>
              <a:gd name="connsiteY508" fmla="*/ 1242287 h 2597765"/>
              <a:gd name="connsiteX509" fmla="*/ 284661 w 2604155"/>
              <a:gd name="connsiteY509" fmla="*/ 1242287 h 2597765"/>
              <a:gd name="connsiteX510" fmla="*/ 284661 w 2604155"/>
              <a:gd name="connsiteY510" fmla="*/ 1226066 h 2597765"/>
              <a:gd name="connsiteX511" fmla="*/ 217682 w 2604155"/>
              <a:gd name="connsiteY511" fmla="*/ 1274727 h 2597765"/>
              <a:gd name="connsiteX512" fmla="*/ 234427 w 2604155"/>
              <a:gd name="connsiteY512" fmla="*/ 1274727 h 2597765"/>
              <a:gd name="connsiteX513" fmla="*/ 234427 w 2604155"/>
              <a:gd name="connsiteY513" fmla="*/ 1258507 h 2597765"/>
              <a:gd name="connsiteX514" fmla="*/ 234427 w 2604155"/>
              <a:gd name="connsiteY514" fmla="*/ 1242286 h 2597765"/>
              <a:gd name="connsiteX515" fmla="*/ 234427 w 2604155"/>
              <a:gd name="connsiteY515" fmla="*/ 1226066 h 2597765"/>
              <a:gd name="connsiteX516" fmla="*/ 234427 w 2604155"/>
              <a:gd name="connsiteY516" fmla="*/ 1209845 h 2597765"/>
              <a:gd name="connsiteX517" fmla="*/ 234427 w 2604155"/>
              <a:gd name="connsiteY517" fmla="*/ 1193624 h 2597765"/>
              <a:gd name="connsiteX518" fmla="*/ 217682 w 2604155"/>
              <a:gd name="connsiteY518" fmla="*/ 1193624 h 2597765"/>
              <a:gd name="connsiteX519" fmla="*/ 217682 w 2604155"/>
              <a:gd name="connsiteY519" fmla="*/ 1209845 h 2597765"/>
              <a:gd name="connsiteX520" fmla="*/ 217682 w 2604155"/>
              <a:gd name="connsiteY520" fmla="*/ 1226066 h 2597765"/>
              <a:gd name="connsiteX521" fmla="*/ 217682 w 2604155"/>
              <a:gd name="connsiteY521" fmla="*/ 1242287 h 2597765"/>
              <a:gd name="connsiteX522" fmla="*/ 234427 w 2604155"/>
              <a:gd name="connsiteY522" fmla="*/ 1242286 h 2597765"/>
              <a:gd name="connsiteX523" fmla="*/ 217682 w 2604155"/>
              <a:gd name="connsiteY523" fmla="*/ 1258507 h 2597765"/>
              <a:gd name="connsiteX524" fmla="*/ 234427 w 2604155"/>
              <a:gd name="connsiteY524" fmla="*/ 1323389 h 2597765"/>
              <a:gd name="connsiteX525" fmla="*/ 251172 w 2604155"/>
              <a:gd name="connsiteY525" fmla="*/ 1323389 h 2597765"/>
              <a:gd name="connsiteX526" fmla="*/ 267917 w 2604155"/>
              <a:gd name="connsiteY526" fmla="*/ 1323389 h 2597765"/>
              <a:gd name="connsiteX527" fmla="*/ 284661 w 2604155"/>
              <a:gd name="connsiteY527" fmla="*/ 1323389 h 2597765"/>
              <a:gd name="connsiteX528" fmla="*/ 284661 w 2604155"/>
              <a:gd name="connsiteY528" fmla="*/ 1339609 h 2597765"/>
              <a:gd name="connsiteX529" fmla="*/ 284661 w 2604155"/>
              <a:gd name="connsiteY529" fmla="*/ 1355830 h 2597765"/>
              <a:gd name="connsiteX530" fmla="*/ 301406 w 2604155"/>
              <a:gd name="connsiteY530" fmla="*/ 1355830 h 2597765"/>
              <a:gd name="connsiteX531" fmla="*/ 301406 w 2604155"/>
              <a:gd name="connsiteY531" fmla="*/ 1339609 h 2597765"/>
              <a:gd name="connsiteX532" fmla="*/ 301406 w 2604155"/>
              <a:gd name="connsiteY532" fmla="*/ 1323389 h 2597765"/>
              <a:gd name="connsiteX533" fmla="*/ 301406 w 2604155"/>
              <a:gd name="connsiteY533" fmla="*/ 1307169 h 2597765"/>
              <a:gd name="connsiteX534" fmla="*/ 284661 w 2604155"/>
              <a:gd name="connsiteY534" fmla="*/ 1258507 h 2597765"/>
              <a:gd name="connsiteX535" fmla="*/ 267917 w 2604155"/>
              <a:gd name="connsiteY535" fmla="*/ 1258507 h 2597765"/>
              <a:gd name="connsiteX536" fmla="*/ 267916 w 2604155"/>
              <a:gd name="connsiteY536" fmla="*/ 1274727 h 2597765"/>
              <a:gd name="connsiteX537" fmla="*/ 284661 w 2604155"/>
              <a:gd name="connsiteY537" fmla="*/ 1290948 h 2597765"/>
              <a:gd name="connsiteX538" fmla="*/ 284661 w 2604155"/>
              <a:gd name="connsiteY538" fmla="*/ 1307169 h 2597765"/>
              <a:gd name="connsiteX539" fmla="*/ 267916 w 2604155"/>
              <a:gd name="connsiteY539" fmla="*/ 1307169 h 2597765"/>
              <a:gd name="connsiteX540" fmla="*/ 251172 w 2604155"/>
              <a:gd name="connsiteY540" fmla="*/ 1307168 h 2597765"/>
              <a:gd name="connsiteX541" fmla="*/ 234427 w 2604155"/>
              <a:gd name="connsiteY541" fmla="*/ 1307168 h 2597765"/>
              <a:gd name="connsiteX542" fmla="*/ 418619 w 2604155"/>
              <a:gd name="connsiteY542" fmla="*/ 1745124 h 2597765"/>
              <a:gd name="connsiteX543" fmla="*/ 431072 w 2604155"/>
              <a:gd name="connsiteY543" fmla="*/ 1757187 h 2597765"/>
              <a:gd name="connsiteX544" fmla="*/ 433382 w 2604155"/>
              <a:gd name="connsiteY544" fmla="*/ 1754878 h 2597765"/>
              <a:gd name="connsiteX545" fmla="*/ 445223 w 2604155"/>
              <a:gd name="connsiteY545" fmla="*/ 1766718 h 2597765"/>
              <a:gd name="connsiteX546" fmla="*/ 456069 w 2604155"/>
              <a:gd name="connsiteY546" fmla="*/ 1777564 h 2597765"/>
              <a:gd name="connsiteX547" fmla="*/ 468853 w 2604155"/>
              <a:gd name="connsiteY547" fmla="*/ 1777564 h 2597765"/>
              <a:gd name="connsiteX548" fmla="*/ 468853 w 2604155"/>
              <a:gd name="connsiteY548" fmla="*/ 1761344 h 2597765"/>
              <a:gd name="connsiteX549" fmla="*/ 468853 w 2604155"/>
              <a:gd name="connsiteY549" fmla="*/ 1745124 h 2597765"/>
              <a:gd name="connsiteX550" fmla="*/ 452108 w 2604155"/>
              <a:gd name="connsiteY550" fmla="*/ 1728903 h 2597765"/>
              <a:gd name="connsiteX551" fmla="*/ 435363 w 2604155"/>
              <a:gd name="connsiteY551" fmla="*/ 1712682 h 2597765"/>
              <a:gd name="connsiteX552" fmla="*/ 418619 w 2604155"/>
              <a:gd name="connsiteY552" fmla="*/ 1696462 h 2597765"/>
              <a:gd name="connsiteX553" fmla="*/ 418619 w 2604155"/>
              <a:gd name="connsiteY553" fmla="*/ 1680241 h 2597765"/>
              <a:gd name="connsiteX554" fmla="*/ 401874 w 2604155"/>
              <a:gd name="connsiteY554" fmla="*/ 1680241 h 2597765"/>
              <a:gd name="connsiteX555" fmla="*/ 401874 w 2604155"/>
              <a:gd name="connsiteY555" fmla="*/ 1696462 h 2597765"/>
              <a:gd name="connsiteX556" fmla="*/ 418619 w 2604155"/>
              <a:gd name="connsiteY556" fmla="*/ 1712683 h 2597765"/>
              <a:gd name="connsiteX557" fmla="*/ 418619 w 2604155"/>
              <a:gd name="connsiteY557" fmla="*/ 1728903 h 2597765"/>
              <a:gd name="connsiteX558" fmla="*/ 401874 w 2604155"/>
              <a:gd name="connsiteY558" fmla="*/ 2247960 h 2597765"/>
              <a:gd name="connsiteX559" fmla="*/ 401874 w 2604155"/>
              <a:gd name="connsiteY559" fmla="*/ 2215518 h 2597765"/>
              <a:gd name="connsiteX560" fmla="*/ 368385 w 2604155"/>
              <a:gd name="connsiteY560" fmla="*/ 2199298 h 2597765"/>
              <a:gd name="connsiteX561" fmla="*/ 368385 w 2604155"/>
              <a:gd name="connsiteY561" fmla="*/ 2183078 h 2597765"/>
              <a:gd name="connsiteX562" fmla="*/ 351640 w 2604155"/>
              <a:gd name="connsiteY562" fmla="*/ 2183078 h 2597765"/>
              <a:gd name="connsiteX563" fmla="*/ 334895 w 2604155"/>
              <a:gd name="connsiteY563" fmla="*/ 2150637 h 2597765"/>
              <a:gd name="connsiteX564" fmla="*/ 318150 w 2604155"/>
              <a:gd name="connsiteY564" fmla="*/ 2134416 h 2597765"/>
              <a:gd name="connsiteX565" fmla="*/ 318150 w 2604155"/>
              <a:gd name="connsiteY565" fmla="*/ 2118196 h 2597765"/>
              <a:gd name="connsiteX566" fmla="*/ 301406 w 2604155"/>
              <a:gd name="connsiteY566" fmla="*/ 2101975 h 2597765"/>
              <a:gd name="connsiteX567" fmla="*/ 301406 w 2604155"/>
              <a:gd name="connsiteY567" fmla="*/ 2085754 h 2597765"/>
              <a:gd name="connsiteX568" fmla="*/ 284661 w 2604155"/>
              <a:gd name="connsiteY568" fmla="*/ 2085754 h 2597765"/>
              <a:gd name="connsiteX569" fmla="*/ 284661 w 2604155"/>
              <a:gd name="connsiteY569" fmla="*/ 2069534 h 2597765"/>
              <a:gd name="connsiteX570" fmla="*/ 267916 w 2604155"/>
              <a:gd name="connsiteY570" fmla="*/ 2069534 h 2597765"/>
              <a:gd name="connsiteX571" fmla="*/ 267916 w 2604155"/>
              <a:gd name="connsiteY571" fmla="*/ 2053313 h 2597765"/>
              <a:gd name="connsiteX572" fmla="*/ 251171 w 2604155"/>
              <a:gd name="connsiteY572" fmla="*/ 2053313 h 2597765"/>
              <a:gd name="connsiteX573" fmla="*/ 251171 w 2604155"/>
              <a:gd name="connsiteY573" fmla="*/ 2037093 h 2597765"/>
              <a:gd name="connsiteX574" fmla="*/ 234427 w 2604155"/>
              <a:gd name="connsiteY574" fmla="*/ 2020872 h 2597765"/>
              <a:gd name="connsiteX575" fmla="*/ 234427 w 2604155"/>
              <a:gd name="connsiteY575" fmla="*/ 2004652 h 2597765"/>
              <a:gd name="connsiteX576" fmla="*/ 234427 w 2604155"/>
              <a:gd name="connsiteY576" fmla="*/ 1972211 h 2597765"/>
              <a:gd name="connsiteX577" fmla="*/ 217682 w 2604155"/>
              <a:gd name="connsiteY577" fmla="*/ 1955990 h 2597765"/>
              <a:gd name="connsiteX578" fmla="*/ 200937 w 2604155"/>
              <a:gd name="connsiteY578" fmla="*/ 1939770 h 2597765"/>
              <a:gd name="connsiteX579" fmla="*/ 184192 w 2604155"/>
              <a:gd name="connsiteY579" fmla="*/ 1923549 h 2597765"/>
              <a:gd name="connsiteX580" fmla="*/ 184192 w 2604155"/>
              <a:gd name="connsiteY580" fmla="*/ 1907328 h 2597765"/>
              <a:gd name="connsiteX581" fmla="*/ 184192 w 2604155"/>
              <a:gd name="connsiteY581" fmla="*/ 1891108 h 2597765"/>
              <a:gd name="connsiteX582" fmla="*/ 184192 w 2604155"/>
              <a:gd name="connsiteY582" fmla="*/ 1874887 h 2597765"/>
              <a:gd name="connsiteX583" fmla="*/ 167448 w 2604155"/>
              <a:gd name="connsiteY583" fmla="*/ 1858667 h 2597765"/>
              <a:gd name="connsiteX584" fmla="*/ 150703 w 2604155"/>
              <a:gd name="connsiteY584" fmla="*/ 1842446 h 2597765"/>
              <a:gd name="connsiteX585" fmla="*/ 150703 w 2604155"/>
              <a:gd name="connsiteY585" fmla="*/ 1826226 h 2597765"/>
              <a:gd name="connsiteX586" fmla="*/ 150703 w 2604155"/>
              <a:gd name="connsiteY586" fmla="*/ 1810005 h 2597765"/>
              <a:gd name="connsiteX587" fmla="*/ 133958 w 2604155"/>
              <a:gd name="connsiteY587" fmla="*/ 1793784 h 2597765"/>
              <a:gd name="connsiteX588" fmla="*/ 117213 w 2604155"/>
              <a:gd name="connsiteY588" fmla="*/ 1777565 h 2597765"/>
              <a:gd name="connsiteX589" fmla="*/ 117213 w 2604155"/>
              <a:gd name="connsiteY589" fmla="*/ 1761344 h 2597765"/>
              <a:gd name="connsiteX590" fmla="*/ 100469 w 2604155"/>
              <a:gd name="connsiteY590" fmla="*/ 1761344 h 2597765"/>
              <a:gd name="connsiteX591" fmla="*/ 100469 w 2604155"/>
              <a:gd name="connsiteY591" fmla="*/ 1745123 h 2597765"/>
              <a:gd name="connsiteX592" fmla="*/ 100469 w 2604155"/>
              <a:gd name="connsiteY592" fmla="*/ 1728902 h 2597765"/>
              <a:gd name="connsiteX593" fmla="*/ 100469 w 2604155"/>
              <a:gd name="connsiteY593" fmla="*/ 1712682 h 2597765"/>
              <a:gd name="connsiteX594" fmla="*/ 83724 w 2604155"/>
              <a:gd name="connsiteY594" fmla="*/ 1712682 h 2597765"/>
              <a:gd name="connsiteX595" fmla="*/ 83724 w 2604155"/>
              <a:gd name="connsiteY595" fmla="*/ 1696462 h 2597765"/>
              <a:gd name="connsiteX596" fmla="*/ 83724 w 2604155"/>
              <a:gd name="connsiteY596" fmla="*/ 1680241 h 2597765"/>
              <a:gd name="connsiteX597" fmla="*/ 83724 w 2604155"/>
              <a:gd name="connsiteY597" fmla="*/ 1664020 h 2597765"/>
              <a:gd name="connsiteX598" fmla="*/ 83724 w 2604155"/>
              <a:gd name="connsiteY598" fmla="*/ 1647800 h 2597765"/>
              <a:gd name="connsiteX599" fmla="*/ 66979 w 2604155"/>
              <a:gd name="connsiteY599" fmla="*/ 1631579 h 2597765"/>
              <a:gd name="connsiteX600" fmla="*/ 50234 w 2604155"/>
              <a:gd name="connsiteY600" fmla="*/ 1599138 h 2597765"/>
              <a:gd name="connsiteX601" fmla="*/ 50234 w 2604155"/>
              <a:gd name="connsiteY601" fmla="*/ 1582918 h 2597765"/>
              <a:gd name="connsiteX602" fmla="*/ 50234 w 2604155"/>
              <a:gd name="connsiteY602" fmla="*/ 1566697 h 2597765"/>
              <a:gd name="connsiteX603" fmla="*/ 50234 w 2604155"/>
              <a:gd name="connsiteY603" fmla="*/ 1550476 h 2597765"/>
              <a:gd name="connsiteX604" fmla="*/ 50234 w 2604155"/>
              <a:gd name="connsiteY604" fmla="*/ 1534256 h 2597765"/>
              <a:gd name="connsiteX605" fmla="*/ 33490 w 2604155"/>
              <a:gd name="connsiteY605" fmla="*/ 1534256 h 2597765"/>
              <a:gd name="connsiteX606" fmla="*/ 33490 w 2604155"/>
              <a:gd name="connsiteY606" fmla="*/ 1518036 h 2597765"/>
              <a:gd name="connsiteX607" fmla="*/ 33490 w 2604155"/>
              <a:gd name="connsiteY607" fmla="*/ 1501815 h 2597765"/>
              <a:gd name="connsiteX608" fmla="*/ 16745 w 2604155"/>
              <a:gd name="connsiteY608" fmla="*/ 1501815 h 2597765"/>
              <a:gd name="connsiteX609" fmla="*/ 33490 w 2604155"/>
              <a:gd name="connsiteY609" fmla="*/ 1469374 h 2597765"/>
              <a:gd name="connsiteX610" fmla="*/ 33490 w 2604155"/>
              <a:gd name="connsiteY610" fmla="*/ 1436933 h 2597765"/>
              <a:gd name="connsiteX611" fmla="*/ 33490 w 2604155"/>
              <a:gd name="connsiteY611" fmla="*/ 1420712 h 2597765"/>
              <a:gd name="connsiteX612" fmla="*/ 16745 w 2604155"/>
              <a:gd name="connsiteY612" fmla="*/ 1404492 h 2597765"/>
              <a:gd name="connsiteX613" fmla="*/ 16745 w 2604155"/>
              <a:gd name="connsiteY613" fmla="*/ 1388271 h 2597765"/>
              <a:gd name="connsiteX614" fmla="*/ 33490 w 2604155"/>
              <a:gd name="connsiteY614" fmla="*/ 1372051 h 2597765"/>
              <a:gd name="connsiteX615" fmla="*/ 16745 w 2604155"/>
              <a:gd name="connsiteY615" fmla="*/ 1355830 h 2597765"/>
              <a:gd name="connsiteX616" fmla="*/ 16745 w 2604155"/>
              <a:gd name="connsiteY616" fmla="*/ 1339610 h 2597765"/>
              <a:gd name="connsiteX617" fmla="*/ 0 w 2604155"/>
              <a:gd name="connsiteY617" fmla="*/ 1307169 h 2597765"/>
              <a:gd name="connsiteX618" fmla="*/ 16745 w 2604155"/>
              <a:gd name="connsiteY618" fmla="*/ 1307169 h 2597765"/>
              <a:gd name="connsiteX619" fmla="*/ 0 w 2604155"/>
              <a:gd name="connsiteY619" fmla="*/ 1290948 h 2597765"/>
              <a:gd name="connsiteX620" fmla="*/ 16745 w 2604155"/>
              <a:gd name="connsiteY620" fmla="*/ 1274728 h 2597765"/>
              <a:gd name="connsiteX621" fmla="*/ 16745 w 2604155"/>
              <a:gd name="connsiteY621" fmla="*/ 1258507 h 2597765"/>
              <a:gd name="connsiteX622" fmla="*/ 0 w 2604155"/>
              <a:gd name="connsiteY622" fmla="*/ 1258507 h 2597765"/>
              <a:gd name="connsiteX623" fmla="*/ 16745 w 2604155"/>
              <a:gd name="connsiteY623" fmla="*/ 1242287 h 2597765"/>
              <a:gd name="connsiteX624" fmla="*/ 16745 w 2604155"/>
              <a:gd name="connsiteY624" fmla="*/ 1226066 h 2597765"/>
              <a:gd name="connsiteX625" fmla="*/ 0 w 2604155"/>
              <a:gd name="connsiteY625" fmla="*/ 1209845 h 2597765"/>
              <a:gd name="connsiteX626" fmla="*/ 16745 w 2604155"/>
              <a:gd name="connsiteY626" fmla="*/ 1193624 h 2597765"/>
              <a:gd name="connsiteX627" fmla="*/ 16745 w 2604155"/>
              <a:gd name="connsiteY627" fmla="*/ 1177405 h 2597765"/>
              <a:gd name="connsiteX628" fmla="*/ 16745 w 2604155"/>
              <a:gd name="connsiteY628" fmla="*/ 1161184 h 2597765"/>
              <a:gd name="connsiteX629" fmla="*/ 16745 w 2604155"/>
              <a:gd name="connsiteY629" fmla="*/ 1144963 h 2597765"/>
              <a:gd name="connsiteX630" fmla="*/ 16745 w 2604155"/>
              <a:gd name="connsiteY630" fmla="*/ 1128742 h 2597765"/>
              <a:gd name="connsiteX631" fmla="*/ 16745 w 2604155"/>
              <a:gd name="connsiteY631" fmla="*/ 1112522 h 2597765"/>
              <a:gd name="connsiteX632" fmla="*/ 16745 w 2604155"/>
              <a:gd name="connsiteY632" fmla="*/ 1096302 h 2597765"/>
              <a:gd name="connsiteX633" fmla="*/ 33490 w 2604155"/>
              <a:gd name="connsiteY633" fmla="*/ 1096302 h 2597765"/>
              <a:gd name="connsiteX634" fmla="*/ 50234 w 2604155"/>
              <a:gd name="connsiteY634" fmla="*/ 1096302 h 2597765"/>
              <a:gd name="connsiteX635" fmla="*/ 50234 w 2604155"/>
              <a:gd name="connsiteY635" fmla="*/ 1080081 h 2597765"/>
              <a:gd name="connsiteX636" fmla="*/ 66979 w 2604155"/>
              <a:gd name="connsiteY636" fmla="*/ 1080081 h 2597765"/>
              <a:gd name="connsiteX637" fmla="*/ 66979 w 2604155"/>
              <a:gd name="connsiteY637" fmla="*/ 1063860 h 2597765"/>
              <a:gd name="connsiteX638" fmla="*/ 66979 w 2604155"/>
              <a:gd name="connsiteY638" fmla="*/ 1047640 h 2597765"/>
              <a:gd name="connsiteX639" fmla="*/ 66979 w 2604155"/>
              <a:gd name="connsiteY639" fmla="*/ 1031419 h 2597765"/>
              <a:gd name="connsiteX640" fmla="*/ 66979 w 2604155"/>
              <a:gd name="connsiteY640" fmla="*/ 1015199 h 2597765"/>
              <a:gd name="connsiteX641" fmla="*/ 66979 w 2604155"/>
              <a:gd name="connsiteY641" fmla="*/ 998978 h 2597765"/>
              <a:gd name="connsiteX642" fmla="*/ 66979 w 2604155"/>
              <a:gd name="connsiteY642" fmla="*/ 982758 h 2597765"/>
              <a:gd name="connsiteX643" fmla="*/ 83724 w 2604155"/>
              <a:gd name="connsiteY643" fmla="*/ 966537 h 2597765"/>
              <a:gd name="connsiteX644" fmla="*/ 83724 w 2604155"/>
              <a:gd name="connsiteY644" fmla="*/ 950317 h 2597765"/>
              <a:gd name="connsiteX645" fmla="*/ 66979 w 2604155"/>
              <a:gd name="connsiteY645" fmla="*/ 950317 h 2597765"/>
              <a:gd name="connsiteX646" fmla="*/ 83724 w 2604155"/>
              <a:gd name="connsiteY646" fmla="*/ 934096 h 2597765"/>
              <a:gd name="connsiteX647" fmla="*/ 83724 w 2604155"/>
              <a:gd name="connsiteY647" fmla="*/ 917876 h 2597765"/>
              <a:gd name="connsiteX648" fmla="*/ 83724 w 2604155"/>
              <a:gd name="connsiteY648" fmla="*/ 901655 h 2597765"/>
              <a:gd name="connsiteX649" fmla="*/ 83724 w 2604155"/>
              <a:gd name="connsiteY649" fmla="*/ 885435 h 2597765"/>
              <a:gd name="connsiteX650" fmla="*/ 83724 w 2604155"/>
              <a:gd name="connsiteY650" fmla="*/ 869214 h 2597765"/>
              <a:gd name="connsiteX651" fmla="*/ 83724 w 2604155"/>
              <a:gd name="connsiteY651" fmla="*/ 852994 h 2597765"/>
              <a:gd name="connsiteX652" fmla="*/ 83724 w 2604155"/>
              <a:gd name="connsiteY652" fmla="*/ 820552 h 2597765"/>
              <a:gd name="connsiteX653" fmla="*/ 100469 w 2604155"/>
              <a:gd name="connsiteY653" fmla="*/ 820552 h 2597765"/>
              <a:gd name="connsiteX654" fmla="*/ 100469 w 2604155"/>
              <a:gd name="connsiteY654" fmla="*/ 788111 h 2597765"/>
              <a:gd name="connsiteX655" fmla="*/ 117213 w 2604155"/>
              <a:gd name="connsiteY655" fmla="*/ 755670 h 2597765"/>
              <a:gd name="connsiteX656" fmla="*/ 117213 w 2604155"/>
              <a:gd name="connsiteY656" fmla="*/ 739450 h 2597765"/>
              <a:gd name="connsiteX657" fmla="*/ 117213 w 2604155"/>
              <a:gd name="connsiteY657" fmla="*/ 723229 h 2597765"/>
              <a:gd name="connsiteX658" fmla="*/ 133958 w 2604155"/>
              <a:gd name="connsiteY658" fmla="*/ 723229 h 2597765"/>
              <a:gd name="connsiteX659" fmla="*/ 133958 w 2604155"/>
              <a:gd name="connsiteY659" fmla="*/ 707009 h 2597765"/>
              <a:gd name="connsiteX660" fmla="*/ 150703 w 2604155"/>
              <a:gd name="connsiteY660" fmla="*/ 690788 h 2597765"/>
              <a:gd name="connsiteX661" fmla="*/ 167448 w 2604155"/>
              <a:gd name="connsiteY661" fmla="*/ 674568 h 2597765"/>
              <a:gd name="connsiteX662" fmla="*/ 167448 w 2604155"/>
              <a:gd name="connsiteY662" fmla="*/ 658347 h 2597765"/>
              <a:gd name="connsiteX663" fmla="*/ 167448 w 2604155"/>
              <a:gd name="connsiteY663" fmla="*/ 642126 h 2597765"/>
              <a:gd name="connsiteX664" fmla="*/ 184192 w 2604155"/>
              <a:gd name="connsiteY664" fmla="*/ 642127 h 2597765"/>
              <a:gd name="connsiteX665" fmla="*/ 184192 w 2604155"/>
              <a:gd name="connsiteY665" fmla="*/ 625906 h 2597765"/>
              <a:gd name="connsiteX666" fmla="*/ 184192 w 2604155"/>
              <a:gd name="connsiteY666" fmla="*/ 609685 h 2597765"/>
              <a:gd name="connsiteX667" fmla="*/ 200937 w 2604155"/>
              <a:gd name="connsiteY667" fmla="*/ 609685 h 2597765"/>
              <a:gd name="connsiteX668" fmla="*/ 200937 w 2604155"/>
              <a:gd name="connsiteY668" fmla="*/ 593465 h 2597765"/>
              <a:gd name="connsiteX669" fmla="*/ 217682 w 2604155"/>
              <a:gd name="connsiteY669" fmla="*/ 577244 h 2597765"/>
              <a:gd name="connsiteX670" fmla="*/ 217682 w 2604155"/>
              <a:gd name="connsiteY670" fmla="*/ 561024 h 2597765"/>
              <a:gd name="connsiteX671" fmla="*/ 234427 w 2604155"/>
              <a:gd name="connsiteY671" fmla="*/ 561024 h 2597765"/>
              <a:gd name="connsiteX672" fmla="*/ 234427 w 2604155"/>
              <a:gd name="connsiteY672" fmla="*/ 544803 h 2597765"/>
              <a:gd name="connsiteX673" fmla="*/ 234427 w 2604155"/>
              <a:gd name="connsiteY673" fmla="*/ 528583 h 2597765"/>
              <a:gd name="connsiteX674" fmla="*/ 234427 w 2604155"/>
              <a:gd name="connsiteY674" fmla="*/ 512362 h 2597765"/>
              <a:gd name="connsiteX675" fmla="*/ 267916 w 2604155"/>
              <a:gd name="connsiteY675" fmla="*/ 496142 h 2597765"/>
              <a:gd name="connsiteX676" fmla="*/ 267916 w 2604155"/>
              <a:gd name="connsiteY676" fmla="*/ 479921 h 2597765"/>
              <a:gd name="connsiteX677" fmla="*/ 284661 w 2604155"/>
              <a:gd name="connsiteY677" fmla="*/ 447480 h 2597765"/>
              <a:gd name="connsiteX678" fmla="*/ 301406 w 2604155"/>
              <a:gd name="connsiteY678" fmla="*/ 447480 h 2597765"/>
              <a:gd name="connsiteX679" fmla="*/ 301406 w 2604155"/>
              <a:gd name="connsiteY679" fmla="*/ 431259 h 2597765"/>
              <a:gd name="connsiteX680" fmla="*/ 318150 w 2604155"/>
              <a:gd name="connsiteY680" fmla="*/ 431259 h 2597765"/>
              <a:gd name="connsiteX681" fmla="*/ 334895 w 2604155"/>
              <a:gd name="connsiteY681" fmla="*/ 431259 h 2597765"/>
              <a:gd name="connsiteX682" fmla="*/ 334895 w 2604155"/>
              <a:gd name="connsiteY682" fmla="*/ 415039 h 2597765"/>
              <a:gd name="connsiteX683" fmla="*/ 351640 w 2604155"/>
              <a:gd name="connsiteY683" fmla="*/ 415039 h 2597765"/>
              <a:gd name="connsiteX684" fmla="*/ 368385 w 2604155"/>
              <a:gd name="connsiteY684" fmla="*/ 398819 h 2597765"/>
              <a:gd name="connsiteX685" fmla="*/ 385130 w 2604155"/>
              <a:gd name="connsiteY685" fmla="*/ 382598 h 2597765"/>
              <a:gd name="connsiteX686" fmla="*/ 401874 w 2604155"/>
              <a:gd name="connsiteY686" fmla="*/ 366377 h 2597765"/>
              <a:gd name="connsiteX687" fmla="*/ 401874 w 2604155"/>
              <a:gd name="connsiteY687" fmla="*/ 350157 h 2597765"/>
              <a:gd name="connsiteX688" fmla="*/ 418619 w 2604155"/>
              <a:gd name="connsiteY688" fmla="*/ 333937 h 2597765"/>
              <a:gd name="connsiteX689" fmla="*/ 435364 w 2604155"/>
              <a:gd name="connsiteY689" fmla="*/ 317716 h 2597765"/>
              <a:gd name="connsiteX690" fmla="*/ 468853 w 2604155"/>
              <a:gd name="connsiteY690" fmla="*/ 301495 h 2597765"/>
              <a:gd name="connsiteX691" fmla="*/ 502343 w 2604155"/>
              <a:gd name="connsiteY691" fmla="*/ 285275 h 2597765"/>
              <a:gd name="connsiteX692" fmla="*/ 535832 w 2604155"/>
              <a:gd name="connsiteY692" fmla="*/ 269054 h 2597765"/>
              <a:gd name="connsiteX693" fmla="*/ 552577 w 2604155"/>
              <a:gd name="connsiteY693" fmla="*/ 236613 h 2597765"/>
              <a:gd name="connsiteX694" fmla="*/ 569322 w 2604155"/>
              <a:gd name="connsiteY694" fmla="*/ 236613 h 2597765"/>
              <a:gd name="connsiteX695" fmla="*/ 569322 w 2604155"/>
              <a:gd name="connsiteY695" fmla="*/ 220393 h 2597765"/>
              <a:gd name="connsiteX696" fmla="*/ 586066 w 2604155"/>
              <a:gd name="connsiteY696" fmla="*/ 220392 h 2597765"/>
              <a:gd name="connsiteX697" fmla="*/ 602811 w 2604155"/>
              <a:gd name="connsiteY697" fmla="*/ 220393 h 2597765"/>
              <a:gd name="connsiteX698" fmla="*/ 619556 w 2604155"/>
              <a:gd name="connsiteY698" fmla="*/ 204172 h 2597765"/>
              <a:gd name="connsiteX699" fmla="*/ 634290 w 2604155"/>
              <a:gd name="connsiteY699" fmla="*/ 204172 h 2597765"/>
              <a:gd name="connsiteX700" fmla="*/ 641647 w 2604155"/>
              <a:gd name="connsiteY700" fmla="*/ 196815 h 2597765"/>
              <a:gd name="connsiteX701" fmla="*/ 643859 w 2604155"/>
              <a:gd name="connsiteY701" fmla="*/ 196851 h 2597765"/>
              <a:gd name="connsiteX702" fmla="*/ 653046 w 2604155"/>
              <a:gd name="connsiteY702" fmla="*/ 187951 h 2597765"/>
              <a:gd name="connsiteX703" fmla="*/ 686535 w 2604155"/>
              <a:gd name="connsiteY703" fmla="*/ 171731 h 2597765"/>
              <a:gd name="connsiteX704" fmla="*/ 720025 w 2604155"/>
              <a:gd name="connsiteY704" fmla="*/ 155510 h 2597765"/>
              <a:gd name="connsiteX705" fmla="*/ 720025 w 2604155"/>
              <a:gd name="connsiteY705" fmla="*/ 139290 h 2597765"/>
              <a:gd name="connsiteX706" fmla="*/ 703280 w 2604155"/>
              <a:gd name="connsiteY706" fmla="*/ 139290 h 2597765"/>
              <a:gd name="connsiteX707" fmla="*/ 686535 w 2604155"/>
              <a:gd name="connsiteY707" fmla="*/ 155511 h 2597765"/>
              <a:gd name="connsiteX708" fmla="*/ 669790 w 2604155"/>
              <a:gd name="connsiteY708" fmla="*/ 155511 h 2597765"/>
              <a:gd name="connsiteX709" fmla="*/ 653046 w 2604155"/>
              <a:gd name="connsiteY709" fmla="*/ 155511 h 2597765"/>
              <a:gd name="connsiteX710" fmla="*/ 669790 w 2604155"/>
              <a:gd name="connsiteY710" fmla="*/ 139290 h 2597765"/>
              <a:gd name="connsiteX711" fmla="*/ 703280 w 2604155"/>
              <a:gd name="connsiteY711" fmla="*/ 123069 h 2597765"/>
              <a:gd name="connsiteX712" fmla="*/ 720024 w 2604155"/>
              <a:gd name="connsiteY712" fmla="*/ 123069 h 2597765"/>
              <a:gd name="connsiteX713" fmla="*/ 736769 w 2604155"/>
              <a:gd name="connsiteY713" fmla="*/ 123069 h 2597765"/>
              <a:gd name="connsiteX714" fmla="*/ 787004 w 2604155"/>
              <a:gd name="connsiteY714" fmla="*/ 106849 h 2597765"/>
              <a:gd name="connsiteX715" fmla="*/ 803748 w 2604155"/>
              <a:gd name="connsiteY715" fmla="*/ 106849 h 2597765"/>
              <a:gd name="connsiteX716" fmla="*/ 820493 w 2604155"/>
              <a:gd name="connsiteY716" fmla="*/ 90628 h 2597765"/>
              <a:gd name="connsiteX717" fmla="*/ 837238 w 2604155"/>
              <a:gd name="connsiteY717" fmla="*/ 90628 h 2597765"/>
              <a:gd name="connsiteX718" fmla="*/ 853983 w 2604155"/>
              <a:gd name="connsiteY718" fmla="*/ 90628 h 2597765"/>
              <a:gd name="connsiteX719" fmla="*/ 870727 w 2604155"/>
              <a:gd name="connsiteY719" fmla="*/ 74408 h 2597765"/>
              <a:gd name="connsiteX720" fmla="*/ 882458 w 2604155"/>
              <a:gd name="connsiteY720" fmla="*/ 74408 h 2597765"/>
              <a:gd name="connsiteX721" fmla="*/ 884363 w 2604155"/>
              <a:gd name="connsiteY721" fmla="*/ 72503 h 2597765"/>
              <a:gd name="connsiteX722" fmla="*/ 907673 w 2604155"/>
              <a:gd name="connsiteY722" fmla="*/ 72874 h 2597765"/>
              <a:gd name="connsiteX723" fmla="*/ 922305 w 2604155"/>
              <a:gd name="connsiteY723" fmla="*/ 73107 h 2597765"/>
              <a:gd name="connsiteX724" fmla="*/ 937706 w 2604155"/>
              <a:gd name="connsiteY724" fmla="*/ 58187 h 2597765"/>
              <a:gd name="connsiteX725" fmla="*/ 971196 w 2604155"/>
              <a:gd name="connsiteY725" fmla="*/ 58187 h 2597765"/>
              <a:gd name="connsiteX726" fmla="*/ 987941 w 2604155"/>
              <a:gd name="connsiteY726" fmla="*/ 58187 h 2597765"/>
              <a:gd name="connsiteX727" fmla="*/ 1004685 w 2604155"/>
              <a:gd name="connsiteY727" fmla="*/ 58187 h 2597765"/>
              <a:gd name="connsiteX728" fmla="*/ 1021430 w 2604155"/>
              <a:gd name="connsiteY728" fmla="*/ 41967 h 2597765"/>
              <a:gd name="connsiteX729" fmla="*/ 1038175 w 2604155"/>
              <a:gd name="connsiteY729" fmla="*/ 41967 h 2597765"/>
              <a:gd name="connsiteX730" fmla="*/ 1071664 w 2604155"/>
              <a:gd name="connsiteY730" fmla="*/ 41967 h 2597765"/>
              <a:gd name="connsiteX731" fmla="*/ 1105154 w 2604155"/>
              <a:gd name="connsiteY731" fmla="*/ 41967 h 2597765"/>
              <a:gd name="connsiteX732" fmla="*/ 1121899 w 2604155"/>
              <a:gd name="connsiteY732" fmla="*/ 41967 h 2597765"/>
              <a:gd name="connsiteX733" fmla="*/ 1129098 w 2604155"/>
              <a:gd name="connsiteY733" fmla="*/ 41967 h 2597765"/>
              <a:gd name="connsiteX734" fmla="*/ 1128562 w 2604155"/>
              <a:gd name="connsiteY734" fmla="*/ 41430 h 2597765"/>
              <a:gd name="connsiteX735" fmla="*/ 1140031 w 2604155"/>
              <a:gd name="connsiteY735" fmla="*/ 29961 h 2597765"/>
              <a:gd name="connsiteX736" fmla="*/ 1163342 w 2604155"/>
              <a:gd name="connsiteY736" fmla="*/ 30331 h 2597765"/>
              <a:gd name="connsiteX737" fmla="*/ 1186651 w 2604155"/>
              <a:gd name="connsiteY737" fmla="*/ 30701 h 2597765"/>
              <a:gd name="connsiteX738" fmla="*/ 1198121 w 2604155"/>
              <a:gd name="connsiteY738" fmla="*/ 19232 h 2597765"/>
              <a:gd name="connsiteX739" fmla="*/ 1232900 w 2604155"/>
              <a:gd name="connsiteY739" fmla="*/ 8133 h 2597765"/>
              <a:gd name="connsiteX740" fmla="*/ 1256211 w 2604155"/>
              <a:gd name="connsiteY740" fmla="*/ 8504 h 2597765"/>
              <a:gd name="connsiteX741" fmla="*/ 1279521 w 2604155"/>
              <a:gd name="connsiteY741" fmla="*/ 8875 h 2597765"/>
              <a:gd name="connsiteX742" fmla="*/ 1302830 w 2604155"/>
              <a:gd name="connsiteY742" fmla="*/ 9245 h 2597765"/>
              <a:gd name="connsiteX743" fmla="*/ 1326140 w 2604155"/>
              <a:gd name="connsiteY743" fmla="*/ 9616 h 2597765"/>
              <a:gd name="connsiteX744" fmla="*/ 1337981 w 2604155"/>
              <a:gd name="connsiteY744" fmla="*/ 21456 h 2597765"/>
              <a:gd name="connsiteX745" fmla="*/ 1349821 w 2604155"/>
              <a:gd name="connsiteY745" fmla="*/ 33297 h 2597765"/>
              <a:gd name="connsiteX746" fmla="*/ 1361291 w 2604155"/>
              <a:gd name="connsiteY746" fmla="*/ 21827 h 2597765"/>
              <a:gd name="connsiteX747" fmla="*/ 1372761 w 2604155"/>
              <a:gd name="connsiteY747" fmla="*/ 10357 h 2597765"/>
              <a:gd name="connsiteX748" fmla="*/ 1384601 w 2604155"/>
              <a:gd name="connsiteY748" fmla="*/ 22197 h 2597765"/>
              <a:gd name="connsiteX749" fmla="*/ 1396070 w 2604155"/>
              <a:gd name="connsiteY749" fmla="*/ 10728 h 2597765"/>
              <a:gd name="connsiteX750" fmla="*/ 1419380 w 2604155"/>
              <a:gd name="connsiteY750" fmla="*/ 11098 h 2597765"/>
              <a:gd name="connsiteX751" fmla="*/ 1431221 w 2604155"/>
              <a:gd name="connsiteY751" fmla="*/ 22939 h 2597765"/>
              <a:gd name="connsiteX752" fmla="*/ 1442691 w 2604155"/>
              <a:gd name="connsiteY752" fmla="*/ 11469 h 2597765"/>
              <a:gd name="connsiteX753" fmla="*/ 1454160 w 2604155"/>
              <a:gd name="connsiteY753" fmla="*/ 0 h 2597765"/>
              <a:gd name="connsiteX754" fmla="*/ 1466001 w 2604155"/>
              <a:gd name="connsiteY754" fmla="*/ 11840 h 2597765"/>
              <a:gd name="connsiteX755" fmla="*/ 1489310 w 2604155"/>
              <a:gd name="connsiteY755" fmla="*/ 12210 h 2597765"/>
              <a:gd name="connsiteX756" fmla="*/ 1501150 w 2604155"/>
              <a:gd name="connsiteY756" fmla="*/ 24051 h 2597765"/>
              <a:gd name="connsiteX757" fmla="*/ 1512620 w 2604155"/>
              <a:gd name="connsiteY757" fmla="*/ 12581 h 2597765"/>
              <a:gd name="connsiteX758" fmla="*/ 1524461 w 2604155"/>
              <a:gd name="connsiteY758" fmla="*/ 24422 h 2597765"/>
              <a:gd name="connsiteX759" fmla="*/ 1547771 w 2604155"/>
              <a:gd name="connsiteY759" fmla="*/ 24792 h 2597765"/>
              <a:gd name="connsiteX760" fmla="*/ 1571080 w 2604155"/>
              <a:gd name="connsiteY760" fmla="*/ 25163 h 2597765"/>
              <a:gd name="connsiteX761" fmla="*/ 1582921 w 2604155"/>
              <a:gd name="connsiteY761" fmla="*/ 37003 h 2597765"/>
              <a:gd name="connsiteX762" fmla="*/ 1594762 w 2604155"/>
              <a:gd name="connsiteY762" fmla="*/ 48844 h 2597765"/>
              <a:gd name="connsiteX763" fmla="*/ 1618072 w 2604155"/>
              <a:gd name="connsiteY763" fmla="*/ 49214 h 2597765"/>
              <a:gd name="connsiteX764" fmla="*/ 1641381 w 2604155"/>
              <a:gd name="connsiteY764" fmla="*/ 49585 h 2597765"/>
              <a:gd name="connsiteX765" fmla="*/ 1652851 w 2604155"/>
              <a:gd name="connsiteY765" fmla="*/ 38115 h 2597765"/>
              <a:gd name="connsiteX766" fmla="*/ 1664691 w 2604155"/>
              <a:gd name="connsiteY766" fmla="*/ 49955 h 2597765"/>
              <a:gd name="connsiteX767" fmla="*/ 1676532 w 2604155"/>
              <a:gd name="connsiteY767" fmla="*/ 61796 h 2597765"/>
              <a:gd name="connsiteX768" fmla="*/ 1699842 w 2604155"/>
              <a:gd name="connsiteY768" fmla="*/ 62167 h 2597765"/>
              <a:gd name="connsiteX769" fmla="*/ 1711312 w 2604155"/>
              <a:gd name="connsiteY769" fmla="*/ 50697 h 2597765"/>
              <a:gd name="connsiteX770" fmla="*/ 1734992 w 2604155"/>
              <a:gd name="connsiteY770" fmla="*/ 74377 h 2597765"/>
              <a:gd name="connsiteX771" fmla="*/ 1758302 w 2604155"/>
              <a:gd name="connsiteY771" fmla="*/ 74748 h 2597765"/>
              <a:gd name="connsiteX772" fmla="*/ 1770143 w 2604155"/>
              <a:gd name="connsiteY772" fmla="*/ 86589 h 2597765"/>
              <a:gd name="connsiteX773" fmla="*/ 1793452 w 2604155"/>
              <a:gd name="connsiteY773" fmla="*/ 86959 h 2597765"/>
              <a:gd name="connsiteX774" fmla="*/ 1816762 w 2604155"/>
              <a:gd name="connsiteY774" fmla="*/ 87330 h 2597765"/>
              <a:gd name="connsiteX775" fmla="*/ 1828602 w 2604155"/>
              <a:gd name="connsiteY775" fmla="*/ 99171 h 2597765"/>
              <a:gd name="connsiteX776" fmla="*/ 1840072 w 2604155"/>
              <a:gd name="connsiteY776" fmla="*/ 87701 h 2597765"/>
              <a:gd name="connsiteX777" fmla="*/ 1851913 w 2604155"/>
              <a:gd name="connsiteY777" fmla="*/ 99541 h 2597765"/>
              <a:gd name="connsiteX778" fmla="*/ 1863753 w 2604155"/>
              <a:gd name="connsiteY778" fmla="*/ 111381 h 2597765"/>
              <a:gd name="connsiteX779" fmla="*/ 1875593 w 2604155"/>
              <a:gd name="connsiteY779" fmla="*/ 123221 h 2597765"/>
              <a:gd name="connsiteX780" fmla="*/ 1899274 w 2604155"/>
              <a:gd name="connsiteY780" fmla="*/ 146902 h 2597765"/>
              <a:gd name="connsiteX781" fmla="*/ 1910744 w 2604155"/>
              <a:gd name="connsiteY781" fmla="*/ 135433 h 2597765"/>
              <a:gd name="connsiteX782" fmla="*/ 1922583 w 2604155"/>
              <a:gd name="connsiteY782" fmla="*/ 147273 h 2597765"/>
              <a:gd name="connsiteX783" fmla="*/ 1934424 w 2604155"/>
              <a:gd name="connsiteY783" fmla="*/ 159113 h 2597765"/>
              <a:gd name="connsiteX784" fmla="*/ 1957734 w 2604155"/>
              <a:gd name="connsiteY784" fmla="*/ 159484 h 2597765"/>
              <a:gd name="connsiteX785" fmla="*/ 1981414 w 2604155"/>
              <a:gd name="connsiteY785" fmla="*/ 183164 h 2597765"/>
              <a:gd name="connsiteX786" fmla="*/ 1993255 w 2604155"/>
              <a:gd name="connsiteY786" fmla="*/ 195005 h 2597765"/>
              <a:gd name="connsiteX787" fmla="*/ 2016565 w 2604155"/>
              <a:gd name="connsiteY787" fmla="*/ 195376 h 2597765"/>
              <a:gd name="connsiteX788" fmla="*/ 2040245 w 2604155"/>
              <a:gd name="connsiteY788" fmla="*/ 219056 h 2597765"/>
              <a:gd name="connsiteX789" fmla="*/ 2052085 w 2604155"/>
              <a:gd name="connsiteY789" fmla="*/ 230897 h 2597765"/>
              <a:gd name="connsiteX790" fmla="*/ 2063926 w 2604155"/>
              <a:gd name="connsiteY790" fmla="*/ 242737 h 2597765"/>
              <a:gd name="connsiteX791" fmla="*/ 2087606 w 2604155"/>
              <a:gd name="connsiteY791" fmla="*/ 266418 h 2597765"/>
              <a:gd name="connsiteX792" fmla="*/ 2110917 w 2604155"/>
              <a:gd name="connsiteY792" fmla="*/ 266788 h 2597765"/>
              <a:gd name="connsiteX793" fmla="*/ 2122757 w 2604155"/>
              <a:gd name="connsiteY793" fmla="*/ 278629 h 2597765"/>
              <a:gd name="connsiteX794" fmla="*/ 2134598 w 2604155"/>
              <a:gd name="connsiteY794" fmla="*/ 290469 h 2597765"/>
              <a:gd name="connsiteX795" fmla="*/ 2276682 w 2604155"/>
              <a:gd name="connsiteY795" fmla="*/ 432553 h 2597765"/>
              <a:gd name="connsiteX796" fmla="*/ 2300362 w 2604155"/>
              <a:gd name="connsiteY796" fmla="*/ 456233 h 2597765"/>
              <a:gd name="connsiteX797" fmla="*/ 2324043 w 2604155"/>
              <a:gd name="connsiteY797" fmla="*/ 479914 h 2597765"/>
              <a:gd name="connsiteX798" fmla="*/ 2312573 w 2604155"/>
              <a:gd name="connsiteY798" fmla="*/ 491384 h 2597765"/>
              <a:gd name="connsiteX799" fmla="*/ 2324413 w 2604155"/>
              <a:gd name="connsiteY799" fmla="*/ 503224 h 2597765"/>
              <a:gd name="connsiteX800" fmla="*/ 2336253 w 2604155"/>
              <a:gd name="connsiteY800" fmla="*/ 515065 h 2597765"/>
              <a:gd name="connsiteX801" fmla="*/ 2348094 w 2604155"/>
              <a:gd name="connsiteY801" fmla="*/ 526905 h 2597765"/>
              <a:gd name="connsiteX802" fmla="*/ 2383986 w 2604155"/>
              <a:gd name="connsiteY802" fmla="*/ 585736 h 2597765"/>
              <a:gd name="connsiteX803" fmla="*/ 2419507 w 2604155"/>
              <a:gd name="connsiteY803" fmla="*/ 621257 h 2597765"/>
              <a:gd name="connsiteX804" fmla="*/ 2419878 w 2604155"/>
              <a:gd name="connsiteY804" fmla="*/ 644567 h 2597765"/>
              <a:gd name="connsiteX805" fmla="*/ 2431718 w 2604155"/>
              <a:gd name="connsiteY805" fmla="*/ 656407 h 2597765"/>
              <a:gd name="connsiteX806" fmla="*/ 2443558 w 2604155"/>
              <a:gd name="connsiteY806" fmla="*/ 668247 h 2597765"/>
              <a:gd name="connsiteX807" fmla="*/ 2443929 w 2604155"/>
              <a:gd name="connsiteY807" fmla="*/ 691557 h 2597765"/>
              <a:gd name="connsiteX808" fmla="*/ 2455769 w 2604155"/>
              <a:gd name="connsiteY808" fmla="*/ 703398 h 2597765"/>
              <a:gd name="connsiteX809" fmla="*/ 2444299 w 2604155"/>
              <a:gd name="connsiteY809" fmla="*/ 714868 h 2597765"/>
              <a:gd name="connsiteX810" fmla="*/ 2432830 w 2604155"/>
              <a:gd name="connsiteY810" fmla="*/ 726337 h 2597765"/>
              <a:gd name="connsiteX811" fmla="*/ 2421360 w 2604155"/>
              <a:gd name="connsiteY811" fmla="*/ 737806 h 2597765"/>
              <a:gd name="connsiteX812" fmla="*/ 2433201 w 2604155"/>
              <a:gd name="connsiteY812" fmla="*/ 749647 h 2597765"/>
              <a:gd name="connsiteX813" fmla="*/ 2433571 w 2604155"/>
              <a:gd name="connsiteY813" fmla="*/ 772957 h 2597765"/>
              <a:gd name="connsiteX814" fmla="*/ 2445412 w 2604155"/>
              <a:gd name="connsiteY814" fmla="*/ 784797 h 2597765"/>
              <a:gd name="connsiteX815" fmla="*/ 2445782 w 2604155"/>
              <a:gd name="connsiteY815" fmla="*/ 808107 h 2597765"/>
              <a:gd name="connsiteX816" fmla="*/ 2457623 w 2604155"/>
              <a:gd name="connsiteY816" fmla="*/ 819948 h 2597765"/>
              <a:gd name="connsiteX817" fmla="*/ 2457993 w 2604155"/>
              <a:gd name="connsiteY817" fmla="*/ 843257 h 2597765"/>
              <a:gd name="connsiteX818" fmla="*/ 2481674 w 2604155"/>
              <a:gd name="connsiteY818" fmla="*/ 866938 h 2597765"/>
              <a:gd name="connsiteX819" fmla="*/ 2493514 w 2604155"/>
              <a:gd name="connsiteY819" fmla="*/ 878779 h 2597765"/>
              <a:gd name="connsiteX820" fmla="*/ 2505354 w 2604155"/>
              <a:gd name="connsiteY820" fmla="*/ 890619 h 2597765"/>
              <a:gd name="connsiteX821" fmla="*/ 2505725 w 2604155"/>
              <a:gd name="connsiteY821" fmla="*/ 913929 h 2597765"/>
              <a:gd name="connsiteX822" fmla="*/ 2517565 w 2604155"/>
              <a:gd name="connsiteY822" fmla="*/ 925769 h 2597765"/>
              <a:gd name="connsiteX823" fmla="*/ 2517937 w 2604155"/>
              <a:gd name="connsiteY823" fmla="*/ 949079 h 2597765"/>
              <a:gd name="connsiteX824" fmla="*/ 2518307 w 2604155"/>
              <a:gd name="connsiteY824" fmla="*/ 972389 h 2597765"/>
              <a:gd name="connsiteX825" fmla="*/ 2553828 w 2604155"/>
              <a:gd name="connsiteY825" fmla="*/ 1007910 h 2597765"/>
              <a:gd name="connsiteX826" fmla="*/ 2554199 w 2604155"/>
              <a:gd name="connsiteY826" fmla="*/ 1031220 h 2597765"/>
              <a:gd name="connsiteX827" fmla="*/ 2566039 w 2604155"/>
              <a:gd name="connsiteY827" fmla="*/ 1043060 h 2597765"/>
              <a:gd name="connsiteX828" fmla="*/ 2566409 w 2604155"/>
              <a:gd name="connsiteY828" fmla="*/ 1066370 h 2597765"/>
              <a:gd name="connsiteX829" fmla="*/ 2578250 w 2604155"/>
              <a:gd name="connsiteY829" fmla="*/ 1078211 h 2597765"/>
              <a:gd name="connsiteX830" fmla="*/ 2590461 w 2604155"/>
              <a:gd name="connsiteY830" fmla="*/ 1113361 h 2597765"/>
              <a:gd name="connsiteX831" fmla="*/ 2590831 w 2604155"/>
              <a:gd name="connsiteY831" fmla="*/ 1136671 h 2597765"/>
              <a:gd name="connsiteX832" fmla="*/ 2591573 w 2604155"/>
              <a:gd name="connsiteY832" fmla="*/ 1183291 h 2597765"/>
              <a:gd name="connsiteX833" fmla="*/ 2592314 w 2604155"/>
              <a:gd name="connsiteY833" fmla="*/ 1229911 h 2597765"/>
              <a:gd name="connsiteX834" fmla="*/ 2604155 w 2604155"/>
              <a:gd name="connsiteY834" fmla="*/ 1241751 h 2597765"/>
              <a:gd name="connsiteX835" fmla="*/ 2581215 w 2604155"/>
              <a:gd name="connsiteY835" fmla="*/ 1264691 h 2597765"/>
              <a:gd name="connsiteX836" fmla="*/ 2593426 w 2604155"/>
              <a:gd name="connsiteY836" fmla="*/ 1299841 h 2597765"/>
              <a:gd name="connsiteX837" fmla="*/ 2581957 w 2604155"/>
              <a:gd name="connsiteY837" fmla="*/ 1311310 h 2597765"/>
              <a:gd name="connsiteX838" fmla="*/ 2593797 w 2604155"/>
              <a:gd name="connsiteY838" fmla="*/ 1323151 h 2597765"/>
              <a:gd name="connsiteX839" fmla="*/ 2582698 w 2604155"/>
              <a:gd name="connsiteY839" fmla="*/ 1357931 h 2597765"/>
              <a:gd name="connsiteX840" fmla="*/ 2583069 w 2604155"/>
              <a:gd name="connsiteY840" fmla="*/ 1381241 h 2597765"/>
              <a:gd name="connsiteX841" fmla="*/ 2571599 w 2604155"/>
              <a:gd name="connsiteY841" fmla="*/ 1392710 h 2597765"/>
              <a:gd name="connsiteX842" fmla="*/ 2571970 w 2604155"/>
              <a:gd name="connsiteY842" fmla="*/ 1416020 h 2597765"/>
              <a:gd name="connsiteX843" fmla="*/ 2560500 w 2604155"/>
              <a:gd name="connsiteY843" fmla="*/ 1427490 h 2597765"/>
              <a:gd name="connsiteX844" fmla="*/ 2572340 w 2604155"/>
              <a:gd name="connsiteY844" fmla="*/ 1439330 h 2597765"/>
              <a:gd name="connsiteX845" fmla="*/ 2560871 w 2604155"/>
              <a:gd name="connsiteY845" fmla="*/ 1450800 h 2597765"/>
              <a:gd name="connsiteX846" fmla="*/ 2572711 w 2604155"/>
              <a:gd name="connsiteY846" fmla="*/ 1462640 h 2597765"/>
              <a:gd name="connsiteX847" fmla="*/ 2561241 w 2604155"/>
              <a:gd name="connsiteY847" fmla="*/ 1474110 h 2597765"/>
              <a:gd name="connsiteX848" fmla="*/ 2573082 w 2604155"/>
              <a:gd name="connsiteY848" fmla="*/ 1485951 h 2597765"/>
              <a:gd name="connsiteX849" fmla="*/ 2561612 w 2604155"/>
              <a:gd name="connsiteY849" fmla="*/ 1497420 h 2597765"/>
              <a:gd name="connsiteX850" fmla="*/ 2561983 w 2604155"/>
              <a:gd name="connsiteY850" fmla="*/ 1520729 h 2597765"/>
              <a:gd name="connsiteX851" fmla="*/ 2550513 w 2604155"/>
              <a:gd name="connsiteY851" fmla="*/ 1532199 h 2597765"/>
              <a:gd name="connsiteX852" fmla="*/ 2527574 w 2604155"/>
              <a:gd name="connsiteY852" fmla="*/ 1555139 h 2597765"/>
              <a:gd name="connsiteX853" fmla="*/ 2527945 w 2604155"/>
              <a:gd name="connsiteY853" fmla="*/ 1578448 h 2597765"/>
              <a:gd name="connsiteX854" fmla="*/ 2528016 w 2604155"/>
              <a:gd name="connsiteY854" fmla="*/ 1582918 h 2597765"/>
              <a:gd name="connsiteX855" fmla="*/ 2528458 w 2604155"/>
              <a:gd name="connsiteY855" fmla="*/ 1582918 h 2597765"/>
              <a:gd name="connsiteX856" fmla="*/ 2528458 w 2604155"/>
              <a:gd name="connsiteY856" fmla="*/ 1599138 h 2597765"/>
              <a:gd name="connsiteX857" fmla="*/ 2528276 w 2604155"/>
              <a:gd name="connsiteY857" fmla="*/ 1599314 h 2597765"/>
              <a:gd name="connsiteX858" fmla="*/ 2528315 w 2604155"/>
              <a:gd name="connsiteY858" fmla="*/ 1601759 h 2597765"/>
              <a:gd name="connsiteX859" fmla="*/ 2528686 w 2604155"/>
              <a:gd name="connsiteY859" fmla="*/ 1625069 h 2597765"/>
              <a:gd name="connsiteX860" fmla="*/ 2517216 w 2604155"/>
              <a:gd name="connsiteY860" fmla="*/ 1636538 h 2597765"/>
              <a:gd name="connsiteX861" fmla="*/ 2505747 w 2604155"/>
              <a:gd name="connsiteY861" fmla="*/ 1648008 h 2597765"/>
              <a:gd name="connsiteX862" fmla="*/ 2494968 w 2604155"/>
              <a:gd name="connsiteY862" fmla="*/ 1658787 h 2597765"/>
              <a:gd name="connsiteX863" fmla="*/ 2494968 w 2604155"/>
              <a:gd name="connsiteY863" fmla="*/ 1680241 h 2597765"/>
              <a:gd name="connsiteX864" fmla="*/ 2494968 w 2604155"/>
              <a:gd name="connsiteY864" fmla="*/ 1696462 h 2597765"/>
              <a:gd name="connsiteX865" fmla="*/ 2494968 w 2604155"/>
              <a:gd name="connsiteY865" fmla="*/ 1702940 h 2597765"/>
              <a:gd name="connsiteX866" fmla="*/ 2495018 w 2604155"/>
              <a:gd name="connsiteY866" fmla="*/ 1706097 h 2597765"/>
              <a:gd name="connsiteX867" fmla="*/ 2494968 w 2604155"/>
              <a:gd name="connsiteY867" fmla="*/ 1706147 h 2597765"/>
              <a:gd name="connsiteX868" fmla="*/ 2494968 w 2604155"/>
              <a:gd name="connsiteY868" fmla="*/ 1712682 h 2597765"/>
              <a:gd name="connsiteX869" fmla="*/ 2478223 w 2604155"/>
              <a:gd name="connsiteY869" fmla="*/ 1745123 h 2597765"/>
              <a:gd name="connsiteX870" fmla="*/ 2478223 w 2604155"/>
              <a:gd name="connsiteY870" fmla="*/ 1761344 h 2597765"/>
              <a:gd name="connsiteX871" fmla="*/ 2472761 w 2604155"/>
              <a:gd name="connsiteY871" fmla="*/ 1771926 h 2597765"/>
              <a:gd name="connsiteX872" fmla="*/ 2472821 w 2604155"/>
              <a:gd name="connsiteY872" fmla="*/ 1775657 h 2597765"/>
              <a:gd name="connsiteX873" fmla="*/ 2468718 w 2604155"/>
              <a:gd name="connsiteY873" fmla="*/ 1779760 h 2597765"/>
              <a:gd name="connsiteX874" fmla="*/ 2463702 w 2604155"/>
              <a:gd name="connsiteY874" fmla="*/ 1789477 h 2597765"/>
              <a:gd name="connsiteX875" fmla="*/ 2473191 w 2604155"/>
              <a:gd name="connsiteY875" fmla="*/ 1798967 h 2597765"/>
              <a:gd name="connsiteX876" fmla="*/ 2461721 w 2604155"/>
              <a:gd name="connsiteY876" fmla="*/ 1810436 h 2597765"/>
              <a:gd name="connsiteX877" fmla="*/ 2450251 w 2604155"/>
              <a:gd name="connsiteY877" fmla="*/ 1821906 h 2597765"/>
              <a:gd name="connsiteX878" fmla="*/ 2444734 w 2604155"/>
              <a:gd name="connsiteY878" fmla="*/ 1827424 h 2597765"/>
              <a:gd name="connsiteX879" fmla="*/ 2444734 w 2604155"/>
              <a:gd name="connsiteY879" fmla="*/ 1839328 h 2597765"/>
              <a:gd name="connsiteX880" fmla="*/ 2450622 w 2604155"/>
              <a:gd name="connsiteY880" fmla="*/ 1845216 h 2597765"/>
              <a:gd name="connsiteX881" fmla="*/ 2444734 w 2604155"/>
              <a:gd name="connsiteY881" fmla="*/ 1851104 h 2597765"/>
              <a:gd name="connsiteX882" fmla="*/ 2444734 w 2604155"/>
              <a:gd name="connsiteY882" fmla="*/ 1858667 h 2597765"/>
              <a:gd name="connsiteX883" fmla="*/ 2427989 w 2604155"/>
              <a:gd name="connsiteY883" fmla="*/ 1874887 h 2597765"/>
              <a:gd name="connsiteX884" fmla="*/ 2411244 w 2604155"/>
              <a:gd name="connsiteY884" fmla="*/ 1891108 h 2597765"/>
              <a:gd name="connsiteX885" fmla="*/ 2411244 w 2604155"/>
              <a:gd name="connsiteY885" fmla="*/ 1907328 h 2597765"/>
              <a:gd name="connsiteX886" fmla="*/ 2405002 w 2604155"/>
              <a:gd name="connsiteY886" fmla="*/ 1907328 h 2597765"/>
              <a:gd name="connsiteX887" fmla="*/ 2405114 w 2604155"/>
              <a:gd name="connsiteY887" fmla="*/ 1914405 h 2597765"/>
              <a:gd name="connsiteX888" fmla="*/ 2394016 w 2604155"/>
              <a:gd name="connsiteY888" fmla="*/ 1949184 h 2597765"/>
              <a:gd name="connsiteX889" fmla="*/ 2382546 w 2604155"/>
              <a:gd name="connsiteY889" fmla="*/ 1960654 h 2597765"/>
              <a:gd name="connsiteX890" fmla="*/ 2371076 w 2604155"/>
              <a:gd name="connsiteY890" fmla="*/ 1972124 h 2597765"/>
              <a:gd name="connsiteX891" fmla="*/ 2359607 w 2604155"/>
              <a:gd name="connsiteY891" fmla="*/ 1983594 h 2597765"/>
              <a:gd name="connsiteX892" fmla="*/ 2348137 w 2604155"/>
              <a:gd name="connsiteY892" fmla="*/ 1995063 h 2597765"/>
              <a:gd name="connsiteX893" fmla="*/ 2359977 w 2604155"/>
              <a:gd name="connsiteY893" fmla="*/ 2006903 h 2597765"/>
              <a:gd name="connsiteX894" fmla="*/ 2348507 w 2604155"/>
              <a:gd name="connsiteY894" fmla="*/ 2018373 h 2597765"/>
              <a:gd name="connsiteX895" fmla="*/ 2337038 w 2604155"/>
              <a:gd name="connsiteY895" fmla="*/ 2029842 h 2597765"/>
              <a:gd name="connsiteX896" fmla="*/ 2348878 w 2604155"/>
              <a:gd name="connsiteY896" fmla="*/ 2041683 h 2597765"/>
              <a:gd name="connsiteX897" fmla="*/ 2314098 w 2604155"/>
              <a:gd name="connsiteY897" fmla="*/ 2052782 h 2597765"/>
              <a:gd name="connsiteX898" fmla="*/ 2291159 w 2604155"/>
              <a:gd name="connsiteY898" fmla="*/ 2075721 h 2597765"/>
              <a:gd name="connsiteX899" fmla="*/ 2279690 w 2604155"/>
              <a:gd name="connsiteY899" fmla="*/ 2087191 h 2597765"/>
              <a:gd name="connsiteX900" fmla="*/ 2280060 w 2604155"/>
              <a:gd name="connsiteY900" fmla="*/ 2110501 h 2597765"/>
              <a:gd name="connsiteX901" fmla="*/ 2268590 w 2604155"/>
              <a:gd name="connsiteY901" fmla="*/ 2121970 h 2597765"/>
              <a:gd name="connsiteX902" fmla="*/ 2258675 w 2604155"/>
              <a:gd name="connsiteY902" fmla="*/ 2121813 h 2597765"/>
              <a:gd name="connsiteX903" fmla="*/ 2243797 w 2604155"/>
              <a:gd name="connsiteY903" fmla="*/ 2150636 h 2597765"/>
              <a:gd name="connsiteX904" fmla="*/ 2232532 w 2604155"/>
              <a:gd name="connsiteY904" fmla="*/ 2161548 h 2597765"/>
              <a:gd name="connsiteX905" fmla="*/ 2223083 w 2604155"/>
              <a:gd name="connsiteY905" fmla="*/ 2191159 h 2597765"/>
              <a:gd name="connsiteX906" fmla="*/ 2212692 w 2604155"/>
              <a:gd name="connsiteY906" fmla="*/ 2180768 h 2597765"/>
              <a:gd name="connsiteX907" fmla="*/ 2211287 w 2604155"/>
              <a:gd name="connsiteY907" fmla="*/ 2182129 h 2597765"/>
              <a:gd name="connsiteX908" fmla="*/ 2211613 w 2604155"/>
              <a:gd name="connsiteY908" fmla="*/ 2202629 h 2597765"/>
              <a:gd name="connsiteX909" fmla="*/ 2190472 w 2604155"/>
              <a:gd name="connsiteY909" fmla="*/ 2202292 h 2597765"/>
              <a:gd name="connsiteX910" fmla="*/ 2177735 w 2604155"/>
              <a:gd name="connsiteY910" fmla="*/ 2214630 h 2597765"/>
              <a:gd name="connsiteX911" fmla="*/ 2188674 w 2604155"/>
              <a:gd name="connsiteY911" fmla="*/ 2225568 h 2597765"/>
              <a:gd name="connsiteX912" fmla="*/ 2165364 w 2604155"/>
              <a:gd name="connsiteY912" fmla="*/ 2225197 h 2597765"/>
              <a:gd name="connsiteX913" fmla="*/ 2153894 w 2604155"/>
              <a:gd name="connsiteY913" fmla="*/ 2236667 h 2597765"/>
              <a:gd name="connsiteX914" fmla="*/ 2154265 w 2604155"/>
              <a:gd name="connsiteY914" fmla="*/ 2259977 h 2597765"/>
              <a:gd name="connsiteX915" fmla="*/ 2130954 w 2604155"/>
              <a:gd name="connsiteY915" fmla="*/ 2259606 h 2597765"/>
              <a:gd name="connsiteX916" fmla="*/ 2126584 w 2604155"/>
              <a:gd name="connsiteY916" fmla="*/ 2263977 h 2597765"/>
              <a:gd name="connsiteX917" fmla="*/ 2126584 w 2604155"/>
              <a:gd name="connsiteY917" fmla="*/ 2264180 h 2597765"/>
              <a:gd name="connsiteX918" fmla="*/ 2120091 w 2604155"/>
              <a:gd name="connsiteY918" fmla="*/ 2270469 h 2597765"/>
              <a:gd name="connsiteX919" fmla="*/ 2119485 w 2604155"/>
              <a:gd name="connsiteY919" fmla="*/ 2271076 h 2597765"/>
              <a:gd name="connsiteX920" fmla="*/ 2108015 w 2604155"/>
              <a:gd name="connsiteY920" fmla="*/ 2282545 h 2597765"/>
              <a:gd name="connsiteX921" fmla="*/ 2096546 w 2604155"/>
              <a:gd name="connsiteY921" fmla="*/ 2294015 h 2597765"/>
              <a:gd name="connsiteX922" fmla="*/ 2093094 w 2604155"/>
              <a:gd name="connsiteY922" fmla="*/ 2297467 h 2597765"/>
              <a:gd name="connsiteX923" fmla="*/ 2093094 w 2604155"/>
              <a:gd name="connsiteY923" fmla="*/ 2312842 h 2597765"/>
              <a:gd name="connsiteX924" fmla="*/ 2077719 w 2604155"/>
              <a:gd name="connsiteY924" fmla="*/ 2312842 h 2597765"/>
              <a:gd name="connsiteX925" fmla="*/ 2073606 w 2604155"/>
              <a:gd name="connsiteY925" fmla="*/ 2316954 h 2597765"/>
              <a:gd name="connsiteX926" fmla="*/ 2062137 w 2604155"/>
              <a:gd name="connsiteY926" fmla="*/ 2328424 h 2597765"/>
              <a:gd name="connsiteX927" fmla="*/ 2061215 w 2604155"/>
              <a:gd name="connsiteY927" fmla="*/ 2327502 h 2597765"/>
              <a:gd name="connsiteX928" fmla="*/ 2059605 w 2604155"/>
              <a:gd name="connsiteY928" fmla="*/ 2329062 h 2597765"/>
              <a:gd name="connsiteX929" fmla="*/ 2042860 w 2604155"/>
              <a:gd name="connsiteY929" fmla="*/ 2329062 h 2597765"/>
              <a:gd name="connsiteX930" fmla="*/ 2042860 w 2604155"/>
              <a:gd name="connsiteY930" fmla="*/ 2345283 h 2597765"/>
              <a:gd name="connsiteX931" fmla="*/ 2026115 w 2604155"/>
              <a:gd name="connsiteY931" fmla="*/ 2345283 h 2597765"/>
              <a:gd name="connsiteX932" fmla="*/ 2009370 w 2604155"/>
              <a:gd name="connsiteY932" fmla="*/ 2361504 h 2597765"/>
              <a:gd name="connsiteX933" fmla="*/ 1992626 w 2604155"/>
              <a:gd name="connsiteY933" fmla="*/ 2377724 h 2597765"/>
              <a:gd name="connsiteX934" fmla="*/ 1975881 w 2604155"/>
              <a:gd name="connsiteY934" fmla="*/ 2377724 h 2597765"/>
              <a:gd name="connsiteX935" fmla="*/ 1959136 w 2604155"/>
              <a:gd name="connsiteY935" fmla="*/ 2377724 h 2597765"/>
              <a:gd name="connsiteX936" fmla="*/ 1942391 w 2604155"/>
              <a:gd name="connsiteY936" fmla="*/ 2393945 h 2597765"/>
              <a:gd name="connsiteX937" fmla="*/ 1925647 w 2604155"/>
              <a:gd name="connsiteY937" fmla="*/ 2410165 h 2597765"/>
              <a:gd name="connsiteX938" fmla="*/ 1925647 w 2604155"/>
              <a:gd name="connsiteY938" fmla="*/ 2426386 h 2597765"/>
              <a:gd name="connsiteX939" fmla="*/ 1908902 w 2604155"/>
              <a:gd name="connsiteY939" fmla="*/ 2426386 h 2597765"/>
              <a:gd name="connsiteX940" fmla="*/ 1892157 w 2604155"/>
              <a:gd name="connsiteY940" fmla="*/ 2426386 h 2597765"/>
              <a:gd name="connsiteX941" fmla="*/ 1875412 w 2604155"/>
              <a:gd name="connsiteY941" fmla="*/ 2442606 h 2597765"/>
              <a:gd name="connsiteX942" fmla="*/ 1875412 w 2604155"/>
              <a:gd name="connsiteY942" fmla="*/ 2458827 h 2597765"/>
              <a:gd name="connsiteX943" fmla="*/ 1841923 w 2604155"/>
              <a:gd name="connsiteY943" fmla="*/ 2458827 h 2597765"/>
              <a:gd name="connsiteX944" fmla="*/ 1825178 w 2604155"/>
              <a:gd name="connsiteY944" fmla="*/ 2475047 h 2597765"/>
              <a:gd name="connsiteX945" fmla="*/ 1820791 w 2604155"/>
              <a:gd name="connsiteY945" fmla="*/ 2475047 h 2597765"/>
              <a:gd name="connsiteX946" fmla="*/ 1819791 w 2604155"/>
              <a:gd name="connsiteY946" fmla="*/ 2476047 h 2597765"/>
              <a:gd name="connsiteX947" fmla="*/ 1818792 w 2604155"/>
              <a:gd name="connsiteY947" fmla="*/ 2475047 h 2597765"/>
              <a:gd name="connsiteX948" fmla="*/ 1808433 w 2604155"/>
              <a:gd name="connsiteY948" fmla="*/ 2475048 h 2597765"/>
              <a:gd name="connsiteX949" fmla="*/ 1791689 w 2604155"/>
              <a:gd name="connsiteY949" fmla="*/ 2491268 h 2597765"/>
              <a:gd name="connsiteX950" fmla="*/ 1774944 w 2604155"/>
              <a:gd name="connsiteY950" fmla="*/ 2507488 h 2597765"/>
              <a:gd name="connsiteX951" fmla="*/ 1758199 w 2604155"/>
              <a:gd name="connsiteY951" fmla="*/ 2507488 h 2597765"/>
              <a:gd name="connsiteX952" fmla="*/ 1758199 w 2604155"/>
              <a:gd name="connsiteY952" fmla="*/ 2523709 h 2597765"/>
              <a:gd name="connsiteX953" fmla="*/ 1741454 w 2604155"/>
              <a:gd name="connsiteY953" fmla="*/ 2523709 h 2597765"/>
              <a:gd name="connsiteX954" fmla="*/ 1724710 w 2604155"/>
              <a:gd name="connsiteY954" fmla="*/ 2523709 h 2597765"/>
              <a:gd name="connsiteX955" fmla="*/ 1707965 w 2604155"/>
              <a:gd name="connsiteY955" fmla="*/ 2523709 h 2597765"/>
              <a:gd name="connsiteX956" fmla="*/ 1674475 w 2604155"/>
              <a:gd name="connsiteY956" fmla="*/ 2523709 h 2597765"/>
              <a:gd name="connsiteX957" fmla="*/ 1674475 w 2604155"/>
              <a:gd name="connsiteY957" fmla="*/ 2539929 h 2597765"/>
              <a:gd name="connsiteX958" fmla="*/ 1657731 w 2604155"/>
              <a:gd name="connsiteY958" fmla="*/ 2539929 h 2597765"/>
              <a:gd name="connsiteX959" fmla="*/ 1640986 w 2604155"/>
              <a:gd name="connsiteY959" fmla="*/ 2539929 h 2597765"/>
              <a:gd name="connsiteX960" fmla="*/ 1624241 w 2604155"/>
              <a:gd name="connsiteY960" fmla="*/ 2556150 h 2597765"/>
              <a:gd name="connsiteX961" fmla="*/ 1590752 w 2604155"/>
              <a:gd name="connsiteY961" fmla="*/ 2556150 h 2597765"/>
              <a:gd name="connsiteX962" fmla="*/ 1574007 w 2604155"/>
              <a:gd name="connsiteY962" fmla="*/ 2556150 h 2597765"/>
              <a:gd name="connsiteX963" fmla="*/ 1557262 w 2604155"/>
              <a:gd name="connsiteY963" fmla="*/ 2572370 h 2597765"/>
              <a:gd name="connsiteX964" fmla="*/ 1523773 w 2604155"/>
              <a:gd name="connsiteY964" fmla="*/ 2572370 h 2597765"/>
              <a:gd name="connsiteX965" fmla="*/ 1510342 w 2604155"/>
              <a:gd name="connsiteY965" fmla="*/ 2572370 h 2597765"/>
              <a:gd name="connsiteX966" fmla="*/ 1506774 w 2604155"/>
              <a:gd name="connsiteY966" fmla="*/ 2575938 h 2597765"/>
              <a:gd name="connsiteX967" fmla="*/ 1495305 w 2604155"/>
              <a:gd name="connsiteY967" fmla="*/ 2587407 h 2597765"/>
              <a:gd name="connsiteX968" fmla="*/ 1460155 w 2604155"/>
              <a:gd name="connsiteY968" fmla="*/ 2575196 h 2597765"/>
              <a:gd name="connsiteX969" fmla="*/ 1448685 w 2604155"/>
              <a:gd name="connsiteY969" fmla="*/ 2586666 h 2597765"/>
              <a:gd name="connsiteX970" fmla="*/ 1413905 w 2604155"/>
              <a:gd name="connsiteY970" fmla="*/ 2597765 h 2597765"/>
              <a:gd name="connsiteX971" fmla="*/ 1404732 w 2604155"/>
              <a:gd name="connsiteY971" fmla="*/ 2588591 h 2597765"/>
              <a:gd name="connsiteX972" fmla="*/ 1399399 w 2604155"/>
              <a:gd name="connsiteY972" fmla="*/ 2588591 h 2597765"/>
              <a:gd name="connsiteX973" fmla="*/ 1390595 w 2604155"/>
              <a:gd name="connsiteY973" fmla="*/ 2597394 h 2597765"/>
              <a:gd name="connsiteX974" fmla="*/ 1381792 w 2604155"/>
              <a:gd name="connsiteY974" fmla="*/ 2588591 h 2597765"/>
              <a:gd name="connsiteX975" fmla="*/ 1205622 w 2604155"/>
              <a:gd name="connsiteY975" fmla="*/ 2588591 h 2597765"/>
              <a:gd name="connsiteX976" fmla="*/ 1172133 w 2604155"/>
              <a:gd name="connsiteY976" fmla="*/ 2588591 h 2597765"/>
              <a:gd name="connsiteX977" fmla="*/ 1138643 w 2604155"/>
              <a:gd name="connsiteY977" fmla="*/ 2588591 h 2597765"/>
              <a:gd name="connsiteX978" fmla="*/ 1138643 w 2604155"/>
              <a:gd name="connsiteY978" fmla="*/ 2572370 h 2597765"/>
              <a:gd name="connsiteX979" fmla="*/ 1121899 w 2604155"/>
              <a:gd name="connsiteY979" fmla="*/ 2572370 h 2597765"/>
              <a:gd name="connsiteX980" fmla="*/ 1105154 w 2604155"/>
              <a:gd name="connsiteY980" fmla="*/ 2572370 h 2597765"/>
              <a:gd name="connsiteX981" fmla="*/ 1088409 w 2604155"/>
              <a:gd name="connsiteY981" fmla="*/ 2572370 h 2597765"/>
              <a:gd name="connsiteX982" fmla="*/ 1021430 w 2604155"/>
              <a:gd name="connsiteY982" fmla="*/ 2556150 h 2597765"/>
              <a:gd name="connsiteX983" fmla="*/ 1004955 w 2604155"/>
              <a:gd name="connsiteY983" fmla="*/ 2556150 h 2597765"/>
              <a:gd name="connsiteX984" fmla="*/ 1005425 w 2604155"/>
              <a:gd name="connsiteY984" fmla="*/ 2556313 h 2597765"/>
              <a:gd name="connsiteX985" fmla="*/ 1017265 w 2604155"/>
              <a:gd name="connsiteY985" fmla="*/ 2568154 h 2597765"/>
              <a:gd name="connsiteX986" fmla="*/ 993955 w 2604155"/>
              <a:gd name="connsiteY986" fmla="*/ 2567783 h 2597765"/>
              <a:gd name="connsiteX987" fmla="*/ 982322 w 2604155"/>
              <a:gd name="connsiteY987" fmla="*/ 2556150 h 2597765"/>
              <a:gd name="connsiteX988" fmla="*/ 971196 w 2604155"/>
              <a:gd name="connsiteY988" fmla="*/ 2556150 h 2597765"/>
              <a:gd name="connsiteX989" fmla="*/ 964608 w 2604155"/>
              <a:gd name="connsiteY989" fmla="*/ 2549769 h 2597765"/>
              <a:gd name="connsiteX990" fmla="*/ 958805 w 2604155"/>
              <a:gd name="connsiteY990" fmla="*/ 2555572 h 2597765"/>
              <a:gd name="connsiteX991" fmla="*/ 946964 w 2604155"/>
              <a:gd name="connsiteY991" fmla="*/ 2543731 h 2597765"/>
              <a:gd name="connsiteX992" fmla="*/ 958566 w 2604155"/>
              <a:gd name="connsiteY992" fmla="*/ 2543916 h 2597765"/>
              <a:gd name="connsiteX993" fmla="*/ 954451 w 2604155"/>
              <a:gd name="connsiteY993" fmla="*/ 2539929 h 2597765"/>
              <a:gd name="connsiteX994" fmla="*/ 943163 w 2604155"/>
              <a:gd name="connsiteY994" fmla="*/ 2539930 h 2597765"/>
              <a:gd name="connsiteX995" fmla="*/ 946964 w 2604155"/>
              <a:gd name="connsiteY995" fmla="*/ 2543731 h 2597765"/>
              <a:gd name="connsiteX996" fmla="*/ 923655 w 2604155"/>
              <a:gd name="connsiteY996" fmla="*/ 2543361 h 2597765"/>
              <a:gd name="connsiteX997" fmla="*/ 888504 w 2604155"/>
              <a:gd name="connsiteY997" fmla="*/ 2531150 h 2597765"/>
              <a:gd name="connsiteX998" fmla="*/ 876664 w 2604155"/>
              <a:gd name="connsiteY998" fmla="*/ 2519309 h 2597765"/>
              <a:gd name="connsiteX999" fmla="*/ 864824 w 2604155"/>
              <a:gd name="connsiteY999" fmla="*/ 2507469 h 2597765"/>
              <a:gd name="connsiteX1000" fmla="*/ 817833 w 2604155"/>
              <a:gd name="connsiteY1000" fmla="*/ 2483418 h 2597765"/>
              <a:gd name="connsiteX1001" fmla="*/ 805993 w 2604155"/>
              <a:gd name="connsiteY1001" fmla="*/ 2471578 h 2597765"/>
              <a:gd name="connsiteX1002" fmla="*/ 782682 w 2604155"/>
              <a:gd name="connsiteY1002" fmla="*/ 2471207 h 2597765"/>
              <a:gd name="connsiteX1003" fmla="*/ 770842 w 2604155"/>
              <a:gd name="connsiteY1003" fmla="*/ 2459367 h 2597765"/>
              <a:gd name="connsiteX1004" fmla="*/ 759002 w 2604155"/>
              <a:gd name="connsiteY1004" fmla="*/ 2447526 h 2597765"/>
              <a:gd name="connsiteX1005" fmla="*/ 735692 w 2604155"/>
              <a:gd name="connsiteY1005" fmla="*/ 2447156 h 2597765"/>
              <a:gd name="connsiteX1006" fmla="*/ 723852 w 2604155"/>
              <a:gd name="connsiteY1006" fmla="*/ 2435315 h 2597765"/>
              <a:gd name="connsiteX1007" fmla="*/ 700171 w 2604155"/>
              <a:gd name="connsiteY1007" fmla="*/ 2411634 h 2597765"/>
              <a:gd name="connsiteX1008" fmla="*/ 676861 w 2604155"/>
              <a:gd name="connsiteY1008" fmla="*/ 2411264 h 2597765"/>
              <a:gd name="connsiteX1009" fmla="*/ 653180 w 2604155"/>
              <a:gd name="connsiteY1009" fmla="*/ 2387583 h 2597765"/>
              <a:gd name="connsiteX1010" fmla="*/ 643322 w 2604155"/>
              <a:gd name="connsiteY1010" fmla="*/ 2377724 h 2597765"/>
              <a:gd name="connsiteX1011" fmla="*/ 602811 w 2604155"/>
              <a:gd name="connsiteY1011" fmla="*/ 2377724 h 2597765"/>
              <a:gd name="connsiteX1012" fmla="*/ 586066 w 2604155"/>
              <a:gd name="connsiteY1012" fmla="*/ 2361504 h 2597765"/>
              <a:gd name="connsiteX1013" fmla="*/ 569322 w 2604155"/>
              <a:gd name="connsiteY1013" fmla="*/ 2361504 h 2597765"/>
              <a:gd name="connsiteX1014" fmla="*/ 552577 w 2604155"/>
              <a:gd name="connsiteY1014" fmla="*/ 2345283 h 2597765"/>
              <a:gd name="connsiteX1015" fmla="*/ 535832 w 2604155"/>
              <a:gd name="connsiteY1015" fmla="*/ 2345283 h 2597765"/>
              <a:gd name="connsiteX1016" fmla="*/ 502343 w 2604155"/>
              <a:gd name="connsiteY1016" fmla="*/ 2329062 h 2597765"/>
              <a:gd name="connsiteX1017" fmla="*/ 485598 w 2604155"/>
              <a:gd name="connsiteY1017" fmla="*/ 2312842 h 2597765"/>
              <a:gd name="connsiteX1018" fmla="*/ 452109 w 2604155"/>
              <a:gd name="connsiteY1018" fmla="*/ 2280401 h 2597765"/>
              <a:gd name="connsiteX1019" fmla="*/ 418619 w 2604155"/>
              <a:gd name="connsiteY1019" fmla="*/ 2247960 h 259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</a:cxnLst>
            <a:rect l="l" t="t" r="r" b="b"/>
            <a:pathLst>
              <a:path w="2604155" h="2597765">
                <a:moveTo>
                  <a:pt x="1624002" y="422174"/>
                </a:moveTo>
                <a:lnTo>
                  <a:pt x="1623631" y="398864"/>
                </a:lnTo>
                <a:lnTo>
                  <a:pt x="1635472" y="410705"/>
                </a:lnTo>
                <a:close/>
                <a:moveTo>
                  <a:pt x="1392071" y="204172"/>
                </a:moveTo>
                <a:lnTo>
                  <a:pt x="1428939" y="204172"/>
                </a:lnTo>
                <a:lnTo>
                  <a:pt x="1422346" y="197578"/>
                </a:lnTo>
                <a:lnTo>
                  <a:pt x="1410505" y="185738"/>
                </a:lnTo>
                <a:close/>
                <a:moveTo>
                  <a:pt x="1440338" y="366097"/>
                </a:moveTo>
                <a:lnTo>
                  <a:pt x="1460091" y="372960"/>
                </a:lnTo>
                <a:lnTo>
                  <a:pt x="1507081" y="397011"/>
                </a:lnTo>
                <a:lnTo>
                  <a:pt x="1554072" y="421062"/>
                </a:lnTo>
                <a:lnTo>
                  <a:pt x="1601453" y="431259"/>
                </a:lnTo>
                <a:lnTo>
                  <a:pt x="1607496" y="431259"/>
                </a:lnTo>
                <a:lnTo>
                  <a:pt x="1607496" y="432560"/>
                </a:lnTo>
                <a:lnTo>
                  <a:pt x="1612533" y="433644"/>
                </a:lnTo>
                <a:lnTo>
                  <a:pt x="1624002" y="422174"/>
                </a:lnTo>
                <a:lnTo>
                  <a:pt x="1635842" y="434014"/>
                </a:lnTo>
                <a:lnTo>
                  <a:pt x="1647312" y="422544"/>
                </a:lnTo>
                <a:lnTo>
                  <a:pt x="1658781" y="411075"/>
                </a:lnTo>
                <a:lnTo>
                  <a:pt x="1670622" y="422915"/>
                </a:lnTo>
                <a:lnTo>
                  <a:pt x="1682092" y="411445"/>
                </a:lnTo>
                <a:lnTo>
                  <a:pt x="1705773" y="435126"/>
                </a:lnTo>
                <a:lnTo>
                  <a:pt x="1717612" y="446966"/>
                </a:lnTo>
                <a:lnTo>
                  <a:pt x="1729082" y="435497"/>
                </a:lnTo>
                <a:lnTo>
                  <a:pt x="1740552" y="424027"/>
                </a:lnTo>
                <a:lnTo>
                  <a:pt x="1752392" y="435868"/>
                </a:lnTo>
                <a:lnTo>
                  <a:pt x="1764233" y="447708"/>
                </a:lnTo>
                <a:lnTo>
                  <a:pt x="1776073" y="459549"/>
                </a:lnTo>
                <a:lnTo>
                  <a:pt x="1764604" y="471018"/>
                </a:lnTo>
                <a:lnTo>
                  <a:pt x="1776444" y="482859"/>
                </a:lnTo>
                <a:lnTo>
                  <a:pt x="1787914" y="471389"/>
                </a:lnTo>
                <a:lnTo>
                  <a:pt x="1811223" y="471759"/>
                </a:lnTo>
                <a:lnTo>
                  <a:pt x="1823063" y="483600"/>
                </a:lnTo>
                <a:lnTo>
                  <a:pt x="1834904" y="495440"/>
                </a:lnTo>
                <a:lnTo>
                  <a:pt x="1823434" y="506910"/>
                </a:lnTo>
                <a:lnTo>
                  <a:pt x="1835275" y="518750"/>
                </a:lnTo>
                <a:lnTo>
                  <a:pt x="1846744" y="507281"/>
                </a:lnTo>
                <a:lnTo>
                  <a:pt x="1858584" y="519121"/>
                </a:lnTo>
                <a:lnTo>
                  <a:pt x="1870425" y="530961"/>
                </a:lnTo>
                <a:lnTo>
                  <a:pt x="1882265" y="542802"/>
                </a:lnTo>
                <a:lnTo>
                  <a:pt x="1894105" y="554641"/>
                </a:lnTo>
                <a:lnTo>
                  <a:pt x="1917415" y="555012"/>
                </a:lnTo>
                <a:lnTo>
                  <a:pt x="1929256" y="566853"/>
                </a:lnTo>
                <a:lnTo>
                  <a:pt x="1940726" y="555383"/>
                </a:lnTo>
                <a:lnTo>
                  <a:pt x="1952566" y="567224"/>
                </a:lnTo>
                <a:lnTo>
                  <a:pt x="1975876" y="567593"/>
                </a:lnTo>
                <a:lnTo>
                  <a:pt x="1975505" y="544284"/>
                </a:lnTo>
                <a:lnTo>
                  <a:pt x="1963665" y="532444"/>
                </a:lnTo>
                <a:lnTo>
                  <a:pt x="1975134" y="520974"/>
                </a:lnTo>
                <a:lnTo>
                  <a:pt x="1963294" y="509134"/>
                </a:lnTo>
                <a:lnTo>
                  <a:pt x="1951453" y="497293"/>
                </a:lnTo>
                <a:lnTo>
                  <a:pt x="1939614" y="485453"/>
                </a:lnTo>
                <a:lnTo>
                  <a:pt x="1934082" y="479921"/>
                </a:lnTo>
                <a:lnTo>
                  <a:pt x="1925647" y="479921"/>
                </a:lnTo>
                <a:lnTo>
                  <a:pt x="1925647" y="475739"/>
                </a:lnTo>
                <a:lnTo>
                  <a:pt x="1916304" y="485082"/>
                </a:lnTo>
                <a:lnTo>
                  <a:pt x="1904463" y="473242"/>
                </a:lnTo>
                <a:lnTo>
                  <a:pt x="1881153" y="472871"/>
                </a:lnTo>
                <a:lnTo>
                  <a:pt x="1869313" y="461031"/>
                </a:lnTo>
                <a:lnTo>
                  <a:pt x="1857473" y="449191"/>
                </a:lnTo>
                <a:lnTo>
                  <a:pt x="1845632" y="437350"/>
                </a:lnTo>
                <a:lnTo>
                  <a:pt x="1822322" y="436979"/>
                </a:lnTo>
                <a:lnTo>
                  <a:pt x="1816602" y="431259"/>
                </a:lnTo>
                <a:lnTo>
                  <a:pt x="1791689" y="431259"/>
                </a:lnTo>
                <a:lnTo>
                  <a:pt x="1774944" y="415039"/>
                </a:lnTo>
                <a:lnTo>
                  <a:pt x="1758199" y="415039"/>
                </a:lnTo>
                <a:lnTo>
                  <a:pt x="1741454" y="415039"/>
                </a:lnTo>
                <a:lnTo>
                  <a:pt x="1741454" y="398819"/>
                </a:lnTo>
                <a:lnTo>
                  <a:pt x="1724710" y="398819"/>
                </a:lnTo>
                <a:lnTo>
                  <a:pt x="1707965" y="382598"/>
                </a:lnTo>
                <a:lnTo>
                  <a:pt x="1691220" y="382598"/>
                </a:lnTo>
                <a:lnTo>
                  <a:pt x="1674475" y="366377"/>
                </a:lnTo>
                <a:lnTo>
                  <a:pt x="1657731" y="366377"/>
                </a:lnTo>
                <a:lnTo>
                  <a:pt x="1674475" y="350157"/>
                </a:lnTo>
                <a:lnTo>
                  <a:pt x="1674475" y="341412"/>
                </a:lnTo>
                <a:lnTo>
                  <a:pt x="1657731" y="341146"/>
                </a:lnTo>
                <a:lnTo>
                  <a:pt x="1657731" y="350157"/>
                </a:lnTo>
                <a:lnTo>
                  <a:pt x="1640986" y="350157"/>
                </a:lnTo>
                <a:lnTo>
                  <a:pt x="1640986" y="366377"/>
                </a:lnTo>
                <a:lnTo>
                  <a:pt x="1624241" y="350157"/>
                </a:lnTo>
                <a:lnTo>
                  <a:pt x="1607496" y="333937"/>
                </a:lnTo>
                <a:lnTo>
                  <a:pt x="1590752" y="333937"/>
                </a:lnTo>
                <a:lnTo>
                  <a:pt x="1574007" y="333937"/>
                </a:lnTo>
                <a:lnTo>
                  <a:pt x="1574007" y="350157"/>
                </a:lnTo>
                <a:lnTo>
                  <a:pt x="1557262" y="350157"/>
                </a:lnTo>
                <a:lnTo>
                  <a:pt x="1540517" y="350157"/>
                </a:lnTo>
                <a:lnTo>
                  <a:pt x="1523773" y="350157"/>
                </a:lnTo>
                <a:lnTo>
                  <a:pt x="1523773" y="333936"/>
                </a:lnTo>
                <a:lnTo>
                  <a:pt x="1507028" y="333936"/>
                </a:lnTo>
                <a:lnTo>
                  <a:pt x="1507028" y="350157"/>
                </a:lnTo>
                <a:lnTo>
                  <a:pt x="1490283" y="350157"/>
                </a:lnTo>
                <a:lnTo>
                  <a:pt x="1473538" y="350157"/>
                </a:lnTo>
                <a:lnTo>
                  <a:pt x="1456794" y="350157"/>
                </a:lnTo>
                <a:close/>
                <a:moveTo>
                  <a:pt x="1413471" y="372217"/>
                </a:moveTo>
                <a:lnTo>
                  <a:pt x="1419311" y="366377"/>
                </a:lnTo>
                <a:lnTo>
                  <a:pt x="1407631" y="366377"/>
                </a:lnTo>
                <a:close/>
                <a:moveTo>
                  <a:pt x="1377972" y="382598"/>
                </a:moveTo>
                <a:lnTo>
                  <a:pt x="1379411" y="382598"/>
                </a:lnTo>
                <a:lnTo>
                  <a:pt x="1390161" y="371847"/>
                </a:lnTo>
                <a:lnTo>
                  <a:pt x="1395631" y="366377"/>
                </a:lnTo>
                <a:lnTo>
                  <a:pt x="1389815" y="366377"/>
                </a:lnTo>
                <a:lnTo>
                  <a:pt x="1373070" y="366377"/>
                </a:lnTo>
                <a:lnTo>
                  <a:pt x="1367321" y="371947"/>
                </a:lnTo>
                <a:close/>
                <a:moveTo>
                  <a:pt x="887472" y="252833"/>
                </a:moveTo>
                <a:lnTo>
                  <a:pt x="904217" y="236613"/>
                </a:lnTo>
                <a:lnTo>
                  <a:pt x="920962" y="252833"/>
                </a:lnTo>
                <a:lnTo>
                  <a:pt x="904217" y="252834"/>
                </a:lnTo>
                <a:close/>
                <a:moveTo>
                  <a:pt x="820493" y="231096"/>
                </a:moveTo>
                <a:lnTo>
                  <a:pt x="828497" y="223091"/>
                </a:lnTo>
                <a:lnTo>
                  <a:pt x="825799" y="220393"/>
                </a:lnTo>
                <a:lnTo>
                  <a:pt x="820493" y="220393"/>
                </a:lnTo>
                <a:close/>
                <a:moveTo>
                  <a:pt x="2202717" y="1643189"/>
                </a:moveTo>
                <a:lnTo>
                  <a:pt x="2214187" y="1631719"/>
                </a:lnTo>
                <a:lnTo>
                  <a:pt x="2213816" y="1608409"/>
                </a:lnTo>
                <a:lnTo>
                  <a:pt x="2225286" y="1596939"/>
                </a:lnTo>
                <a:lnTo>
                  <a:pt x="2236755" y="1585470"/>
                </a:lnTo>
                <a:lnTo>
                  <a:pt x="2236385" y="1562160"/>
                </a:lnTo>
                <a:lnTo>
                  <a:pt x="2247855" y="1550691"/>
                </a:lnTo>
                <a:lnTo>
                  <a:pt x="2236014" y="1538850"/>
                </a:lnTo>
                <a:lnTo>
                  <a:pt x="2224174" y="1527010"/>
                </a:lnTo>
                <a:lnTo>
                  <a:pt x="2212704" y="1538480"/>
                </a:lnTo>
                <a:lnTo>
                  <a:pt x="2201234" y="1549949"/>
                </a:lnTo>
                <a:lnTo>
                  <a:pt x="2201605" y="1573259"/>
                </a:lnTo>
                <a:lnTo>
                  <a:pt x="2201976" y="1596569"/>
                </a:lnTo>
                <a:lnTo>
                  <a:pt x="2202346" y="1619879"/>
                </a:lnTo>
                <a:lnTo>
                  <a:pt x="2190876" y="1631349"/>
                </a:lnTo>
                <a:close/>
                <a:moveTo>
                  <a:pt x="636301" y="171731"/>
                </a:moveTo>
                <a:lnTo>
                  <a:pt x="636301" y="155511"/>
                </a:lnTo>
                <a:lnTo>
                  <a:pt x="653046" y="155511"/>
                </a:lnTo>
                <a:close/>
                <a:moveTo>
                  <a:pt x="586066" y="187951"/>
                </a:moveTo>
                <a:lnTo>
                  <a:pt x="602811" y="171731"/>
                </a:lnTo>
                <a:lnTo>
                  <a:pt x="619556" y="171731"/>
                </a:lnTo>
                <a:lnTo>
                  <a:pt x="636301" y="171731"/>
                </a:lnTo>
                <a:lnTo>
                  <a:pt x="602811" y="187951"/>
                </a:lnTo>
                <a:close/>
                <a:moveTo>
                  <a:pt x="1999228" y="2036123"/>
                </a:moveTo>
                <a:lnTo>
                  <a:pt x="2010698" y="2024653"/>
                </a:lnTo>
                <a:lnTo>
                  <a:pt x="2010327" y="2001343"/>
                </a:lnTo>
                <a:lnTo>
                  <a:pt x="2021797" y="1989873"/>
                </a:lnTo>
                <a:lnTo>
                  <a:pt x="2033637" y="2001714"/>
                </a:lnTo>
                <a:lnTo>
                  <a:pt x="2045477" y="2013554"/>
                </a:lnTo>
                <a:lnTo>
                  <a:pt x="2057318" y="2025394"/>
                </a:lnTo>
                <a:lnTo>
                  <a:pt x="2068788" y="2013925"/>
                </a:lnTo>
                <a:lnTo>
                  <a:pt x="2056947" y="2002084"/>
                </a:lnTo>
                <a:lnTo>
                  <a:pt x="2045107" y="1990244"/>
                </a:lnTo>
                <a:lnTo>
                  <a:pt x="2033267" y="1978404"/>
                </a:lnTo>
                <a:lnTo>
                  <a:pt x="2044736" y="1966934"/>
                </a:lnTo>
                <a:lnTo>
                  <a:pt x="2056206" y="1955465"/>
                </a:lnTo>
                <a:lnTo>
                  <a:pt x="2044365" y="1943624"/>
                </a:lnTo>
                <a:lnTo>
                  <a:pt x="2032896" y="1955094"/>
                </a:lnTo>
                <a:lnTo>
                  <a:pt x="2021426" y="1966563"/>
                </a:lnTo>
                <a:lnTo>
                  <a:pt x="2009957" y="1978033"/>
                </a:lnTo>
                <a:lnTo>
                  <a:pt x="1987388" y="2024283"/>
                </a:lnTo>
                <a:close/>
                <a:moveTo>
                  <a:pt x="1964449" y="2047222"/>
                </a:moveTo>
                <a:lnTo>
                  <a:pt x="1987759" y="2047592"/>
                </a:lnTo>
                <a:lnTo>
                  <a:pt x="1975918" y="2035752"/>
                </a:lnTo>
                <a:close/>
                <a:moveTo>
                  <a:pt x="1988870" y="2117522"/>
                </a:moveTo>
                <a:lnTo>
                  <a:pt x="2000340" y="2106053"/>
                </a:lnTo>
                <a:lnTo>
                  <a:pt x="2011810" y="2094583"/>
                </a:lnTo>
                <a:lnTo>
                  <a:pt x="2023280" y="2083113"/>
                </a:lnTo>
                <a:lnTo>
                  <a:pt x="2011439" y="2071273"/>
                </a:lnTo>
                <a:lnTo>
                  <a:pt x="2034749" y="2071644"/>
                </a:lnTo>
                <a:lnTo>
                  <a:pt x="2046219" y="2060174"/>
                </a:lnTo>
                <a:lnTo>
                  <a:pt x="2034378" y="2048334"/>
                </a:lnTo>
                <a:lnTo>
                  <a:pt x="2022909" y="2059803"/>
                </a:lnTo>
                <a:lnTo>
                  <a:pt x="2011439" y="2071273"/>
                </a:lnTo>
                <a:lnTo>
                  <a:pt x="1999970" y="2082742"/>
                </a:lnTo>
                <a:lnTo>
                  <a:pt x="1988500" y="2094212"/>
                </a:lnTo>
                <a:lnTo>
                  <a:pt x="1977030" y="2105682"/>
                </a:lnTo>
                <a:close/>
                <a:moveTo>
                  <a:pt x="1959640" y="2111231"/>
                </a:moveTo>
                <a:cubicBezTo>
                  <a:pt x="1962910" y="2114501"/>
                  <a:pt x="1968129" y="2114584"/>
                  <a:pt x="1971296" y="2111416"/>
                </a:cubicBezTo>
                <a:cubicBezTo>
                  <a:pt x="1974463" y="2108249"/>
                  <a:pt x="1974380" y="2103031"/>
                  <a:pt x="1971110" y="2099761"/>
                </a:cubicBezTo>
                <a:cubicBezTo>
                  <a:pt x="1967841" y="2096491"/>
                  <a:pt x="1962622" y="2096408"/>
                  <a:pt x="1959455" y="2099576"/>
                </a:cubicBezTo>
                <a:cubicBezTo>
                  <a:pt x="1956288" y="2102743"/>
                  <a:pt x="1956371" y="2107961"/>
                  <a:pt x="1959640" y="2111231"/>
                </a:cubicBezTo>
                <a:close/>
                <a:moveTo>
                  <a:pt x="1861964" y="2197069"/>
                </a:moveTo>
                <a:lnTo>
                  <a:pt x="1873433" y="2185599"/>
                </a:lnTo>
                <a:lnTo>
                  <a:pt x="1861593" y="2173759"/>
                </a:lnTo>
                <a:lnTo>
                  <a:pt x="1850123" y="2185228"/>
                </a:lnTo>
                <a:close/>
                <a:moveTo>
                  <a:pt x="1814972" y="2173017"/>
                </a:moveTo>
                <a:lnTo>
                  <a:pt x="1826442" y="2161547"/>
                </a:lnTo>
                <a:lnTo>
                  <a:pt x="1861222" y="2150448"/>
                </a:lnTo>
                <a:lnTo>
                  <a:pt x="1872691" y="2138979"/>
                </a:lnTo>
                <a:lnTo>
                  <a:pt x="1884161" y="2127509"/>
                </a:lnTo>
                <a:lnTo>
                  <a:pt x="1907100" y="2104570"/>
                </a:lnTo>
                <a:lnTo>
                  <a:pt x="1918570" y="2093100"/>
                </a:lnTo>
                <a:lnTo>
                  <a:pt x="1941880" y="2093471"/>
                </a:lnTo>
                <a:lnTo>
                  <a:pt x="1930040" y="2081631"/>
                </a:lnTo>
                <a:lnTo>
                  <a:pt x="1953349" y="2082001"/>
                </a:lnTo>
                <a:lnTo>
                  <a:pt x="1964819" y="2070531"/>
                </a:lnTo>
                <a:lnTo>
                  <a:pt x="1952979" y="2058691"/>
                </a:lnTo>
                <a:lnTo>
                  <a:pt x="1930040" y="2081631"/>
                </a:lnTo>
                <a:lnTo>
                  <a:pt x="1918199" y="2069790"/>
                </a:lnTo>
                <a:lnTo>
                  <a:pt x="1906730" y="2081260"/>
                </a:lnTo>
                <a:lnTo>
                  <a:pt x="1895260" y="2092730"/>
                </a:lnTo>
                <a:lnTo>
                  <a:pt x="1883790" y="2104199"/>
                </a:lnTo>
                <a:lnTo>
                  <a:pt x="1860480" y="2103828"/>
                </a:lnTo>
                <a:lnTo>
                  <a:pt x="1849010" y="2115298"/>
                </a:lnTo>
                <a:lnTo>
                  <a:pt x="1837541" y="2126768"/>
                </a:lnTo>
                <a:lnTo>
                  <a:pt x="1826071" y="2138237"/>
                </a:lnTo>
                <a:lnTo>
                  <a:pt x="1802761" y="2137867"/>
                </a:lnTo>
                <a:lnTo>
                  <a:pt x="1791292" y="2149336"/>
                </a:lnTo>
                <a:lnTo>
                  <a:pt x="1803132" y="2161177"/>
                </a:lnTo>
                <a:close/>
                <a:moveTo>
                  <a:pt x="385129" y="788111"/>
                </a:moveTo>
                <a:lnTo>
                  <a:pt x="401874" y="788111"/>
                </a:lnTo>
                <a:lnTo>
                  <a:pt x="401874" y="804332"/>
                </a:lnTo>
                <a:lnTo>
                  <a:pt x="418618" y="788111"/>
                </a:lnTo>
                <a:lnTo>
                  <a:pt x="418618" y="771890"/>
                </a:lnTo>
                <a:lnTo>
                  <a:pt x="435363" y="771891"/>
                </a:lnTo>
                <a:lnTo>
                  <a:pt x="435363" y="755670"/>
                </a:lnTo>
                <a:lnTo>
                  <a:pt x="452108" y="739450"/>
                </a:lnTo>
                <a:lnTo>
                  <a:pt x="452108" y="723229"/>
                </a:lnTo>
                <a:lnTo>
                  <a:pt x="468853" y="723229"/>
                </a:lnTo>
                <a:lnTo>
                  <a:pt x="468853" y="707009"/>
                </a:lnTo>
                <a:lnTo>
                  <a:pt x="452108" y="707009"/>
                </a:lnTo>
                <a:lnTo>
                  <a:pt x="435363" y="723229"/>
                </a:lnTo>
                <a:lnTo>
                  <a:pt x="418618" y="723229"/>
                </a:lnTo>
                <a:lnTo>
                  <a:pt x="401874" y="739450"/>
                </a:lnTo>
                <a:lnTo>
                  <a:pt x="401874" y="755670"/>
                </a:lnTo>
                <a:lnTo>
                  <a:pt x="385129" y="771891"/>
                </a:lnTo>
                <a:close/>
                <a:moveTo>
                  <a:pt x="385129" y="852993"/>
                </a:moveTo>
                <a:lnTo>
                  <a:pt x="401874" y="852993"/>
                </a:lnTo>
                <a:lnTo>
                  <a:pt x="418618" y="836772"/>
                </a:lnTo>
                <a:lnTo>
                  <a:pt x="418618" y="820553"/>
                </a:lnTo>
                <a:lnTo>
                  <a:pt x="435363" y="820553"/>
                </a:lnTo>
                <a:lnTo>
                  <a:pt x="435363" y="804332"/>
                </a:lnTo>
                <a:lnTo>
                  <a:pt x="418618" y="804332"/>
                </a:lnTo>
                <a:lnTo>
                  <a:pt x="418618" y="820553"/>
                </a:lnTo>
                <a:lnTo>
                  <a:pt x="401874" y="820553"/>
                </a:lnTo>
                <a:lnTo>
                  <a:pt x="385129" y="820553"/>
                </a:lnTo>
                <a:lnTo>
                  <a:pt x="385129" y="836773"/>
                </a:lnTo>
                <a:close/>
                <a:moveTo>
                  <a:pt x="234427" y="739450"/>
                </a:moveTo>
                <a:lnTo>
                  <a:pt x="251171" y="739450"/>
                </a:lnTo>
                <a:lnTo>
                  <a:pt x="267916" y="723229"/>
                </a:lnTo>
                <a:lnTo>
                  <a:pt x="251171" y="723229"/>
                </a:lnTo>
                <a:lnTo>
                  <a:pt x="267916" y="707009"/>
                </a:lnTo>
                <a:lnTo>
                  <a:pt x="284661" y="690788"/>
                </a:lnTo>
                <a:lnTo>
                  <a:pt x="301406" y="674568"/>
                </a:lnTo>
                <a:lnTo>
                  <a:pt x="318150" y="674568"/>
                </a:lnTo>
                <a:lnTo>
                  <a:pt x="351640" y="642127"/>
                </a:lnTo>
                <a:lnTo>
                  <a:pt x="351640" y="625906"/>
                </a:lnTo>
                <a:lnTo>
                  <a:pt x="368385" y="609685"/>
                </a:lnTo>
                <a:lnTo>
                  <a:pt x="368385" y="593465"/>
                </a:lnTo>
                <a:lnTo>
                  <a:pt x="385130" y="593465"/>
                </a:lnTo>
                <a:lnTo>
                  <a:pt x="385130" y="577244"/>
                </a:lnTo>
                <a:lnTo>
                  <a:pt x="401874" y="577244"/>
                </a:lnTo>
                <a:lnTo>
                  <a:pt x="401874" y="561024"/>
                </a:lnTo>
                <a:lnTo>
                  <a:pt x="435364" y="561024"/>
                </a:lnTo>
                <a:lnTo>
                  <a:pt x="452109" y="544803"/>
                </a:lnTo>
                <a:lnTo>
                  <a:pt x="452109" y="528582"/>
                </a:lnTo>
                <a:lnTo>
                  <a:pt x="485598" y="512362"/>
                </a:lnTo>
                <a:lnTo>
                  <a:pt x="502343" y="496142"/>
                </a:lnTo>
                <a:lnTo>
                  <a:pt x="519088" y="479921"/>
                </a:lnTo>
                <a:lnTo>
                  <a:pt x="535832" y="479921"/>
                </a:lnTo>
                <a:lnTo>
                  <a:pt x="535832" y="463701"/>
                </a:lnTo>
                <a:lnTo>
                  <a:pt x="552577" y="447480"/>
                </a:lnTo>
                <a:lnTo>
                  <a:pt x="569322" y="431259"/>
                </a:lnTo>
                <a:lnTo>
                  <a:pt x="602811" y="431259"/>
                </a:lnTo>
                <a:lnTo>
                  <a:pt x="636301" y="415039"/>
                </a:lnTo>
                <a:lnTo>
                  <a:pt x="653046" y="398818"/>
                </a:lnTo>
                <a:lnTo>
                  <a:pt x="669790" y="382598"/>
                </a:lnTo>
                <a:lnTo>
                  <a:pt x="703280" y="366377"/>
                </a:lnTo>
                <a:lnTo>
                  <a:pt x="720025" y="366377"/>
                </a:lnTo>
                <a:lnTo>
                  <a:pt x="736769" y="350157"/>
                </a:lnTo>
                <a:lnTo>
                  <a:pt x="770259" y="333937"/>
                </a:lnTo>
                <a:lnTo>
                  <a:pt x="803748" y="333936"/>
                </a:lnTo>
                <a:lnTo>
                  <a:pt x="837238" y="317716"/>
                </a:lnTo>
                <a:lnTo>
                  <a:pt x="853983" y="317716"/>
                </a:lnTo>
                <a:lnTo>
                  <a:pt x="870727" y="317716"/>
                </a:lnTo>
                <a:lnTo>
                  <a:pt x="887472" y="317716"/>
                </a:lnTo>
                <a:lnTo>
                  <a:pt x="887472" y="301495"/>
                </a:lnTo>
                <a:lnTo>
                  <a:pt x="904217" y="301495"/>
                </a:lnTo>
                <a:lnTo>
                  <a:pt x="920962" y="301495"/>
                </a:lnTo>
                <a:lnTo>
                  <a:pt x="937706" y="285275"/>
                </a:lnTo>
                <a:lnTo>
                  <a:pt x="954451" y="285275"/>
                </a:lnTo>
                <a:lnTo>
                  <a:pt x="971196" y="285275"/>
                </a:lnTo>
                <a:lnTo>
                  <a:pt x="1004685" y="285275"/>
                </a:lnTo>
                <a:lnTo>
                  <a:pt x="1021430" y="285275"/>
                </a:lnTo>
                <a:lnTo>
                  <a:pt x="1021430" y="269054"/>
                </a:lnTo>
                <a:lnTo>
                  <a:pt x="1038175" y="269054"/>
                </a:lnTo>
                <a:lnTo>
                  <a:pt x="1054920" y="269054"/>
                </a:lnTo>
                <a:lnTo>
                  <a:pt x="1121899" y="252833"/>
                </a:lnTo>
                <a:lnTo>
                  <a:pt x="1155388" y="252833"/>
                </a:lnTo>
                <a:lnTo>
                  <a:pt x="1172133" y="252833"/>
                </a:lnTo>
                <a:lnTo>
                  <a:pt x="1172133" y="236613"/>
                </a:lnTo>
                <a:lnTo>
                  <a:pt x="1239112" y="236613"/>
                </a:lnTo>
                <a:lnTo>
                  <a:pt x="1322836" y="220393"/>
                </a:lnTo>
                <a:lnTo>
                  <a:pt x="1372218" y="208433"/>
                </a:lnTo>
                <a:lnTo>
                  <a:pt x="1364257" y="208307"/>
                </a:lnTo>
                <a:lnTo>
                  <a:pt x="1352416" y="196466"/>
                </a:lnTo>
                <a:lnTo>
                  <a:pt x="1340946" y="207936"/>
                </a:lnTo>
                <a:lnTo>
                  <a:pt x="1305796" y="195725"/>
                </a:lnTo>
                <a:lnTo>
                  <a:pt x="1270645" y="183514"/>
                </a:lnTo>
                <a:lnTo>
                  <a:pt x="1259176" y="194984"/>
                </a:lnTo>
                <a:lnTo>
                  <a:pt x="1247336" y="183143"/>
                </a:lnTo>
                <a:lnTo>
                  <a:pt x="1235866" y="194613"/>
                </a:lnTo>
                <a:lnTo>
                  <a:pt x="1224026" y="182772"/>
                </a:lnTo>
                <a:lnTo>
                  <a:pt x="1212556" y="194242"/>
                </a:lnTo>
                <a:lnTo>
                  <a:pt x="1200716" y="182402"/>
                </a:lnTo>
                <a:lnTo>
                  <a:pt x="1189246" y="193872"/>
                </a:lnTo>
                <a:lnTo>
                  <a:pt x="1177406" y="182032"/>
                </a:lnTo>
                <a:lnTo>
                  <a:pt x="1165936" y="193501"/>
                </a:lnTo>
                <a:lnTo>
                  <a:pt x="1154096" y="181661"/>
                </a:lnTo>
                <a:lnTo>
                  <a:pt x="1142626" y="193130"/>
                </a:lnTo>
                <a:lnTo>
                  <a:pt x="1119316" y="192759"/>
                </a:lnTo>
                <a:lnTo>
                  <a:pt x="1107476" y="180919"/>
                </a:lnTo>
                <a:lnTo>
                  <a:pt x="1118946" y="169450"/>
                </a:lnTo>
                <a:lnTo>
                  <a:pt x="1130415" y="157980"/>
                </a:lnTo>
                <a:lnTo>
                  <a:pt x="1142255" y="169820"/>
                </a:lnTo>
                <a:lnTo>
                  <a:pt x="1153725" y="158350"/>
                </a:lnTo>
                <a:lnTo>
                  <a:pt x="1165194" y="146881"/>
                </a:lnTo>
                <a:lnTo>
                  <a:pt x="1153355" y="135041"/>
                </a:lnTo>
                <a:lnTo>
                  <a:pt x="1141514" y="123200"/>
                </a:lnTo>
                <a:lnTo>
                  <a:pt x="1141383" y="123069"/>
                </a:lnTo>
                <a:lnTo>
                  <a:pt x="1138643" y="123069"/>
                </a:lnTo>
                <a:lnTo>
                  <a:pt x="1121899" y="139290"/>
                </a:lnTo>
                <a:lnTo>
                  <a:pt x="1105154" y="123069"/>
                </a:lnTo>
                <a:lnTo>
                  <a:pt x="1088409" y="123069"/>
                </a:lnTo>
                <a:lnTo>
                  <a:pt x="1088409" y="138912"/>
                </a:lnTo>
                <a:lnTo>
                  <a:pt x="1095265" y="145769"/>
                </a:lnTo>
                <a:lnTo>
                  <a:pt x="1071955" y="145398"/>
                </a:lnTo>
                <a:lnTo>
                  <a:pt x="1054920" y="145128"/>
                </a:lnTo>
                <a:lnTo>
                  <a:pt x="1054920" y="155510"/>
                </a:lnTo>
                <a:lnTo>
                  <a:pt x="1048812" y="155510"/>
                </a:lnTo>
                <a:lnTo>
                  <a:pt x="1049015" y="168337"/>
                </a:lnTo>
                <a:lnTo>
                  <a:pt x="1037175" y="156498"/>
                </a:lnTo>
                <a:lnTo>
                  <a:pt x="1025706" y="167967"/>
                </a:lnTo>
                <a:lnTo>
                  <a:pt x="1002395" y="167597"/>
                </a:lnTo>
                <a:lnTo>
                  <a:pt x="980453" y="167247"/>
                </a:lnTo>
                <a:lnTo>
                  <a:pt x="971196" y="171731"/>
                </a:lnTo>
                <a:lnTo>
                  <a:pt x="954451" y="171731"/>
                </a:lnTo>
                <a:lnTo>
                  <a:pt x="937706" y="187951"/>
                </a:lnTo>
                <a:lnTo>
                  <a:pt x="936168" y="186462"/>
                </a:lnTo>
                <a:lnTo>
                  <a:pt x="932836" y="189794"/>
                </a:lnTo>
                <a:lnTo>
                  <a:pt x="921366" y="201264"/>
                </a:lnTo>
                <a:lnTo>
                  <a:pt x="909526" y="189424"/>
                </a:lnTo>
                <a:lnTo>
                  <a:pt x="898057" y="200893"/>
                </a:lnTo>
                <a:lnTo>
                  <a:pt x="909897" y="212733"/>
                </a:lnTo>
                <a:lnTo>
                  <a:pt x="898427" y="224203"/>
                </a:lnTo>
                <a:lnTo>
                  <a:pt x="887472" y="213248"/>
                </a:lnTo>
                <a:lnTo>
                  <a:pt x="887472" y="220393"/>
                </a:lnTo>
                <a:lnTo>
                  <a:pt x="878558" y="220393"/>
                </a:lnTo>
                <a:lnTo>
                  <a:pt x="875118" y="223833"/>
                </a:lnTo>
                <a:lnTo>
                  <a:pt x="863648" y="235302"/>
                </a:lnTo>
                <a:lnTo>
                  <a:pt x="851807" y="223462"/>
                </a:lnTo>
                <a:lnTo>
                  <a:pt x="840338" y="234932"/>
                </a:lnTo>
                <a:lnTo>
                  <a:pt x="828868" y="246401"/>
                </a:lnTo>
                <a:lnTo>
                  <a:pt x="820493" y="238025"/>
                </a:lnTo>
                <a:lnTo>
                  <a:pt x="820493" y="252833"/>
                </a:lnTo>
                <a:lnTo>
                  <a:pt x="837238" y="252833"/>
                </a:lnTo>
                <a:lnTo>
                  <a:pt x="853983" y="252833"/>
                </a:lnTo>
                <a:lnTo>
                  <a:pt x="870727" y="236613"/>
                </a:lnTo>
                <a:lnTo>
                  <a:pt x="887472" y="252833"/>
                </a:lnTo>
                <a:lnTo>
                  <a:pt x="870727" y="269054"/>
                </a:lnTo>
                <a:lnTo>
                  <a:pt x="853983" y="285275"/>
                </a:lnTo>
                <a:lnTo>
                  <a:pt x="837238" y="285275"/>
                </a:lnTo>
                <a:lnTo>
                  <a:pt x="820493" y="285275"/>
                </a:lnTo>
                <a:lnTo>
                  <a:pt x="803748" y="285275"/>
                </a:lnTo>
                <a:lnTo>
                  <a:pt x="787004" y="285275"/>
                </a:lnTo>
                <a:lnTo>
                  <a:pt x="770259" y="285275"/>
                </a:lnTo>
                <a:lnTo>
                  <a:pt x="753514" y="301495"/>
                </a:lnTo>
                <a:lnTo>
                  <a:pt x="736769" y="301495"/>
                </a:lnTo>
                <a:lnTo>
                  <a:pt x="720025" y="301495"/>
                </a:lnTo>
                <a:lnTo>
                  <a:pt x="720025" y="317716"/>
                </a:lnTo>
                <a:lnTo>
                  <a:pt x="703280" y="317716"/>
                </a:lnTo>
                <a:lnTo>
                  <a:pt x="686535" y="317716"/>
                </a:lnTo>
                <a:lnTo>
                  <a:pt x="669790" y="317716"/>
                </a:lnTo>
                <a:lnTo>
                  <a:pt x="669790" y="333936"/>
                </a:lnTo>
                <a:lnTo>
                  <a:pt x="653046" y="333936"/>
                </a:lnTo>
                <a:lnTo>
                  <a:pt x="636301" y="333936"/>
                </a:lnTo>
                <a:lnTo>
                  <a:pt x="619556" y="333936"/>
                </a:lnTo>
                <a:lnTo>
                  <a:pt x="619556" y="350157"/>
                </a:lnTo>
                <a:lnTo>
                  <a:pt x="602811" y="350157"/>
                </a:lnTo>
                <a:lnTo>
                  <a:pt x="602811" y="366377"/>
                </a:lnTo>
                <a:lnTo>
                  <a:pt x="586066" y="366377"/>
                </a:lnTo>
                <a:lnTo>
                  <a:pt x="569322" y="366377"/>
                </a:lnTo>
                <a:lnTo>
                  <a:pt x="552577" y="366377"/>
                </a:lnTo>
                <a:lnTo>
                  <a:pt x="535832" y="366377"/>
                </a:lnTo>
                <a:lnTo>
                  <a:pt x="535832" y="382598"/>
                </a:lnTo>
                <a:lnTo>
                  <a:pt x="519088" y="382598"/>
                </a:lnTo>
                <a:lnTo>
                  <a:pt x="519088" y="398819"/>
                </a:lnTo>
                <a:lnTo>
                  <a:pt x="519088" y="415039"/>
                </a:lnTo>
                <a:lnTo>
                  <a:pt x="535832" y="415039"/>
                </a:lnTo>
                <a:lnTo>
                  <a:pt x="519088" y="431259"/>
                </a:lnTo>
                <a:lnTo>
                  <a:pt x="502343" y="431259"/>
                </a:lnTo>
                <a:lnTo>
                  <a:pt x="485598" y="431259"/>
                </a:lnTo>
                <a:lnTo>
                  <a:pt x="485598" y="447480"/>
                </a:lnTo>
                <a:lnTo>
                  <a:pt x="468853" y="463700"/>
                </a:lnTo>
                <a:lnTo>
                  <a:pt x="452109" y="479921"/>
                </a:lnTo>
                <a:lnTo>
                  <a:pt x="452109" y="496142"/>
                </a:lnTo>
                <a:lnTo>
                  <a:pt x="435364" y="496142"/>
                </a:lnTo>
                <a:lnTo>
                  <a:pt x="418619" y="496142"/>
                </a:lnTo>
                <a:lnTo>
                  <a:pt x="401874" y="496142"/>
                </a:lnTo>
                <a:lnTo>
                  <a:pt x="385129" y="512362"/>
                </a:lnTo>
                <a:lnTo>
                  <a:pt x="368385" y="512362"/>
                </a:lnTo>
                <a:lnTo>
                  <a:pt x="368385" y="496142"/>
                </a:lnTo>
                <a:lnTo>
                  <a:pt x="351640" y="496142"/>
                </a:lnTo>
                <a:lnTo>
                  <a:pt x="334895" y="512362"/>
                </a:lnTo>
                <a:lnTo>
                  <a:pt x="334895" y="528583"/>
                </a:lnTo>
                <a:lnTo>
                  <a:pt x="318150" y="561024"/>
                </a:lnTo>
                <a:lnTo>
                  <a:pt x="301406" y="577245"/>
                </a:lnTo>
                <a:lnTo>
                  <a:pt x="284661" y="577245"/>
                </a:lnTo>
                <a:lnTo>
                  <a:pt x="284661" y="593465"/>
                </a:lnTo>
                <a:lnTo>
                  <a:pt x="267916" y="593465"/>
                </a:lnTo>
                <a:lnTo>
                  <a:pt x="267916" y="609685"/>
                </a:lnTo>
                <a:lnTo>
                  <a:pt x="267916" y="625906"/>
                </a:lnTo>
                <a:lnTo>
                  <a:pt x="284661" y="625906"/>
                </a:lnTo>
                <a:lnTo>
                  <a:pt x="284661" y="642127"/>
                </a:lnTo>
                <a:lnTo>
                  <a:pt x="267916" y="642127"/>
                </a:lnTo>
                <a:lnTo>
                  <a:pt x="251171" y="658347"/>
                </a:lnTo>
                <a:lnTo>
                  <a:pt x="251171" y="625906"/>
                </a:lnTo>
                <a:lnTo>
                  <a:pt x="234427" y="642126"/>
                </a:lnTo>
                <a:lnTo>
                  <a:pt x="234427" y="658347"/>
                </a:lnTo>
                <a:lnTo>
                  <a:pt x="234427" y="674568"/>
                </a:lnTo>
                <a:lnTo>
                  <a:pt x="234427" y="690788"/>
                </a:lnTo>
                <a:lnTo>
                  <a:pt x="217682" y="690788"/>
                </a:lnTo>
                <a:lnTo>
                  <a:pt x="217682" y="707008"/>
                </a:lnTo>
                <a:lnTo>
                  <a:pt x="234427" y="707008"/>
                </a:lnTo>
                <a:lnTo>
                  <a:pt x="234427" y="723229"/>
                </a:lnTo>
                <a:close/>
                <a:moveTo>
                  <a:pt x="385129" y="901655"/>
                </a:moveTo>
                <a:lnTo>
                  <a:pt x="401874" y="901655"/>
                </a:lnTo>
                <a:lnTo>
                  <a:pt x="401874" y="885435"/>
                </a:lnTo>
                <a:lnTo>
                  <a:pt x="385129" y="885435"/>
                </a:lnTo>
                <a:close/>
                <a:moveTo>
                  <a:pt x="1691220" y="2232779"/>
                </a:moveTo>
                <a:lnTo>
                  <a:pt x="1691220" y="2231739"/>
                </a:lnTo>
                <a:lnTo>
                  <a:pt x="1707965" y="2215519"/>
                </a:lnTo>
                <a:lnTo>
                  <a:pt x="1724710" y="2215518"/>
                </a:lnTo>
                <a:lnTo>
                  <a:pt x="1724710" y="2199298"/>
                </a:lnTo>
                <a:lnTo>
                  <a:pt x="1741454" y="2199298"/>
                </a:lnTo>
                <a:lnTo>
                  <a:pt x="1757091" y="2199298"/>
                </a:lnTo>
                <a:lnTo>
                  <a:pt x="1768724" y="2195586"/>
                </a:lnTo>
                <a:lnTo>
                  <a:pt x="1745414" y="2195216"/>
                </a:lnTo>
                <a:lnTo>
                  <a:pt x="1722104" y="2194845"/>
                </a:lnTo>
                <a:lnTo>
                  <a:pt x="1710634" y="2206314"/>
                </a:lnTo>
                <a:lnTo>
                  <a:pt x="1687324" y="2205944"/>
                </a:lnTo>
                <a:lnTo>
                  <a:pt x="1687695" y="2229254"/>
                </a:lnTo>
                <a:close/>
                <a:moveTo>
                  <a:pt x="1652544" y="2217043"/>
                </a:moveTo>
                <a:lnTo>
                  <a:pt x="1664014" y="2205573"/>
                </a:lnTo>
                <a:lnTo>
                  <a:pt x="1652174" y="2193732"/>
                </a:lnTo>
                <a:lnTo>
                  <a:pt x="1640704" y="2205202"/>
                </a:lnTo>
                <a:close/>
                <a:moveTo>
                  <a:pt x="184192" y="804332"/>
                </a:moveTo>
                <a:lnTo>
                  <a:pt x="200937" y="804332"/>
                </a:lnTo>
                <a:lnTo>
                  <a:pt x="200937" y="788111"/>
                </a:lnTo>
                <a:lnTo>
                  <a:pt x="184192" y="788111"/>
                </a:lnTo>
                <a:close/>
                <a:moveTo>
                  <a:pt x="318150" y="982758"/>
                </a:moveTo>
                <a:lnTo>
                  <a:pt x="334895" y="966537"/>
                </a:lnTo>
                <a:lnTo>
                  <a:pt x="351639" y="950317"/>
                </a:lnTo>
                <a:lnTo>
                  <a:pt x="351639" y="934096"/>
                </a:lnTo>
                <a:lnTo>
                  <a:pt x="368384" y="917876"/>
                </a:lnTo>
                <a:lnTo>
                  <a:pt x="351639" y="901655"/>
                </a:lnTo>
                <a:lnTo>
                  <a:pt x="334895" y="901655"/>
                </a:lnTo>
                <a:lnTo>
                  <a:pt x="334894" y="917876"/>
                </a:lnTo>
                <a:lnTo>
                  <a:pt x="334895" y="934096"/>
                </a:lnTo>
                <a:lnTo>
                  <a:pt x="334895" y="950317"/>
                </a:lnTo>
                <a:close/>
                <a:moveTo>
                  <a:pt x="1568765" y="2247960"/>
                </a:moveTo>
                <a:lnTo>
                  <a:pt x="1574007" y="2247960"/>
                </a:lnTo>
                <a:lnTo>
                  <a:pt x="1574266" y="2247960"/>
                </a:lnTo>
                <a:lnTo>
                  <a:pt x="1582985" y="2239241"/>
                </a:lnTo>
                <a:lnTo>
                  <a:pt x="1591704" y="2247960"/>
                </a:lnTo>
                <a:lnTo>
                  <a:pt x="1607496" y="2247960"/>
                </a:lnTo>
                <a:lnTo>
                  <a:pt x="1622778" y="2233156"/>
                </a:lnTo>
                <a:lnTo>
                  <a:pt x="1617764" y="2228142"/>
                </a:lnTo>
                <a:lnTo>
                  <a:pt x="1594454" y="2227771"/>
                </a:lnTo>
                <a:lnTo>
                  <a:pt x="1582985" y="2239241"/>
                </a:lnTo>
                <a:lnTo>
                  <a:pt x="1571145" y="2227400"/>
                </a:lnTo>
                <a:lnTo>
                  <a:pt x="1559675" y="2238870"/>
                </a:lnTo>
                <a:close/>
                <a:moveTo>
                  <a:pt x="1534365" y="2264180"/>
                </a:moveTo>
                <a:lnTo>
                  <a:pt x="1539106" y="2264180"/>
                </a:lnTo>
                <a:lnTo>
                  <a:pt x="1536736" y="2261810"/>
                </a:lnTo>
                <a:close/>
                <a:moveTo>
                  <a:pt x="1494463" y="2280401"/>
                </a:moveTo>
                <a:lnTo>
                  <a:pt x="1507028" y="2280401"/>
                </a:lnTo>
                <a:lnTo>
                  <a:pt x="1514556" y="2273109"/>
                </a:lnTo>
                <a:lnTo>
                  <a:pt x="1501956" y="2272908"/>
                </a:lnTo>
                <a:close/>
                <a:moveTo>
                  <a:pt x="1470783" y="2280401"/>
                </a:moveTo>
                <a:lnTo>
                  <a:pt x="1473538" y="2280401"/>
                </a:lnTo>
                <a:lnTo>
                  <a:pt x="1486510" y="2280401"/>
                </a:lnTo>
                <a:lnTo>
                  <a:pt x="1478646" y="2272537"/>
                </a:lnTo>
                <a:close/>
                <a:moveTo>
                  <a:pt x="251171" y="1063860"/>
                </a:moveTo>
                <a:lnTo>
                  <a:pt x="267916" y="1063860"/>
                </a:lnTo>
                <a:lnTo>
                  <a:pt x="267916" y="1047640"/>
                </a:lnTo>
                <a:lnTo>
                  <a:pt x="251171" y="1047640"/>
                </a:lnTo>
                <a:close/>
                <a:moveTo>
                  <a:pt x="267916" y="1209845"/>
                </a:moveTo>
                <a:lnTo>
                  <a:pt x="284661" y="1209845"/>
                </a:lnTo>
                <a:lnTo>
                  <a:pt x="284661" y="1177404"/>
                </a:lnTo>
                <a:lnTo>
                  <a:pt x="301406" y="1177404"/>
                </a:lnTo>
                <a:lnTo>
                  <a:pt x="301406" y="1161184"/>
                </a:lnTo>
                <a:lnTo>
                  <a:pt x="301406" y="1144963"/>
                </a:lnTo>
                <a:lnTo>
                  <a:pt x="301406" y="1128743"/>
                </a:lnTo>
                <a:lnTo>
                  <a:pt x="318151" y="1112522"/>
                </a:lnTo>
                <a:lnTo>
                  <a:pt x="318151" y="1096301"/>
                </a:lnTo>
                <a:lnTo>
                  <a:pt x="318151" y="1080081"/>
                </a:lnTo>
                <a:lnTo>
                  <a:pt x="318151" y="1063860"/>
                </a:lnTo>
                <a:lnTo>
                  <a:pt x="334896" y="1047640"/>
                </a:lnTo>
                <a:lnTo>
                  <a:pt x="334895" y="1031419"/>
                </a:lnTo>
                <a:lnTo>
                  <a:pt x="318151" y="1031419"/>
                </a:lnTo>
                <a:lnTo>
                  <a:pt x="301406" y="1031419"/>
                </a:lnTo>
                <a:lnTo>
                  <a:pt x="301406" y="1047640"/>
                </a:lnTo>
                <a:lnTo>
                  <a:pt x="284661" y="1080081"/>
                </a:lnTo>
                <a:lnTo>
                  <a:pt x="284661" y="1096301"/>
                </a:lnTo>
                <a:lnTo>
                  <a:pt x="284661" y="1112522"/>
                </a:lnTo>
                <a:lnTo>
                  <a:pt x="284661" y="1144963"/>
                </a:lnTo>
                <a:lnTo>
                  <a:pt x="284661" y="1161184"/>
                </a:lnTo>
                <a:lnTo>
                  <a:pt x="267916" y="1177404"/>
                </a:lnTo>
                <a:lnTo>
                  <a:pt x="284661" y="1177404"/>
                </a:lnTo>
                <a:lnTo>
                  <a:pt x="267917" y="1193625"/>
                </a:lnTo>
                <a:close/>
                <a:moveTo>
                  <a:pt x="234427" y="1185515"/>
                </a:moveTo>
                <a:cubicBezTo>
                  <a:pt x="234427" y="1189994"/>
                  <a:pt x="238175" y="1193626"/>
                  <a:pt x="242799" y="1193626"/>
                </a:cubicBezTo>
                <a:cubicBezTo>
                  <a:pt x="247424" y="1193626"/>
                  <a:pt x="251172" y="1189994"/>
                  <a:pt x="251172" y="1185515"/>
                </a:cubicBezTo>
                <a:cubicBezTo>
                  <a:pt x="251172" y="1181036"/>
                  <a:pt x="247424" y="1177405"/>
                  <a:pt x="242800" y="1177404"/>
                </a:cubicBezTo>
                <a:cubicBezTo>
                  <a:pt x="238176" y="1177405"/>
                  <a:pt x="234427" y="1181036"/>
                  <a:pt x="234427" y="1185515"/>
                </a:cubicBezTo>
                <a:close/>
                <a:moveTo>
                  <a:pt x="267916" y="1242287"/>
                </a:moveTo>
                <a:lnTo>
                  <a:pt x="284661" y="1242287"/>
                </a:lnTo>
                <a:lnTo>
                  <a:pt x="284661" y="1226066"/>
                </a:lnTo>
                <a:close/>
                <a:moveTo>
                  <a:pt x="217682" y="1274727"/>
                </a:moveTo>
                <a:lnTo>
                  <a:pt x="234427" y="1274727"/>
                </a:lnTo>
                <a:lnTo>
                  <a:pt x="234427" y="1258507"/>
                </a:lnTo>
                <a:lnTo>
                  <a:pt x="234427" y="1242286"/>
                </a:lnTo>
                <a:lnTo>
                  <a:pt x="234427" y="1226066"/>
                </a:lnTo>
                <a:lnTo>
                  <a:pt x="234427" y="1209845"/>
                </a:lnTo>
                <a:lnTo>
                  <a:pt x="234427" y="1193624"/>
                </a:lnTo>
                <a:lnTo>
                  <a:pt x="217682" y="1193624"/>
                </a:lnTo>
                <a:lnTo>
                  <a:pt x="217682" y="1209845"/>
                </a:lnTo>
                <a:lnTo>
                  <a:pt x="217682" y="1226066"/>
                </a:lnTo>
                <a:lnTo>
                  <a:pt x="217682" y="1242287"/>
                </a:lnTo>
                <a:lnTo>
                  <a:pt x="234427" y="1242286"/>
                </a:lnTo>
                <a:lnTo>
                  <a:pt x="217682" y="1258507"/>
                </a:lnTo>
                <a:close/>
                <a:moveTo>
                  <a:pt x="234427" y="1323389"/>
                </a:moveTo>
                <a:lnTo>
                  <a:pt x="251172" y="1323389"/>
                </a:lnTo>
                <a:lnTo>
                  <a:pt x="267917" y="1323389"/>
                </a:lnTo>
                <a:lnTo>
                  <a:pt x="284661" y="1323389"/>
                </a:lnTo>
                <a:lnTo>
                  <a:pt x="284661" y="1339609"/>
                </a:lnTo>
                <a:lnTo>
                  <a:pt x="284661" y="1355830"/>
                </a:lnTo>
                <a:lnTo>
                  <a:pt x="301406" y="1355830"/>
                </a:lnTo>
                <a:lnTo>
                  <a:pt x="301406" y="1339609"/>
                </a:lnTo>
                <a:lnTo>
                  <a:pt x="301406" y="1323389"/>
                </a:lnTo>
                <a:lnTo>
                  <a:pt x="301406" y="1307169"/>
                </a:lnTo>
                <a:lnTo>
                  <a:pt x="284661" y="1258507"/>
                </a:lnTo>
                <a:lnTo>
                  <a:pt x="267917" y="1258507"/>
                </a:lnTo>
                <a:lnTo>
                  <a:pt x="267916" y="1274727"/>
                </a:lnTo>
                <a:lnTo>
                  <a:pt x="284661" y="1290948"/>
                </a:lnTo>
                <a:lnTo>
                  <a:pt x="284661" y="1307169"/>
                </a:lnTo>
                <a:lnTo>
                  <a:pt x="267916" y="1307169"/>
                </a:lnTo>
                <a:lnTo>
                  <a:pt x="251172" y="1307168"/>
                </a:lnTo>
                <a:lnTo>
                  <a:pt x="234427" y="1307168"/>
                </a:lnTo>
                <a:close/>
                <a:moveTo>
                  <a:pt x="418619" y="1745124"/>
                </a:moveTo>
                <a:lnTo>
                  <a:pt x="431072" y="1757187"/>
                </a:lnTo>
                <a:lnTo>
                  <a:pt x="433382" y="1754878"/>
                </a:lnTo>
                <a:lnTo>
                  <a:pt x="445223" y="1766718"/>
                </a:lnTo>
                <a:lnTo>
                  <a:pt x="456069" y="1777564"/>
                </a:lnTo>
                <a:lnTo>
                  <a:pt x="468853" y="1777564"/>
                </a:lnTo>
                <a:lnTo>
                  <a:pt x="468853" y="1761344"/>
                </a:lnTo>
                <a:lnTo>
                  <a:pt x="468853" y="1745124"/>
                </a:lnTo>
                <a:lnTo>
                  <a:pt x="452108" y="1728903"/>
                </a:lnTo>
                <a:lnTo>
                  <a:pt x="435363" y="1712682"/>
                </a:lnTo>
                <a:lnTo>
                  <a:pt x="418619" y="1696462"/>
                </a:lnTo>
                <a:lnTo>
                  <a:pt x="418619" y="1680241"/>
                </a:lnTo>
                <a:lnTo>
                  <a:pt x="401874" y="1680241"/>
                </a:lnTo>
                <a:lnTo>
                  <a:pt x="401874" y="1696462"/>
                </a:lnTo>
                <a:lnTo>
                  <a:pt x="418619" y="1712683"/>
                </a:lnTo>
                <a:lnTo>
                  <a:pt x="418619" y="1728903"/>
                </a:lnTo>
                <a:close/>
                <a:moveTo>
                  <a:pt x="401874" y="2247960"/>
                </a:moveTo>
                <a:lnTo>
                  <a:pt x="401874" y="2215518"/>
                </a:lnTo>
                <a:lnTo>
                  <a:pt x="368385" y="2199298"/>
                </a:lnTo>
                <a:lnTo>
                  <a:pt x="368385" y="2183078"/>
                </a:lnTo>
                <a:lnTo>
                  <a:pt x="351640" y="2183078"/>
                </a:lnTo>
                <a:lnTo>
                  <a:pt x="334895" y="2150637"/>
                </a:lnTo>
                <a:lnTo>
                  <a:pt x="318150" y="2134416"/>
                </a:lnTo>
                <a:lnTo>
                  <a:pt x="318150" y="2118196"/>
                </a:lnTo>
                <a:lnTo>
                  <a:pt x="301406" y="2101975"/>
                </a:lnTo>
                <a:lnTo>
                  <a:pt x="301406" y="2085754"/>
                </a:lnTo>
                <a:lnTo>
                  <a:pt x="284661" y="2085754"/>
                </a:lnTo>
                <a:lnTo>
                  <a:pt x="284661" y="2069534"/>
                </a:lnTo>
                <a:lnTo>
                  <a:pt x="267916" y="2069534"/>
                </a:lnTo>
                <a:lnTo>
                  <a:pt x="267916" y="2053313"/>
                </a:lnTo>
                <a:lnTo>
                  <a:pt x="251171" y="2053313"/>
                </a:lnTo>
                <a:lnTo>
                  <a:pt x="251171" y="2037093"/>
                </a:lnTo>
                <a:lnTo>
                  <a:pt x="234427" y="2020872"/>
                </a:lnTo>
                <a:lnTo>
                  <a:pt x="234427" y="2004652"/>
                </a:lnTo>
                <a:lnTo>
                  <a:pt x="234427" y="1972211"/>
                </a:lnTo>
                <a:lnTo>
                  <a:pt x="217682" y="1955990"/>
                </a:lnTo>
                <a:lnTo>
                  <a:pt x="200937" y="1939770"/>
                </a:lnTo>
                <a:lnTo>
                  <a:pt x="184192" y="1923549"/>
                </a:lnTo>
                <a:lnTo>
                  <a:pt x="184192" y="1907328"/>
                </a:lnTo>
                <a:lnTo>
                  <a:pt x="184192" y="1891108"/>
                </a:lnTo>
                <a:lnTo>
                  <a:pt x="184192" y="1874887"/>
                </a:lnTo>
                <a:lnTo>
                  <a:pt x="167448" y="1858667"/>
                </a:lnTo>
                <a:lnTo>
                  <a:pt x="150703" y="1842446"/>
                </a:lnTo>
                <a:lnTo>
                  <a:pt x="150703" y="1826226"/>
                </a:lnTo>
                <a:lnTo>
                  <a:pt x="150703" y="1810005"/>
                </a:lnTo>
                <a:lnTo>
                  <a:pt x="133958" y="1793784"/>
                </a:lnTo>
                <a:lnTo>
                  <a:pt x="117213" y="1777565"/>
                </a:lnTo>
                <a:lnTo>
                  <a:pt x="117213" y="1761344"/>
                </a:lnTo>
                <a:lnTo>
                  <a:pt x="100469" y="1761344"/>
                </a:lnTo>
                <a:lnTo>
                  <a:pt x="100469" y="1745123"/>
                </a:lnTo>
                <a:lnTo>
                  <a:pt x="100469" y="1728902"/>
                </a:lnTo>
                <a:lnTo>
                  <a:pt x="100469" y="1712682"/>
                </a:lnTo>
                <a:lnTo>
                  <a:pt x="83724" y="1712682"/>
                </a:lnTo>
                <a:lnTo>
                  <a:pt x="83724" y="1696462"/>
                </a:lnTo>
                <a:lnTo>
                  <a:pt x="83724" y="1680241"/>
                </a:lnTo>
                <a:lnTo>
                  <a:pt x="83724" y="1664020"/>
                </a:lnTo>
                <a:lnTo>
                  <a:pt x="83724" y="1647800"/>
                </a:lnTo>
                <a:lnTo>
                  <a:pt x="66979" y="1631579"/>
                </a:lnTo>
                <a:lnTo>
                  <a:pt x="50234" y="1599138"/>
                </a:lnTo>
                <a:lnTo>
                  <a:pt x="50234" y="1582918"/>
                </a:lnTo>
                <a:lnTo>
                  <a:pt x="50234" y="1566697"/>
                </a:lnTo>
                <a:lnTo>
                  <a:pt x="50234" y="1550476"/>
                </a:lnTo>
                <a:lnTo>
                  <a:pt x="50234" y="1534256"/>
                </a:lnTo>
                <a:lnTo>
                  <a:pt x="33490" y="1534256"/>
                </a:lnTo>
                <a:lnTo>
                  <a:pt x="33490" y="1518036"/>
                </a:lnTo>
                <a:lnTo>
                  <a:pt x="33490" y="1501815"/>
                </a:lnTo>
                <a:lnTo>
                  <a:pt x="16745" y="1501815"/>
                </a:lnTo>
                <a:lnTo>
                  <a:pt x="33490" y="1469374"/>
                </a:lnTo>
                <a:lnTo>
                  <a:pt x="33490" y="1436933"/>
                </a:lnTo>
                <a:lnTo>
                  <a:pt x="33490" y="1420712"/>
                </a:lnTo>
                <a:lnTo>
                  <a:pt x="16745" y="1404492"/>
                </a:lnTo>
                <a:lnTo>
                  <a:pt x="16745" y="1388271"/>
                </a:lnTo>
                <a:lnTo>
                  <a:pt x="33490" y="1372051"/>
                </a:lnTo>
                <a:lnTo>
                  <a:pt x="16745" y="1355830"/>
                </a:lnTo>
                <a:lnTo>
                  <a:pt x="16745" y="1339610"/>
                </a:lnTo>
                <a:lnTo>
                  <a:pt x="0" y="1307169"/>
                </a:lnTo>
                <a:lnTo>
                  <a:pt x="16745" y="1307169"/>
                </a:lnTo>
                <a:lnTo>
                  <a:pt x="0" y="1290948"/>
                </a:lnTo>
                <a:lnTo>
                  <a:pt x="16745" y="1274728"/>
                </a:lnTo>
                <a:lnTo>
                  <a:pt x="16745" y="1258507"/>
                </a:lnTo>
                <a:lnTo>
                  <a:pt x="0" y="1258507"/>
                </a:lnTo>
                <a:lnTo>
                  <a:pt x="16745" y="1242287"/>
                </a:lnTo>
                <a:lnTo>
                  <a:pt x="16745" y="1226066"/>
                </a:lnTo>
                <a:lnTo>
                  <a:pt x="0" y="1209845"/>
                </a:lnTo>
                <a:lnTo>
                  <a:pt x="16745" y="1193624"/>
                </a:lnTo>
                <a:lnTo>
                  <a:pt x="16745" y="1177405"/>
                </a:lnTo>
                <a:lnTo>
                  <a:pt x="16745" y="1161184"/>
                </a:lnTo>
                <a:lnTo>
                  <a:pt x="16745" y="1144963"/>
                </a:lnTo>
                <a:lnTo>
                  <a:pt x="16745" y="1128742"/>
                </a:lnTo>
                <a:lnTo>
                  <a:pt x="16745" y="1112522"/>
                </a:lnTo>
                <a:lnTo>
                  <a:pt x="16745" y="1096302"/>
                </a:lnTo>
                <a:lnTo>
                  <a:pt x="33490" y="1096302"/>
                </a:lnTo>
                <a:lnTo>
                  <a:pt x="50234" y="1096302"/>
                </a:lnTo>
                <a:lnTo>
                  <a:pt x="50234" y="1080081"/>
                </a:lnTo>
                <a:lnTo>
                  <a:pt x="66979" y="1080081"/>
                </a:lnTo>
                <a:lnTo>
                  <a:pt x="66979" y="1063860"/>
                </a:lnTo>
                <a:lnTo>
                  <a:pt x="66979" y="1047640"/>
                </a:lnTo>
                <a:lnTo>
                  <a:pt x="66979" y="1031419"/>
                </a:lnTo>
                <a:lnTo>
                  <a:pt x="66979" y="1015199"/>
                </a:lnTo>
                <a:lnTo>
                  <a:pt x="66979" y="998978"/>
                </a:lnTo>
                <a:lnTo>
                  <a:pt x="66979" y="982758"/>
                </a:lnTo>
                <a:lnTo>
                  <a:pt x="83724" y="966537"/>
                </a:lnTo>
                <a:lnTo>
                  <a:pt x="83724" y="950317"/>
                </a:lnTo>
                <a:lnTo>
                  <a:pt x="66979" y="950317"/>
                </a:lnTo>
                <a:lnTo>
                  <a:pt x="83724" y="934096"/>
                </a:lnTo>
                <a:lnTo>
                  <a:pt x="83724" y="917876"/>
                </a:lnTo>
                <a:lnTo>
                  <a:pt x="83724" y="901655"/>
                </a:lnTo>
                <a:lnTo>
                  <a:pt x="83724" y="885435"/>
                </a:lnTo>
                <a:lnTo>
                  <a:pt x="83724" y="869214"/>
                </a:lnTo>
                <a:lnTo>
                  <a:pt x="83724" y="852994"/>
                </a:lnTo>
                <a:lnTo>
                  <a:pt x="83724" y="820552"/>
                </a:lnTo>
                <a:lnTo>
                  <a:pt x="100469" y="820552"/>
                </a:lnTo>
                <a:lnTo>
                  <a:pt x="100469" y="788111"/>
                </a:lnTo>
                <a:lnTo>
                  <a:pt x="117213" y="755670"/>
                </a:lnTo>
                <a:lnTo>
                  <a:pt x="117213" y="739450"/>
                </a:lnTo>
                <a:lnTo>
                  <a:pt x="117213" y="723229"/>
                </a:lnTo>
                <a:lnTo>
                  <a:pt x="133958" y="723229"/>
                </a:lnTo>
                <a:lnTo>
                  <a:pt x="133958" y="707009"/>
                </a:lnTo>
                <a:lnTo>
                  <a:pt x="150703" y="690788"/>
                </a:lnTo>
                <a:lnTo>
                  <a:pt x="167448" y="674568"/>
                </a:lnTo>
                <a:lnTo>
                  <a:pt x="167448" y="658347"/>
                </a:lnTo>
                <a:lnTo>
                  <a:pt x="167448" y="642126"/>
                </a:lnTo>
                <a:lnTo>
                  <a:pt x="184192" y="642127"/>
                </a:lnTo>
                <a:lnTo>
                  <a:pt x="184192" y="625906"/>
                </a:lnTo>
                <a:lnTo>
                  <a:pt x="184192" y="609685"/>
                </a:lnTo>
                <a:lnTo>
                  <a:pt x="200937" y="609685"/>
                </a:lnTo>
                <a:lnTo>
                  <a:pt x="200937" y="593465"/>
                </a:lnTo>
                <a:lnTo>
                  <a:pt x="217682" y="577244"/>
                </a:lnTo>
                <a:lnTo>
                  <a:pt x="217682" y="561024"/>
                </a:lnTo>
                <a:lnTo>
                  <a:pt x="234427" y="561024"/>
                </a:lnTo>
                <a:lnTo>
                  <a:pt x="234427" y="544803"/>
                </a:lnTo>
                <a:lnTo>
                  <a:pt x="234427" y="528583"/>
                </a:lnTo>
                <a:lnTo>
                  <a:pt x="234427" y="512362"/>
                </a:lnTo>
                <a:lnTo>
                  <a:pt x="267916" y="496142"/>
                </a:lnTo>
                <a:lnTo>
                  <a:pt x="267916" y="479921"/>
                </a:lnTo>
                <a:lnTo>
                  <a:pt x="284661" y="447480"/>
                </a:lnTo>
                <a:lnTo>
                  <a:pt x="301406" y="447480"/>
                </a:lnTo>
                <a:lnTo>
                  <a:pt x="301406" y="431259"/>
                </a:lnTo>
                <a:lnTo>
                  <a:pt x="318150" y="431259"/>
                </a:lnTo>
                <a:lnTo>
                  <a:pt x="334895" y="431259"/>
                </a:lnTo>
                <a:lnTo>
                  <a:pt x="334895" y="415039"/>
                </a:lnTo>
                <a:lnTo>
                  <a:pt x="351640" y="415039"/>
                </a:lnTo>
                <a:lnTo>
                  <a:pt x="368385" y="398819"/>
                </a:lnTo>
                <a:lnTo>
                  <a:pt x="385130" y="382598"/>
                </a:lnTo>
                <a:lnTo>
                  <a:pt x="401874" y="366377"/>
                </a:lnTo>
                <a:lnTo>
                  <a:pt x="401874" y="350157"/>
                </a:lnTo>
                <a:lnTo>
                  <a:pt x="418619" y="333937"/>
                </a:lnTo>
                <a:lnTo>
                  <a:pt x="435364" y="317716"/>
                </a:lnTo>
                <a:lnTo>
                  <a:pt x="468853" y="301495"/>
                </a:lnTo>
                <a:lnTo>
                  <a:pt x="502343" y="285275"/>
                </a:lnTo>
                <a:lnTo>
                  <a:pt x="535832" y="269054"/>
                </a:lnTo>
                <a:lnTo>
                  <a:pt x="552577" y="236613"/>
                </a:lnTo>
                <a:lnTo>
                  <a:pt x="569322" y="236613"/>
                </a:lnTo>
                <a:lnTo>
                  <a:pt x="569322" y="220393"/>
                </a:lnTo>
                <a:lnTo>
                  <a:pt x="586066" y="220392"/>
                </a:lnTo>
                <a:lnTo>
                  <a:pt x="602811" y="220393"/>
                </a:lnTo>
                <a:lnTo>
                  <a:pt x="619556" y="204172"/>
                </a:lnTo>
                <a:lnTo>
                  <a:pt x="634290" y="204172"/>
                </a:lnTo>
                <a:lnTo>
                  <a:pt x="641647" y="196815"/>
                </a:lnTo>
                <a:lnTo>
                  <a:pt x="643859" y="196851"/>
                </a:lnTo>
                <a:lnTo>
                  <a:pt x="653046" y="187951"/>
                </a:lnTo>
                <a:lnTo>
                  <a:pt x="686535" y="171731"/>
                </a:lnTo>
                <a:lnTo>
                  <a:pt x="720025" y="155510"/>
                </a:lnTo>
                <a:lnTo>
                  <a:pt x="720025" y="139290"/>
                </a:lnTo>
                <a:lnTo>
                  <a:pt x="703280" y="139290"/>
                </a:lnTo>
                <a:lnTo>
                  <a:pt x="686535" y="155511"/>
                </a:lnTo>
                <a:lnTo>
                  <a:pt x="669790" y="155511"/>
                </a:lnTo>
                <a:lnTo>
                  <a:pt x="653046" y="155511"/>
                </a:lnTo>
                <a:lnTo>
                  <a:pt x="669790" y="139290"/>
                </a:lnTo>
                <a:lnTo>
                  <a:pt x="703280" y="123069"/>
                </a:lnTo>
                <a:lnTo>
                  <a:pt x="720024" y="123069"/>
                </a:lnTo>
                <a:lnTo>
                  <a:pt x="736769" y="123069"/>
                </a:lnTo>
                <a:lnTo>
                  <a:pt x="787004" y="106849"/>
                </a:lnTo>
                <a:lnTo>
                  <a:pt x="803748" y="106849"/>
                </a:lnTo>
                <a:lnTo>
                  <a:pt x="820493" y="90628"/>
                </a:lnTo>
                <a:lnTo>
                  <a:pt x="837238" y="90628"/>
                </a:lnTo>
                <a:lnTo>
                  <a:pt x="853983" y="90628"/>
                </a:lnTo>
                <a:lnTo>
                  <a:pt x="870727" y="74408"/>
                </a:lnTo>
                <a:lnTo>
                  <a:pt x="882458" y="74408"/>
                </a:lnTo>
                <a:lnTo>
                  <a:pt x="884363" y="72503"/>
                </a:lnTo>
                <a:lnTo>
                  <a:pt x="907673" y="72874"/>
                </a:lnTo>
                <a:lnTo>
                  <a:pt x="922305" y="73107"/>
                </a:lnTo>
                <a:lnTo>
                  <a:pt x="937706" y="58187"/>
                </a:lnTo>
                <a:lnTo>
                  <a:pt x="971196" y="58187"/>
                </a:lnTo>
                <a:lnTo>
                  <a:pt x="987941" y="58187"/>
                </a:lnTo>
                <a:lnTo>
                  <a:pt x="1004685" y="58187"/>
                </a:lnTo>
                <a:lnTo>
                  <a:pt x="1021430" y="41967"/>
                </a:lnTo>
                <a:lnTo>
                  <a:pt x="1038175" y="41967"/>
                </a:lnTo>
                <a:lnTo>
                  <a:pt x="1071664" y="41967"/>
                </a:lnTo>
                <a:lnTo>
                  <a:pt x="1105154" y="41967"/>
                </a:lnTo>
                <a:lnTo>
                  <a:pt x="1121899" y="41967"/>
                </a:lnTo>
                <a:lnTo>
                  <a:pt x="1129098" y="41967"/>
                </a:lnTo>
                <a:lnTo>
                  <a:pt x="1128562" y="41430"/>
                </a:lnTo>
                <a:lnTo>
                  <a:pt x="1140031" y="29961"/>
                </a:lnTo>
                <a:lnTo>
                  <a:pt x="1163342" y="30331"/>
                </a:lnTo>
                <a:lnTo>
                  <a:pt x="1186651" y="30701"/>
                </a:lnTo>
                <a:lnTo>
                  <a:pt x="1198121" y="19232"/>
                </a:lnTo>
                <a:lnTo>
                  <a:pt x="1232900" y="8133"/>
                </a:lnTo>
                <a:lnTo>
                  <a:pt x="1256211" y="8504"/>
                </a:lnTo>
                <a:lnTo>
                  <a:pt x="1279521" y="8875"/>
                </a:lnTo>
                <a:lnTo>
                  <a:pt x="1302830" y="9245"/>
                </a:lnTo>
                <a:lnTo>
                  <a:pt x="1326140" y="9616"/>
                </a:lnTo>
                <a:lnTo>
                  <a:pt x="1337981" y="21456"/>
                </a:lnTo>
                <a:lnTo>
                  <a:pt x="1349821" y="33297"/>
                </a:lnTo>
                <a:lnTo>
                  <a:pt x="1361291" y="21827"/>
                </a:lnTo>
                <a:lnTo>
                  <a:pt x="1372761" y="10357"/>
                </a:lnTo>
                <a:lnTo>
                  <a:pt x="1384601" y="22197"/>
                </a:lnTo>
                <a:lnTo>
                  <a:pt x="1396070" y="10728"/>
                </a:lnTo>
                <a:lnTo>
                  <a:pt x="1419380" y="11098"/>
                </a:lnTo>
                <a:lnTo>
                  <a:pt x="1431221" y="22939"/>
                </a:lnTo>
                <a:lnTo>
                  <a:pt x="1442691" y="11469"/>
                </a:lnTo>
                <a:lnTo>
                  <a:pt x="1454160" y="0"/>
                </a:lnTo>
                <a:lnTo>
                  <a:pt x="1466001" y="11840"/>
                </a:lnTo>
                <a:lnTo>
                  <a:pt x="1489310" y="12210"/>
                </a:lnTo>
                <a:lnTo>
                  <a:pt x="1501150" y="24051"/>
                </a:lnTo>
                <a:lnTo>
                  <a:pt x="1512620" y="12581"/>
                </a:lnTo>
                <a:lnTo>
                  <a:pt x="1524461" y="24422"/>
                </a:lnTo>
                <a:lnTo>
                  <a:pt x="1547771" y="24792"/>
                </a:lnTo>
                <a:lnTo>
                  <a:pt x="1571080" y="25163"/>
                </a:lnTo>
                <a:lnTo>
                  <a:pt x="1582921" y="37003"/>
                </a:lnTo>
                <a:lnTo>
                  <a:pt x="1594762" y="48844"/>
                </a:lnTo>
                <a:lnTo>
                  <a:pt x="1618072" y="49214"/>
                </a:lnTo>
                <a:lnTo>
                  <a:pt x="1641381" y="49585"/>
                </a:lnTo>
                <a:lnTo>
                  <a:pt x="1652851" y="38115"/>
                </a:lnTo>
                <a:lnTo>
                  <a:pt x="1664691" y="49955"/>
                </a:lnTo>
                <a:lnTo>
                  <a:pt x="1676532" y="61796"/>
                </a:lnTo>
                <a:lnTo>
                  <a:pt x="1699842" y="62167"/>
                </a:lnTo>
                <a:lnTo>
                  <a:pt x="1711312" y="50697"/>
                </a:lnTo>
                <a:lnTo>
                  <a:pt x="1734992" y="74377"/>
                </a:lnTo>
                <a:lnTo>
                  <a:pt x="1758302" y="74748"/>
                </a:lnTo>
                <a:lnTo>
                  <a:pt x="1770143" y="86589"/>
                </a:lnTo>
                <a:lnTo>
                  <a:pt x="1793452" y="86959"/>
                </a:lnTo>
                <a:lnTo>
                  <a:pt x="1816762" y="87330"/>
                </a:lnTo>
                <a:lnTo>
                  <a:pt x="1828602" y="99171"/>
                </a:lnTo>
                <a:lnTo>
                  <a:pt x="1840072" y="87701"/>
                </a:lnTo>
                <a:lnTo>
                  <a:pt x="1851913" y="99541"/>
                </a:lnTo>
                <a:lnTo>
                  <a:pt x="1863753" y="111381"/>
                </a:lnTo>
                <a:lnTo>
                  <a:pt x="1875593" y="123221"/>
                </a:lnTo>
                <a:lnTo>
                  <a:pt x="1899274" y="146902"/>
                </a:lnTo>
                <a:lnTo>
                  <a:pt x="1910744" y="135433"/>
                </a:lnTo>
                <a:lnTo>
                  <a:pt x="1922583" y="147273"/>
                </a:lnTo>
                <a:lnTo>
                  <a:pt x="1934424" y="159113"/>
                </a:lnTo>
                <a:lnTo>
                  <a:pt x="1957734" y="159484"/>
                </a:lnTo>
                <a:lnTo>
                  <a:pt x="1981414" y="183164"/>
                </a:lnTo>
                <a:lnTo>
                  <a:pt x="1993255" y="195005"/>
                </a:lnTo>
                <a:lnTo>
                  <a:pt x="2016565" y="195376"/>
                </a:lnTo>
                <a:lnTo>
                  <a:pt x="2040245" y="219056"/>
                </a:lnTo>
                <a:lnTo>
                  <a:pt x="2052085" y="230897"/>
                </a:lnTo>
                <a:lnTo>
                  <a:pt x="2063926" y="242737"/>
                </a:lnTo>
                <a:lnTo>
                  <a:pt x="2087606" y="266418"/>
                </a:lnTo>
                <a:lnTo>
                  <a:pt x="2110917" y="266788"/>
                </a:lnTo>
                <a:lnTo>
                  <a:pt x="2122757" y="278629"/>
                </a:lnTo>
                <a:lnTo>
                  <a:pt x="2134598" y="290469"/>
                </a:lnTo>
                <a:lnTo>
                  <a:pt x="2276682" y="432553"/>
                </a:lnTo>
                <a:lnTo>
                  <a:pt x="2300362" y="456233"/>
                </a:lnTo>
                <a:lnTo>
                  <a:pt x="2324043" y="479914"/>
                </a:lnTo>
                <a:lnTo>
                  <a:pt x="2312573" y="491384"/>
                </a:lnTo>
                <a:lnTo>
                  <a:pt x="2324413" y="503224"/>
                </a:lnTo>
                <a:lnTo>
                  <a:pt x="2336253" y="515065"/>
                </a:lnTo>
                <a:lnTo>
                  <a:pt x="2348094" y="526905"/>
                </a:lnTo>
                <a:lnTo>
                  <a:pt x="2383986" y="585736"/>
                </a:lnTo>
                <a:lnTo>
                  <a:pt x="2419507" y="621257"/>
                </a:lnTo>
                <a:lnTo>
                  <a:pt x="2419878" y="644567"/>
                </a:lnTo>
                <a:lnTo>
                  <a:pt x="2431718" y="656407"/>
                </a:lnTo>
                <a:lnTo>
                  <a:pt x="2443558" y="668247"/>
                </a:lnTo>
                <a:lnTo>
                  <a:pt x="2443929" y="691557"/>
                </a:lnTo>
                <a:lnTo>
                  <a:pt x="2455769" y="703398"/>
                </a:lnTo>
                <a:lnTo>
                  <a:pt x="2444299" y="714868"/>
                </a:lnTo>
                <a:lnTo>
                  <a:pt x="2432830" y="726337"/>
                </a:lnTo>
                <a:lnTo>
                  <a:pt x="2421360" y="737806"/>
                </a:lnTo>
                <a:lnTo>
                  <a:pt x="2433201" y="749647"/>
                </a:lnTo>
                <a:lnTo>
                  <a:pt x="2433571" y="772957"/>
                </a:lnTo>
                <a:lnTo>
                  <a:pt x="2445412" y="784797"/>
                </a:lnTo>
                <a:lnTo>
                  <a:pt x="2445782" y="808107"/>
                </a:lnTo>
                <a:lnTo>
                  <a:pt x="2457623" y="819948"/>
                </a:lnTo>
                <a:lnTo>
                  <a:pt x="2457993" y="843257"/>
                </a:lnTo>
                <a:lnTo>
                  <a:pt x="2481674" y="866938"/>
                </a:lnTo>
                <a:lnTo>
                  <a:pt x="2493514" y="878779"/>
                </a:lnTo>
                <a:lnTo>
                  <a:pt x="2505354" y="890619"/>
                </a:lnTo>
                <a:lnTo>
                  <a:pt x="2505725" y="913929"/>
                </a:lnTo>
                <a:lnTo>
                  <a:pt x="2517565" y="925769"/>
                </a:lnTo>
                <a:lnTo>
                  <a:pt x="2517937" y="949079"/>
                </a:lnTo>
                <a:lnTo>
                  <a:pt x="2518307" y="972389"/>
                </a:lnTo>
                <a:lnTo>
                  <a:pt x="2553828" y="1007910"/>
                </a:lnTo>
                <a:lnTo>
                  <a:pt x="2554199" y="1031220"/>
                </a:lnTo>
                <a:lnTo>
                  <a:pt x="2566039" y="1043060"/>
                </a:lnTo>
                <a:lnTo>
                  <a:pt x="2566409" y="1066370"/>
                </a:lnTo>
                <a:lnTo>
                  <a:pt x="2578250" y="1078211"/>
                </a:lnTo>
                <a:lnTo>
                  <a:pt x="2590461" y="1113361"/>
                </a:lnTo>
                <a:lnTo>
                  <a:pt x="2590831" y="1136671"/>
                </a:lnTo>
                <a:lnTo>
                  <a:pt x="2591573" y="1183291"/>
                </a:lnTo>
                <a:lnTo>
                  <a:pt x="2592314" y="1229911"/>
                </a:lnTo>
                <a:lnTo>
                  <a:pt x="2604155" y="1241751"/>
                </a:lnTo>
                <a:lnTo>
                  <a:pt x="2581215" y="1264691"/>
                </a:lnTo>
                <a:lnTo>
                  <a:pt x="2593426" y="1299841"/>
                </a:lnTo>
                <a:lnTo>
                  <a:pt x="2581957" y="1311310"/>
                </a:lnTo>
                <a:lnTo>
                  <a:pt x="2593797" y="1323151"/>
                </a:lnTo>
                <a:lnTo>
                  <a:pt x="2582698" y="1357931"/>
                </a:lnTo>
                <a:lnTo>
                  <a:pt x="2583069" y="1381241"/>
                </a:lnTo>
                <a:lnTo>
                  <a:pt x="2571599" y="1392710"/>
                </a:lnTo>
                <a:lnTo>
                  <a:pt x="2571970" y="1416020"/>
                </a:lnTo>
                <a:lnTo>
                  <a:pt x="2560500" y="1427490"/>
                </a:lnTo>
                <a:lnTo>
                  <a:pt x="2572340" y="1439330"/>
                </a:lnTo>
                <a:lnTo>
                  <a:pt x="2560871" y="1450800"/>
                </a:lnTo>
                <a:lnTo>
                  <a:pt x="2572711" y="1462640"/>
                </a:lnTo>
                <a:lnTo>
                  <a:pt x="2561241" y="1474110"/>
                </a:lnTo>
                <a:lnTo>
                  <a:pt x="2573082" y="1485951"/>
                </a:lnTo>
                <a:lnTo>
                  <a:pt x="2561612" y="1497420"/>
                </a:lnTo>
                <a:lnTo>
                  <a:pt x="2561983" y="1520729"/>
                </a:lnTo>
                <a:lnTo>
                  <a:pt x="2550513" y="1532199"/>
                </a:lnTo>
                <a:lnTo>
                  <a:pt x="2527574" y="1555139"/>
                </a:lnTo>
                <a:lnTo>
                  <a:pt x="2527945" y="1578448"/>
                </a:lnTo>
                <a:lnTo>
                  <a:pt x="2528016" y="1582918"/>
                </a:lnTo>
                <a:lnTo>
                  <a:pt x="2528458" y="1582918"/>
                </a:lnTo>
                <a:lnTo>
                  <a:pt x="2528458" y="1599138"/>
                </a:lnTo>
                <a:lnTo>
                  <a:pt x="2528276" y="1599314"/>
                </a:lnTo>
                <a:lnTo>
                  <a:pt x="2528315" y="1601759"/>
                </a:lnTo>
                <a:lnTo>
                  <a:pt x="2528686" y="1625069"/>
                </a:lnTo>
                <a:lnTo>
                  <a:pt x="2517216" y="1636538"/>
                </a:lnTo>
                <a:lnTo>
                  <a:pt x="2505747" y="1648008"/>
                </a:lnTo>
                <a:lnTo>
                  <a:pt x="2494968" y="1658787"/>
                </a:lnTo>
                <a:lnTo>
                  <a:pt x="2494968" y="1680241"/>
                </a:lnTo>
                <a:lnTo>
                  <a:pt x="2494968" y="1696462"/>
                </a:lnTo>
                <a:lnTo>
                  <a:pt x="2494968" y="1702940"/>
                </a:lnTo>
                <a:lnTo>
                  <a:pt x="2495018" y="1706097"/>
                </a:lnTo>
                <a:lnTo>
                  <a:pt x="2494968" y="1706147"/>
                </a:lnTo>
                <a:lnTo>
                  <a:pt x="2494968" y="1712682"/>
                </a:lnTo>
                <a:lnTo>
                  <a:pt x="2478223" y="1745123"/>
                </a:lnTo>
                <a:lnTo>
                  <a:pt x="2478223" y="1761344"/>
                </a:lnTo>
                <a:lnTo>
                  <a:pt x="2472761" y="1771926"/>
                </a:lnTo>
                <a:lnTo>
                  <a:pt x="2472821" y="1775657"/>
                </a:lnTo>
                <a:lnTo>
                  <a:pt x="2468718" y="1779760"/>
                </a:lnTo>
                <a:lnTo>
                  <a:pt x="2463702" y="1789477"/>
                </a:lnTo>
                <a:lnTo>
                  <a:pt x="2473191" y="1798967"/>
                </a:lnTo>
                <a:lnTo>
                  <a:pt x="2461721" y="1810436"/>
                </a:lnTo>
                <a:lnTo>
                  <a:pt x="2450251" y="1821906"/>
                </a:lnTo>
                <a:lnTo>
                  <a:pt x="2444734" y="1827424"/>
                </a:lnTo>
                <a:lnTo>
                  <a:pt x="2444734" y="1839328"/>
                </a:lnTo>
                <a:lnTo>
                  <a:pt x="2450622" y="1845216"/>
                </a:lnTo>
                <a:lnTo>
                  <a:pt x="2444734" y="1851104"/>
                </a:lnTo>
                <a:lnTo>
                  <a:pt x="2444734" y="1858667"/>
                </a:lnTo>
                <a:lnTo>
                  <a:pt x="2427989" y="1874887"/>
                </a:lnTo>
                <a:lnTo>
                  <a:pt x="2411244" y="1891108"/>
                </a:lnTo>
                <a:lnTo>
                  <a:pt x="2411244" y="1907328"/>
                </a:lnTo>
                <a:lnTo>
                  <a:pt x="2405002" y="1907328"/>
                </a:lnTo>
                <a:lnTo>
                  <a:pt x="2405114" y="1914405"/>
                </a:lnTo>
                <a:lnTo>
                  <a:pt x="2394016" y="1949184"/>
                </a:lnTo>
                <a:lnTo>
                  <a:pt x="2382546" y="1960654"/>
                </a:lnTo>
                <a:lnTo>
                  <a:pt x="2371076" y="1972124"/>
                </a:lnTo>
                <a:lnTo>
                  <a:pt x="2359607" y="1983594"/>
                </a:lnTo>
                <a:lnTo>
                  <a:pt x="2348137" y="1995063"/>
                </a:lnTo>
                <a:lnTo>
                  <a:pt x="2359977" y="2006903"/>
                </a:lnTo>
                <a:lnTo>
                  <a:pt x="2348507" y="2018373"/>
                </a:lnTo>
                <a:lnTo>
                  <a:pt x="2337038" y="2029842"/>
                </a:lnTo>
                <a:lnTo>
                  <a:pt x="2348878" y="2041683"/>
                </a:lnTo>
                <a:lnTo>
                  <a:pt x="2314098" y="2052782"/>
                </a:lnTo>
                <a:lnTo>
                  <a:pt x="2291159" y="2075721"/>
                </a:lnTo>
                <a:lnTo>
                  <a:pt x="2279690" y="2087191"/>
                </a:lnTo>
                <a:lnTo>
                  <a:pt x="2280060" y="2110501"/>
                </a:lnTo>
                <a:lnTo>
                  <a:pt x="2268590" y="2121970"/>
                </a:lnTo>
                <a:lnTo>
                  <a:pt x="2258675" y="2121813"/>
                </a:lnTo>
                <a:lnTo>
                  <a:pt x="2243797" y="2150636"/>
                </a:lnTo>
                <a:lnTo>
                  <a:pt x="2232532" y="2161548"/>
                </a:lnTo>
                <a:lnTo>
                  <a:pt x="2223083" y="2191159"/>
                </a:lnTo>
                <a:lnTo>
                  <a:pt x="2212692" y="2180768"/>
                </a:lnTo>
                <a:lnTo>
                  <a:pt x="2211287" y="2182129"/>
                </a:lnTo>
                <a:lnTo>
                  <a:pt x="2211613" y="2202629"/>
                </a:lnTo>
                <a:lnTo>
                  <a:pt x="2190472" y="2202292"/>
                </a:lnTo>
                <a:lnTo>
                  <a:pt x="2177735" y="2214630"/>
                </a:lnTo>
                <a:lnTo>
                  <a:pt x="2188674" y="2225568"/>
                </a:lnTo>
                <a:lnTo>
                  <a:pt x="2165364" y="2225197"/>
                </a:lnTo>
                <a:lnTo>
                  <a:pt x="2153894" y="2236667"/>
                </a:lnTo>
                <a:lnTo>
                  <a:pt x="2154265" y="2259977"/>
                </a:lnTo>
                <a:lnTo>
                  <a:pt x="2130954" y="2259606"/>
                </a:lnTo>
                <a:lnTo>
                  <a:pt x="2126584" y="2263977"/>
                </a:lnTo>
                <a:lnTo>
                  <a:pt x="2126584" y="2264180"/>
                </a:lnTo>
                <a:lnTo>
                  <a:pt x="2120091" y="2270469"/>
                </a:lnTo>
                <a:lnTo>
                  <a:pt x="2119485" y="2271076"/>
                </a:lnTo>
                <a:lnTo>
                  <a:pt x="2108015" y="2282545"/>
                </a:lnTo>
                <a:lnTo>
                  <a:pt x="2096546" y="2294015"/>
                </a:lnTo>
                <a:lnTo>
                  <a:pt x="2093094" y="2297467"/>
                </a:lnTo>
                <a:lnTo>
                  <a:pt x="2093094" y="2312842"/>
                </a:lnTo>
                <a:lnTo>
                  <a:pt x="2077719" y="2312842"/>
                </a:lnTo>
                <a:lnTo>
                  <a:pt x="2073606" y="2316954"/>
                </a:lnTo>
                <a:lnTo>
                  <a:pt x="2062137" y="2328424"/>
                </a:lnTo>
                <a:lnTo>
                  <a:pt x="2061215" y="2327502"/>
                </a:lnTo>
                <a:lnTo>
                  <a:pt x="2059605" y="2329062"/>
                </a:lnTo>
                <a:lnTo>
                  <a:pt x="2042860" y="2329062"/>
                </a:lnTo>
                <a:lnTo>
                  <a:pt x="2042860" y="2345283"/>
                </a:lnTo>
                <a:lnTo>
                  <a:pt x="2026115" y="2345283"/>
                </a:lnTo>
                <a:lnTo>
                  <a:pt x="2009370" y="2361504"/>
                </a:lnTo>
                <a:lnTo>
                  <a:pt x="1992626" y="2377724"/>
                </a:lnTo>
                <a:lnTo>
                  <a:pt x="1975881" y="2377724"/>
                </a:lnTo>
                <a:lnTo>
                  <a:pt x="1959136" y="2377724"/>
                </a:lnTo>
                <a:lnTo>
                  <a:pt x="1942391" y="2393945"/>
                </a:lnTo>
                <a:lnTo>
                  <a:pt x="1925647" y="2410165"/>
                </a:lnTo>
                <a:lnTo>
                  <a:pt x="1925647" y="2426386"/>
                </a:lnTo>
                <a:lnTo>
                  <a:pt x="1908902" y="2426386"/>
                </a:lnTo>
                <a:lnTo>
                  <a:pt x="1892157" y="2426386"/>
                </a:lnTo>
                <a:lnTo>
                  <a:pt x="1875412" y="2442606"/>
                </a:lnTo>
                <a:lnTo>
                  <a:pt x="1875412" y="2458827"/>
                </a:lnTo>
                <a:lnTo>
                  <a:pt x="1841923" y="2458827"/>
                </a:lnTo>
                <a:lnTo>
                  <a:pt x="1825178" y="2475047"/>
                </a:lnTo>
                <a:lnTo>
                  <a:pt x="1820791" y="2475047"/>
                </a:lnTo>
                <a:lnTo>
                  <a:pt x="1819791" y="2476047"/>
                </a:lnTo>
                <a:lnTo>
                  <a:pt x="1818792" y="2475047"/>
                </a:lnTo>
                <a:lnTo>
                  <a:pt x="1808433" y="2475048"/>
                </a:lnTo>
                <a:lnTo>
                  <a:pt x="1791689" y="2491268"/>
                </a:lnTo>
                <a:lnTo>
                  <a:pt x="1774944" y="2507488"/>
                </a:lnTo>
                <a:lnTo>
                  <a:pt x="1758199" y="2507488"/>
                </a:lnTo>
                <a:lnTo>
                  <a:pt x="1758199" y="2523709"/>
                </a:lnTo>
                <a:lnTo>
                  <a:pt x="1741454" y="2523709"/>
                </a:lnTo>
                <a:lnTo>
                  <a:pt x="1724710" y="2523709"/>
                </a:lnTo>
                <a:lnTo>
                  <a:pt x="1707965" y="2523709"/>
                </a:lnTo>
                <a:lnTo>
                  <a:pt x="1674475" y="2523709"/>
                </a:lnTo>
                <a:lnTo>
                  <a:pt x="1674475" y="2539929"/>
                </a:lnTo>
                <a:lnTo>
                  <a:pt x="1657731" y="2539929"/>
                </a:lnTo>
                <a:lnTo>
                  <a:pt x="1640986" y="2539929"/>
                </a:lnTo>
                <a:lnTo>
                  <a:pt x="1624241" y="2556150"/>
                </a:lnTo>
                <a:lnTo>
                  <a:pt x="1590752" y="2556150"/>
                </a:lnTo>
                <a:lnTo>
                  <a:pt x="1574007" y="2556150"/>
                </a:lnTo>
                <a:lnTo>
                  <a:pt x="1557262" y="2572370"/>
                </a:lnTo>
                <a:lnTo>
                  <a:pt x="1523773" y="2572370"/>
                </a:lnTo>
                <a:lnTo>
                  <a:pt x="1510342" y="2572370"/>
                </a:lnTo>
                <a:lnTo>
                  <a:pt x="1506774" y="2575938"/>
                </a:lnTo>
                <a:lnTo>
                  <a:pt x="1495305" y="2587407"/>
                </a:lnTo>
                <a:lnTo>
                  <a:pt x="1460155" y="2575196"/>
                </a:lnTo>
                <a:lnTo>
                  <a:pt x="1448685" y="2586666"/>
                </a:lnTo>
                <a:lnTo>
                  <a:pt x="1413905" y="2597765"/>
                </a:lnTo>
                <a:lnTo>
                  <a:pt x="1404732" y="2588591"/>
                </a:lnTo>
                <a:lnTo>
                  <a:pt x="1399399" y="2588591"/>
                </a:lnTo>
                <a:lnTo>
                  <a:pt x="1390595" y="2597394"/>
                </a:lnTo>
                <a:lnTo>
                  <a:pt x="1381792" y="2588591"/>
                </a:lnTo>
                <a:lnTo>
                  <a:pt x="1205622" y="2588591"/>
                </a:lnTo>
                <a:lnTo>
                  <a:pt x="1172133" y="2588591"/>
                </a:lnTo>
                <a:lnTo>
                  <a:pt x="1138643" y="2588591"/>
                </a:lnTo>
                <a:lnTo>
                  <a:pt x="1138643" y="2572370"/>
                </a:lnTo>
                <a:lnTo>
                  <a:pt x="1121899" y="2572370"/>
                </a:lnTo>
                <a:lnTo>
                  <a:pt x="1105154" y="2572370"/>
                </a:lnTo>
                <a:lnTo>
                  <a:pt x="1088409" y="2572370"/>
                </a:lnTo>
                <a:lnTo>
                  <a:pt x="1021430" y="2556150"/>
                </a:lnTo>
                <a:lnTo>
                  <a:pt x="1004955" y="2556150"/>
                </a:lnTo>
                <a:lnTo>
                  <a:pt x="1005425" y="2556313"/>
                </a:lnTo>
                <a:lnTo>
                  <a:pt x="1017265" y="2568154"/>
                </a:lnTo>
                <a:lnTo>
                  <a:pt x="993955" y="2567783"/>
                </a:lnTo>
                <a:lnTo>
                  <a:pt x="982322" y="2556150"/>
                </a:lnTo>
                <a:lnTo>
                  <a:pt x="971196" y="2556150"/>
                </a:lnTo>
                <a:lnTo>
                  <a:pt x="964608" y="2549769"/>
                </a:lnTo>
                <a:lnTo>
                  <a:pt x="958805" y="2555572"/>
                </a:lnTo>
                <a:lnTo>
                  <a:pt x="946964" y="2543731"/>
                </a:lnTo>
                <a:lnTo>
                  <a:pt x="958566" y="2543916"/>
                </a:lnTo>
                <a:lnTo>
                  <a:pt x="954451" y="2539929"/>
                </a:lnTo>
                <a:lnTo>
                  <a:pt x="943163" y="2539930"/>
                </a:lnTo>
                <a:lnTo>
                  <a:pt x="946964" y="2543731"/>
                </a:lnTo>
                <a:lnTo>
                  <a:pt x="923655" y="2543361"/>
                </a:lnTo>
                <a:lnTo>
                  <a:pt x="888504" y="2531150"/>
                </a:lnTo>
                <a:lnTo>
                  <a:pt x="876664" y="2519309"/>
                </a:lnTo>
                <a:lnTo>
                  <a:pt x="864824" y="2507469"/>
                </a:lnTo>
                <a:lnTo>
                  <a:pt x="817833" y="2483418"/>
                </a:lnTo>
                <a:lnTo>
                  <a:pt x="805993" y="2471578"/>
                </a:lnTo>
                <a:lnTo>
                  <a:pt x="782682" y="2471207"/>
                </a:lnTo>
                <a:lnTo>
                  <a:pt x="770842" y="2459367"/>
                </a:lnTo>
                <a:lnTo>
                  <a:pt x="759002" y="2447526"/>
                </a:lnTo>
                <a:lnTo>
                  <a:pt x="735692" y="2447156"/>
                </a:lnTo>
                <a:lnTo>
                  <a:pt x="723852" y="2435315"/>
                </a:lnTo>
                <a:lnTo>
                  <a:pt x="700171" y="2411634"/>
                </a:lnTo>
                <a:lnTo>
                  <a:pt x="676861" y="2411264"/>
                </a:lnTo>
                <a:lnTo>
                  <a:pt x="653180" y="2387583"/>
                </a:lnTo>
                <a:lnTo>
                  <a:pt x="643322" y="2377724"/>
                </a:lnTo>
                <a:lnTo>
                  <a:pt x="602811" y="2377724"/>
                </a:lnTo>
                <a:lnTo>
                  <a:pt x="586066" y="2361504"/>
                </a:lnTo>
                <a:lnTo>
                  <a:pt x="569322" y="2361504"/>
                </a:lnTo>
                <a:lnTo>
                  <a:pt x="552577" y="2345283"/>
                </a:lnTo>
                <a:lnTo>
                  <a:pt x="535832" y="2345283"/>
                </a:lnTo>
                <a:lnTo>
                  <a:pt x="502343" y="2329062"/>
                </a:lnTo>
                <a:lnTo>
                  <a:pt x="485598" y="2312842"/>
                </a:lnTo>
                <a:lnTo>
                  <a:pt x="452109" y="2280401"/>
                </a:lnTo>
                <a:lnTo>
                  <a:pt x="418619" y="2247960"/>
                </a:lnTo>
                <a:close/>
              </a:path>
            </a:pathLst>
          </a:custGeom>
          <a:blipFill dpi="0" rotWithShape="1">
            <a:blip r:embed="rId1" cstate="email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4719367" y="2891228"/>
            <a:ext cx="810744" cy="810744"/>
            <a:chOff x="4723394" y="1231212"/>
            <a:chExt cx="810744" cy="810744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>
              <a:off x="4723394" y="1231212"/>
              <a:ext cx="810744" cy="810744"/>
            </a:xfrm>
            <a:custGeom>
              <a:avLst/>
              <a:gdLst>
                <a:gd name="connsiteX0" fmla="*/ 405372 w 810744"/>
                <a:gd name="connsiteY0" fmla="*/ 0 h 810744"/>
                <a:gd name="connsiteX1" fmla="*/ 810744 w 810744"/>
                <a:gd name="connsiteY1" fmla="*/ 405372 h 810744"/>
                <a:gd name="connsiteX2" fmla="*/ 405372 w 810744"/>
                <a:gd name="connsiteY2" fmla="*/ 810744 h 810744"/>
                <a:gd name="connsiteX3" fmla="*/ 0 w 810744"/>
                <a:gd name="connsiteY3" fmla="*/ 405372 h 810744"/>
                <a:gd name="connsiteX4" fmla="*/ 405372 w 810744"/>
                <a:gd name="connsiteY4" fmla="*/ 0 h 81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744" h="810744">
                  <a:moveTo>
                    <a:pt x="405372" y="0"/>
                  </a:moveTo>
                  <a:cubicBezTo>
                    <a:pt x="629253" y="0"/>
                    <a:pt x="810744" y="181491"/>
                    <a:pt x="810744" y="405372"/>
                  </a:cubicBezTo>
                  <a:cubicBezTo>
                    <a:pt x="810744" y="629253"/>
                    <a:pt x="629253" y="810744"/>
                    <a:pt x="405372" y="810744"/>
                  </a:cubicBezTo>
                  <a:cubicBezTo>
                    <a:pt x="181491" y="810744"/>
                    <a:pt x="0" y="629253"/>
                    <a:pt x="0" y="405372"/>
                  </a:cubicBezTo>
                  <a:cubicBezTo>
                    <a:pt x="0" y="181491"/>
                    <a:pt x="181491" y="0"/>
                    <a:pt x="405372" y="0"/>
                  </a:cubicBezTo>
                  <a:close/>
                </a:path>
              </a:pathLst>
            </a:custGeom>
          </p:spPr>
        </p:pic>
        <p:sp>
          <p:nvSpPr>
            <p:cNvPr id="24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4887407" y="1407061"/>
              <a:ext cx="484271" cy="453620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523924" y="2863221"/>
            <a:ext cx="810744" cy="810744"/>
            <a:chOff x="7407140" y="1166540"/>
            <a:chExt cx="810744" cy="810744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email"/>
            <a:srcRect/>
            <a:stretch>
              <a:fillRect/>
            </a:stretch>
          </p:blipFill>
          <p:spPr>
            <a:xfrm>
              <a:off x="7407140" y="1166540"/>
              <a:ext cx="810744" cy="810744"/>
            </a:xfrm>
            <a:custGeom>
              <a:avLst/>
              <a:gdLst>
                <a:gd name="connsiteX0" fmla="*/ 405372 w 810744"/>
                <a:gd name="connsiteY0" fmla="*/ 0 h 810744"/>
                <a:gd name="connsiteX1" fmla="*/ 810744 w 810744"/>
                <a:gd name="connsiteY1" fmla="*/ 405372 h 810744"/>
                <a:gd name="connsiteX2" fmla="*/ 405372 w 810744"/>
                <a:gd name="connsiteY2" fmla="*/ 810744 h 810744"/>
                <a:gd name="connsiteX3" fmla="*/ 0 w 810744"/>
                <a:gd name="connsiteY3" fmla="*/ 405372 h 810744"/>
                <a:gd name="connsiteX4" fmla="*/ 405372 w 810744"/>
                <a:gd name="connsiteY4" fmla="*/ 0 h 81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744" h="810744">
                  <a:moveTo>
                    <a:pt x="405372" y="0"/>
                  </a:moveTo>
                  <a:cubicBezTo>
                    <a:pt x="629253" y="0"/>
                    <a:pt x="810744" y="181491"/>
                    <a:pt x="810744" y="405372"/>
                  </a:cubicBezTo>
                  <a:cubicBezTo>
                    <a:pt x="810744" y="629253"/>
                    <a:pt x="629253" y="810744"/>
                    <a:pt x="405372" y="810744"/>
                  </a:cubicBezTo>
                  <a:cubicBezTo>
                    <a:pt x="181491" y="810744"/>
                    <a:pt x="0" y="629253"/>
                    <a:pt x="0" y="405372"/>
                  </a:cubicBezTo>
                  <a:cubicBezTo>
                    <a:pt x="0" y="181491"/>
                    <a:pt x="181491" y="0"/>
                    <a:pt x="405372" y="0"/>
                  </a:cubicBezTo>
                  <a:close/>
                </a:path>
              </a:pathLst>
            </a:custGeom>
          </p:spPr>
        </p:pic>
        <p:sp>
          <p:nvSpPr>
            <p:cNvPr id="18" name="出自【趣你的PPT】(微信:qunideppt)：最优质的PPT资源库"/>
            <p:cNvSpPr>
              <a:spLocks noEditPoints="1"/>
            </p:cNvSpPr>
            <p:nvPr/>
          </p:nvSpPr>
          <p:spPr bwMode="auto">
            <a:xfrm>
              <a:off x="7585917" y="1352262"/>
              <a:ext cx="453192" cy="446623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矩形 5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1237374" y="4836660"/>
            <a:ext cx="2265279" cy="321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200">
                <a:ea typeface="微软雅黑 Light" panose="020B0502040204020203" pitchFamily="34" charset="-122"/>
              </a:rPr>
              <a:t>请输入你的内容</a:t>
            </a:r>
            <a:endParaRPr lang="en-US" altLang="zh-CN" sz="1200">
              <a:ea typeface="微软雅黑 Light" panose="020B0502040204020203" pitchFamily="34" charset="-122"/>
            </a:endParaRPr>
          </a:p>
        </p:txBody>
      </p:sp>
      <p:sp>
        <p:nvSpPr>
          <p:cNvPr id="56" name="矩形 5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3972759" y="4834819"/>
            <a:ext cx="2265279" cy="321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200">
                <a:ea typeface="微软雅黑 Light" panose="020B0502040204020203" pitchFamily="34" charset="-122"/>
              </a:rPr>
              <a:t>请输入你的内容</a:t>
            </a:r>
            <a:endParaRPr lang="en-US" altLang="zh-CN" sz="1200">
              <a:ea typeface="微软雅黑 Light" panose="020B0502040204020203" pitchFamily="34" charset="-122"/>
            </a:endParaRPr>
          </a:p>
        </p:txBody>
      </p:sp>
      <p:sp>
        <p:nvSpPr>
          <p:cNvPr id="57" name="矩形 56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/>
          <p:cNvSpPr/>
          <p:nvPr/>
        </p:nvSpPr>
        <p:spPr>
          <a:xfrm>
            <a:off x="6824257" y="4834819"/>
            <a:ext cx="2265280" cy="321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200">
                <a:ea typeface="微软雅黑 Light" panose="020B0502040204020203" pitchFamily="34" charset="-122"/>
              </a:rPr>
              <a:t>请输入你的内容</a:t>
            </a:r>
            <a:endParaRPr lang="en-US" altLang="zh-CN" sz="1200">
              <a:ea typeface="微软雅黑 Light" panose="020B0502040204020203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10912434" y="426892"/>
            <a:ext cx="907876" cy="907876"/>
            <a:chOff x="523834" y="503092"/>
            <a:chExt cx="907876" cy="907876"/>
          </a:xfrm>
        </p:grpSpPr>
        <p:sp>
          <p:nvSpPr>
            <p:cNvPr id="59" name="椭圆 58"/>
            <p:cNvSpPr/>
            <p:nvPr/>
          </p:nvSpPr>
          <p:spPr>
            <a:xfrm>
              <a:off x="523834" y="503092"/>
              <a:ext cx="907876" cy="907876"/>
            </a:xfrm>
            <a:prstGeom prst="ellipse">
              <a:avLst/>
            </a:prstGeom>
            <a:solidFill>
              <a:srgbClr val="0B4B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561934" y="528832"/>
              <a:ext cx="7974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>
                  <a:solidFill>
                    <a:schemeClr val="bg1"/>
                  </a:solidFill>
                  <a:latin typeface="书体坊米芾体" panose="02010601030101010101" pitchFamily="2" charset="-122"/>
                  <a:ea typeface="书体坊米芾体" panose="02010601030101010101" pitchFamily="2" charset="-122"/>
                </a:rPr>
                <a:t>壹</a:t>
              </a:r>
              <a:endParaRPr lang="zh-CN" altLang="en-US" sz="4800">
                <a:solidFill>
                  <a:schemeClr val="bg1"/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endParaRPr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11064737" y="1417146"/>
            <a:ext cx="461665" cy="17578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>
                <a:solidFill>
                  <a:srgbClr val="0B4B37"/>
                </a:solidFill>
                <a:latin typeface="书体坊米芾体" panose="02010601030101010101" pitchFamily="2" charset="-122"/>
                <a:ea typeface="书体坊米芾体" panose="02010601030101010101" pitchFamily="2" charset="-122"/>
              </a:rPr>
              <a:t>单机添加标题</a:t>
            </a:r>
            <a:endParaRPr lang="zh-CN" altLang="en-US">
              <a:solidFill>
                <a:srgbClr val="0B4B37"/>
              </a:solidFill>
              <a:latin typeface="书体坊米芾体" panose="02010601030101010101" pitchFamily="2" charset="-122"/>
              <a:ea typeface="书体坊米芾体" panose="02010601030101010101" pitchFamily="2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1349281" y="1339596"/>
            <a:ext cx="369332" cy="12319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rgbClr val="0B4B37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Part one</a:t>
            </a:r>
            <a:endParaRPr lang="zh-CN" altLang="en-US" sz="1200">
              <a:solidFill>
                <a:srgbClr val="0B4B37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GrpSpPr/>
          <p:nvPr/>
        </p:nvGrpSpPr>
        <p:grpSpPr>
          <a:xfrm>
            <a:off x="4778013" y="1430627"/>
            <a:ext cx="3077030" cy="3105102"/>
            <a:chOff x="5395913" y="2724150"/>
            <a:chExt cx="1392238" cy="1404938"/>
          </a:xfrm>
          <a:solidFill>
            <a:schemeClr val="bg1"/>
          </a:solidFill>
        </p:grpSpPr>
        <p:sp>
          <p:nvSpPr>
            <p:cNvPr id="16" name="Freeform 5"/>
            <p:cNvSpPr/>
            <p:nvPr/>
          </p:nvSpPr>
          <p:spPr bwMode="auto">
            <a:xfrm>
              <a:off x="6083300" y="2724150"/>
              <a:ext cx="20638" cy="17463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6121400" y="2732088"/>
              <a:ext cx="22225" cy="9525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6108700" y="2728913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5972175" y="2744788"/>
              <a:ext cx="12700" cy="952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6659563" y="36464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6659563" y="36464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5480050" y="2749550"/>
              <a:ext cx="457200" cy="35560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12"/>
            <p:cNvSpPr/>
            <p:nvPr/>
          </p:nvSpPr>
          <p:spPr bwMode="auto">
            <a:xfrm>
              <a:off x="5942013" y="2749550"/>
              <a:ext cx="12700" cy="17463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13"/>
            <p:cNvSpPr/>
            <p:nvPr/>
          </p:nvSpPr>
          <p:spPr bwMode="auto">
            <a:xfrm>
              <a:off x="5408613" y="3317875"/>
              <a:ext cx="33338" cy="80963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6219825" y="2741613"/>
              <a:ext cx="328613" cy="179388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5395913" y="3009900"/>
              <a:ext cx="1392238" cy="1119188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4990439" y="5019029"/>
            <a:ext cx="2211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TEXT HERE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4511" y="-130404"/>
            <a:ext cx="718313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2214</Words>
  <Application>WPS 演示</Application>
  <PresentationFormat>宽屏</PresentationFormat>
  <Paragraphs>346</Paragraphs>
  <Slides>27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5" baseType="lpstr">
      <vt:lpstr>Arial</vt:lpstr>
      <vt:lpstr>宋体</vt:lpstr>
      <vt:lpstr>Wingdings</vt:lpstr>
      <vt:lpstr>思源黑体 CN Light</vt:lpstr>
      <vt:lpstr>黑体</vt:lpstr>
      <vt:lpstr>叶根友唐楷简08</vt:lpstr>
      <vt:lpstr>楷体</vt:lpstr>
      <vt:lpstr>书体坊米芾体</vt:lpstr>
      <vt:lpstr>思源黑体 CN Regular</vt:lpstr>
      <vt:lpstr>微软雅黑</vt:lpstr>
      <vt:lpstr>Open Sans</vt:lpstr>
      <vt:lpstr>Segoe Print</vt:lpstr>
      <vt:lpstr>Felix Titling</vt:lpstr>
      <vt:lpstr>Gabriola</vt:lpstr>
      <vt:lpstr>微软雅黑 Light</vt:lpstr>
      <vt:lpstr>FontAwesome</vt:lpstr>
      <vt:lpstr>等线</vt:lpstr>
      <vt:lpstr>Arial Unicode MS</vt:lpstr>
      <vt:lpstr>等线 Light</vt:lpstr>
      <vt:lpstr>Microsoft YaHei UI</vt:lpstr>
      <vt:lpstr>Microsoft YaHei UI Light</vt:lpstr>
      <vt:lpstr>Microsoft JhengHei UI</vt:lpstr>
      <vt:lpstr>Microsoft JhengHei</vt:lpstr>
      <vt:lpstr>Segoe UI Black</vt:lpstr>
      <vt:lpstr>Malgun Gothic</vt:lpstr>
      <vt:lpstr>Calibri</vt:lpstr>
      <vt:lpstr>Segoe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BOSSPPT顶尖职业文案</dc:title>
  <dc:creator>顶尖职业文案  |  https://chinappt.taobao.com</dc:creator>
  <dc:description>淘宝店铺名称：BOSSPPT顶尖职业文案
以下网址https://chinappt.taobao.com购买享受店家咨询售后服务，非上述网址购买均属于盗版。
BOSSPPT属于中国合法商标，凡是带有BOSSPPT字样，图样均属于侵权行为，我店发现盗版盗售行为将追究到底！
https://chinappt.taobao.com</dc:description>
  <dc:subject>BOSSPPT顶尖职业文案</dc:subject>
  <cp:lastModifiedBy>南蛮姑娘</cp:lastModifiedBy>
  <cp:revision>17</cp:revision>
  <dcterms:created xsi:type="dcterms:W3CDTF">2017-11-24T01:42:00Z</dcterms:created>
  <dcterms:modified xsi:type="dcterms:W3CDTF">2021-09-13T08:39:39Z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9DB983618BC54E6CBD47FCA2C224C443</vt:lpwstr>
  </property>
</Properties>
</file>