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357" r:id="rId3"/>
    <p:sldId id="358" r:id="rId5"/>
    <p:sldId id="359" r:id="rId6"/>
    <p:sldId id="360" r:id="rId7"/>
    <p:sldId id="363" r:id="rId8"/>
    <p:sldId id="364" r:id="rId9"/>
    <p:sldId id="367" r:id="rId10"/>
    <p:sldId id="380" r:id="rId11"/>
    <p:sldId id="368" r:id="rId12"/>
    <p:sldId id="369" r:id="rId13"/>
    <p:sldId id="379" r:id="rId14"/>
    <p:sldId id="372" r:id="rId15"/>
    <p:sldId id="381" r:id="rId16"/>
    <p:sldId id="362" r:id="rId17"/>
    <p:sldId id="366" r:id="rId18"/>
    <p:sldId id="374" r:id="rId19"/>
    <p:sldId id="377" r:id="rId20"/>
    <p:sldId id="382" r:id="rId21"/>
    <p:sldId id="378" r:id="rId22"/>
    <p:sldId id="371" r:id="rId23"/>
    <p:sldId id="373" r:id="rId24"/>
    <p:sldId id="383" r:id="rId25"/>
  </p:sldIdLst>
  <p:sldSz cx="9144000" cy="514477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9AF"/>
    <a:srgbClr val="BFAF9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76" autoAdjust="0"/>
    <p:restoredTop sz="96139" autoAdjust="0"/>
  </p:normalViewPr>
  <p:slideViewPr>
    <p:cSldViewPr snapToGrid="0">
      <p:cViewPr varScale="1">
        <p:scale>
          <a:sx n="92" d="100"/>
          <a:sy n="92" d="100"/>
        </p:scale>
        <p:origin x="324" y="78"/>
      </p:cViewPr>
      <p:guideLst/>
    </p:cSldViewPr>
  </p:slideViewPr>
  <p:outlineViewPr>
    <p:cViewPr>
      <p:scale>
        <a:sx n="33" d="100"/>
        <a:sy n="33" d="100"/>
      </p:scale>
      <p:origin x="0" y="-5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E9CEE-D03F-4A0E-A18F-1BE87A3ACF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572F7-723F-4852-A642-66CD14FF7F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DD37B-E8F0-46FF-BB7F-9283BB6FDB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67CA7-30D1-48B3-BF62-24E0B73AEF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190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4110" r="28466" b="14110"/>
          <a:stretch>
            <a:fillRect/>
          </a:stretch>
        </p:blipFill>
        <p:spPr>
          <a:xfrm>
            <a:off x="2602923" y="603467"/>
            <a:ext cx="3938154" cy="393815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43" y="977538"/>
            <a:ext cx="2189514" cy="306531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302068" y="726123"/>
            <a:ext cx="2309336" cy="800100"/>
            <a:chOff x="2734" y="1523"/>
            <a:chExt cx="4849" cy="1680"/>
          </a:xfrm>
        </p:grpSpPr>
        <p:sp>
          <p:nvSpPr>
            <p:cNvPr id="11" name="椭圆 10"/>
            <p:cNvSpPr/>
            <p:nvPr/>
          </p:nvSpPr>
          <p:spPr>
            <a:xfrm>
              <a:off x="5933" y="1553"/>
              <a:ext cx="1650" cy="1650"/>
            </a:xfrm>
            <a:prstGeom prst="ellipse">
              <a:avLst/>
            </a:prstGeom>
            <a:blipFill rotWithShape="1">
              <a:blip r:embed="rId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34" y="1523"/>
              <a:ext cx="1650" cy="1650"/>
            </a:xfrm>
            <a:prstGeom prst="ellipse">
              <a:avLst/>
            </a:prstGeom>
            <a:blipFill rotWithShape="1">
              <a:blip r:embed="rId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359218" y="803008"/>
            <a:ext cx="294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6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66912" y="-27781"/>
            <a:ext cx="2357438" cy="5257324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11" y="670461"/>
            <a:ext cx="3860840" cy="38608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33692" y="1792447"/>
            <a:ext cx="3179717" cy="2373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4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90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37148" y="628564"/>
            <a:ext cx="4831421" cy="2765940"/>
            <a:chOff x="-337148" y="628564"/>
            <a:chExt cx="4831421" cy="276594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7148" y="628564"/>
              <a:ext cx="2765940" cy="276594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772846" y="1828800"/>
              <a:ext cx="2721427" cy="151381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106355" y="2007985"/>
              <a:ext cx="2054409" cy="115544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请在此处添加详细描述文本，尽量与标题文本语言风格相符合，语言描述尽量简洁生动。请在此处添加详细描述文本，尽量与标题文本语言风格相符合，语言描述尽量简洁生动。</a:t>
              </a:r>
              <a:endParaRPr lang="zh-CN" altLang="en-US" sz="9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74154" y="562768"/>
            <a:ext cx="3701308" cy="5338408"/>
            <a:chOff x="5474154" y="562768"/>
            <a:chExt cx="3701308" cy="5338408"/>
          </a:xfrm>
        </p:grpSpPr>
        <p:sp>
          <p:nvSpPr>
            <p:cNvPr id="24" name="矩形 23"/>
            <p:cNvSpPr/>
            <p:nvPr/>
          </p:nvSpPr>
          <p:spPr>
            <a:xfrm>
              <a:off x="5474154" y="562768"/>
              <a:ext cx="2721427" cy="435292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807663" y="2368571"/>
              <a:ext cx="2054409" cy="115544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请在此处添加详细描述文本，尽量与标题文本语言风格相符合，语言描述尽量简洁生动。请在此处添加详细描述文本，尽量与标题文本语言风格相符合，语言描述尽量简洁生动。</a:t>
              </a:r>
              <a:endParaRPr lang="zh-CN" altLang="en-US" sz="9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7663" y="827282"/>
              <a:ext cx="2054409" cy="115544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请在此处添加详细描述文本，尽量与标题文本语言风格相符合，语言描述尽量简洁生动。请在此处添加详细描述文本，尽量与标题文本语言风格相符合，语言描述尽量简洁生动。</a:t>
              </a:r>
              <a:endParaRPr lang="zh-CN" altLang="en-US" sz="9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4047" y="3039761"/>
              <a:ext cx="2861415" cy="28614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34854" y="1404873"/>
            <a:ext cx="7580471" cy="2600801"/>
            <a:chOff x="1573" y="2669"/>
            <a:chExt cx="15917" cy="5461"/>
          </a:xfrm>
        </p:grpSpPr>
        <p:sp>
          <p:nvSpPr>
            <p:cNvPr id="4" name="矩形 3"/>
            <p:cNvSpPr/>
            <p:nvPr/>
          </p:nvSpPr>
          <p:spPr>
            <a:xfrm>
              <a:off x="1573" y="2669"/>
              <a:ext cx="3900" cy="5460"/>
            </a:xfrm>
            <a:prstGeom prst="rect">
              <a:avLst/>
            </a:prstGeom>
            <a:blipFill rotWithShape="1">
              <a:blip r:embed="rId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650" y="2669"/>
              <a:ext cx="3900" cy="5460"/>
            </a:xfrm>
            <a:prstGeom prst="rect">
              <a:avLst/>
            </a:prstGeom>
            <a:blipFill rotWithShape="1">
              <a:blip r:embed="rId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3590" y="2670"/>
              <a:ext cx="3900" cy="5460"/>
            </a:xfrm>
            <a:prstGeom prst="rect">
              <a:avLst/>
            </a:prstGeom>
            <a:blipFill rotWithShape="1">
              <a:blip r:embed="rId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200876" y="325597"/>
            <a:ext cx="25269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300" b="1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300" b="1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74713" y="1970658"/>
            <a:ext cx="1396536" cy="14682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75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36261" y="1970658"/>
            <a:ext cx="1396536" cy="14682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75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97809" y="1970658"/>
            <a:ext cx="1396536" cy="14682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75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-354622"/>
            <a:ext cx="2325280" cy="2325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4186" y="2705274"/>
            <a:ext cx="2439814" cy="2439814"/>
          </a:xfrm>
          <a:custGeom>
            <a:avLst/>
            <a:gdLst>
              <a:gd name="connsiteX0" fmla="*/ 722738 w 2439814"/>
              <a:gd name="connsiteY0" fmla="*/ 100556 h 2439814"/>
              <a:gd name="connsiteX1" fmla="*/ 410598 w 2439814"/>
              <a:gd name="connsiteY1" fmla="*/ 559391 h 2439814"/>
              <a:gd name="connsiteX2" fmla="*/ 722738 w 2439814"/>
              <a:gd name="connsiteY2" fmla="*/ 1018226 h 2439814"/>
              <a:gd name="connsiteX3" fmla="*/ 1034878 w 2439814"/>
              <a:gd name="connsiteY3" fmla="*/ 559391 h 2439814"/>
              <a:gd name="connsiteX4" fmla="*/ 722738 w 2439814"/>
              <a:gd name="connsiteY4" fmla="*/ 100556 h 2439814"/>
              <a:gd name="connsiteX5" fmla="*/ 0 w 2439814"/>
              <a:gd name="connsiteY5" fmla="*/ 0 h 2439814"/>
              <a:gd name="connsiteX6" fmla="*/ 2439814 w 2439814"/>
              <a:gd name="connsiteY6" fmla="*/ 0 h 2439814"/>
              <a:gd name="connsiteX7" fmla="*/ 2439814 w 2439814"/>
              <a:gd name="connsiteY7" fmla="*/ 2439814 h 2439814"/>
              <a:gd name="connsiteX8" fmla="*/ 0 w 2439814"/>
              <a:gd name="connsiteY8" fmla="*/ 2439814 h 243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814" h="2439814">
                <a:moveTo>
                  <a:pt x="722738" y="100556"/>
                </a:moveTo>
                <a:cubicBezTo>
                  <a:pt x="550348" y="100556"/>
                  <a:pt x="410598" y="305983"/>
                  <a:pt x="410598" y="559391"/>
                </a:cubicBezTo>
                <a:cubicBezTo>
                  <a:pt x="410598" y="812799"/>
                  <a:pt x="550348" y="1018226"/>
                  <a:pt x="722738" y="1018226"/>
                </a:cubicBezTo>
                <a:cubicBezTo>
                  <a:pt x="895128" y="1018226"/>
                  <a:pt x="1034878" y="812799"/>
                  <a:pt x="1034878" y="559391"/>
                </a:cubicBezTo>
                <a:cubicBezTo>
                  <a:pt x="1034878" y="305983"/>
                  <a:pt x="895128" y="100556"/>
                  <a:pt x="722738" y="100556"/>
                </a:cubicBezTo>
                <a:close/>
                <a:moveTo>
                  <a:pt x="0" y="0"/>
                </a:moveTo>
                <a:lnTo>
                  <a:pt x="2439814" y="0"/>
                </a:lnTo>
                <a:lnTo>
                  <a:pt x="2439814" y="2439814"/>
                </a:lnTo>
                <a:lnTo>
                  <a:pt x="0" y="2439814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190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4110" r="28466" b="14110"/>
          <a:stretch>
            <a:fillRect/>
          </a:stretch>
        </p:blipFill>
        <p:spPr>
          <a:xfrm>
            <a:off x="2602923" y="603467"/>
            <a:ext cx="3938154" cy="393815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16023" y="1456073"/>
            <a:ext cx="1511952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35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叁</a:t>
            </a:r>
            <a:endParaRPr lang="zh-CN" altLang="en-US" sz="1035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95" y="3118066"/>
            <a:ext cx="675410" cy="67541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00676" y="-42068"/>
            <a:ext cx="2142649" cy="5185886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3" y="1029016"/>
            <a:ext cx="6055094" cy="605509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67" y="4121310"/>
            <a:ext cx="1629483" cy="8215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17" y="3849847"/>
            <a:ext cx="1629483" cy="8215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4248835" y="325120"/>
            <a:ext cx="646331" cy="19389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0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90674" y="876618"/>
            <a:ext cx="1223412" cy="32446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80897" y="876618"/>
            <a:ext cx="1223412" cy="32446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  <p:bldP spid="28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0007" y="-25399"/>
            <a:ext cx="2685574" cy="5185886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07"/>
            <a:ext cx="2406910" cy="46286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7" t="9572"/>
          <a:stretch>
            <a:fillRect/>
          </a:stretch>
        </p:blipFill>
        <p:spPr>
          <a:xfrm>
            <a:off x="6789107" y="1565753"/>
            <a:ext cx="2354893" cy="3579335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578079" y="1295718"/>
            <a:ext cx="3629840" cy="3050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382227" y="497999"/>
            <a:ext cx="464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0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93345" y="1129030"/>
            <a:ext cx="9286875" cy="2586038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65" y="2946877"/>
            <a:ext cx="2223135" cy="222313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532" y="-456580"/>
            <a:ext cx="2623583" cy="2623583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454999" y="1429068"/>
            <a:ext cx="3145092" cy="28713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105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990273" y="1429068"/>
            <a:ext cx="464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0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6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043011" y="1137127"/>
            <a:ext cx="3514725" cy="3514725"/>
          </a:xfrm>
          <a:prstGeom prst="ellipse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86" y="35992"/>
            <a:ext cx="5460683" cy="5072627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-137707" y="1137127"/>
            <a:ext cx="4045338" cy="28713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50" b="1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05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175760" y="1137127"/>
            <a:ext cx="464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输入标题</a:t>
            </a:r>
            <a:endParaRPr lang="zh-CN" altLang="en-US" sz="3000" b="1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190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4110" r="28466" b="14110"/>
          <a:stretch>
            <a:fillRect/>
          </a:stretch>
        </p:blipFill>
        <p:spPr>
          <a:xfrm>
            <a:off x="2602923" y="603467"/>
            <a:ext cx="3938154" cy="393815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16023" y="1456073"/>
            <a:ext cx="1511952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35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肆</a:t>
            </a:r>
            <a:endParaRPr lang="zh-CN" altLang="en-US" sz="1035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95" y="3118066"/>
            <a:ext cx="675410" cy="67541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3032" y="726719"/>
            <a:ext cx="2344134" cy="3334770"/>
            <a:chOff x="262037" y="1096168"/>
            <a:chExt cx="2344134" cy="3334770"/>
          </a:xfrm>
        </p:grpSpPr>
        <p:sp>
          <p:nvSpPr>
            <p:cNvPr id="25" name="矩形 24"/>
            <p:cNvSpPr/>
            <p:nvPr/>
          </p:nvSpPr>
          <p:spPr>
            <a:xfrm>
              <a:off x="978354" y="1096168"/>
              <a:ext cx="1627817" cy="3076575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376433" y="1258213"/>
              <a:ext cx="831659" cy="831659"/>
              <a:chOff x="1963334" y="2190000"/>
              <a:chExt cx="1108879" cy="1108879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2040721" y="2193067"/>
                <a:ext cx="1015663" cy="1046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500" dirty="0">
                    <a:solidFill>
                      <a:schemeClr val="bg1"/>
                    </a:solidFill>
                    <a:latin typeface="思源宋体 CN Medium" panose="02020500000000000000" pitchFamily="18" charset="-122"/>
                    <a:ea typeface="思源宋体 CN Medium" panose="02020500000000000000" pitchFamily="18" charset="-122"/>
                  </a:rPr>
                  <a:t>壹</a:t>
                </a:r>
                <a:endParaRPr lang="zh-CN" altLang="en-US" sz="4500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1215181" y="2239897"/>
              <a:ext cx="1154162" cy="17828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0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37" y="2444192"/>
              <a:ext cx="1404858" cy="1986746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3811376" y="726719"/>
            <a:ext cx="1627817" cy="3691651"/>
            <a:chOff x="3720381" y="1096168"/>
            <a:chExt cx="1627817" cy="3691651"/>
          </a:xfrm>
        </p:grpSpPr>
        <p:sp>
          <p:nvSpPr>
            <p:cNvPr id="27" name="矩形 26"/>
            <p:cNvSpPr/>
            <p:nvPr/>
          </p:nvSpPr>
          <p:spPr>
            <a:xfrm>
              <a:off x="3720381" y="1096168"/>
              <a:ext cx="1627817" cy="3076575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118460" y="1229758"/>
              <a:ext cx="831659" cy="831659"/>
              <a:chOff x="1963334" y="2190000"/>
              <a:chExt cx="1108879" cy="1108879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2040721" y="2193067"/>
                <a:ext cx="1015663" cy="1046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500" dirty="0">
                    <a:solidFill>
                      <a:schemeClr val="bg1"/>
                    </a:solidFill>
                    <a:latin typeface="思源宋体 CN Medium" panose="02020500000000000000" pitchFamily="18" charset="-122"/>
                    <a:ea typeface="思源宋体 CN Medium" panose="02020500000000000000" pitchFamily="18" charset="-122"/>
                  </a:rPr>
                  <a:t>贰</a:t>
                </a:r>
                <a:endParaRPr lang="zh-CN" altLang="en-US" sz="4500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3836021" y="2188942"/>
              <a:ext cx="1396536" cy="119930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0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974" y="3285993"/>
              <a:ext cx="1501826" cy="150182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553402" y="726719"/>
            <a:ext cx="2237566" cy="3084745"/>
            <a:chOff x="6462407" y="1096168"/>
            <a:chExt cx="2237566" cy="3084745"/>
          </a:xfrm>
        </p:grpSpPr>
        <p:sp>
          <p:nvSpPr>
            <p:cNvPr id="31" name="矩形 30"/>
            <p:cNvSpPr/>
            <p:nvPr/>
          </p:nvSpPr>
          <p:spPr>
            <a:xfrm>
              <a:off x="6462407" y="1096168"/>
              <a:ext cx="1627817" cy="3076575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860486" y="1258213"/>
              <a:ext cx="831659" cy="831659"/>
              <a:chOff x="1963334" y="2190000"/>
              <a:chExt cx="1108879" cy="1108879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2040721" y="2193067"/>
                <a:ext cx="1015663" cy="1046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500" dirty="0">
                    <a:solidFill>
                      <a:schemeClr val="bg1"/>
                    </a:solidFill>
                    <a:latin typeface="思源宋体 CN Medium" panose="02020500000000000000" pitchFamily="18" charset="-122"/>
                    <a:ea typeface="思源宋体 CN Medium" panose="02020500000000000000" pitchFamily="18" charset="-122"/>
                  </a:rPr>
                  <a:t>叁</a:t>
                </a:r>
                <a:endParaRPr lang="zh-CN" altLang="en-US" sz="4500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6699234" y="2239898"/>
              <a:ext cx="1154162" cy="151002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0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5646">
              <a:off x="7213275" y="2694215"/>
              <a:ext cx="1486698" cy="1486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58974" y="529807"/>
            <a:ext cx="2034045" cy="2034045"/>
          </a:xfrm>
          <a:custGeom>
            <a:avLst/>
            <a:gdLst>
              <a:gd name="connsiteX0" fmla="*/ 2712060 w 2712060"/>
              <a:gd name="connsiteY0" fmla="*/ 0 h 2712060"/>
              <a:gd name="connsiteX1" fmla="*/ 1137421 w 2712060"/>
              <a:gd name="connsiteY1" fmla="*/ 0 h 2712060"/>
              <a:gd name="connsiteX2" fmla="*/ 1146880 w 2712060"/>
              <a:gd name="connsiteY2" fmla="*/ 39152 h 2712060"/>
              <a:gd name="connsiteX3" fmla="*/ 1212001 w 2712060"/>
              <a:gd name="connsiteY3" fmla="*/ 544653 h 2712060"/>
              <a:gd name="connsiteX4" fmla="*/ 1046630 w 2712060"/>
              <a:gd name="connsiteY4" fmla="*/ 1031036 h 2712060"/>
              <a:gd name="connsiteX5" fmla="*/ 341375 w 2712060"/>
              <a:gd name="connsiteY5" fmla="*/ 1269364 h 2712060"/>
              <a:gd name="connsiteX6" fmla="*/ 47645 w 2712060"/>
              <a:gd name="connsiteY6" fmla="*/ 1281676 h 2712060"/>
              <a:gd name="connsiteX7" fmla="*/ 0 w 2712060"/>
              <a:gd name="connsiteY7" fmla="*/ 1282203 h 2712060"/>
              <a:gd name="connsiteX8" fmla="*/ 0 w 2712060"/>
              <a:gd name="connsiteY8" fmla="*/ 2712060 h 2712060"/>
              <a:gd name="connsiteX9" fmla="*/ 2712060 w 2712060"/>
              <a:gd name="connsiteY9" fmla="*/ 2712060 h 271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12060" h="2712060">
                <a:moveTo>
                  <a:pt x="2712060" y="0"/>
                </a:moveTo>
                <a:lnTo>
                  <a:pt x="1137421" y="0"/>
                </a:lnTo>
                <a:lnTo>
                  <a:pt x="1146880" y="39152"/>
                </a:lnTo>
                <a:cubicBezTo>
                  <a:pt x="1183945" y="206148"/>
                  <a:pt x="1215547" y="417991"/>
                  <a:pt x="1212001" y="544653"/>
                </a:cubicBezTo>
                <a:cubicBezTo>
                  <a:pt x="1206327" y="747312"/>
                  <a:pt x="1191734" y="910251"/>
                  <a:pt x="1046630" y="1031036"/>
                </a:cubicBezTo>
                <a:cubicBezTo>
                  <a:pt x="901526" y="1151821"/>
                  <a:pt x="651849" y="1253962"/>
                  <a:pt x="341375" y="1269364"/>
                </a:cubicBezTo>
                <a:cubicBezTo>
                  <a:pt x="263756" y="1273215"/>
                  <a:pt x="160653" y="1278737"/>
                  <a:pt x="47645" y="1281676"/>
                </a:cubicBezTo>
                <a:lnTo>
                  <a:pt x="0" y="1282203"/>
                </a:lnTo>
                <a:lnTo>
                  <a:pt x="0" y="2712060"/>
                </a:lnTo>
                <a:lnTo>
                  <a:pt x="2712060" y="2712060"/>
                </a:lnTo>
                <a:close/>
              </a:path>
            </a:pathLst>
          </a:custGeom>
        </p:spPr>
      </p:pic>
      <p:grpSp>
        <p:nvGrpSpPr>
          <p:cNvPr id="18" name="组合 17"/>
          <p:cNvGrpSpPr/>
          <p:nvPr/>
        </p:nvGrpSpPr>
        <p:grpSpPr>
          <a:xfrm>
            <a:off x="4151168" y="795"/>
            <a:ext cx="841664" cy="4468091"/>
            <a:chOff x="5826384" y="1"/>
            <a:chExt cx="1122218" cy="59574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08" r="44854" b="45155"/>
            <a:stretch>
              <a:fillRect/>
            </a:stretch>
          </p:blipFill>
          <p:spPr>
            <a:xfrm rot="5400000">
              <a:off x="3408766" y="2417619"/>
              <a:ext cx="5957454" cy="1122218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5970462" y="473586"/>
              <a:ext cx="861775" cy="3112792"/>
              <a:chOff x="5970462" y="473586"/>
              <a:chExt cx="861775" cy="3112792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5970462" y="473586"/>
                <a:ext cx="861775" cy="1600439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zh-CN" altLang="en-US" sz="3600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目</a:t>
                </a:r>
                <a:endParaRPr lang="en-US" altLang="zh-CN" sz="3600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  <a:p>
                <a:pPr algn="ctr"/>
                <a:r>
                  <a:rPr lang="zh-CN" altLang="en-US" sz="3600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录</a:t>
                </a:r>
                <a:endParaRPr lang="zh-CN" altLang="en-US" sz="3600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6079718" y="2187277"/>
                <a:ext cx="553997" cy="1399101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sz="1500" b="1" dirty="0">
                    <a:latin typeface="Century Gothic" panose="020B0502020202020204" pitchFamily="34" charset="0"/>
                  </a:rPr>
                  <a:t>CONTENT</a:t>
                </a:r>
                <a:r>
                  <a:rPr lang="en-US" altLang="zh-CN" sz="1500" b="1" dirty="0">
                    <a:latin typeface="Century Gothic" panose="020B0502020202020204" pitchFamily="34" charset="0"/>
                  </a:rPr>
                  <a:t>S</a:t>
                </a:r>
                <a:endParaRPr lang="zh-CN" altLang="en-US" sz="1500" b="1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45" y="2596277"/>
            <a:ext cx="2227797" cy="2227797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461640" y="977307"/>
            <a:ext cx="1446606" cy="1446606"/>
            <a:chOff x="2246977" y="1207020"/>
            <a:chExt cx="1928808" cy="192880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125" r="21875" b="3125"/>
            <a:stretch>
              <a:fillRect/>
            </a:stretch>
          </p:blipFill>
          <p:spPr>
            <a:xfrm>
              <a:off x="2246977" y="1207020"/>
              <a:ext cx="1928808" cy="192880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2665078" y="1602037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950" dirty="0">
                  <a:gradFill>
                    <a:gsLst>
                      <a:gs pos="0">
                        <a:srgbClr val="8D7048"/>
                      </a:gs>
                      <a:gs pos="68000">
                        <a:srgbClr val="E1C598"/>
                      </a:gs>
                      <a:gs pos="100000">
                        <a:srgbClr val="8C6E47"/>
                      </a:gs>
                    </a:gsLst>
                    <a:lin ang="5400000" scaled="1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壹</a:t>
              </a:r>
              <a:endParaRPr lang="zh-CN" altLang="en-US" sz="4950" dirty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241806" y="977307"/>
            <a:ext cx="1446606" cy="1446606"/>
            <a:chOff x="2246977" y="3722172"/>
            <a:chExt cx="1928808" cy="192880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125" r="21875" b="3125"/>
            <a:stretch>
              <a:fillRect/>
            </a:stretch>
          </p:blipFill>
          <p:spPr>
            <a:xfrm>
              <a:off x="2246977" y="3722172"/>
              <a:ext cx="1928808" cy="192880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665078" y="4117189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950" dirty="0">
                  <a:gradFill>
                    <a:gsLst>
                      <a:gs pos="0">
                        <a:srgbClr val="8D7048"/>
                      </a:gs>
                      <a:gs pos="68000">
                        <a:srgbClr val="E1C598"/>
                      </a:gs>
                      <a:gs pos="100000">
                        <a:srgbClr val="8C6E47"/>
                      </a:gs>
                    </a:gsLst>
                    <a:lin ang="5400000" scaled="1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贰</a:t>
              </a:r>
              <a:endParaRPr lang="zh-CN" altLang="en-US" sz="4950" dirty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642968" y="977307"/>
            <a:ext cx="1446606" cy="1446606"/>
            <a:chOff x="8016215" y="1207020"/>
            <a:chExt cx="1928808" cy="192880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125" r="21875" b="3125"/>
            <a:stretch>
              <a:fillRect/>
            </a:stretch>
          </p:blipFill>
          <p:spPr>
            <a:xfrm>
              <a:off x="8016215" y="1207020"/>
              <a:ext cx="1928808" cy="1928808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8434316" y="1602037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950" dirty="0">
                  <a:gradFill>
                    <a:gsLst>
                      <a:gs pos="0">
                        <a:srgbClr val="8D7048"/>
                      </a:gs>
                      <a:gs pos="68000">
                        <a:srgbClr val="E1C598"/>
                      </a:gs>
                      <a:gs pos="100000">
                        <a:srgbClr val="8C6E47"/>
                      </a:gs>
                    </a:gsLst>
                    <a:lin ang="5400000" scaled="1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叁</a:t>
              </a:r>
              <a:endParaRPr lang="zh-CN" altLang="en-US" sz="4950" dirty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454306" y="977307"/>
            <a:ext cx="1446606" cy="1446606"/>
            <a:chOff x="8016215" y="3722172"/>
            <a:chExt cx="1928808" cy="1928808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125" r="21875" b="3125"/>
            <a:stretch>
              <a:fillRect/>
            </a:stretch>
          </p:blipFill>
          <p:spPr>
            <a:xfrm>
              <a:off x="8016215" y="3722172"/>
              <a:ext cx="1928808" cy="1928808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8434316" y="4117189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950" dirty="0">
                  <a:gradFill>
                    <a:gsLst>
                      <a:gs pos="0">
                        <a:srgbClr val="8D7048"/>
                      </a:gs>
                      <a:gs pos="68000">
                        <a:srgbClr val="E1C598"/>
                      </a:gs>
                      <a:gs pos="100000">
                        <a:srgbClr val="8C6E47"/>
                      </a:gs>
                    </a:gsLst>
                    <a:lin ang="5400000" scaled="1"/>
                  </a:gra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肆</a:t>
              </a:r>
              <a:endParaRPr lang="zh-CN" altLang="en-US" sz="4950" dirty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877167" y="2423913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输入标题</a:t>
            </a:r>
            <a:endParaRPr lang="zh-CN" altLang="en-US" sz="280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869833" y="2423913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输入标题</a:t>
            </a:r>
            <a:endParaRPr lang="zh-CN" altLang="en-US" sz="280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657333" y="2423913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输入标题</a:t>
            </a:r>
            <a:endParaRPr lang="zh-CN" altLang="en-US" sz="280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058495" y="2423913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输入标题</a:t>
            </a:r>
            <a:endParaRPr lang="zh-CN" altLang="en-US" sz="280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60007" y="1115219"/>
            <a:ext cx="9220676" cy="2914650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5" name="图片 4" descr="5a094962eca1e"/>
          <p:cNvPicPr>
            <a:picLocks noChangeAspect="1"/>
          </p:cNvPicPr>
          <p:nvPr/>
        </p:nvPicPr>
        <p:blipFill>
          <a:blip r:embed="rId2"/>
          <a:srcRect b="3324"/>
          <a:stretch>
            <a:fillRect/>
          </a:stretch>
        </p:blipFill>
        <p:spPr>
          <a:xfrm>
            <a:off x="-60007" y="-25399"/>
            <a:ext cx="5157311" cy="4985861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5094893" y="1803748"/>
            <a:ext cx="3629840" cy="28966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47223" y="1329532"/>
            <a:ext cx="464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0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3144033" cy="5145088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8467" cy="517001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869187" y="667068"/>
            <a:ext cx="2123658" cy="19102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120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027236" y="667068"/>
            <a:ext cx="464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2400" b="1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3747" y="2899728"/>
            <a:ext cx="2123658" cy="19102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120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12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81796" y="2899728"/>
            <a:ext cx="464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/>
      <p:bldP spid="43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190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4110" r="28466" b="14110"/>
          <a:stretch>
            <a:fillRect/>
          </a:stretch>
        </p:blipFill>
        <p:spPr>
          <a:xfrm>
            <a:off x="2602923" y="603467"/>
            <a:ext cx="3938154" cy="393815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43" y="977538"/>
            <a:ext cx="2189514" cy="306531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190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4110" r="28466" b="14110"/>
          <a:stretch>
            <a:fillRect/>
          </a:stretch>
        </p:blipFill>
        <p:spPr>
          <a:xfrm>
            <a:off x="2602923" y="603467"/>
            <a:ext cx="3938154" cy="393815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16023" y="1456073"/>
            <a:ext cx="1511952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350" dirty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壹</a:t>
            </a:r>
            <a:endParaRPr lang="zh-CN" altLang="en-US" sz="1035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95" y="3118066"/>
            <a:ext cx="675410" cy="67541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1272063" y="-809783"/>
            <a:ext cx="5601176" cy="5601176"/>
          </a:xfrm>
          <a:prstGeom prst="ellipse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7469" y="-1147697"/>
            <a:ext cx="5535531" cy="553553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308759" y="1222852"/>
            <a:ext cx="2614613" cy="257175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62717" y="1927225"/>
            <a:ext cx="3179717" cy="2373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45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841682" y="1010921"/>
            <a:ext cx="21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600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60007" y="787559"/>
            <a:ext cx="9220676" cy="3569018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2208" y="1693387"/>
            <a:ext cx="3179717" cy="2373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7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7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4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90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352074" y="986632"/>
            <a:ext cx="21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6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17" y="531307"/>
            <a:ext cx="4638760" cy="411343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5938" y="172309"/>
            <a:ext cx="4800472" cy="48004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7187" y="172308"/>
            <a:ext cx="4800471" cy="48004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22771" y="-25399"/>
            <a:ext cx="2898458" cy="5185886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63563" y="1758633"/>
            <a:ext cx="2400657" cy="18366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1200" b="1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00400" y="668497"/>
            <a:ext cx="25269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3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3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1131268" y="3007838"/>
            <a:ext cx="2043589" cy="20435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 flipH="1">
            <a:off x="6049501" y="3007838"/>
            <a:ext cx="2043589" cy="2043589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790511" y="1915795"/>
            <a:ext cx="2650762" cy="3091920"/>
            <a:chOff x="11756" y="871"/>
            <a:chExt cx="8365" cy="9755"/>
          </a:xfrm>
        </p:grpSpPr>
        <p:sp>
          <p:nvSpPr>
            <p:cNvPr id="6" name="椭圆 5"/>
            <p:cNvSpPr/>
            <p:nvPr/>
          </p:nvSpPr>
          <p:spPr>
            <a:xfrm>
              <a:off x="12397" y="871"/>
              <a:ext cx="6148" cy="6094"/>
            </a:xfrm>
            <a:prstGeom prst="ellipse">
              <a:avLst/>
            </a:prstGeom>
            <a:blipFill rotWithShape="1">
              <a:blip r:embed="rId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6" y="2263"/>
              <a:ext cx="8365" cy="8363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-1128712" y="-764539"/>
            <a:ext cx="3900011" cy="3900011"/>
          </a:xfrm>
          <a:prstGeom prst="ellipse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04" y="60325"/>
            <a:ext cx="3271838" cy="327183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396949" y="588487"/>
            <a:ext cx="1800493" cy="18154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53924" y="2774474"/>
            <a:ext cx="1800493" cy="18154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b="1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200" b="1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1200" b="1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326029" y="588487"/>
            <a:ext cx="464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2400" b="1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97292" y="2774474"/>
            <a:ext cx="464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  <p:bldP spid="11" grpId="0"/>
      <p:bldP spid="4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190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4110" r="28466" b="14110"/>
          <a:stretch>
            <a:fillRect/>
          </a:stretch>
        </p:blipFill>
        <p:spPr>
          <a:xfrm>
            <a:off x="2602923" y="603467"/>
            <a:ext cx="3938154" cy="393815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16023" y="1456073"/>
            <a:ext cx="1511952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350" dirty="0" smtClean="0">
                <a:gradFill>
                  <a:gsLst>
                    <a:gs pos="0">
                      <a:srgbClr val="8D7048"/>
                    </a:gs>
                    <a:gs pos="68000">
                      <a:srgbClr val="E1C598"/>
                    </a:gs>
                    <a:gs pos="100000">
                      <a:srgbClr val="8C6E47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贰</a:t>
            </a:r>
            <a:endParaRPr lang="zh-CN" altLang="en-US" sz="10350" dirty="0">
              <a:gradFill>
                <a:gsLst>
                  <a:gs pos="0">
                    <a:srgbClr val="8D7048"/>
                  </a:gs>
                  <a:gs pos="68000">
                    <a:srgbClr val="E1C598"/>
                  </a:gs>
                  <a:gs pos="100000">
                    <a:srgbClr val="8C6E47"/>
                  </a:gs>
                </a:gsLst>
                <a:lin ang="5400000" scaled="1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95" y="3118066"/>
            <a:ext cx="675410" cy="67541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0008" y="1741515"/>
            <a:ext cx="9220200" cy="2540816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31" y="-630194"/>
            <a:ext cx="4282331" cy="428233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965883" y="1956099"/>
            <a:ext cx="4530086" cy="21116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输入</a:t>
            </a: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90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525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需要编辑的内容，内容可以简洁表达，使用关键词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050" spc="75" dirty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需要编辑的内容，内容可以简洁表达</a:t>
            </a:r>
            <a:r>
              <a:rPr lang="zh-CN" altLang="en-US" sz="1050" spc="75" dirty="0" smtClean="0">
                <a:solidFill>
                  <a:schemeClr val="bg1"/>
                </a:solidFill>
                <a:latin typeface="Century Gothic" panose="020B0502020202020204" pitchFamily="34" charset="0"/>
                <a:ea typeface="思源黑体 CN Normal" panose="020B0400000000000000" pitchFamily="34" charset="-122"/>
                <a:sym typeface="Century Gothic" panose="020B0502020202020204" pitchFamily="34" charset="0"/>
              </a:rPr>
              <a:t>，</a:t>
            </a:r>
            <a:endParaRPr lang="zh-CN" altLang="en-US" sz="1050" spc="75" dirty="0">
              <a:solidFill>
                <a:schemeClr val="bg1"/>
              </a:solidFill>
              <a:latin typeface="Century Gothic" panose="020B0502020202020204" pitchFamily="34" charset="0"/>
              <a:ea typeface="思源黑体 CN Normal" panose="020B0400000000000000" pitchFamily="34" charset="-122"/>
              <a:sym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6692" y="2042427"/>
            <a:ext cx="464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  <a:sym typeface="Century Gothic" panose="020B0502020202020204" pitchFamily="34" charset="0"/>
              </a:rPr>
              <a:t>输入标题</a:t>
            </a:r>
            <a:endParaRPr lang="zh-CN" altLang="en-US" sz="3000" b="1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8" grpId="0"/>
      <p:bldP spid="29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2442</Words>
  <Application>WPS 演示</Application>
  <PresentationFormat>自定义</PresentationFormat>
  <Paragraphs>236</Paragraphs>
  <Slides>22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思源宋体 CN Heavy</vt:lpstr>
      <vt:lpstr>Century Gothic</vt:lpstr>
      <vt:lpstr>思源黑体 CN Normal</vt:lpstr>
      <vt:lpstr>黑体</vt:lpstr>
      <vt:lpstr>思源宋体 CN Medium</vt:lpstr>
      <vt:lpstr>微软雅黑</vt:lpstr>
      <vt:lpstr>等线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2019-04-22T13:33:00Z</dcterms:created>
  <dcterms:modified xsi:type="dcterms:W3CDTF">2021-09-07T03:49:16Z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26C12F16D11B4254ACF14F69AA850746</vt:lpwstr>
  </property>
</Properties>
</file>