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4" r:id="rId3"/>
    <p:sldId id="263" r:id="rId5"/>
    <p:sldId id="350" r:id="rId6"/>
    <p:sldId id="257" r:id="rId7"/>
    <p:sldId id="258" r:id="rId8"/>
    <p:sldId id="351" r:id="rId9"/>
    <p:sldId id="352" r:id="rId10"/>
    <p:sldId id="354" r:id="rId11"/>
    <p:sldId id="335" r:id="rId12"/>
    <p:sldId id="266" r:id="rId13"/>
    <p:sldId id="355" r:id="rId14"/>
    <p:sldId id="356" r:id="rId15"/>
    <p:sldId id="346" r:id="rId16"/>
    <p:sldId id="347" r:id="rId17"/>
    <p:sldId id="357" r:id="rId18"/>
    <p:sldId id="359" r:id="rId19"/>
    <p:sldId id="361" r:id="rId20"/>
    <p:sldId id="360" r:id="rId21"/>
    <p:sldId id="362" r:id="rId22"/>
    <p:sldId id="363" r:id="rId23"/>
    <p:sldId id="365" r:id="rId24"/>
    <p:sldId id="364" r:id="rId25"/>
    <p:sldId id="366" r:id="rId26"/>
    <p:sldId id="367" r:id="rId27"/>
    <p:sldId id="368" r:id="rId28"/>
    <p:sldId id="370" r:id="rId29"/>
    <p:sldId id="369" r:id="rId30"/>
    <p:sldId id="373" r:id="rId31"/>
    <p:sldId id="375" r:id="rId32"/>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657284"/>
    <a:srgbClr val="82E6CB"/>
    <a:srgbClr val="F6F6F6"/>
    <a:srgbClr val="F8F9F8"/>
    <a:srgbClr val="5A5A5D"/>
    <a:srgbClr val="50504F"/>
    <a:srgbClr val="5C585D"/>
    <a:srgbClr val="545858"/>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47" autoAdjust="0"/>
  </p:normalViewPr>
  <p:slideViewPr>
    <p:cSldViewPr snapToGrid="0" showGuides="1">
      <p:cViewPr varScale="1">
        <p:scale>
          <a:sx n="85" d="100"/>
          <a:sy n="85" d="100"/>
        </p:scale>
        <p:origin x="252" y="6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7.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gradFill>
                <a:gsLst>
                  <a:gs pos="0">
                    <a:schemeClr val="accent1"/>
                  </a:gs>
                  <a:gs pos="100000">
                    <a:schemeClr val="accent2"/>
                  </a:gs>
                </a:gsLst>
                <a:lin ang="5400000" scaled="1"/>
              </a:gra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gradFill>
                <a:gsLst>
                  <a:gs pos="0">
                    <a:schemeClr val="accent1"/>
                  </a:gs>
                  <a:gs pos="100000">
                    <a:schemeClr val="accent2"/>
                  </a:gs>
                </a:gsLst>
                <a:lin ang="5400000" scaled="1"/>
              </a:gra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gradFill>
                <a:gsLst>
                  <a:gs pos="0">
                    <a:schemeClr val="accent1"/>
                  </a:gs>
                  <a:gs pos="100000">
                    <a:schemeClr val="accent2"/>
                  </a:gs>
                </a:gsLst>
                <a:lin ang="5400000" scaled="1"/>
              </a:gra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gradFill>
                <a:gsLst>
                  <a:gs pos="0">
                    <a:schemeClr val="accent1"/>
                  </a:gs>
                  <a:gs pos="100000">
                    <a:schemeClr val="accent2"/>
                  </a:gs>
                </a:gsLst>
                <a:lin ang="5400000" scaled="1"/>
              </a:gra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AF661-9489-4C43-9D90-84E573BD087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77E16-3478-4C8B-ACE0-E64617C3F1B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FCFA9-D72B-462E-BED0-73FB781C9AAC}"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p>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Image Holder">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91350" cy="6858000"/>
          </a:xfrm>
          <a:prstGeom prst="rect">
            <a:avLst/>
          </a:prstGeom>
        </p:spPr>
        <p:txBody>
          <a:bodyPr/>
          <a:lstStyle/>
          <a:p>
            <a:endParaRPr lang="id-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89316" y="576775"/>
            <a:ext cx="2715065" cy="2844312"/>
          </a:xfrm>
          <a:prstGeom prst="rect">
            <a:avLst/>
          </a:prstGeom>
        </p:spPr>
        <p:txBody>
          <a:bodyPr/>
          <a:lstStyle/>
          <a:p>
            <a:endParaRPr lang="id-ID"/>
          </a:p>
        </p:txBody>
      </p:sp>
      <p:sp>
        <p:nvSpPr>
          <p:cNvPr id="3" name="Picture Placeholder 7"/>
          <p:cNvSpPr>
            <a:spLocks noGrp="1"/>
          </p:cNvSpPr>
          <p:nvPr>
            <p:ph type="pic" sz="quarter" idx="15"/>
          </p:nvPr>
        </p:nvSpPr>
        <p:spPr>
          <a:xfrm>
            <a:off x="689316" y="3605725"/>
            <a:ext cx="2715065" cy="2844312"/>
          </a:xfrm>
          <a:prstGeom prst="rect">
            <a:avLst/>
          </a:prstGeom>
        </p:spPr>
        <p:txBody>
          <a:bodyPr/>
          <a:lstStyle/>
          <a:p>
            <a:endParaRPr lang="id-ID"/>
          </a:p>
        </p:txBody>
      </p:sp>
      <p:sp>
        <p:nvSpPr>
          <p:cNvPr id="4" name="Picture Placeholder 3"/>
          <p:cNvSpPr>
            <a:spLocks noGrp="1"/>
          </p:cNvSpPr>
          <p:nvPr>
            <p:ph type="pic" sz="quarter" idx="16"/>
          </p:nvPr>
        </p:nvSpPr>
        <p:spPr>
          <a:xfrm>
            <a:off x="3587261" y="576775"/>
            <a:ext cx="3137096" cy="5873750"/>
          </a:xfrm>
          <a:prstGeom prst="rect">
            <a:avLst/>
          </a:prstGeom>
        </p:spPr>
        <p:txBody>
          <a:bodyPr/>
          <a:lstStyle/>
          <a:p>
            <a:endParaRPr lang="id-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Members">
    <p:spTree>
      <p:nvGrpSpPr>
        <p:cNvPr id="1" name=""/>
        <p:cNvGrpSpPr/>
        <p:nvPr/>
      </p:nvGrpSpPr>
      <p:grpSpPr>
        <a:xfrm>
          <a:off x="0" y="0"/>
          <a:ext cx="0" cy="0"/>
          <a:chOff x="0" y="0"/>
          <a:chExt cx="0" cy="0"/>
        </a:xfrm>
      </p:grpSpPr>
      <p:sp>
        <p:nvSpPr>
          <p:cNvPr id="12" name="Slide Number Placeholder 5"/>
          <p:cNvSpPr txBox="1"/>
          <p:nvPr userDrawn="1"/>
        </p:nvSpPr>
        <p:spPr>
          <a:xfrm>
            <a:off x="11471564" y="327460"/>
            <a:ext cx="431078" cy="389083"/>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lumMod val="50000"/>
                  </a:schemeClr>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Picture Placeholder 13"/>
          <p:cNvSpPr>
            <a:spLocks noGrp="1"/>
          </p:cNvSpPr>
          <p:nvPr>
            <p:ph type="pic" sz="quarter" idx="19"/>
          </p:nvPr>
        </p:nvSpPr>
        <p:spPr>
          <a:xfrm>
            <a:off x="2311870" y="2322575"/>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5" name="Picture Placeholder 13"/>
          <p:cNvSpPr>
            <a:spLocks noGrp="1"/>
          </p:cNvSpPr>
          <p:nvPr>
            <p:ph type="pic" sz="quarter" idx="20"/>
          </p:nvPr>
        </p:nvSpPr>
        <p:spPr>
          <a:xfrm>
            <a:off x="5106886" y="2322573"/>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6" name="Picture Placeholder 13"/>
          <p:cNvSpPr>
            <a:spLocks noGrp="1"/>
          </p:cNvSpPr>
          <p:nvPr>
            <p:ph type="pic" sz="quarter" idx="21"/>
          </p:nvPr>
        </p:nvSpPr>
        <p:spPr>
          <a:xfrm>
            <a:off x="7901902" y="2322574"/>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 Work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713634" y="2747710"/>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4" name="Picture Placeholder 13"/>
          <p:cNvSpPr>
            <a:spLocks noGrp="1"/>
          </p:cNvSpPr>
          <p:nvPr>
            <p:ph type="pic" sz="quarter" idx="15"/>
          </p:nvPr>
        </p:nvSpPr>
        <p:spPr>
          <a:xfrm>
            <a:off x="4181336" y="2769784"/>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6" name="Picture Placeholder 15"/>
          <p:cNvSpPr>
            <a:spLocks noGrp="1"/>
          </p:cNvSpPr>
          <p:nvPr>
            <p:ph type="pic" sz="quarter" idx="16"/>
          </p:nvPr>
        </p:nvSpPr>
        <p:spPr>
          <a:xfrm>
            <a:off x="6597987" y="2705134"/>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9" name="Picture Placeholder 18"/>
          <p:cNvSpPr>
            <a:spLocks noGrp="1"/>
          </p:cNvSpPr>
          <p:nvPr>
            <p:ph type="pic" sz="quarter" idx="17"/>
          </p:nvPr>
        </p:nvSpPr>
        <p:spPr>
          <a:xfrm>
            <a:off x="9015544" y="2688889"/>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ny Slide">
    <p:spTree>
      <p:nvGrpSpPr>
        <p:cNvPr id="1" name=""/>
        <p:cNvGrpSpPr/>
        <p:nvPr/>
      </p:nvGrpSpPr>
      <p:grpSpPr>
        <a:xfrm>
          <a:off x="0" y="0"/>
          <a:ext cx="0" cy="0"/>
          <a:chOff x="0" y="0"/>
          <a:chExt cx="0" cy="0"/>
        </a:xfrm>
      </p:grpSpPr>
      <p:sp>
        <p:nvSpPr>
          <p:cNvPr id="3" name="Picture Placeholder 7"/>
          <p:cNvSpPr>
            <a:spLocks noGrp="1"/>
          </p:cNvSpPr>
          <p:nvPr>
            <p:ph type="pic" sz="quarter" idx="15"/>
          </p:nvPr>
        </p:nvSpPr>
        <p:spPr>
          <a:xfrm>
            <a:off x="4168726"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
        <p:nvSpPr>
          <p:cNvPr id="4" name="Picture Placeholder 7"/>
          <p:cNvSpPr>
            <a:spLocks noGrp="1"/>
          </p:cNvSpPr>
          <p:nvPr>
            <p:ph type="pic" sz="quarter" idx="16"/>
          </p:nvPr>
        </p:nvSpPr>
        <p:spPr>
          <a:xfrm>
            <a:off x="8337452"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
        <p:nvSpPr>
          <p:cNvPr id="5" name="Picture Placeholder 7"/>
          <p:cNvSpPr>
            <a:spLocks noGrp="1"/>
          </p:cNvSpPr>
          <p:nvPr>
            <p:ph type="pic" sz="quarter" idx="17"/>
          </p:nvPr>
        </p:nvSpPr>
        <p:spPr>
          <a:xfrm>
            <a:off x="0"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der Slide">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1" y="3418449"/>
            <a:ext cx="6128826" cy="3439551"/>
          </a:xfrm>
          <a:prstGeom prst="rect">
            <a:avLst/>
          </a:prstGeom>
        </p:spPr>
        <p:txBody>
          <a:bodyPr/>
          <a:lstStyle/>
          <a:p>
            <a:endParaRPr lang="id-ID"/>
          </a:p>
        </p:txBody>
      </p:sp>
      <p:sp>
        <p:nvSpPr>
          <p:cNvPr id="3" name="Picture Placeholder 5"/>
          <p:cNvSpPr>
            <a:spLocks noGrp="1"/>
          </p:cNvSpPr>
          <p:nvPr>
            <p:ph type="pic" sz="quarter" idx="15"/>
          </p:nvPr>
        </p:nvSpPr>
        <p:spPr>
          <a:xfrm>
            <a:off x="6128825" y="-1"/>
            <a:ext cx="6063175" cy="3418449"/>
          </a:xfrm>
          <a:prstGeom prst="rect">
            <a:avLst/>
          </a:prstGeom>
        </p:spPr>
        <p:txBody>
          <a:bodyPr/>
          <a:lstStyle/>
          <a:p>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alysi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530351" y="2139953"/>
            <a:ext cx="9089136" cy="2276856"/>
          </a:xfrm>
          <a:prstGeom prst="rect">
            <a:avLst/>
          </a:prstGeom>
          <a:solidFill>
            <a:schemeClr val="bg1">
              <a:lumMod val="50000"/>
            </a:schemeClr>
          </a:solidFill>
        </p:spPr>
        <p:txBody>
          <a:bodyPr/>
          <a:lstStyle/>
          <a:p>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6" name="Picture Placeholder 15"/>
          <p:cNvSpPr>
            <a:spLocks noGrp="1"/>
          </p:cNvSpPr>
          <p:nvPr>
            <p:ph type="pic" sz="quarter" idx="31"/>
          </p:nvPr>
        </p:nvSpPr>
        <p:spPr>
          <a:xfrm>
            <a:off x="34747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8" name="Picture Placeholder 15"/>
          <p:cNvSpPr>
            <a:spLocks noGrp="1"/>
          </p:cNvSpPr>
          <p:nvPr>
            <p:ph type="pic" sz="quarter" idx="32"/>
          </p:nvPr>
        </p:nvSpPr>
        <p:spPr>
          <a:xfrm>
            <a:off x="4242816" y="559144"/>
            <a:ext cx="3730752" cy="5549556"/>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3" name="Picture Placeholder 15"/>
          <p:cNvSpPr>
            <a:spLocks noGrp="1"/>
          </p:cNvSpPr>
          <p:nvPr>
            <p:ph type="pic" sz="quarter" idx="33"/>
          </p:nvPr>
        </p:nvSpPr>
        <p:spPr>
          <a:xfrm>
            <a:off x="821131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ortfolio_02&amp;team">
    <p:spTree>
      <p:nvGrpSpPr>
        <p:cNvPr id="1" name=""/>
        <p:cNvGrpSpPr/>
        <p:nvPr/>
      </p:nvGrpSpPr>
      <p:grpSpPr>
        <a:xfrm>
          <a:off x="0" y="0"/>
          <a:ext cx="0" cy="0"/>
          <a:chOff x="0" y="0"/>
          <a:chExt cx="0" cy="0"/>
        </a:xfrm>
      </p:grpSpPr>
      <p:sp>
        <p:nvSpPr>
          <p:cNvPr id="6" name="Picture Placeholder 2"/>
          <p:cNvSpPr>
            <a:spLocks noGrp="1"/>
          </p:cNvSpPr>
          <p:nvPr>
            <p:ph type="pic" sz="quarter" idx="34"/>
          </p:nvPr>
        </p:nvSpPr>
        <p:spPr>
          <a:xfrm>
            <a:off x="8257732" y="928467"/>
            <a:ext cx="2883877" cy="5148775"/>
          </a:xfrm>
          <a:prstGeom prst="rect">
            <a:avLst/>
          </a:prstGeom>
        </p:spPr>
        <p:txBody>
          <a:bodyPr/>
          <a:lstStyle/>
          <a:p>
            <a:endParaRPr lang="id-ID"/>
          </a:p>
        </p:txBody>
      </p:sp>
      <p:sp>
        <p:nvSpPr>
          <p:cNvPr id="7" name="Picture Placeholder 2"/>
          <p:cNvSpPr>
            <a:spLocks noGrp="1"/>
          </p:cNvSpPr>
          <p:nvPr>
            <p:ph type="pic" sz="quarter" idx="35"/>
          </p:nvPr>
        </p:nvSpPr>
        <p:spPr>
          <a:xfrm>
            <a:off x="4745498" y="2883877"/>
            <a:ext cx="2883877" cy="3193365"/>
          </a:xfrm>
          <a:prstGeom prst="rect">
            <a:avLst/>
          </a:prstGeom>
        </p:spPr>
        <p:txBody>
          <a:bodyPr/>
          <a:lstStyle/>
          <a:p>
            <a:endParaRPr lang="id-ID"/>
          </a:p>
        </p:txBody>
      </p:sp>
      <p:sp>
        <p:nvSpPr>
          <p:cNvPr id="8" name="Picture Placeholder 2"/>
          <p:cNvSpPr>
            <a:spLocks noGrp="1"/>
          </p:cNvSpPr>
          <p:nvPr>
            <p:ph type="pic" sz="quarter" idx="36"/>
          </p:nvPr>
        </p:nvSpPr>
        <p:spPr>
          <a:xfrm>
            <a:off x="1233265" y="2883877"/>
            <a:ext cx="2883877" cy="3193365"/>
          </a:xfrm>
          <a:prstGeom prst="rect">
            <a:avLst/>
          </a:prstGeom>
        </p:spPr>
        <p:txBody>
          <a:bodyPr/>
          <a:lstStyle/>
          <a:p>
            <a:endParaRPr lang="id-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ortfolio_02&amp;team">
    <p:spTree>
      <p:nvGrpSpPr>
        <p:cNvPr id="1" name=""/>
        <p:cNvGrpSpPr/>
        <p:nvPr/>
      </p:nvGrpSpPr>
      <p:grpSpPr>
        <a:xfrm>
          <a:off x="0" y="0"/>
          <a:ext cx="0" cy="0"/>
          <a:chOff x="0" y="0"/>
          <a:chExt cx="0" cy="0"/>
        </a:xfrm>
      </p:grpSpPr>
      <p:sp>
        <p:nvSpPr>
          <p:cNvPr id="13" name="Picture Placeholder 22"/>
          <p:cNvSpPr>
            <a:spLocks noGrp="1"/>
          </p:cNvSpPr>
          <p:nvPr>
            <p:ph type="pic" sz="quarter" idx="40"/>
          </p:nvPr>
        </p:nvSpPr>
        <p:spPr>
          <a:xfrm>
            <a:off x="4638352"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dirty="0"/>
          </a:p>
        </p:txBody>
      </p:sp>
      <p:sp>
        <p:nvSpPr>
          <p:cNvPr id="14" name="Picture Placeholder 22"/>
          <p:cNvSpPr>
            <a:spLocks noGrp="1"/>
          </p:cNvSpPr>
          <p:nvPr>
            <p:ph type="pic" sz="quarter" idx="41"/>
          </p:nvPr>
        </p:nvSpPr>
        <p:spPr>
          <a:xfrm>
            <a:off x="6957176"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5" name="Picture Placeholder 22"/>
          <p:cNvSpPr>
            <a:spLocks noGrp="1"/>
          </p:cNvSpPr>
          <p:nvPr>
            <p:ph type="pic" sz="quarter" idx="42"/>
          </p:nvPr>
        </p:nvSpPr>
        <p:spPr>
          <a:xfrm>
            <a:off x="9276000"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7" name="Picture Placeholder 22"/>
          <p:cNvSpPr>
            <a:spLocks noGrp="1"/>
          </p:cNvSpPr>
          <p:nvPr>
            <p:ph type="pic" sz="quarter" idx="43"/>
          </p:nvPr>
        </p:nvSpPr>
        <p:spPr>
          <a:xfrm>
            <a:off x="4638352"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8" name="Picture Placeholder 22"/>
          <p:cNvSpPr>
            <a:spLocks noGrp="1"/>
          </p:cNvSpPr>
          <p:nvPr>
            <p:ph type="pic" sz="quarter" idx="44"/>
          </p:nvPr>
        </p:nvSpPr>
        <p:spPr>
          <a:xfrm>
            <a:off x="6957176"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9" name="Picture Placeholder 22"/>
          <p:cNvSpPr>
            <a:spLocks noGrp="1"/>
          </p:cNvSpPr>
          <p:nvPr>
            <p:ph type="pic" sz="quarter" idx="45"/>
          </p:nvPr>
        </p:nvSpPr>
        <p:spPr>
          <a:xfrm>
            <a:off x="9276000"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Title Slide">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9"/>
          </p:nvPr>
        </p:nvSpPr>
        <p:spPr>
          <a:xfrm>
            <a:off x="0" y="3397348"/>
            <a:ext cx="3024554" cy="3460652"/>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5" name="Picture Placeholder 6"/>
          <p:cNvSpPr>
            <a:spLocks noGrp="1"/>
          </p:cNvSpPr>
          <p:nvPr>
            <p:ph type="pic" sz="quarter" idx="20"/>
          </p:nvPr>
        </p:nvSpPr>
        <p:spPr>
          <a:xfrm>
            <a:off x="3024554" y="0"/>
            <a:ext cx="3024554" cy="3397348"/>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6" name="Picture Placeholder 6"/>
          <p:cNvSpPr>
            <a:spLocks noGrp="1"/>
          </p:cNvSpPr>
          <p:nvPr>
            <p:ph type="pic" sz="quarter" idx="21"/>
          </p:nvPr>
        </p:nvSpPr>
        <p:spPr>
          <a:xfrm>
            <a:off x="6049108" y="3397348"/>
            <a:ext cx="3118338" cy="3460652"/>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7" name="Picture Placeholder 6"/>
          <p:cNvSpPr>
            <a:spLocks noGrp="1"/>
          </p:cNvSpPr>
          <p:nvPr>
            <p:ph type="pic" sz="quarter" idx="22"/>
          </p:nvPr>
        </p:nvSpPr>
        <p:spPr>
          <a:xfrm>
            <a:off x="9167446" y="0"/>
            <a:ext cx="3024554" cy="3397348"/>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G_Color_01">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id-I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G_Color_02">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G_Color_03">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5623" y="2002008"/>
            <a:ext cx="5257800" cy="3352800"/>
          </a:xfrm>
          <a:custGeom>
            <a:avLst/>
            <a:gdLst>
              <a:gd name="connsiteX0" fmla="*/ 0 w 5257800"/>
              <a:gd name="connsiteY0" fmla="*/ 0 h 3352800"/>
              <a:gd name="connsiteX1" fmla="*/ 5257800 w 5257800"/>
              <a:gd name="connsiteY1" fmla="*/ 0 h 3352800"/>
              <a:gd name="connsiteX2" fmla="*/ 5257800 w 5257800"/>
              <a:gd name="connsiteY2" fmla="*/ 3352800 h 3352800"/>
              <a:gd name="connsiteX3" fmla="*/ 0 w 525780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257800" h="3352800">
                <a:moveTo>
                  <a:pt x="0" y="0"/>
                </a:moveTo>
                <a:lnTo>
                  <a:pt x="5257800" y="0"/>
                </a:lnTo>
                <a:lnTo>
                  <a:pt x="5257800" y="3352800"/>
                </a:lnTo>
                <a:lnTo>
                  <a:pt x="0" y="3352800"/>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flipH="1">
            <a:off x="6897984" y="1667136"/>
            <a:ext cx="3954866" cy="3441979"/>
          </a:xfrm>
          <a:custGeom>
            <a:avLst/>
            <a:gdLst>
              <a:gd name="connsiteX0" fmla="*/ 0 w 3954866"/>
              <a:gd name="connsiteY0" fmla="*/ 0 h 3441979"/>
              <a:gd name="connsiteX1" fmla="*/ 2038517 w 3954866"/>
              <a:gd name="connsiteY1" fmla="*/ 125028 h 3441979"/>
              <a:gd name="connsiteX2" fmla="*/ 3954866 w 3954866"/>
              <a:gd name="connsiteY2" fmla="*/ 3168706 h 3441979"/>
              <a:gd name="connsiteX3" fmla="*/ 1633961 w 3954866"/>
              <a:gd name="connsiteY3" fmla="*/ 3441979 h 3441979"/>
            </a:gdLst>
            <a:ahLst/>
            <a:cxnLst>
              <a:cxn ang="0">
                <a:pos x="connsiteX0" y="connsiteY0"/>
              </a:cxn>
              <a:cxn ang="0">
                <a:pos x="connsiteX1" y="connsiteY1"/>
              </a:cxn>
              <a:cxn ang="0">
                <a:pos x="connsiteX2" y="connsiteY2"/>
              </a:cxn>
              <a:cxn ang="0">
                <a:pos x="connsiteX3" y="connsiteY3"/>
              </a:cxn>
            </a:cxnLst>
            <a:rect l="l" t="t" r="r" b="b"/>
            <a:pathLst>
              <a:path w="3954866" h="3441979">
                <a:moveTo>
                  <a:pt x="0" y="0"/>
                </a:moveTo>
                <a:lnTo>
                  <a:pt x="2038517" y="125028"/>
                </a:lnTo>
                <a:lnTo>
                  <a:pt x="3954866" y="3168706"/>
                </a:lnTo>
                <a:lnTo>
                  <a:pt x="1633961" y="3441979"/>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92727" y="1836007"/>
            <a:ext cx="4430158" cy="3035938"/>
          </a:xfrm>
          <a:custGeom>
            <a:avLst/>
            <a:gdLst>
              <a:gd name="connsiteX0" fmla="*/ 0 w 4430158"/>
              <a:gd name="connsiteY0" fmla="*/ 0 h 3035938"/>
              <a:gd name="connsiteX1" fmla="*/ 4430158 w 4430158"/>
              <a:gd name="connsiteY1" fmla="*/ 0 h 3035938"/>
              <a:gd name="connsiteX2" fmla="*/ 4430158 w 4430158"/>
              <a:gd name="connsiteY2" fmla="*/ 3035938 h 3035938"/>
              <a:gd name="connsiteX3" fmla="*/ 0 w 4430158"/>
              <a:gd name="connsiteY3" fmla="*/ 3035938 h 3035938"/>
            </a:gdLst>
            <a:ahLst/>
            <a:cxnLst>
              <a:cxn ang="0">
                <a:pos x="connsiteX0" y="connsiteY0"/>
              </a:cxn>
              <a:cxn ang="0">
                <a:pos x="connsiteX1" y="connsiteY1"/>
              </a:cxn>
              <a:cxn ang="0">
                <a:pos x="connsiteX2" y="connsiteY2"/>
              </a:cxn>
              <a:cxn ang="0">
                <a:pos x="connsiteX3" y="connsiteY3"/>
              </a:cxn>
            </a:cxnLst>
            <a:rect l="l" t="t" r="r" b="b"/>
            <a:pathLst>
              <a:path w="4430158" h="3035938">
                <a:moveTo>
                  <a:pt x="0" y="0"/>
                </a:moveTo>
                <a:lnTo>
                  <a:pt x="4430158" y="0"/>
                </a:lnTo>
                <a:lnTo>
                  <a:pt x="4430158" y="3035938"/>
                </a:lnTo>
                <a:lnTo>
                  <a:pt x="0" y="3035938"/>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635305" y="2331418"/>
            <a:ext cx="2924838" cy="1826047"/>
          </a:xfrm>
          <a:custGeom>
            <a:avLst/>
            <a:gdLst>
              <a:gd name="connsiteX0" fmla="*/ 0 w 2924838"/>
              <a:gd name="connsiteY0" fmla="*/ 0 h 1826047"/>
              <a:gd name="connsiteX1" fmla="*/ 2924838 w 2924838"/>
              <a:gd name="connsiteY1" fmla="*/ 0 h 1826047"/>
              <a:gd name="connsiteX2" fmla="*/ 2924838 w 2924838"/>
              <a:gd name="connsiteY2" fmla="*/ 1826047 h 1826047"/>
              <a:gd name="connsiteX3" fmla="*/ 0 w 2924838"/>
              <a:gd name="connsiteY3" fmla="*/ 1826047 h 1826047"/>
            </a:gdLst>
            <a:ahLst/>
            <a:cxnLst>
              <a:cxn ang="0">
                <a:pos x="connsiteX0" y="connsiteY0"/>
              </a:cxn>
              <a:cxn ang="0">
                <a:pos x="connsiteX1" y="connsiteY1"/>
              </a:cxn>
              <a:cxn ang="0">
                <a:pos x="connsiteX2" y="connsiteY2"/>
              </a:cxn>
              <a:cxn ang="0">
                <a:pos x="connsiteX3" y="connsiteY3"/>
              </a:cxn>
            </a:cxnLst>
            <a:rect l="l" t="t" r="r" b="b"/>
            <a:pathLst>
              <a:path w="2924838" h="1826047">
                <a:moveTo>
                  <a:pt x="0" y="0"/>
                </a:moveTo>
                <a:lnTo>
                  <a:pt x="2924838" y="0"/>
                </a:lnTo>
                <a:lnTo>
                  <a:pt x="2924838" y="1826047"/>
                </a:lnTo>
                <a:lnTo>
                  <a:pt x="0" y="1826047"/>
                </a:lnTo>
                <a:close/>
              </a:path>
            </a:pathLst>
          </a:custGeom>
        </p:spPr>
        <p:txBody>
          <a:bodyPr wrap="square">
            <a:noAutofit/>
          </a:bodyPr>
          <a:lstStyle/>
          <a:p>
            <a:endParaRPr lang="en-US" dirty="0"/>
          </a:p>
        </p:txBody>
      </p:sp>
      <p:sp>
        <p:nvSpPr>
          <p:cNvPr id="11" name="Picture Placeholder 10"/>
          <p:cNvSpPr>
            <a:spLocks noGrp="1"/>
          </p:cNvSpPr>
          <p:nvPr>
            <p:ph type="pic" sz="quarter" idx="12"/>
          </p:nvPr>
        </p:nvSpPr>
        <p:spPr>
          <a:xfrm>
            <a:off x="2732339" y="2492187"/>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
        <p:nvSpPr>
          <p:cNvPr id="14" name="Picture Placeholder 13"/>
          <p:cNvSpPr>
            <a:spLocks noGrp="1"/>
          </p:cNvSpPr>
          <p:nvPr>
            <p:ph type="pic" sz="quarter" idx="13"/>
          </p:nvPr>
        </p:nvSpPr>
        <p:spPr>
          <a:xfrm>
            <a:off x="7519216" y="2492188"/>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2125353" cy="6878782"/>
          </a:xfrm>
          <a:custGeom>
            <a:avLst/>
            <a:gdLst>
              <a:gd name="connsiteX0" fmla="*/ 0 w 2125353"/>
              <a:gd name="connsiteY0" fmla="*/ 4216264 h 6878782"/>
              <a:gd name="connsiteX1" fmla="*/ 2125352 w 2125353"/>
              <a:gd name="connsiteY1" fmla="*/ 4216264 h 6878782"/>
              <a:gd name="connsiteX2" fmla="*/ 2125352 w 2125353"/>
              <a:gd name="connsiteY2" fmla="*/ 6878782 h 6878782"/>
              <a:gd name="connsiteX3" fmla="*/ 0 w 2125353"/>
              <a:gd name="connsiteY3" fmla="*/ 6878782 h 6878782"/>
              <a:gd name="connsiteX4" fmla="*/ 1 w 2125353"/>
              <a:gd name="connsiteY4" fmla="*/ 0 h 6878782"/>
              <a:gd name="connsiteX5" fmla="*/ 2125353 w 2125353"/>
              <a:gd name="connsiteY5" fmla="*/ 0 h 6878782"/>
              <a:gd name="connsiteX6" fmla="*/ 2125353 w 2125353"/>
              <a:gd name="connsiteY6" fmla="*/ 4112710 h 6878782"/>
              <a:gd name="connsiteX7" fmla="*/ 1 w 2125353"/>
              <a:gd name="connsiteY7" fmla="*/ 4112710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3" h="6878782">
                <a:moveTo>
                  <a:pt x="0" y="4216264"/>
                </a:moveTo>
                <a:lnTo>
                  <a:pt x="2125352" y="4216264"/>
                </a:lnTo>
                <a:lnTo>
                  <a:pt x="2125352" y="6878782"/>
                </a:lnTo>
                <a:lnTo>
                  <a:pt x="0" y="6878782"/>
                </a:lnTo>
                <a:close/>
                <a:moveTo>
                  <a:pt x="1" y="0"/>
                </a:moveTo>
                <a:lnTo>
                  <a:pt x="2125353" y="0"/>
                </a:lnTo>
                <a:lnTo>
                  <a:pt x="2125353" y="4112710"/>
                </a:lnTo>
                <a:lnTo>
                  <a:pt x="1" y="411271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2227778" y="0"/>
            <a:ext cx="2125354" cy="6878782"/>
          </a:xfrm>
          <a:custGeom>
            <a:avLst/>
            <a:gdLst>
              <a:gd name="connsiteX0" fmla="*/ 0 w 2125354"/>
              <a:gd name="connsiteY0" fmla="*/ 2700108 h 6878782"/>
              <a:gd name="connsiteX1" fmla="*/ 2125352 w 2125354"/>
              <a:gd name="connsiteY1" fmla="*/ 2700108 h 6878782"/>
              <a:gd name="connsiteX2" fmla="*/ 2125352 w 2125354"/>
              <a:gd name="connsiteY2" fmla="*/ 6878782 h 6878782"/>
              <a:gd name="connsiteX3" fmla="*/ 0 w 2125354"/>
              <a:gd name="connsiteY3" fmla="*/ 6878782 h 6878782"/>
              <a:gd name="connsiteX4" fmla="*/ 2 w 2125354"/>
              <a:gd name="connsiteY4" fmla="*/ 0 h 6878782"/>
              <a:gd name="connsiteX5" fmla="*/ 2125354 w 2125354"/>
              <a:gd name="connsiteY5" fmla="*/ 0 h 6878782"/>
              <a:gd name="connsiteX6" fmla="*/ 2125354 w 2125354"/>
              <a:gd name="connsiteY6" fmla="*/ 2620488 h 6878782"/>
              <a:gd name="connsiteX7" fmla="*/ 2 w 2125354"/>
              <a:gd name="connsiteY7" fmla="*/ 2620488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4" h="6878782">
                <a:moveTo>
                  <a:pt x="0" y="2700108"/>
                </a:moveTo>
                <a:lnTo>
                  <a:pt x="2125352" y="2700108"/>
                </a:lnTo>
                <a:lnTo>
                  <a:pt x="2125352" y="6878782"/>
                </a:lnTo>
                <a:lnTo>
                  <a:pt x="0" y="6878782"/>
                </a:lnTo>
                <a:close/>
                <a:moveTo>
                  <a:pt x="2" y="0"/>
                </a:moveTo>
                <a:lnTo>
                  <a:pt x="2125354" y="0"/>
                </a:lnTo>
                <a:lnTo>
                  <a:pt x="2125354" y="2620488"/>
                </a:lnTo>
                <a:lnTo>
                  <a:pt x="2" y="2620488"/>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4455556" y="1"/>
            <a:ext cx="2125353" cy="6878782"/>
          </a:xfrm>
          <a:custGeom>
            <a:avLst/>
            <a:gdLst>
              <a:gd name="connsiteX0" fmla="*/ 0 w 2125353"/>
              <a:gd name="connsiteY0" fmla="*/ 4216264 h 6878782"/>
              <a:gd name="connsiteX1" fmla="*/ 2125352 w 2125353"/>
              <a:gd name="connsiteY1" fmla="*/ 4216264 h 6878782"/>
              <a:gd name="connsiteX2" fmla="*/ 2125352 w 2125353"/>
              <a:gd name="connsiteY2" fmla="*/ 6878782 h 6878782"/>
              <a:gd name="connsiteX3" fmla="*/ 0 w 2125353"/>
              <a:gd name="connsiteY3" fmla="*/ 6878782 h 6878782"/>
              <a:gd name="connsiteX4" fmla="*/ 1 w 2125353"/>
              <a:gd name="connsiteY4" fmla="*/ 0 h 6878782"/>
              <a:gd name="connsiteX5" fmla="*/ 2125353 w 2125353"/>
              <a:gd name="connsiteY5" fmla="*/ 0 h 6878782"/>
              <a:gd name="connsiteX6" fmla="*/ 2125353 w 2125353"/>
              <a:gd name="connsiteY6" fmla="*/ 4112710 h 6878782"/>
              <a:gd name="connsiteX7" fmla="*/ 1 w 2125353"/>
              <a:gd name="connsiteY7" fmla="*/ 4112710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3" h="6878782">
                <a:moveTo>
                  <a:pt x="0" y="4216264"/>
                </a:moveTo>
                <a:lnTo>
                  <a:pt x="2125352" y="4216264"/>
                </a:lnTo>
                <a:lnTo>
                  <a:pt x="2125352" y="6878782"/>
                </a:lnTo>
                <a:lnTo>
                  <a:pt x="0" y="6878782"/>
                </a:lnTo>
                <a:close/>
                <a:moveTo>
                  <a:pt x="1" y="0"/>
                </a:moveTo>
                <a:lnTo>
                  <a:pt x="2125353" y="0"/>
                </a:lnTo>
                <a:lnTo>
                  <a:pt x="2125353" y="4112710"/>
                </a:lnTo>
                <a:lnTo>
                  <a:pt x="1" y="4112710"/>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48915" y="1006910"/>
            <a:ext cx="4909726" cy="4872314"/>
          </a:xfrm>
          <a:custGeom>
            <a:avLst/>
            <a:gdLst>
              <a:gd name="connsiteX0" fmla="*/ 2391376 w 4909726"/>
              <a:gd name="connsiteY0" fmla="*/ 2678369 h 4872314"/>
              <a:gd name="connsiteX1" fmla="*/ 2608668 w 4909726"/>
              <a:gd name="connsiteY1" fmla="*/ 2768376 h 4872314"/>
              <a:gd name="connsiteX2" fmla="*/ 2608668 w 4909726"/>
              <a:gd name="connsiteY2" fmla="*/ 3202962 h 4872314"/>
              <a:gd name="connsiteX3" fmla="*/ 1029321 w 4909726"/>
              <a:gd name="connsiteY3" fmla="*/ 4782308 h 4872314"/>
              <a:gd name="connsiteX4" fmla="*/ 594734 w 4909726"/>
              <a:gd name="connsiteY4" fmla="*/ 4782308 h 4872314"/>
              <a:gd name="connsiteX5" fmla="*/ 594735 w 4909726"/>
              <a:gd name="connsiteY5" fmla="*/ 4782308 h 4872314"/>
              <a:gd name="connsiteX6" fmla="*/ 594736 w 4909726"/>
              <a:gd name="connsiteY6" fmla="*/ 4347723 h 4872314"/>
              <a:gd name="connsiteX7" fmla="*/ 2174083 w 4909726"/>
              <a:gd name="connsiteY7" fmla="*/ 2768376 h 4872314"/>
              <a:gd name="connsiteX8" fmla="*/ 2391376 w 4909726"/>
              <a:gd name="connsiteY8" fmla="*/ 2678369 h 4872314"/>
              <a:gd name="connsiteX9" fmla="*/ 3585596 w 4909726"/>
              <a:gd name="connsiteY9" fmla="*/ 2448519 h 4872314"/>
              <a:gd name="connsiteX10" fmla="*/ 3802888 w 4909726"/>
              <a:gd name="connsiteY10" fmla="*/ 2538525 h 4872314"/>
              <a:gd name="connsiteX11" fmla="*/ 3802888 w 4909726"/>
              <a:gd name="connsiteY11" fmla="*/ 2973111 h 4872314"/>
              <a:gd name="connsiteX12" fmla="*/ 2223541 w 4909726"/>
              <a:gd name="connsiteY12" fmla="*/ 4552458 h 4872314"/>
              <a:gd name="connsiteX13" fmla="*/ 1788955 w 4909726"/>
              <a:gd name="connsiteY13" fmla="*/ 4552457 h 4872314"/>
              <a:gd name="connsiteX14" fmla="*/ 1788956 w 4909726"/>
              <a:gd name="connsiteY14" fmla="*/ 4552457 h 4872314"/>
              <a:gd name="connsiteX15" fmla="*/ 1788956 w 4909726"/>
              <a:gd name="connsiteY15" fmla="*/ 4117871 h 4872314"/>
              <a:gd name="connsiteX16" fmla="*/ 3368303 w 4909726"/>
              <a:gd name="connsiteY16" fmla="*/ 2538524 h 4872314"/>
              <a:gd name="connsiteX17" fmla="*/ 3585596 w 4909726"/>
              <a:gd name="connsiteY17" fmla="*/ 2448519 h 4872314"/>
              <a:gd name="connsiteX18" fmla="*/ 4602427 w 4909726"/>
              <a:gd name="connsiteY18" fmla="*/ 2397915 h 4872314"/>
              <a:gd name="connsiteX19" fmla="*/ 4819720 w 4909726"/>
              <a:gd name="connsiteY19" fmla="*/ 2487921 h 4872314"/>
              <a:gd name="connsiteX20" fmla="*/ 4819720 w 4909726"/>
              <a:gd name="connsiteY20" fmla="*/ 2922507 h 4872314"/>
              <a:gd name="connsiteX21" fmla="*/ 3240372 w 4909726"/>
              <a:gd name="connsiteY21" fmla="*/ 4501854 h 4872314"/>
              <a:gd name="connsiteX22" fmla="*/ 2805786 w 4909726"/>
              <a:gd name="connsiteY22" fmla="*/ 4501854 h 4872314"/>
              <a:gd name="connsiteX23" fmla="*/ 2805787 w 4909726"/>
              <a:gd name="connsiteY23" fmla="*/ 4501854 h 4872314"/>
              <a:gd name="connsiteX24" fmla="*/ 2805787 w 4909726"/>
              <a:gd name="connsiteY24" fmla="*/ 4067267 h 4872314"/>
              <a:gd name="connsiteX25" fmla="*/ 4385133 w 4909726"/>
              <a:gd name="connsiteY25" fmla="*/ 2487921 h 4872314"/>
              <a:gd name="connsiteX26" fmla="*/ 4602427 w 4909726"/>
              <a:gd name="connsiteY26" fmla="*/ 2397915 h 4872314"/>
              <a:gd name="connsiteX27" fmla="*/ 4266325 w 4909726"/>
              <a:gd name="connsiteY27" fmla="*/ 1775879 h 4872314"/>
              <a:gd name="connsiteX28" fmla="*/ 4483618 w 4909726"/>
              <a:gd name="connsiteY28" fmla="*/ 1865884 h 4872314"/>
              <a:gd name="connsiteX29" fmla="*/ 4483617 w 4909726"/>
              <a:gd name="connsiteY29" fmla="*/ 2300472 h 4872314"/>
              <a:gd name="connsiteX30" fmla="*/ 4287628 w 4909726"/>
              <a:gd name="connsiteY30" fmla="*/ 2496460 h 4872314"/>
              <a:gd name="connsiteX31" fmla="*/ 3853042 w 4909726"/>
              <a:gd name="connsiteY31" fmla="*/ 2496460 h 4872314"/>
              <a:gd name="connsiteX32" fmla="*/ 3853043 w 4909726"/>
              <a:gd name="connsiteY32" fmla="*/ 2496460 h 4872314"/>
              <a:gd name="connsiteX33" fmla="*/ 3853043 w 4909726"/>
              <a:gd name="connsiteY33" fmla="*/ 2061873 h 4872314"/>
              <a:gd name="connsiteX34" fmla="*/ 4049031 w 4909726"/>
              <a:gd name="connsiteY34" fmla="*/ 1865884 h 4872314"/>
              <a:gd name="connsiteX35" fmla="*/ 4266325 w 4909726"/>
              <a:gd name="connsiteY35" fmla="*/ 1775879 h 4872314"/>
              <a:gd name="connsiteX36" fmla="*/ 2743584 w 4909726"/>
              <a:gd name="connsiteY36" fmla="*/ 1346680 h 4872314"/>
              <a:gd name="connsiteX37" fmla="*/ 2960877 w 4909726"/>
              <a:gd name="connsiteY37" fmla="*/ 1436685 h 4872314"/>
              <a:gd name="connsiteX38" fmla="*/ 2960877 w 4909726"/>
              <a:gd name="connsiteY38" fmla="*/ 1871272 h 4872314"/>
              <a:gd name="connsiteX39" fmla="*/ 1381529 w 4909726"/>
              <a:gd name="connsiteY39" fmla="*/ 3450618 h 4872314"/>
              <a:gd name="connsiteX40" fmla="*/ 946942 w 4909726"/>
              <a:gd name="connsiteY40" fmla="*/ 3450618 h 4872314"/>
              <a:gd name="connsiteX41" fmla="*/ 946944 w 4909726"/>
              <a:gd name="connsiteY41" fmla="*/ 3450618 h 4872314"/>
              <a:gd name="connsiteX42" fmla="*/ 946944 w 4909726"/>
              <a:gd name="connsiteY42" fmla="*/ 3016032 h 4872314"/>
              <a:gd name="connsiteX43" fmla="*/ 2526290 w 4909726"/>
              <a:gd name="connsiteY43" fmla="*/ 1436685 h 4872314"/>
              <a:gd name="connsiteX44" fmla="*/ 2743584 w 4909726"/>
              <a:gd name="connsiteY44" fmla="*/ 1346680 h 4872314"/>
              <a:gd name="connsiteX45" fmla="*/ 1886646 w 4909726"/>
              <a:gd name="connsiteY45" fmla="*/ 1224259 h 4872314"/>
              <a:gd name="connsiteX46" fmla="*/ 2103938 w 4909726"/>
              <a:gd name="connsiteY46" fmla="*/ 1314265 h 4872314"/>
              <a:gd name="connsiteX47" fmla="*/ 2103938 w 4909726"/>
              <a:gd name="connsiteY47" fmla="*/ 1748852 h 4872314"/>
              <a:gd name="connsiteX48" fmla="*/ 524590 w 4909726"/>
              <a:gd name="connsiteY48" fmla="*/ 3328198 h 4872314"/>
              <a:gd name="connsiteX49" fmla="*/ 90004 w 4909726"/>
              <a:gd name="connsiteY49" fmla="*/ 3328198 h 4872314"/>
              <a:gd name="connsiteX50" fmla="*/ 90005 w 4909726"/>
              <a:gd name="connsiteY50" fmla="*/ 3328198 h 4872314"/>
              <a:gd name="connsiteX51" fmla="*/ 90005 w 4909726"/>
              <a:gd name="connsiteY51" fmla="*/ 2893612 h 4872314"/>
              <a:gd name="connsiteX52" fmla="*/ 1669353 w 4909726"/>
              <a:gd name="connsiteY52" fmla="*/ 1314266 h 4872314"/>
              <a:gd name="connsiteX53" fmla="*/ 1886646 w 4909726"/>
              <a:gd name="connsiteY53" fmla="*/ 1224259 h 4872314"/>
              <a:gd name="connsiteX54" fmla="*/ 4442598 w 4909726"/>
              <a:gd name="connsiteY54" fmla="*/ 620877 h 4872314"/>
              <a:gd name="connsiteX55" fmla="*/ 4659890 w 4909726"/>
              <a:gd name="connsiteY55" fmla="*/ 710883 h 4872314"/>
              <a:gd name="connsiteX56" fmla="*/ 4659890 w 4909726"/>
              <a:gd name="connsiteY56" fmla="*/ 1145469 h 4872314"/>
              <a:gd name="connsiteX57" fmla="*/ 3080543 w 4909726"/>
              <a:gd name="connsiteY57" fmla="*/ 2724816 h 4872314"/>
              <a:gd name="connsiteX58" fmla="*/ 2645956 w 4909726"/>
              <a:gd name="connsiteY58" fmla="*/ 2724816 h 4872314"/>
              <a:gd name="connsiteX59" fmla="*/ 2645958 w 4909726"/>
              <a:gd name="connsiteY59" fmla="*/ 2724816 h 4872314"/>
              <a:gd name="connsiteX60" fmla="*/ 2645958 w 4909726"/>
              <a:gd name="connsiteY60" fmla="*/ 2290229 h 4872314"/>
              <a:gd name="connsiteX61" fmla="*/ 4225304 w 4909726"/>
              <a:gd name="connsiteY61" fmla="*/ 710883 h 4872314"/>
              <a:gd name="connsiteX62" fmla="*/ 4442598 w 4909726"/>
              <a:gd name="connsiteY62" fmla="*/ 620877 h 4872314"/>
              <a:gd name="connsiteX63" fmla="*/ 2912863 w 4909726"/>
              <a:gd name="connsiteY63" fmla="*/ 200110 h 4872314"/>
              <a:gd name="connsiteX64" fmla="*/ 3130155 w 4909726"/>
              <a:gd name="connsiteY64" fmla="*/ 290116 h 4872314"/>
              <a:gd name="connsiteX65" fmla="*/ 3130155 w 4909726"/>
              <a:gd name="connsiteY65" fmla="*/ 724702 h 4872314"/>
              <a:gd name="connsiteX66" fmla="*/ 2590798 w 4909726"/>
              <a:gd name="connsiteY66" fmla="*/ 1264059 h 4872314"/>
              <a:gd name="connsiteX67" fmla="*/ 2156212 w 4909726"/>
              <a:gd name="connsiteY67" fmla="*/ 1264058 h 4872314"/>
              <a:gd name="connsiteX68" fmla="*/ 2156213 w 4909726"/>
              <a:gd name="connsiteY68" fmla="*/ 1264059 h 4872314"/>
              <a:gd name="connsiteX69" fmla="*/ 2156213 w 4909726"/>
              <a:gd name="connsiteY69" fmla="*/ 829472 h 4872314"/>
              <a:gd name="connsiteX70" fmla="*/ 2695570 w 4909726"/>
              <a:gd name="connsiteY70" fmla="*/ 290115 h 4872314"/>
              <a:gd name="connsiteX71" fmla="*/ 2912863 w 4909726"/>
              <a:gd name="connsiteY71" fmla="*/ 200110 h 4872314"/>
              <a:gd name="connsiteX72" fmla="*/ 4067441 w 4909726"/>
              <a:gd name="connsiteY72" fmla="*/ 21898 h 4872314"/>
              <a:gd name="connsiteX73" fmla="*/ 4284734 w 4909726"/>
              <a:gd name="connsiteY73" fmla="*/ 111903 h 4872314"/>
              <a:gd name="connsiteX74" fmla="*/ 4284734 w 4909726"/>
              <a:gd name="connsiteY74" fmla="*/ 546490 h 4872314"/>
              <a:gd name="connsiteX75" fmla="*/ 3451331 w 4909726"/>
              <a:gd name="connsiteY75" fmla="*/ 1379890 h 4872314"/>
              <a:gd name="connsiteX76" fmla="*/ 3016746 w 4909726"/>
              <a:gd name="connsiteY76" fmla="*/ 1379890 h 4872314"/>
              <a:gd name="connsiteX77" fmla="*/ 3016747 w 4909726"/>
              <a:gd name="connsiteY77" fmla="*/ 945303 h 4872314"/>
              <a:gd name="connsiteX78" fmla="*/ 3850148 w 4909726"/>
              <a:gd name="connsiteY78" fmla="*/ 111903 h 4872314"/>
              <a:gd name="connsiteX79" fmla="*/ 4067441 w 4909726"/>
              <a:gd name="connsiteY79" fmla="*/ 21898 h 4872314"/>
              <a:gd name="connsiteX80" fmla="*/ 2123990 w 4909726"/>
              <a:gd name="connsiteY80" fmla="*/ 0 h 4872314"/>
              <a:gd name="connsiteX81" fmla="*/ 2341284 w 4909726"/>
              <a:gd name="connsiteY81" fmla="*/ 90007 h 4872314"/>
              <a:gd name="connsiteX82" fmla="*/ 2341284 w 4909726"/>
              <a:gd name="connsiteY82" fmla="*/ 524593 h 4872314"/>
              <a:gd name="connsiteX83" fmla="*/ 761936 w 4909726"/>
              <a:gd name="connsiteY83" fmla="*/ 2103940 h 4872314"/>
              <a:gd name="connsiteX84" fmla="*/ 327349 w 4909726"/>
              <a:gd name="connsiteY84" fmla="*/ 2103940 h 4872314"/>
              <a:gd name="connsiteX85" fmla="*/ 327351 w 4909726"/>
              <a:gd name="connsiteY85" fmla="*/ 2103940 h 4872314"/>
              <a:gd name="connsiteX86" fmla="*/ 327351 w 4909726"/>
              <a:gd name="connsiteY86" fmla="*/ 1669353 h 4872314"/>
              <a:gd name="connsiteX87" fmla="*/ 1906698 w 4909726"/>
              <a:gd name="connsiteY87" fmla="*/ 90007 h 4872314"/>
              <a:gd name="connsiteX88" fmla="*/ 2123990 w 4909726"/>
              <a:gd name="connsiteY88" fmla="*/ 0 h 487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909726" h="4872314">
                <a:moveTo>
                  <a:pt x="2391376" y="2678369"/>
                </a:moveTo>
                <a:cubicBezTo>
                  <a:pt x="2470021" y="2678370"/>
                  <a:pt x="2548665" y="2708372"/>
                  <a:pt x="2608668" y="2768376"/>
                </a:cubicBezTo>
                <a:cubicBezTo>
                  <a:pt x="2728676" y="2888384"/>
                  <a:pt x="2728676" y="3082954"/>
                  <a:pt x="2608668" y="3202962"/>
                </a:cubicBezTo>
                <a:cubicBezTo>
                  <a:pt x="2082220" y="3729411"/>
                  <a:pt x="1555770" y="4255860"/>
                  <a:pt x="1029321" y="4782308"/>
                </a:cubicBezTo>
                <a:cubicBezTo>
                  <a:pt x="909313" y="4902317"/>
                  <a:pt x="714743" y="4902317"/>
                  <a:pt x="594734" y="4782308"/>
                </a:cubicBezTo>
                <a:lnTo>
                  <a:pt x="594735" y="4782308"/>
                </a:lnTo>
                <a:cubicBezTo>
                  <a:pt x="474727" y="4662300"/>
                  <a:pt x="474728" y="4467731"/>
                  <a:pt x="594736" y="4347723"/>
                </a:cubicBezTo>
                <a:lnTo>
                  <a:pt x="2174083" y="2768376"/>
                </a:lnTo>
                <a:cubicBezTo>
                  <a:pt x="2234087" y="2708372"/>
                  <a:pt x="2312731" y="2678369"/>
                  <a:pt x="2391376" y="2678369"/>
                </a:cubicBezTo>
                <a:close/>
                <a:moveTo>
                  <a:pt x="3585596" y="2448519"/>
                </a:moveTo>
                <a:cubicBezTo>
                  <a:pt x="3664240" y="2448519"/>
                  <a:pt x="3742885" y="2478521"/>
                  <a:pt x="3802888" y="2538525"/>
                </a:cubicBezTo>
                <a:cubicBezTo>
                  <a:pt x="3922896" y="2658533"/>
                  <a:pt x="3922896" y="2853103"/>
                  <a:pt x="3802888" y="2973111"/>
                </a:cubicBezTo>
                <a:cubicBezTo>
                  <a:pt x="3276439" y="3499560"/>
                  <a:pt x="2749989" y="4026009"/>
                  <a:pt x="2223541" y="4552458"/>
                </a:cubicBezTo>
                <a:cubicBezTo>
                  <a:pt x="2103532" y="4672466"/>
                  <a:pt x="1908962" y="4672466"/>
                  <a:pt x="1788955" y="4552457"/>
                </a:cubicBezTo>
                <a:lnTo>
                  <a:pt x="1788956" y="4552457"/>
                </a:lnTo>
                <a:cubicBezTo>
                  <a:pt x="1668948" y="4432449"/>
                  <a:pt x="1668948" y="4237879"/>
                  <a:pt x="1788956" y="4117871"/>
                </a:cubicBezTo>
                <a:lnTo>
                  <a:pt x="3368303" y="2538524"/>
                </a:lnTo>
                <a:cubicBezTo>
                  <a:pt x="3428306" y="2478520"/>
                  <a:pt x="3506951" y="2448519"/>
                  <a:pt x="3585596" y="2448519"/>
                </a:cubicBezTo>
                <a:close/>
                <a:moveTo>
                  <a:pt x="4602427" y="2397915"/>
                </a:moveTo>
                <a:cubicBezTo>
                  <a:pt x="4681070" y="2397914"/>
                  <a:pt x="4759715" y="2427916"/>
                  <a:pt x="4819720" y="2487921"/>
                </a:cubicBezTo>
                <a:cubicBezTo>
                  <a:pt x="4939728" y="2607929"/>
                  <a:pt x="4939728" y="2802499"/>
                  <a:pt x="4819720" y="2922507"/>
                </a:cubicBezTo>
                <a:cubicBezTo>
                  <a:pt x="4293271" y="3448956"/>
                  <a:pt x="3766821" y="3975405"/>
                  <a:pt x="3240372" y="4501854"/>
                </a:cubicBezTo>
                <a:cubicBezTo>
                  <a:pt x="3120364" y="4621862"/>
                  <a:pt x="2925794" y="4621862"/>
                  <a:pt x="2805786" y="4501854"/>
                </a:cubicBezTo>
                <a:lnTo>
                  <a:pt x="2805787" y="4501854"/>
                </a:lnTo>
                <a:cubicBezTo>
                  <a:pt x="2685779" y="4381846"/>
                  <a:pt x="2685779" y="4187275"/>
                  <a:pt x="2805787" y="4067267"/>
                </a:cubicBezTo>
                <a:lnTo>
                  <a:pt x="4385133" y="2487921"/>
                </a:lnTo>
                <a:cubicBezTo>
                  <a:pt x="4445138" y="2427916"/>
                  <a:pt x="4523781" y="2397914"/>
                  <a:pt x="4602427" y="2397915"/>
                </a:cubicBezTo>
                <a:close/>
                <a:moveTo>
                  <a:pt x="4266325" y="1775879"/>
                </a:moveTo>
                <a:cubicBezTo>
                  <a:pt x="4344969" y="1775879"/>
                  <a:pt x="4423614" y="1805881"/>
                  <a:pt x="4483618" y="1865884"/>
                </a:cubicBezTo>
                <a:cubicBezTo>
                  <a:pt x="4603626" y="1985892"/>
                  <a:pt x="4603625" y="2180464"/>
                  <a:pt x="4483617" y="2300472"/>
                </a:cubicBezTo>
                <a:cubicBezTo>
                  <a:pt x="4418289" y="2365801"/>
                  <a:pt x="4352958" y="2431131"/>
                  <a:pt x="4287628" y="2496460"/>
                </a:cubicBezTo>
                <a:cubicBezTo>
                  <a:pt x="4167620" y="2616468"/>
                  <a:pt x="3973050" y="2616468"/>
                  <a:pt x="3853042" y="2496460"/>
                </a:cubicBezTo>
                <a:lnTo>
                  <a:pt x="3853043" y="2496460"/>
                </a:lnTo>
                <a:cubicBezTo>
                  <a:pt x="3733035" y="2376452"/>
                  <a:pt x="3733035" y="2181881"/>
                  <a:pt x="3853043" y="2061873"/>
                </a:cubicBezTo>
                <a:lnTo>
                  <a:pt x="4049031" y="1865884"/>
                </a:lnTo>
                <a:cubicBezTo>
                  <a:pt x="4109035" y="1805881"/>
                  <a:pt x="4187680" y="1775879"/>
                  <a:pt x="4266325" y="1775879"/>
                </a:cubicBezTo>
                <a:close/>
                <a:moveTo>
                  <a:pt x="2743584" y="1346680"/>
                </a:moveTo>
                <a:cubicBezTo>
                  <a:pt x="2822229" y="1346679"/>
                  <a:pt x="2900872" y="1376681"/>
                  <a:pt x="2960877" y="1436685"/>
                </a:cubicBezTo>
                <a:cubicBezTo>
                  <a:pt x="3080885" y="1556693"/>
                  <a:pt x="3080885" y="1751264"/>
                  <a:pt x="2960877" y="1871272"/>
                </a:cubicBezTo>
                <a:cubicBezTo>
                  <a:pt x="2434428" y="2397721"/>
                  <a:pt x="1907978" y="2924170"/>
                  <a:pt x="1381529" y="3450618"/>
                </a:cubicBezTo>
                <a:cubicBezTo>
                  <a:pt x="1261521" y="3570626"/>
                  <a:pt x="1066951" y="3570626"/>
                  <a:pt x="946942" y="3450618"/>
                </a:cubicBezTo>
                <a:lnTo>
                  <a:pt x="946944" y="3450618"/>
                </a:lnTo>
                <a:cubicBezTo>
                  <a:pt x="826936" y="3330610"/>
                  <a:pt x="826936" y="3136040"/>
                  <a:pt x="946944" y="3016032"/>
                </a:cubicBezTo>
                <a:lnTo>
                  <a:pt x="2526290" y="1436685"/>
                </a:lnTo>
                <a:cubicBezTo>
                  <a:pt x="2586294" y="1376682"/>
                  <a:pt x="2664940" y="1346679"/>
                  <a:pt x="2743584" y="1346680"/>
                </a:cubicBezTo>
                <a:close/>
                <a:moveTo>
                  <a:pt x="1886646" y="1224259"/>
                </a:moveTo>
                <a:cubicBezTo>
                  <a:pt x="1965291" y="1224259"/>
                  <a:pt x="2043935" y="1254262"/>
                  <a:pt x="2103938" y="1314265"/>
                </a:cubicBezTo>
                <a:cubicBezTo>
                  <a:pt x="2223946" y="1434273"/>
                  <a:pt x="2223946" y="1628844"/>
                  <a:pt x="2103938" y="1748852"/>
                </a:cubicBezTo>
                <a:cubicBezTo>
                  <a:pt x="1577491" y="2275301"/>
                  <a:pt x="1051040" y="2801750"/>
                  <a:pt x="524590" y="3328198"/>
                </a:cubicBezTo>
                <a:cubicBezTo>
                  <a:pt x="404583" y="3448207"/>
                  <a:pt x="210013" y="3448207"/>
                  <a:pt x="90004" y="3328198"/>
                </a:cubicBezTo>
                <a:lnTo>
                  <a:pt x="90005" y="3328198"/>
                </a:lnTo>
                <a:cubicBezTo>
                  <a:pt x="-30003" y="3208190"/>
                  <a:pt x="-30002" y="3013621"/>
                  <a:pt x="90005" y="2893612"/>
                </a:cubicBezTo>
                <a:lnTo>
                  <a:pt x="1669353" y="1314266"/>
                </a:lnTo>
                <a:cubicBezTo>
                  <a:pt x="1729357" y="1254262"/>
                  <a:pt x="1808002" y="1224259"/>
                  <a:pt x="1886646" y="1224259"/>
                </a:cubicBezTo>
                <a:close/>
                <a:moveTo>
                  <a:pt x="4442598" y="620877"/>
                </a:moveTo>
                <a:cubicBezTo>
                  <a:pt x="4521243" y="620877"/>
                  <a:pt x="4599887" y="650879"/>
                  <a:pt x="4659890" y="710883"/>
                </a:cubicBezTo>
                <a:cubicBezTo>
                  <a:pt x="4779898" y="830891"/>
                  <a:pt x="4779898" y="1025461"/>
                  <a:pt x="4659890" y="1145469"/>
                </a:cubicBezTo>
                <a:cubicBezTo>
                  <a:pt x="4133442" y="1671918"/>
                  <a:pt x="3606991" y="2198367"/>
                  <a:pt x="3080543" y="2724816"/>
                </a:cubicBezTo>
                <a:cubicBezTo>
                  <a:pt x="2960535" y="2844824"/>
                  <a:pt x="2765964" y="2844824"/>
                  <a:pt x="2645956" y="2724816"/>
                </a:cubicBezTo>
                <a:lnTo>
                  <a:pt x="2645958" y="2724816"/>
                </a:lnTo>
                <a:cubicBezTo>
                  <a:pt x="2525950" y="2604808"/>
                  <a:pt x="2525950" y="2410237"/>
                  <a:pt x="2645958" y="2290229"/>
                </a:cubicBezTo>
                <a:lnTo>
                  <a:pt x="4225304" y="710883"/>
                </a:lnTo>
                <a:cubicBezTo>
                  <a:pt x="4285309" y="650879"/>
                  <a:pt x="4363953" y="620877"/>
                  <a:pt x="4442598" y="620877"/>
                </a:cubicBezTo>
                <a:close/>
                <a:moveTo>
                  <a:pt x="2912863" y="200110"/>
                </a:moveTo>
                <a:cubicBezTo>
                  <a:pt x="2991507" y="200109"/>
                  <a:pt x="3070151" y="230112"/>
                  <a:pt x="3130155" y="290116"/>
                </a:cubicBezTo>
                <a:cubicBezTo>
                  <a:pt x="3250163" y="410124"/>
                  <a:pt x="3250163" y="604694"/>
                  <a:pt x="3130155" y="724702"/>
                </a:cubicBezTo>
                <a:cubicBezTo>
                  <a:pt x="2950371" y="904487"/>
                  <a:pt x="2770584" y="1084272"/>
                  <a:pt x="2590798" y="1264059"/>
                </a:cubicBezTo>
                <a:cubicBezTo>
                  <a:pt x="2470790" y="1384067"/>
                  <a:pt x="2276220" y="1384066"/>
                  <a:pt x="2156212" y="1264058"/>
                </a:cubicBezTo>
                <a:lnTo>
                  <a:pt x="2156213" y="1264059"/>
                </a:lnTo>
                <a:cubicBezTo>
                  <a:pt x="2036205" y="1144051"/>
                  <a:pt x="2036205" y="949480"/>
                  <a:pt x="2156213" y="829472"/>
                </a:cubicBezTo>
                <a:lnTo>
                  <a:pt x="2695570" y="290115"/>
                </a:lnTo>
                <a:cubicBezTo>
                  <a:pt x="2755573" y="230112"/>
                  <a:pt x="2834217" y="200110"/>
                  <a:pt x="2912863" y="200110"/>
                </a:cubicBezTo>
                <a:close/>
                <a:moveTo>
                  <a:pt x="4067441" y="21898"/>
                </a:moveTo>
                <a:cubicBezTo>
                  <a:pt x="4146085" y="21898"/>
                  <a:pt x="4224730" y="51899"/>
                  <a:pt x="4284734" y="111903"/>
                </a:cubicBezTo>
                <a:cubicBezTo>
                  <a:pt x="4404742" y="231911"/>
                  <a:pt x="4404741" y="426482"/>
                  <a:pt x="4284734" y="546490"/>
                </a:cubicBezTo>
                <a:cubicBezTo>
                  <a:pt x="4006934" y="824290"/>
                  <a:pt x="3729133" y="1102089"/>
                  <a:pt x="3451331" y="1379890"/>
                </a:cubicBezTo>
                <a:cubicBezTo>
                  <a:pt x="3331324" y="1499897"/>
                  <a:pt x="3136754" y="1499898"/>
                  <a:pt x="3016746" y="1379890"/>
                </a:cubicBezTo>
                <a:cubicBezTo>
                  <a:pt x="2896738" y="1259882"/>
                  <a:pt x="2896739" y="1065311"/>
                  <a:pt x="3016747" y="945303"/>
                </a:cubicBezTo>
                <a:lnTo>
                  <a:pt x="3850148" y="111903"/>
                </a:lnTo>
                <a:cubicBezTo>
                  <a:pt x="3910151" y="51900"/>
                  <a:pt x="3988797" y="21898"/>
                  <a:pt x="4067441" y="21898"/>
                </a:cubicBezTo>
                <a:close/>
                <a:moveTo>
                  <a:pt x="2123990" y="0"/>
                </a:moveTo>
                <a:cubicBezTo>
                  <a:pt x="2202636" y="1"/>
                  <a:pt x="2281279" y="30002"/>
                  <a:pt x="2341284" y="90007"/>
                </a:cubicBezTo>
                <a:cubicBezTo>
                  <a:pt x="2461292" y="210015"/>
                  <a:pt x="2461292" y="404585"/>
                  <a:pt x="2341284" y="524593"/>
                </a:cubicBezTo>
                <a:cubicBezTo>
                  <a:pt x="1814835" y="1051042"/>
                  <a:pt x="1288385" y="1577491"/>
                  <a:pt x="761936" y="2103940"/>
                </a:cubicBezTo>
                <a:cubicBezTo>
                  <a:pt x="641928" y="2223948"/>
                  <a:pt x="447357" y="2223948"/>
                  <a:pt x="327349" y="2103940"/>
                </a:cubicBezTo>
                <a:lnTo>
                  <a:pt x="327351" y="2103940"/>
                </a:lnTo>
                <a:cubicBezTo>
                  <a:pt x="207343" y="1983932"/>
                  <a:pt x="207343" y="1789361"/>
                  <a:pt x="327351" y="1669353"/>
                </a:cubicBezTo>
                <a:lnTo>
                  <a:pt x="1906698" y="90007"/>
                </a:lnTo>
                <a:cubicBezTo>
                  <a:pt x="1966702" y="30002"/>
                  <a:pt x="2045347" y="1"/>
                  <a:pt x="2123990" y="0"/>
                </a:cubicBez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44248" y="1505618"/>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dirty="0"/>
          </a:p>
        </p:txBody>
      </p:sp>
      <p:sp>
        <p:nvSpPr>
          <p:cNvPr id="12" name="Picture Placeholder 11"/>
          <p:cNvSpPr>
            <a:spLocks noGrp="1"/>
          </p:cNvSpPr>
          <p:nvPr>
            <p:ph type="pic" sz="quarter" idx="11"/>
          </p:nvPr>
        </p:nvSpPr>
        <p:spPr>
          <a:xfrm>
            <a:off x="4540541" y="1505618"/>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8136834" y="1505617"/>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86656" y="0"/>
            <a:ext cx="2724630" cy="5162843"/>
          </a:xfrm>
          <a:custGeom>
            <a:avLst/>
            <a:gdLst>
              <a:gd name="connsiteX0" fmla="*/ 0 w 2527492"/>
              <a:gd name="connsiteY0" fmla="*/ 0 h 4148666"/>
              <a:gd name="connsiteX1" fmla="*/ 2527492 w 2527492"/>
              <a:gd name="connsiteY1" fmla="*/ 0 h 4148666"/>
              <a:gd name="connsiteX2" fmla="*/ 2527492 w 2527492"/>
              <a:gd name="connsiteY2" fmla="*/ 4148666 h 4148666"/>
              <a:gd name="connsiteX3" fmla="*/ 0 w 2527492"/>
              <a:gd name="connsiteY3" fmla="*/ 4148666 h 4148666"/>
            </a:gdLst>
            <a:ahLst/>
            <a:cxnLst>
              <a:cxn ang="0">
                <a:pos x="connsiteX0" y="connsiteY0"/>
              </a:cxn>
              <a:cxn ang="0">
                <a:pos x="connsiteX1" y="connsiteY1"/>
              </a:cxn>
              <a:cxn ang="0">
                <a:pos x="connsiteX2" y="connsiteY2"/>
              </a:cxn>
              <a:cxn ang="0">
                <a:pos x="connsiteX3" y="connsiteY3"/>
              </a:cxn>
            </a:cxnLst>
            <a:rect l="l" t="t" r="r" b="b"/>
            <a:pathLst>
              <a:path w="2527492" h="4148666">
                <a:moveTo>
                  <a:pt x="0" y="0"/>
                </a:moveTo>
                <a:lnTo>
                  <a:pt x="2527492" y="0"/>
                </a:lnTo>
                <a:lnTo>
                  <a:pt x="2527492" y="4148666"/>
                </a:lnTo>
                <a:lnTo>
                  <a:pt x="0" y="4148666"/>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925999" y="3024554"/>
            <a:ext cx="6403269" cy="3605986"/>
          </a:xfrm>
          <a:custGeom>
            <a:avLst/>
            <a:gdLst>
              <a:gd name="connsiteX0" fmla="*/ 0 w 4119613"/>
              <a:gd name="connsiteY0" fmla="*/ 0 h 3226158"/>
              <a:gd name="connsiteX1" fmla="*/ 4119613 w 4119613"/>
              <a:gd name="connsiteY1" fmla="*/ 0 h 3226158"/>
              <a:gd name="connsiteX2" fmla="*/ 4119613 w 4119613"/>
              <a:gd name="connsiteY2" fmla="*/ 3226158 h 3226158"/>
              <a:gd name="connsiteX3" fmla="*/ 0 w 4119613"/>
              <a:gd name="connsiteY3" fmla="*/ 3226158 h 3226158"/>
            </a:gdLst>
            <a:ahLst/>
            <a:cxnLst>
              <a:cxn ang="0">
                <a:pos x="connsiteX0" y="connsiteY0"/>
              </a:cxn>
              <a:cxn ang="0">
                <a:pos x="connsiteX1" y="connsiteY1"/>
              </a:cxn>
              <a:cxn ang="0">
                <a:pos x="connsiteX2" y="connsiteY2"/>
              </a:cxn>
              <a:cxn ang="0">
                <a:pos x="connsiteX3" y="connsiteY3"/>
              </a:cxn>
            </a:cxnLst>
            <a:rect l="l" t="t" r="r" b="b"/>
            <a:pathLst>
              <a:path w="4119613" h="3226158">
                <a:moveTo>
                  <a:pt x="0" y="0"/>
                </a:moveTo>
                <a:lnTo>
                  <a:pt x="4119613" y="0"/>
                </a:lnTo>
                <a:lnTo>
                  <a:pt x="4119613" y="3226158"/>
                </a:lnTo>
                <a:lnTo>
                  <a:pt x="0" y="3226158"/>
                </a:lnTo>
                <a:close/>
              </a:path>
            </a:pathLst>
          </a:custGeom>
        </p:spPr>
        <p:txBody>
          <a:bodyPr wrap="square">
            <a:noAutofit/>
          </a:body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15"/>
          <p:cNvSpPr>
            <a:spLocks noGrp="1"/>
          </p:cNvSpPr>
          <p:nvPr>
            <p:ph type="pic" sz="quarter" idx="31"/>
          </p:nvPr>
        </p:nvSpPr>
        <p:spPr>
          <a:xfrm>
            <a:off x="18288"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5" name="Picture Placeholder 17"/>
          <p:cNvSpPr>
            <a:spLocks noGrp="1"/>
          </p:cNvSpPr>
          <p:nvPr>
            <p:ph type="pic" sz="quarter" idx="33"/>
          </p:nvPr>
        </p:nvSpPr>
        <p:spPr>
          <a:xfrm>
            <a:off x="4105656"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6" name="Picture Placeholder 18"/>
          <p:cNvSpPr>
            <a:spLocks noGrp="1"/>
          </p:cNvSpPr>
          <p:nvPr>
            <p:ph type="pic" sz="quarter" idx="34"/>
          </p:nvPr>
        </p:nvSpPr>
        <p:spPr>
          <a:xfrm>
            <a:off x="8193024"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56826" y="451637"/>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3177207" y="444476"/>
            <a:ext cx="3501889" cy="5864091"/>
          </a:xfrm>
          <a:custGeom>
            <a:avLst/>
            <a:gdLst>
              <a:gd name="connsiteX0" fmla="*/ 0 w 3501889"/>
              <a:gd name="connsiteY0" fmla="*/ 0 h 6380925"/>
              <a:gd name="connsiteX1" fmla="*/ 3501889 w 3501889"/>
              <a:gd name="connsiteY1" fmla="*/ 0 h 6380925"/>
              <a:gd name="connsiteX2" fmla="*/ 3501889 w 3501889"/>
              <a:gd name="connsiteY2" fmla="*/ 6380925 h 6380925"/>
              <a:gd name="connsiteX3" fmla="*/ 0 w 3501889"/>
              <a:gd name="connsiteY3" fmla="*/ 6380925 h 6380925"/>
            </a:gdLst>
            <a:ahLst/>
            <a:cxnLst>
              <a:cxn ang="0">
                <a:pos x="connsiteX0" y="connsiteY0"/>
              </a:cxn>
              <a:cxn ang="0">
                <a:pos x="connsiteX1" y="connsiteY1"/>
              </a:cxn>
              <a:cxn ang="0">
                <a:pos x="connsiteX2" y="connsiteY2"/>
              </a:cxn>
              <a:cxn ang="0">
                <a:pos x="connsiteX3" y="connsiteY3"/>
              </a:cxn>
            </a:cxnLst>
            <a:rect l="l" t="t" r="r" b="b"/>
            <a:pathLst>
              <a:path w="3501889" h="6380925">
                <a:moveTo>
                  <a:pt x="0" y="0"/>
                </a:moveTo>
                <a:lnTo>
                  <a:pt x="3501889" y="0"/>
                </a:lnTo>
                <a:lnTo>
                  <a:pt x="3501889" y="6380925"/>
                </a:lnTo>
                <a:lnTo>
                  <a:pt x="0" y="6380925"/>
                </a:lnTo>
                <a:close/>
              </a:path>
            </a:pathLst>
          </a:custGeom>
        </p:spPr>
        <p:txBody>
          <a:bodyPr wrap="square">
            <a:noAutofit/>
          </a:bodyPr>
          <a:lstStyle/>
          <a:p>
            <a:endParaRPr lang="en-US"/>
          </a:p>
        </p:txBody>
      </p:sp>
      <p:sp>
        <p:nvSpPr>
          <p:cNvPr id="16" name="Picture Placeholder 15"/>
          <p:cNvSpPr>
            <a:spLocks noGrp="1"/>
          </p:cNvSpPr>
          <p:nvPr>
            <p:ph type="pic" sz="quarter" idx="12"/>
          </p:nvPr>
        </p:nvSpPr>
        <p:spPr>
          <a:xfrm>
            <a:off x="256825" y="3532768"/>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558912" y="329185"/>
            <a:ext cx="2558912" cy="6254496"/>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
        <p:nvSpPr>
          <p:cNvPr id="5" name="Picture Placeholder 8"/>
          <p:cNvSpPr>
            <a:spLocks noGrp="1"/>
          </p:cNvSpPr>
          <p:nvPr>
            <p:ph type="pic" sz="quarter" idx="12"/>
          </p:nvPr>
        </p:nvSpPr>
        <p:spPr>
          <a:xfrm>
            <a:off x="0" y="859536"/>
            <a:ext cx="2558912" cy="5102352"/>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
        <p:nvSpPr>
          <p:cNvPr id="6" name="Picture Placeholder 8"/>
          <p:cNvSpPr>
            <a:spLocks noGrp="1"/>
          </p:cNvSpPr>
          <p:nvPr>
            <p:ph type="pic" sz="quarter" idx="13"/>
          </p:nvPr>
        </p:nvSpPr>
        <p:spPr>
          <a:xfrm>
            <a:off x="5117824" y="859536"/>
            <a:ext cx="2558912" cy="5102352"/>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31"/>
          </p:nvPr>
        </p:nvSpPr>
        <p:spPr>
          <a:xfrm>
            <a:off x="0"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8" name="Picture Placeholder 15"/>
          <p:cNvSpPr>
            <a:spLocks noGrp="1"/>
          </p:cNvSpPr>
          <p:nvPr>
            <p:ph type="pic" sz="quarter" idx="32"/>
          </p:nvPr>
        </p:nvSpPr>
        <p:spPr>
          <a:xfrm>
            <a:off x="2493264"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9" name="Picture Placeholder 15"/>
          <p:cNvSpPr>
            <a:spLocks noGrp="1"/>
          </p:cNvSpPr>
          <p:nvPr>
            <p:ph type="pic" sz="quarter" idx="33"/>
          </p:nvPr>
        </p:nvSpPr>
        <p:spPr>
          <a:xfrm>
            <a:off x="4986528"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0" name="Picture Placeholder 15"/>
          <p:cNvSpPr>
            <a:spLocks noGrp="1"/>
          </p:cNvSpPr>
          <p:nvPr>
            <p:ph type="pic" sz="quarter" idx="34"/>
          </p:nvPr>
        </p:nvSpPr>
        <p:spPr>
          <a:xfrm>
            <a:off x="0" y="2369657"/>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1" name="Picture Placeholder 15"/>
          <p:cNvSpPr>
            <a:spLocks noGrp="1"/>
          </p:cNvSpPr>
          <p:nvPr>
            <p:ph type="pic" sz="quarter" idx="35"/>
          </p:nvPr>
        </p:nvSpPr>
        <p:spPr>
          <a:xfrm>
            <a:off x="2493264" y="2369657"/>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2" name="Picture Placeholder 15"/>
          <p:cNvSpPr>
            <a:spLocks noGrp="1"/>
          </p:cNvSpPr>
          <p:nvPr>
            <p:ph type="pic" sz="quarter" idx="36"/>
          </p:nvPr>
        </p:nvSpPr>
        <p:spPr>
          <a:xfrm>
            <a:off x="0" y="0"/>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048501" y="2124223"/>
            <a:ext cx="2292448" cy="4733778"/>
          </a:xfrm>
          <a:prstGeom prst="rect">
            <a:avLst/>
          </a:prstGeom>
        </p:spPr>
        <p:txBody>
          <a:bodyPr/>
          <a:lstStyle/>
          <a:p>
            <a:endParaRPr lang="id-ID"/>
          </a:p>
        </p:txBody>
      </p:sp>
      <p:sp>
        <p:nvSpPr>
          <p:cNvPr id="3" name="Picture Placeholder 5"/>
          <p:cNvSpPr>
            <a:spLocks noGrp="1"/>
          </p:cNvSpPr>
          <p:nvPr>
            <p:ph type="pic" sz="quarter" idx="11"/>
          </p:nvPr>
        </p:nvSpPr>
        <p:spPr>
          <a:xfrm>
            <a:off x="9604131" y="0"/>
            <a:ext cx="2587869" cy="2954215"/>
          </a:xfrm>
          <a:prstGeom prst="rect">
            <a:avLst/>
          </a:prstGeom>
        </p:spPr>
        <p:txBody>
          <a:bodyPr/>
          <a:lstStyle/>
          <a:p>
            <a:endParaRPr lang="id-ID"/>
          </a:p>
        </p:txBody>
      </p:sp>
      <p:sp>
        <p:nvSpPr>
          <p:cNvPr id="4" name="Picture Placeholder 5"/>
          <p:cNvSpPr>
            <a:spLocks noGrp="1"/>
          </p:cNvSpPr>
          <p:nvPr>
            <p:ph type="pic" sz="quarter" idx="12"/>
          </p:nvPr>
        </p:nvSpPr>
        <p:spPr>
          <a:xfrm>
            <a:off x="9604130" y="3221503"/>
            <a:ext cx="2587869" cy="3636498"/>
          </a:xfrm>
          <a:prstGeom prst="rect">
            <a:avLst/>
          </a:prstGeom>
        </p:spPr>
        <p:txBody>
          <a:bodyPr/>
          <a:lstStyle/>
          <a:p>
            <a:endParaRPr lang="id-ID"/>
          </a:p>
        </p:txBody>
      </p:sp>
      <p:sp>
        <p:nvSpPr>
          <p:cNvPr id="5" name="Picture Placeholder 4"/>
          <p:cNvSpPr>
            <a:spLocks noGrp="1"/>
          </p:cNvSpPr>
          <p:nvPr>
            <p:ph type="pic" sz="quarter" idx="13"/>
          </p:nvPr>
        </p:nvSpPr>
        <p:spPr>
          <a:xfrm>
            <a:off x="7048501" y="0"/>
            <a:ext cx="2292448" cy="1913206"/>
          </a:xfrm>
          <a:prstGeom prst="rect">
            <a:avLst/>
          </a:prstGeom>
        </p:spPr>
        <p:txBody>
          <a:bodyPr/>
          <a:lstStyle/>
          <a:p>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727936" y="3545058"/>
            <a:ext cx="2555045" cy="3312942"/>
          </a:xfrm>
          <a:prstGeom prst="rect">
            <a:avLst/>
          </a:prstGeom>
        </p:spPr>
        <p:txBody>
          <a:bodyPr/>
          <a:lstStyle/>
          <a:p>
            <a:endParaRPr lang="id-ID"/>
          </a:p>
        </p:txBody>
      </p:sp>
      <p:sp>
        <p:nvSpPr>
          <p:cNvPr id="3" name="Picture Placeholder 5"/>
          <p:cNvSpPr>
            <a:spLocks noGrp="1"/>
          </p:cNvSpPr>
          <p:nvPr>
            <p:ph type="pic" sz="quarter" idx="11"/>
          </p:nvPr>
        </p:nvSpPr>
        <p:spPr>
          <a:xfrm>
            <a:off x="3727935" y="0"/>
            <a:ext cx="2555045" cy="3312942"/>
          </a:xfrm>
          <a:prstGeom prst="rect">
            <a:avLst/>
          </a:prstGeom>
        </p:spPr>
        <p:txBody>
          <a:bodyPr/>
          <a:lstStyle/>
          <a:p>
            <a:endParaRPr lang="id-ID"/>
          </a:p>
        </p:txBody>
      </p:sp>
      <p:sp>
        <p:nvSpPr>
          <p:cNvPr id="4" name="Picture Placeholder 5"/>
          <p:cNvSpPr>
            <a:spLocks noGrp="1"/>
          </p:cNvSpPr>
          <p:nvPr>
            <p:ph type="pic" sz="quarter" idx="12"/>
          </p:nvPr>
        </p:nvSpPr>
        <p:spPr>
          <a:xfrm>
            <a:off x="900331" y="1784253"/>
            <a:ext cx="2555045" cy="3312942"/>
          </a:xfrm>
          <a:prstGeom prst="rect">
            <a:avLst/>
          </a:prstGeom>
        </p:spPr>
        <p:txBody>
          <a:bodyPr/>
          <a:lstStyle/>
          <a:p>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800850" cy="6858000"/>
          </a:xfrm>
          <a:prstGeom prst="rect">
            <a:avLst/>
          </a:prstGeom>
        </p:spPr>
        <p:txBody>
          <a:bodyPr/>
          <a:lstStyle/>
          <a:p>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0" Type="http://schemas.openxmlformats.org/officeDocument/2006/relationships/theme" Target="../theme/theme1.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2.jpeg"/><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33.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8.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9.xml"/><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4.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8.xml"/><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0.xml"/><Relationship Id="rId2" Type="http://schemas.openxmlformats.org/officeDocument/2006/relationships/image" Target="../media/image59.jpeg"/><Relationship Id="rId1"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1.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56.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2.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4.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3.xml"/><Relationship Id="rId1" Type="http://schemas.openxmlformats.org/officeDocument/2006/relationships/image" Target="../media/image72.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5.xml"/><Relationship Id="rId2" Type="http://schemas.openxmlformats.org/officeDocument/2006/relationships/image" Target="../media/image74.jpeg"/><Relationship Id="rId1" Type="http://schemas.openxmlformats.org/officeDocument/2006/relationships/image" Target="../media/image73.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36.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1.xml"/><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7.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84.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38.xml"/><Relationship Id="rId4" Type="http://schemas.openxmlformats.org/officeDocument/2006/relationships/image" Target="../media/image88.pn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image" Target="../media/image2.jpeg"/><Relationship Id="rId2" Type="http://schemas.openxmlformats.org/officeDocument/2006/relationships/tags" Target="../tags/tag5.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6.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PicturePlaceholder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custDataLst>
              <p:tags r:id="rId1"/>
            </p:custDataLst>
          </p:nvPr>
        </p:nvPicPr>
        <p:blipFill>
          <a:blip r:embed="rId2" cstate="print">
            <a:extLst>
              <a:ext uri="{28A0092B-C50C-407E-A947-70E740481C1C}">
                <a14:useLocalDpi xmlns:a14="http://schemas.microsoft.com/office/drawing/2010/main" val="0"/>
              </a:ext>
            </a:extLst>
          </a:blip>
          <a:srcRect t="21875" b="21875"/>
          <a:stretch>
            <a:fillRect/>
          </a:stretch>
        </p:blipFill>
        <p:spPr>
          <a:xfrm>
            <a:off x="-8255" y="0"/>
            <a:ext cx="12192000" cy="6858000"/>
          </a:xfrm>
        </p:spPr>
      </p:pic>
      <p:grpSp>
        <p:nvGrpSpPr>
          <p:cNvPr id="16" name="PA_库_组合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custDataLst>
              <p:tags r:id="rId3"/>
            </p:custDataLst>
          </p:nvPr>
        </p:nvGrpSpPr>
        <p:grpSpPr>
          <a:xfrm>
            <a:off x="3393096" y="136479"/>
            <a:ext cx="6067426" cy="6858000"/>
            <a:chOff x="4123898" y="1006522"/>
            <a:chExt cx="4440390" cy="5018965"/>
          </a:xfrm>
        </p:grpSpPr>
        <p:sp>
          <p:nvSpPr>
            <p:cNvPr id="12" name="菱形 11"/>
            <p:cNvSpPr/>
            <p:nvPr/>
          </p:nvSpPr>
          <p:spPr>
            <a:xfrm>
              <a:off x="4123898" y="1006522"/>
              <a:ext cx="3944203" cy="4844955"/>
            </a:xfrm>
            <a:prstGeom prst="diamond">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55042" t="50945"/>
            <a:stretch>
              <a:fillRect/>
            </a:stretch>
          </p:blipFill>
          <p:spPr>
            <a:xfrm>
              <a:off x="4123898" y="1180533"/>
              <a:ext cx="4440390" cy="4844954"/>
            </a:xfrm>
            <a:prstGeom prst="rect">
              <a:avLst/>
            </a:prstGeom>
          </p:spPr>
        </p:pic>
      </p:grpSp>
      <p:sp>
        <p:nvSpPr>
          <p:cNvPr id="15" name="PA_库_文本框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custDataLst>
              <p:tags r:id="rId5"/>
            </p:custDataLst>
          </p:nvPr>
        </p:nvSpPr>
        <p:spPr>
          <a:xfrm>
            <a:off x="4825702" y="1933285"/>
            <a:ext cx="2524214" cy="2554545"/>
          </a:xfrm>
          <a:prstGeom prst="rect">
            <a:avLst/>
          </a:prstGeom>
          <a:noFill/>
        </p:spPr>
        <p:txBody>
          <a:bodyPr vert="horz" wrap="square" rtlCol="0">
            <a:spAutoFit/>
          </a:bodyPr>
          <a:lstStyle/>
          <a:p>
            <a:pPr algn="dist"/>
            <a:r>
              <a:rPr lang="zh-CN" altLang="en-US" sz="8000" dirty="0">
                <a:latin typeface="迷你简清韵" panose="02010604000101010101" pitchFamily="2" charset="-122"/>
                <a:ea typeface="迷你简清韵" panose="02010604000101010101" pitchFamily="2" charset="-122"/>
              </a:rPr>
              <a:t>产品介绍</a:t>
            </a:r>
            <a:endParaRPr lang="zh-CN" altLang="en-US" sz="8000" dirty="0">
              <a:latin typeface="迷你简清韵" panose="02010604000101010101" pitchFamily="2" charset="-122"/>
              <a:ea typeface="迷你简清韵" panose="02010604000101010101" pitchFamily="2" charset="-122"/>
            </a:endParaRPr>
          </a:p>
        </p:txBody>
      </p:sp>
      <p:sp>
        <p:nvSpPr>
          <p:cNvPr id="3" name="PA_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custDataLst>
              <p:tags r:id="rId6"/>
            </p:custDataLst>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53" presetClass="entr" presetSubtype="16" fill="hold" nodeType="withEffect">
                                  <p:stCondLst>
                                    <p:cond delay="150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6" presetClass="emph" presetSubtype="0" accel="30000" decel="26000" autoRev="1" fill="hold" nodeType="withEffect">
                                  <p:stCondLst>
                                    <p:cond delay="1900"/>
                                  </p:stCondLst>
                                  <p:childTnLst>
                                    <p:animScale>
                                      <p:cBhvr>
                                        <p:cTn id="14" dur="500" fill="hold"/>
                                        <p:tgtEl>
                                          <p:spTgt spid="16"/>
                                        </p:tgtEl>
                                      </p:cBhvr>
                                      <p:by x="110000" y="110000"/>
                                    </p:animScale>
                                  </p:childTnLst>
                                </p:cTn>
                              </p:par>
                            </p:childTnLst>
                          </p:cTn>
                        </p:par>
                        <p:par>
                          <p:cTn id="15" fill="hold">
                            <p:stCondLst>
                              <p:cond delay="2000"/>
                            </p:stCondLst>
                            <p:childTnLst>
                              <p:par>
                                <p:cTn id="16" presetID="2" presetClass="entr" presetSubtype="1" decel="10000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500" fill="hold"/>
                                        <p:tgtEl>
                                          <p:spTgt spid="15"/>
                                        </p:tgtEl>
                                        <p:attrNameLst>
                                          <p:attrName>ppt_x</p:attrName>
                                        </p:attrNameLst>
                                      </p:cBhvr>
                                      <p:tavLst>
                                        <p:tav tm="0">
                                          <p:val>
                                            <p:strVal val="#ppt_x"/>
                                          </p:val>
                                        </p:tav>
                                        <p:tav tm="100000">
                                          <p:val>
                                            <p:strVal val="#ppt_x"/>
                                          </p:val>
                                        </p:tav>
                                      </p:tavLst>
                                    </p:anim>
                                    <p:anim calcmode="lin" valueType="num">
                                      <p:cBhvr additive="base">
                                        <p:cTn id="19" dur="1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008" r="16008"/>
          <a:stretch>
            <a:fillRect/>
          </a:stretch>
        </p:blipFill>
        <p:spPr/>
      </p:pic>
      <p:sp>
        <p:nvSpPr>
          <p:cNvPr id="2" name="Tit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34828" y="1677586"/>
            <a:ext cx="3361977" cy="4685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en-US" sz="1400" dirty="0">
                <a:solidFill>
                  <a:srgbClr val="657284"/>
                </a:solidFill>
                <a:latin typeface="+mn-lt"/>
                <a:ea typeface="Roboto Thin" panose="02000000000000000000" pitchFamily="2" charset="0"/>
                <a:cs typeface="Roboto Thin" panose="02000000000000000000" pitchFamily="2" charset="0"/>
              </a:rPr>
              <a:t>Put a relevant subtitle </a:t>
            </a:r>
            <a:r>
              <a:rPr lang="en-US" sz="1400" b="1" dirty="0">
                <a:gradFill>
                  <a:gsLst>
                    <a:gs pos="0">
                      <a:schemeClr val="accent1">
                        <a:alpha val="70000"/>
                      </a:schemeClr>
                    </a:gs>
                    <a:gs pos="85000">
                      <a:schemeClr val="accent2">
                        <a:alpha val="70000"/>
                      </a:schemeClr>
                    </a:gs>
                  </a:gsLst>
                  <a:lin ang="5400000" scaled="1"/>
                </a:gradFill>
                <a:latin typeface="+mn-lt"/>
                <a:ea typeface="Roboto Thin" panose="02000000000000000000" pitchFamily="2" charset="0"/>
                <a:cs typeface="Roboto Thin" panose="02000000000000000000" pitchFamily="2" charset="0"/>
              </a:rPr>
              <a:t>in this line</a:t>
            </a:r>
            <a:endParaRPr lang="en-US" sz="1400" b="1" dirty="0">
              <a:gradFill>
                <a:gsLst>
                  <a:gs pos="0">
                    <a:schemeClr val="accent1">
                      <a:alpha val="70000"/>
                    </a:schemeClr>
                  </a:gs>
                  <a:gs pos="85000">
                    <a:schemeClr val="accent2">
                      <a:alpha val="70000"/>
                    </a:schemeClr>
                  </a:gs>
                </a:gsLst>
                <a:lin ang="5400000" scaled="1"/>
              </a:gradFill>
              <a:latin typeface="+mn-lt"/>
              <a:ea typeface="Roboto Thin" panose="02000000000000000000" pitchFamily="2" charset="0"/>
              <a:cs typeface="Roboto Thin" panose="02000000000000000000" pitchFamily="2" charset="0"/>
            </a:endParaRPr>
          </a:p>
        </p:txBody>
      </p:sp>
      <p:sp>
        <p:nvSpPr>
          <p:cNvPr id="3"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34828" y="913073"/>
            <a:ext cx="47244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特性</a:t>
            </a:r>
            <a:r>
              <a:rPr lang="en-US" b="1"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a:t>
            </a:r>
            <a:endParaRPr lang="en-US" b="1"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4" name="Rectangle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432517" y="0"/>
            <a:ext cx="3558833" cy="68580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14819" y="1130243"/>
            <a:ext cx="640080" cy="64008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14819" y="2520789"/>
            <a:ext cx="640080" cy="64008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14819" y="3911335"/>
            <a:ext cx="640080" cy="64008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4" name="Straight Connecto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CxnSpPr/>
          <p:nvPr/>
        </p:nvCxnSpPr>
        <p:spPr>
          <a:xfrm rot="16200000">
            <a:off x="3780624" y="2152046"/>
            <a:ext cx="731520" cy="0"/>
          </a:xfrm>
          <a:prstGeom prst="line">
            <a:avLst/>
          </a:prstGeom>
          <a:ln w="190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CxnSpPr/>
          <p:nvPr/>
        </p:nvCxnSpPr>
        <p:spPr>
          <a:xfrm rot="16200000">
            <a:off x="3780623" y="3536954"/>
            <a:ext cx="731520" cy="0"/>
          </a:xfrm>
          <a:prstGeom prst="line">
            <a:avLst/>
          </a:prstGeom>
          <a:ln w="190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2"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89862" y="1407437"/>
            <a:ext cx="1948287"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a:t>
            </a:r>
            <a:endPar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33"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46467" y="1127260"/>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3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90891" y="2674211"/>
            <a:ext cx="1948287"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a:t>
            </a:r>
            <a:endPar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35"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47496" y="2394034"/>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3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6"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79435" y="3940985"/>
            <a:ext cx="1948287"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a:t>
            </a:r>
            <a:endPar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37"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36040" y="3660808"/>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3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8" name="Oval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52488" y="5302728"/>
            <a:ext cx="640080" cy="64008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617104" y="5332378"/>
            <a:ext cx="1948287"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a:t>
            </a:r>
            <a:endParaRPr lang="en-US" sz="10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41"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flipH="1">
            <a:off x="4537133" y="5052201"/>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300" b="1" dirty="0">
              <a:gradFill>
                <a:gsLst>
                  <a:gs pos="0">
                    <a:schemeClr val="accent1"/>
                  </a:gs>
                  <a:gs pos="100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cxnSp>
        <p:nvCxnSpPr>
          <p:cNvPr id="42" name="Straight Connector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CxnSpPr/>
          <p:nvPr/>
        </p:nvCxnSpPr>
        <p:spPr>
          <a:xfrm rot="16200000">
            <a:off x="3770881" y="4936968"/>
            <a:ext cx="731520" cy="0"/>
          </a:xfrm>
          <a:prstGeom prst="line">
            <a:avLst/>
          </a:prstGeom>
          <a:ln w="190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46" name="TextBox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35857" y="2283175"/>
            <a:ext cx="4320958" cy="1643527"/>
          </a:xfrm>
          <a:prstGeom prst="rect">
            <a:avLst/>
          </a:prstGeom>
          <a:noFill/>
        </p:spPr>
        <p:txBody>
          <a:bodyPr wrap="square" rtlCol="0">
            <a:spAutoFit/>
          </a:bodyPr>
          <a:lstStyle/>
          <a:p>
            <a:pPr>
              <a:lnSpc>
                <a:spcPct val="120000"/>
              </a:lnSpc>
              <a:spcAft>
                <a:spcPts val="600"/>
              </a:spcAft>
            </a:pPr>
            <a:r>
              <a:rPr lang="en-US" sz="1400" dirty="0">
                <a:solidFill>
                  <a:schemeClr val="tx1">
                    <a:lumMod val="50000"/>
                    <a:lumOff val="50000"/>
                  </a:schemeClr>
                </a:solidFill>
              </a:rPr>
              <a:t>Ut </a:t>
            </a:r>
            <a:r>
              <a:rPr lang="en-US" sz="1400" dirty="0" err="1">
                <a:solidFill>
                  <a:schemeClr val="tx1">
                    <a:lumMod val="50000"/>
                    <a:lumOff val="50000"/>
                  </a:schemeClr>
                </a:solidFill>
              </a:rPr>
              <a:t>wisi</a:t>
            </a:r>
            <a:r>
              <a:rPr lang="en-US" sz="1400" dirty="0">
                <a:solidFill>
                  <a:schemeClr val="tx1">
                    <a:lumMod val="50000"/>
                    <a:lumOff val="50000"/>
                  </a:schemeClr>
                </a:solidFill>
              </a:rPr>
              <a:t> </a:t>
            </a:r>
            <a:r>
              <a:rPr lang="en-US" sz="1400" dirty="0" err="1">
                <a:solidFill>
                  <a:schemeClr val="tx1">
                    <a:lumMod val="50000"/>
                    <a:lumOff val="50000"/>
                  </a:schemeClr>
                </a:solidFill>
              </a:rPr>
              <a:t>enim</a:t>
            </a:r>
            <a:r>
              <a:rPr lang="en-US" sz="1400" dirty="0">
                <a:solidFill>
                  <a:schemeClr val="tx1">
                    <a:lumMod val="50000"/>
                    <a:lumOff val="50000"/>
                  </a:schemeClr>
                </a:solidFill>
              </a:rPr>
              <a:t> ad minim </a:t>
            </a:r>
            <a:r>
              <a:rPr lang="en-US" sz="1400" dirty="0" err="1">
                <a:solidFill>
                  <a:schemeClr val="tx1">
                    <a:lumMod val="50000"/>
                    <a:lumOff val="50000"/>
                  </a:schemeClr>
                </a:solidFill>
              </a:rPr>
              <a:t>veniam</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a:t>
            </a:r>
            <a:r>
              <a:rPr lang="en-US" sz="1400" dirty="0" err="1">
                <a:solidFill>
                  <a:schemeClr val="tx1">
                    <a:lumMod val="50000"/>
                    <a:lumOff val="50000"/>
                  </a:schemeClr>
                </a:solidFill>
              </a:rPr>
              <a:t>nostrud</a:t>
            </a:r>
            <a:r>
              <a:rPr lang="en-US" sz="1400" dirty="0">
                <a:solidFill>
                  <a:schemeClr val="tx1">
                    <a:lumMod val="50000"/>
                    <a:lumOff val="50000"/>
                  </a:schemeClr>
                </a:solidFill>
              </a:rPr>
              <a:t> </a:t>
            </a:r>
            <a:r>
              <a:rPr lang="en-US" sz="1400" dirty="0" err="1">
                <a:solidFill>
                  <a:schemeClr val="tx1">
                    <a:lumMod val="50000"/>
                    <a:lumOff val="50000"/>
                  </a:schemeClr>
                </a:solidFill>
              </a:rPr>
              <a:t>exerci</a:t>
            </a:r>
            <a:r>
              <a:rPr lang="en-US" sz="1400" dirty="0">
                <a:solidFill>
                  <a:schemeClr val="tx1">
                    <a:lumMod val="50000"/>
                    <a:lumOff val="50000"/>
                  </a:schemeClr>
                </a:solidFill>
              </a:rPr>
              <a:t> </a:t>
            </a:r>
            <a:r>
              <a:rPr lang="en-US" sz="1400" dirty="0" err="1">
                <a:solidFill>
                  <a:schemeClr val="tx1">
                    <a:lumMod val="50000"/>
                    <a:lumOff val="50000"/>
                  </a:schemeClr>
                </a:solidFill>
              </a:rPr>
              <a:t>tation</a:t>
            </a:r>
            <a:r>
              <a:rPr lang="en-US" sz="1400" dirty="0">
                <a:solidFill>
                  <a:schemeClr val="tx1">
                    <a:lumMod val="50000"/>
                    <a:lumOff val="50000"/>
                  </a:schemeClr>
                </a:solidFill>
              </a:rPr>
              <a:t> </a:t>
            </a:r>
            <a:r>
              <a:rPr lang="en-US" sz="1400" dirty="0" err="1">
                <a:solidFill>
                  <a:schemeClr val="tx1">
                    <a:lumMod val="50000"/>
                    <a:lumOff val="50000"/>
                  </a:schemeClr>
                </a:solidFill>
              </a:rPr>
              <a:t>ullamcorper</a:t>
            </a:r>
            <a:r>
              <a:rPr lang="en-US" sz="1400" dirty="0">
                <a:solidFill>
                  <a:schemeClr val="tx1">
                    <a:lumMod val="50000"/>
                    <a:lumOff val="50000"/>
                  </a:schemeClr>
                </a:solidFill>
              </a:rPr>
              <a:t> </a:t>
            </a:r>
            <a:r>
              <a:rPr lang="en-US" sz="1400" dirty="0" err="1">
                <a:solidFill>
                  <a:schemeClr val="tx1">
                    <a:lumMod val="50000"/>
                    <a:lumOff val="50000"/>
                  </a:schemeClr>
                </a:solidFill>
              </a:rPr>
              <a:t>suscipit</a:t>
            </a:r>
            <a:r>
              <a:rPr lang="en-US" sz="1400" dirty="0">
                <a:solidFill>
                  <a:schemeClr val="tx1">
                    <a:lumMod val="50000"/>
                    <a:lumOff val="50000"/>
                  </a:schemeClr>
                </a:solidFill>
              </a:rPr>
              <a:t> </a:t>
            </a:r>
            <a:r>
              <a:rPr lang="en-US" sz="1400" dirty="0" err="1">
                <a:solidFill>
                  <a:schemeClr val="tx1">
                    <a:lumMod val="50000"/>
                    <a:lumOff val="50000"/>
                  </a:schemeClr>
                </a:solidFill>
              </a:rPr>
              <a:t>lobortis</a:t>
            </a:r>
            <a:r>
              <a:rPr lang="en-US" sz="1400" dirty="0">
                <a:solidFill>
                  <a:schemeClr val="tx1">
                    <a:lumMod val="50000"/>
                    <a:lumOff val="50000"/>
                  </a:schemeClr>
                </a:solidFill>
              </a:rPr>
              <a:t> </a:t>
            </a:r>
            <a:r>
              <a:rPr lang="en-US" sz="1400" dirty="0" err="1">
                <a:solidFill>
                  <a:schemeClr val="tx1">
                    <a:lumMod val="50000"/>
                    <a:lumOff val="50000"/>
                  </a:schemeClr>
                </a:solidFill>
              </a:rPr>
              <a:t>nisl</a:t>
            </a:r>
            <a:r>
              <a:rPr lang="en-US" sz="1400" dirty="0">
                <a:solidFill>
                  <a:schemeClr val="tx1">
                    <a:lumMod val="50000"/>
                    <a:lumOff val="50000"/>
                  </a:schemeClr>
                </a:solidFill>
              </a:rPr>
              <a:t> </a:t>
            </a:r>
            <a:r>
              <a:rPr lang="en-US" sz="1400" dirty="0" err="1">
                <a:solidFill>
                  <a:schemeClr val="tx1">
                    <a:lumMod val="50000"/>
                    <a:lumOff val="50000"/>
                  </a:schemeClr>
                </a:solidFill>
              </a:rPr>
              <a:t>ut</a:t>
            </a:r>
            <a:r>
              <a:rPr lang="en-US" sz="1400" dirty="0">
                <a:solidFill>
                  <a:schemeClr val="tx1">
                    <a:lumMod val="50000"/>
                    <a:lumOff val="50000"/>
                  </a:schemeClr>
                </a:solidFill>
              </a:rPr>
              <a:t> </a:t>
            </a:r>
            <a:r>
              <a:rPr lang="en-US" sz="1400" dirty="0" err="1">
                <a:solidFill>
                  <a:schemeClr val="tx1">
                    <a:lumMod val="50000"/>
                    <a:lumOff val="50000"/>
                  </a:schemeClr>
                </a:solidFill>
              </a:rPr>
              <a:t>aliquip</a:t>
            </a:r>
            <a:r>
              <a:rPr lang="en-US" sz="1400" dirty="0">
                <a:solidFill>
                  <a:schemeClr val="tx1">
                    <a:lumMod val="50000"/>
                    <a:lumOff val="50000"/>
                  </a:schemeClr>
                </a:solidFill>
              </a:rPr>
              <a:t> ex </a:t>
            </a:r>
            <a:r>
              <a:rPr lang="en-US" sz="1400" dirty="0" err="1">
                <a:solidFill>
                  <a:schemeClr val="tx1">
                    <a:lumMod val="50000"/>
                    <a:lumOff val="50000"/>
                  </a:schemeClr>
                </a:solidFill>
              </a:rPr>
              <a:t>ea</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a:t>
            </a:r>
            <a:r>
              <a:rPr lang="en-US" sz="1400" dirty="0" err="1">
                <a:solidFill>
                  <a:schemeClr val="tx1">
                    <a:lumMod val="50000"/>
                    <a:lumOff val="50000"/>
                  </a:schemeClr>
                </a:solidFill>
              </a:rPr>
              <a:t>consequat</a:t>
            </a:r>
            <a:r>
              <a:rPr lang="en-US" sz="1400" dirty="0">
                <a:solidFill>
                  <a:schemeClr val="tx1">
                    <a:lumMod val="50000"/>
                    <a:lumOff val="50000"/>
                  </a:schemeClr>
                </a:solidFill>
              </a:rPr>
              <a:t>. Lorem ipsum dolor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sed</a:t>
            </a:r>
            <a:r>
              <a:rPr lang="en-US" sz="1400" dirty="0">
                <a:solidFill>
                  <a:schemeClr val="tx1">
                    <a:lumMod val="50000"/>
                    <a:lumOff val="50000"/>
                  </a:schemeClr>
                </a:solidFill>
              </a:rPr>
              <a:t> </a:t>
            </a:r>
            <a:r>
              <a:rPr lang="en-US" sz="1400" dirty="0" err="1">
                <a:solidFill>
                  <a:schemeClr val="tx1">
                    <a:lumMod val="50000"/>
                    <a:lumOff val="50000"/>
                  </a:schemeClr>
                </a:solidFill>
              </a:rPr>
              <a:t>diam</a:t>
            </a:r>
            <a:r>
              <a:rPr lang="en-US" sz="1400" dirty="0">
                <a:solidFill>
                  <a:schemeClr val="tx1">
                    <a:lumMod val="50000"/>
                    <a:lumOff val="50000"/>
                  </a:schemeClr>
                </a:solidFill>
              </a:rPr>
              <a:t> nonummy </a:t>
            </a:r>
            <a:r>
              <a:rPr lang="en-US" sz="1400" dirty="0" err="1">
                <a:solidFill>
                  <a:schemeClr val="tx1">
                    <a:lumMod val="50000"/>
                    <a:lumOff val="50000"/>
                  </a:schemeClr>
                </a:solidFill>
              </a:rPr>
              <a:t>nibh</a:t>
            </a:r>
            <a:r>
              <a:rPr lang="en-US" sz="1400" dirty="0">
                <a:solidFill>
                  <a:schemeClr val="tx1">
                    <a:lumMod val="50000"/>
                    <a:lumOff val="50000"/>
                  </a:schemeClr>
                </a:solidFill>
              </a:rPr>
              <a:t> </a:t>
            </a:r>
            <a:r>
              <a:rPr lang="en-US" sz="1400" dirty="0" err="1">
                <a:solidFill>
                  <a:schemeClr val="tx1">
                    <a:lumMod val="50000"/>
                    <a:lumOff val="50000"/>
                  </a:schemeClr>
                </a:solidFill>
              </a:rPr>
              <a:t>euismod</a:t>
            </a:r>
            <a:r>
              <a:rPr lang="en-US" sz="1400" dirty="0">
                <a:solidFill>
                  <a:schemeClr val="tx1">
                    <a:lumMod val="50000"/>
                    <a:lumOff val="50000"/>
                  </a:schemeClr>
                </a:solidFill>
              </a:rPr>
              <a:t> </a:t>
            </a:r>
            <a:r>
              <a:rPr lang="en-US" sz="1400" dirty="0" err="1">
                <a:solidFill>
                  <a:schemeClr val="tx1">
                    <a:lumMod val="50000"/>
                    <a:lumOff val="50000"/>
                  </a:schemeClr>
                </a:solidFill>
              </a:rPr>
              <a:t>tincidunt</a:t>
            </a:r>
            <a:r>
              <a:rPr lang="en-US" sz="1400" dirty="0">
                <a:solidFill>
                  <a:schemeClr val="tx1">
                    <a:lumMod val="50000"/>
                    <a:lumOff val="50000"/>
                  </a:schemeClr>
                </a:solidFill>
              </a:rPr>
              <a:t> </a:t>
            </a:r>
            <a:r>
              <a:rPr lang="en-US" sz="1400" dirty="0" err="1">
                <a:solidFill>
                  <a:schemeClr val="tx1">
                    <a:lumMod val="50000"/>
                    <a:lumOff val="50000"/>
                  </a:schemeClr>
                </a:solidFill>
              </a:rPr>
              <a:t>ut</a:t>
            </a:r>
            <a:r>
              <a:rPr lang="en-US" sz="1400" dirty="0">
                <a:solidFill>
                  <a:schemeClr val="tx1">
                    <a:lumMod val="50000"/>
                    <a:lumOff val="50000"/>
                  </a:schemeClr>
                </a:solidFill>
              </a:rPr>
              <a:t> </a:t>
            </a:r>
            <a:r>
              <a:rPr lang="en-US" sz="1400" dirty="0" err="1">
                <a:solidFill>
                  <a:schemeClr val="tx1">
                    <a:lumMod val="50000"/>
                    <a:lumOff val="50000"/>
                  </a:schemeClr>
                </a:solidFill>
              </a:rPr>
              <a:t>laoreet</a:t>
            </a:r>
            <a:r>
              <a:rPr lang="en-US" sz="1400" dirty="0">
                <a:solidFill>
                  <a:schemeClr val="tx1">
                    <a:lumMod val="50000"/>
                    <a:lumOff val="50000"/>
                  </a:schemeClr>
                </a:solidFill>
              </a:rPr>
              <a:t> </a:t>
            </a:r>
            <a:r>
              <a:rPr lang="en-US" sz="1400" dirty="0" err="1">
                <a:solidFill>
                  <a:schemeClr val="tx1">
                    <a:lumMod val="50000"/>
                    <a:lumOff val="50000"/>
                  </a:schemeClr>
                </a:solidFill>
              </a:rPr>
              <a:t>dolore</a:t>
            </a:r>
            <a:r>
              <a:rPr lang="en-US" sz="1400" dirty="0">
                <a:solidFill>
                  <a:schemeClr val="tx1">
                    <a:lumMod val="50000"/>
                    <a:lumOff val="50000"/>
                  </a:schemeClr>
                </a:solidFill>
              </a:rPr>
              <a:t> magna </a:t>
            </a:r>
            <a:r>
              <a:rPr lang="en-US" sz="1400" dirty="0" err="1">
                <a:solidFill>
                  <a:schemeClr val="tx1">
                    <a:lumMod val="50000"/>
                    <a:lumOff val="50000"/>
                  </a:schemeClr>
                </a:solidFill>
              </a:rPr>
              <a:t>aliquam</a:t>
            </a:r>
            <a:r>
              <a:rPr lang="en-US" sz="1400" dirty="0">
                <a:solidFill>
                  <a:schemeClr val="tx1">
                    <a:lumMod val="50000"/>
                    <a:lumOff val="50000"/>
                  </a:schemeClr>
                </a:solidFill>
              </a:rPr>
              <a:t> </a:t>
            </a:r>
            <a:r>
              <a:rPr lang="en-US" sz="1400" dirty="0" err="1">
                <a:solidFill>
                  <a:schemeClr val="tx1">
                    <a:lumMod val="50000"/>
                    <a:lumOff val="50000"/>
                  </a:schemeClr>
                </a:solidFill>
              </a:rPr>
              <a:t>erat</a:t>
            </a:r>
            <a:r>
              <a:rPr lang="en-US" sz="1400" dirty="0">
                <a:solidFill>
                  <a:schemeClr val="tx1">
                    <a:lumMod val="50000"/>
                    <a:lumOff val="50000"/>
                  </a:schemeClr>
                </a:solidFill>
              </a:rPr>
              <a:t> </a:t>
            </a:r>
            <a:r>
              <a:rPr lang="en-US" sz="1400" dirty="0" err="1">
                <a:solidFill>
                  <a:schemeClr val="tx1">
                    <a:lumMod val="50000"/>
                    <a:lumOff val="50000"/>
                  </a:schemeClr>
                </a:solidFill>
              </a:rPr>
              <a:t>volutpat</a:t>
            </a:r>
            <a:r>
              <a:rPr lang="en-US" sz="1400" dirty="0">
                <a:solidFill>
                  <a:schemeClr val="tx1">
                    <a:lumMod val="50000"/>
                    <a:lumOff val="50000"/>
                  </a:schemeClr>
                </a:solidFill>
              </a:rPr>
              <a:t>. </a:t>
            </a:r>
            <a:endParaRPr lang="en-US" sz="1400" dirty="0">
              <a:solidFill>
                <a:schemeClr val="tx1">
                  <a:lumMod val="50000"/>
                  <a:lumOff val="50000"/>
                </a:schemeClr>
              </a:solidFill>
            </a:endParaRPr>
          </a:p>
        </p:txBody>
      </p:sp>
      <p:sp>
        <p:nvSpPr>
          <p:cNvPr id="48" name="Rounded Rectangle 90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7533335" y="5170446"/>
            <a:ext cx="462092" cy="462092"/>
          </a:xfrm>
          <a:prstGeom prst="roundRect">
            <a:avLst>
              <a:gd name="adj" fmla="val 50000"/>
            </a:avLst>
          </a:prstGeom>
          <a:noFill/>
          <a:ln w="9525">
            <a:gradFill>
              <a:gsLst>
                <a:gs pos="0">
                  <a:schemeClr val="accent1"/>
                </a:gs>
                <a:gs pos="100000">
                  <a:schemeClr val="accent2"/>
                </a:gs>
              </a:gsLst>
              <a:lin ang="5400000" scaled="1"/>
            </a:gradFill>
          </a:ln>
          <a:effectLst>
            <a:outerShdw blurRad="266700" dist="38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9" name="Group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7671885" y="5314836"/>
            <a:ext cx="184993" cy="173313"/>
            <a:chOff x="5368132" y="3540125"/>
            <a:chExt cx="465138" cy="435769"/>
          </a:xfrm>
          <a:noFill/>
        </p:grpSpPr>
        <p:sp>
          <p:nvSpPr>
            <p:cNvPr id="50" name="AutoShape 110"/>
            <p:cNvSpPr/>
            <p:nvPr/>
          </p:nvSpPr>
          <p:spPr bwMode="auto">
            <a:xfrm>
              <a:off x="5426870" y="3598068"/>
              <a:ext cx="347662" cy="232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1"/>
                </a:solidFill>
                <a:effectLst>
                  <a:outerShdw blurRad="38100" dist="38100" dir="2700000" algn="tl">
                    <a:srgbClr val="000000"/>
                  </a:outerShdw>
                </a:effectLst>
                <a:sym typeface="Gill Sans" charset="0"/>
              </a:endParaRPr>
            </a:p>
          </p:txBody>
        </p:sp>
        <p:sp>
          <p:nvSpPr>
            <p:cNvPr id="51"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1"/>
                </a:solidFill>
                <a:effectLst>
                  <a:outerShdw blurRad="38100" dist="38100" dir="2700000" algn="tl">
                    <a:srgbClr val="000000"/>
                  </a:outerShdw>
                </a:effectLst>
                <a:sym typeface="Gill Sans" charset="0"/>
              </a:endParaRPr>
            </a:p>
          </p:txBody>
        </p:sp>
      </p:grpSp>
      <p:sp>
        <p:nvSpPr>
          <p:cNvPr id="52" name="Rounded Rectangle 9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9043603" y="5170446"/>
            <a:ext cx="462092" cy="462092"/>
          </a:xfrm>
          <a:prstGeom prst="roundRect">
            <a:avLst>
              <a:gd name="adj" fmla="val 50000"/>
            </a:avLst>
          </a:prstGeom>
          <a:noFill/>
          <a:ln w="9525">
            <a:gradFill>
              <a:gsLst>
                <a:gs pos="0">
                  <a:schemeClr val="accent1"/>
                </a:gs>
                <a:gs pos="100000">
                  <a:schemeClr val="accent2"/>
                </a:gs>
              </a:gsLst>
              <a:lin ang="5400000" scaled="1"/>
            </a:gradFill>
          </a:ln>
          <a:effectLst>
            <a:outerShdw blurRad="266700" dist="38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AutoShape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9185308" y="5311836"/>
            <a:ext cx="178681" cy="179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no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4"/>
              </a:solidFill>
              <a:effectLst>
                <a:outerShdw blurRad="38100" dist="38100" dir="2700000" algn="tl">
                  <a:srgbClr val="000000"/>
                </a:outerShdw>
              </a:effectLst>
              <a:sym typeface="Gill Sans" charset="0"/>
            </a:endParaRPr>
          </a:p>
        </p:txBody>
      </p:sp>
      <p:sp>
        <p:nvSpPr>
          <p:cNvPr id="54" name="Rounded Rectangle 89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8288469" y="5170446"/>
            <a:ext cx="462092" cy="462092"/>
          </a:xfrm>
          <a:prstGeom prst="roundRect">
            <a:avLst>
              <a:gd name="adj" fmla="val 50000"/>
            </a:avLst>
          </a:prstGeom>
          <a:noFill/>
          <a:ln w="9525">
            <a:gradFill>
              <a:gsLst>
                <a:gs pos="0">
                  <a:schemeClr val="accent1"/>
                </a:gs>
                <a:gs pos="100000">
                  <a:schemeClr val="accent2"/>
                </a:gs>
              </a:gsLst>
              <a:lin ang="5400000" scaled="1"/>
            </a:gradFill>
          </a:ln>
          <a:effectLst>
            <a:outerShdw blurRad="266700" dist="38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5" name="Group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8456062" y="5308993"/>
            <a:ext cx="126908" cy="184996"/>
            <a:chOff x="5429352" y="4908129"/>
            <a:chExt cx="319087" cy="465143"/>
          </a:xfrm>
          <a:noFill/>
        </p:grpSpPr>
        <p:sp>
          <p:nvSpPr>
            <p:cNvPr id="56" name="AutoShape 97"/>
            <p:cNvSpPr/>
            <p:nvPr/>
          </p:nvSpPr>
          <p:spPr bwMode="auto">
            <a:xfrm>
              <a:off x="5429352" y="4908129"/>
              <a:ext cx="319087" cy="465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3"/>
                </a:solidFill>
                <a:effectLst>
                  <a:outerShdw blurRad="38100" dist="38100" dir="2700000" algn="tl">
                    <a:srgbClr val="000000"/>
                  </a:outerShdw>
                </a:effectLst>
                <a:sym typeface="Gill Sans" charset="0"/>
              </a:endParaRPr>
            </a:p>
          </p:txBody>
        </p:sp>
        <p:sp>
          <p:nvSpPr>
            <p:cNvPr id="57" name="AutoShape 98"/>
            <p:cNvSpPr/>
            <p:nvPr/>
          </p:nvSpPr>
          <p:spPr bwMode="auto">
            <a:xfrm>
              <a:off x="5559481" y="4951788"/>
              <a:ext cx="58737" cy="14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3"/>
                </a:solidFill>
                <a:effectLst>
                  <a:outerShdw blurRad="38100" dist="38100" dir="2700000" algn="tl">
                    <a:srgbClr val="000000"/>
                  </a:outerShdw>
                </a:effectLst>
                <a:sym typeface="Gill Sans" charset="0"/>
              </a:endParaRPr>
            </a:p>
          </p:txBody>
        </p:sp>
        <p:sp>
          <p:nvSpPr>
            <p:cNvPr id="58" name="AutoShape 99"/>
            <p:cNvSpPr/>
            <p:nvPr/>
          </p:nvSpPr>
          <p:spPr bwMode="auto">
            <a:xfrm>
              <a:off x="5574622" y="5315271"/>
              <a:ext cx="28575" cy="14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gradFill>
                <a:gsLst>
                  <a:gs pos="0">
                    <a:schemeClr val="accent1"/>
                  </a:gs>
                  <a:gs pos="100000">
                    <a:schemeClr val="accent2"/>
                  </a:gs>
                </a:gsLst>
                <a:lin ang="5400000" scaled="1"/>
              </a:gradFill>
            </a:ln>
            <a:effectLst/>
          </p:spPr>
          <p:txBody>
            <a:bodyPr lIns="19050" tIns="19050" rIns="19050" bIns="19050" anchor="ctr"/>
            <a:lstStyle/>
            <a:p>
              <a:pPr algn="ctr" defTabSz="228600" fontAlgn="base" hangingPunct="0">
                <a:spcBef>
                  <a:spcPct val="0"/>
                </a:spcBef>
                <a:spcAft>
                  <a:spcPct val="0"/>
                </a:spcAft>
              </a:pPr>
              <a:endParaRPr lang="en-US" sz="1500" dirty="0">
                <a:solidFill>
                  <a:schemeClr val="accent3"/>
                </a:solidFill>
                <a:effectLst>
                  <a:outerShdw blurRad="38100" dist="38100" dir="2700000" algn="tl">
                    <a:srgbClr val="000000"/>
                  </a:outerShdw>
                </a:effectLst>
                <a:sym typeface="Gill Sans" charset="0"/>
              </a:endParaRPr>
            </a:p>
          </p:txBody>
        </p:sp>
      </p:grpSp>
      <p:sp>
        <p:nvSpPr>
          <p:cNvPr id="59" name="Title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510348" y="4698063"/>
            <a:ext cx="2018297" cy="299652"/>
          </a:xfrm>
          <a:prstGeom prst="rect">
            <a:avLst/>
          </a:prstGeom>
          <a:gradFill>
            <a:gsLst>
              <a:gs pos="0">
                <a:schemeClr val="accent1"/>
              </a:gs>
              <a:gs pos="85000">
                <a:schemeClr val="accent2"/>
              </a:gs>
            </a:gsLst>
            <a:lin ang="5400000" scaled="1"/>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a:solidFill>
                  <a:schemeClr val="bg1"/>
                </a:solidFill>
                <a:latin typeface="+mn-lt"/>
              </a:rPr>
              <a:t>CREATIVE PROJECT</a:t>
            </a:r>
            <a:endParaRPr lang="id-ID" sz="1800" b="1" dirty="0">
              <a:solidFill>
                <a:schemeClr val="bg1"/>
              </a:solidFill>
              <a:latin typeface="+mn-lt"/>
            </a:endParaRPr>
          </a:p>
        </p:txBody>
      </p:sp>
      <p:sp>
        <p:nvSpPr>
          <p:cNvPr id="5"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left)">
                                          <p:cBhvr>
                                            <p:cTn id="69" dur="500"/>
                                            <p:tgtEl>
                                              <p:spTgt spid="4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up)">
                                          <p:cBhvr>
                                            <p:cTn id="77" dur="500"/>
                                            <p:tgtEl>
                                              <p:spTgt spid="42"/>
                                            </p:tgtEl>
                                          </p:cBhvr>
                                        </p:animEffect>
                                      </p:childTnLst>
                                    </p:cTn>
                                  </p:par>
                                  <p:par>
                                    <p:cTn id="78" presetID="2" presetClass="entr" presetSubtype="4" fill="hold" grpId="0" nodeType="withEffect" p14:presetBounceEnd="80000">
                                      <p:stCondLst>
                                        <p:cond delay="750"/>
                                      </p:stCondLst>
                                      <p:childTnLst>
                                        <p:set>
                                          <p:cBhvr>
                                            <p:cTn id="79" dur="1" fill="hold">
                                              <p:stCondLst>
                                                <p:cond delay="0"/>
                                              </p:stCondLst>
                                            </p:cTn>
                                            <p:tgtEl>
                                              <p:spTgt spid="46"/>
                                            </p:tgtEl>
                                            <p:attrNameLst>
                                              <p:attrName>style.visibility</p:attrName>
                                            </p:attrNameLst>
                                          </p:cBhvr>
                                          <p:to>
                                            <p:strVal val="visible"/>
                                          </p:to>
                                        </p:set>
                                        <p:anim calcmode="lin" valueType="num" p14:bounceEnd="80000">
                                          <p:cBhvr additive="base">
                                            <p:cTn id="80" dur="1250" fill="hold"/>
                                            <p:tgtEl>
                                              <p:spTgt spid="46"/>
                                            </p:tgtEl>
                                            <p:attrNameLst>
                                              <p:attrName>ppt_x</p:attrName>
                                            </p:attrNameLst>
                                          </p:cBhvr>
                                          <p:tavLst>
                                            <p:tav tm="0">
                                              <p:val>
                                                <p:strVal val="#ppt_x"/>
                                              </p:val>
                                            </p:tav>
                                            <p:tav tm="100000">
                                              <p:val>
                                                <p:strVal val="#ppt_x"/>
                                              </p:val>
                                            </p:tav>
                                          </p:tavLst>
                                        </p:anim>
                                        <p:anim calcmode="lin" valueType="num" p14:bounceEnd="80000">
                                          <p:cBhvr additive="base">
                                            <p:cTn id="81" dur="1250" fill="hold"/>
                                            <p:tgtEl>
                                              <p:spTgt spid="46"/>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14:presetBounceEnd="80000">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14:bounceEnd="80000">
                                          <p:cBhvr additive="base">
                                            <p:cTn id="84" dur="125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5" dur="1250" fill="hold"/>
                                            <p:tgtEl>
                                              <p:spTgt spid="4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14:presetBounceEnd="80000">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14:bounceEnd="80000">
                                          <p:cBhvr additive="base">
                                            <p:cTn id="88" dur="125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89" dur="1250" fill="hold"/>
                                            <p:tgtEl>
                                              <p:spTgt spid="4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14:presetBounceEnd="80000">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14:bounceEnd="80000">
                                          <p:cBhvr additive="base">
                                            <p:cTn id="92" dur="125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93" dur="1250" fill="hold"/>
                                            <p:tgtEl>
                                              <p:spTgt spid="52"/>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14:presetBounceEnd="80000">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14:bounceEnd="80000">
                                          <p:cBhvr additive="base">
                                            <p:cTn id="96" dur="1250" fill="hold"/>
                                            <p:tgtEl>
                                              <p:spTgt spid="53"/>
                                            </p:tgtEl>
                                            <p:attrNameLst>
                                              <p:attrName>ppt_x</p:attrName>
                                            </p:attrNameLst>
                                          </p:cBhvr>
                                          <p:tavLst>
                                            <p:tav tm="0">
                                              <p:val>
                                                <p:strVal val="#ppt_x"/>
                                              </p:val>
                                            </p:tav>
                                            <p:tav tm="100000">
                                              <p:val>
                                                <p:strVal val="#ppt_x"/>
                                              </p:val>
                                            </p:tav>
                                          </p:tavLst>
                                        </p:anim>
                                        <p:anim calcmode="lin" valueType="num" p14:bounceEnd="80000">
                                          <p:cBhvr additive="base">
                                            <p:cTn id="97" dur="1250" fill="hold"/>
                                            <p:tgtEl>
                                              <p:spTgt spid="53"/>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14:presetBounceEnd="80000">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14:bounceEnd="80000">
                                          <p:cBhvr additive="base">
                                            <p:cTn id="100" dur="1250" fill="hold"/>
                                            <p:tgtEl>
                                              <p:spTgt spid="54"/>
                                            </p:tgtEl>
                                            <p:attrNameLst>
                                              <p:attrName>ppt_x</p:attrName>
                                            </p:attrNameLst>
                                          </p:cBhvr>
                                          <p:tavLst>
                                            <p:tav tm="0">
                                              <p:val>
                                                <p:strVal val="#ppt_x"/>
                                              </p:val>
                                            </p:tav>
                                            <p:tav tm="100000">
                                              <p:val>
                                                <p:strVal val="#ppt_x"/>
                                              </p:val>
                                            </p:tav>
                                          </p:tavLst>
                                        </p:anim>
                                        <p:anim calcmode="lin" valueType="num" p14:bounceEnd="80000">
                                          <p:cBhvr additive="base">
                                            <p:cTn id="101" dur="1250" fill="hold"/>
                                            <p:tgtEl>
                                              <p:spTgt spid="54"/>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14:presetBounceEnd="80000">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14:bounceEnd="80000">
                                          <p:cBhvr additive="base">
                                            <p:cTn id="104" dur="1250" fill="hold"/>
                                            <p:tgtEl>
                                              <p:spTgt spid="55"/>
                                            </p:tgtEl>
                                            <p:attrNameLst>
                                              <p:attrName>ppt_x</p:attrName>
                                            </p:attrNameLst>
                                          </p:cBhvr>
                                          <p:tavLst>
                                            <p:tav tm="0">
                                              <p:val>
                                                <p:strVal val="#ppt_x"/>
                                              </p:val>
                                            </p:tav>
                                            <p:tav tm="100000">
                                              <p:val>
                                                <p:strVal val="#ppt_x"/>
                                              </p:val>
                                            </p:tav>
                                          </p:tavLst>
                                        </p:anim>
                                        <p:anim calcmode="lin" valueType="num" p14:bounceEnd="80000">
                                          <p:cBhvr additive="base">
                                            <p:cTn id="105" dur="125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6" grpId="0" animBg="1"/>
          <p:bldP spid="32" grpId="0"/>
          <p:bldP spid="33" grpId="0"/>
          <p:bldP spid="34" grpId="0"/>
          <p:bldP spid="35" grpId="0"/>
          <p:bldP spid="36" grpId="0"/>
          <p:bldP spid="37" grpId="0"/>
          <p:bldP spid="38" grpId="0" animBg="1"/>
          <p:bldP spid="40" grpId="0"/>
          <p:bldP spid="41" grpId="0"/>
          <p:bldP spid="46" grpId="0"/>
          <p:bldP spid="48" grpId="0" animBg="1"/>
          <p:bldP spid="52" grpId="0" animBg="1"/>
          <p:bldP spid="53" grpId="0" animBg="1"/>
          <p:bldP spid="54"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left)">
                                          <p:cBhvr>
                                            <p:cTn id="69" dur="500"/>
                                            <p:tgtEl>
                                              <p:spTgt spid="4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up)">
                                          <p:cBhvr>
                                            <p:cTn id="77" dur="500"/>
                                            <p:tgtEl>
                                              <p:spTgt spid="42"/>
                                            </p:tgtEl>
                                          </p:cBhvr>
                                        </p:animEffect>
                                      </p:childTnLst>
                                    </p:cTn>
                                  </p:par>
                                  <p:par>
                                    <p:cTn id="78" presetID="2" presetClass="entr" presetSubtype="4" fill="hold" grpId="0" nodeType="withEffect">
                                      <p:stCondLst>
                                        <p:cond delay="750"/>
                                      </p:stCondLst>
                                      <p:childTnLst>
                                        <p:set>
                                          <p:cBhvr>
                                            <p:cTn id="79" dur="1" fill="hold">
                                              <p:stCondLst>
                                                <p:cond delay="0"/>
                                              </p:stCondLst>
                                            </p:cTn>
                                            <p:tgtEl>
                                              <p:spTgt spid="46"/>
                                            </p:tgtEl>
                                            <p:attrNameLst>
                                              <p:attrName>style.visibility</p:attrName>
                                            </p:attrNameLst>
                                          </p:cBhvr>
                                          <p:to>
                                            <p:strVal val="visible"/>
                                          </p:to>
                                        </p:set>
                                        <p:anim calcmode="lin" valueType="num">
                                          <p:cBhvr additive="base">
                                            <p:cTn id="80" dur="1250" fill="hold"/>
                                            <p:tgtEl>
                                              <p:spTgt spid="46"/>
                                            </p:tgtEl>
                                            <p:attrNameLst>
                                              <p:attrName>ppt_x</p:attrName>
                                            </p:attrNameLst>
                                          </p:cBhvr>
                                          <p:tavLst>
                                            <p:tav tm="0">
                                              <p:val>
                                                <p:strVal val="#ppt_x"/>
                                              </p:val>
                                            </p:tav>
                                            <p:tav tm="100000">
                                              <p:val>
                                                <p:strVal val="#ppt_x"/>
                                              </p:val>
                                            </p:tav>
                                          </p:tavLst>
                                        </p:anim>
                                        <p:anim calcmode="lin" valueType="num">
                                          <p:cBhvr additive="base">
                                            <p:cTn id="81" dur="1250" fill="hold"/>
                                            <p:tgtEl>
                                              <p:spTgt spid="46"/>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additive="base">
                                            <p:cTn id="84" dur="1250" fill="hold"/>
                                            <p:tgtEl>
                                              <p:spTgt spid="48"/>
                                            </p:tgtEl>
                                            <p:attrNameLst>
                                              <p:attrName>ppt_x</p:attrName>
                                            </p:attrNameLst>
                                          </p:cBhvr>
                                          <p:tavLst>
                                            <p:tav tm="0">
                                              <p:val>
                                                <p:strVal val="#ppt_x"/>
                                              </p:val>
                                            </p:tav>
                                            <p:tav tm="100000">
                                              <p:val>
                                                <p:strVal val="#ppt_x"/>
                                              </p:val>
                                            </p:tav>
                                          </p:tavLst>
                                        </p:anim>
                                        <p:anim calcmode="lin" valueType="num">
                                          <p:cBhvr additive="base">
                                            <p:cTn id="85" dur="1250" fill="hold"/>
                                            <p:tgtEl>
                                              <p:spTgt spid="4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1250" fill="hold"/>
                                            <p:tgtEl>
                                              <p:spTgt spid="49"/>
                                            </p:tgtEl>
                                            <p:attrNameLst>
                                              <p:attrName>ppt_x</p:attrName>
                                            </p:attrNameLst>
                                          </p:cBhvr>
                                          <p:tavLst>
                                            <p:tav tm="0">
                                              <p:val>
                                                <p:strVal val="#ppt_x"/>
                                              </p:val>
                                            </p:tav>
                                            <p:tav tm="100000">
                                              <p:val>
                                                <p:strVal val="#ppt_x"/>
                                              </p:val>
                                            </p:tav>
                                          </p:tavLst>
                                        </p:anim>
                                        <p:anim calcmode="lin" valueType="num">
                                          <p:cBhvr additive="base">
                                            <p:cTn id="89" dur="1250" fill="hold"/>
                                            <p:tgtEl>
                                              <p:spTgt spid="4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cBhvr additive="base">
                                            <p:cTn id="92" dur="1250" fill="hold"/>
                                            <p:tgtEl>
                                              <p:spTgt spid="52"/>
                                            </p:tgtEl>
                                            <p:attrNameLst>
                                              <p:attrName>ppt_x</p:attrName>
                                            </p:attrNameLst>
                                          </p:cBhvr>
                                          <p:tavLst>
                                            <p:tav tm="0">
                                              <p:val>
                                                <p:strVal val="#ppt_x"/>
                                              </p:val>
                                            </p:tav>
                                            <p:tav tm="100000">
                                              <p:val>
                                                <p:strVal val="#ppt_x"/>
                                              </p:val>
                                            </p:tav>
                                          </p:tavLst>
                                        </p:anim>
                                        <p:anim calcmode="lin" valueType="num">
                                          <p:cBhvr additive="base">
                                            <p:cTn id="93" dur="1250" fill="hold"/>
                                            <p:tgtEl>
                                              <p:spTgt spid="52"/>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1250" fill="hold"/>
                                            <p:tgtEl>
                                              <p:spTgt spid="53"/>
                                            </p:tgtEl>
                                            <p:attrNameLst>
                                              <p:attrName>ppt_x</p:attrName>
                                            </p:attrNameLst>
                                          </p:cBhvr>
                                          <p:tavLst>
                                            <p:tav tm="0">
                                              <p:val>
                                                <p:strVal val="#ppt_x"/>
                                              </p:val>
                                            </p:tav>
                                            <p:tav tm="100000">
                                              <p:val>
                                                <p:strVal val="#ppt_x"/>
                                              </p:val>
                                            </p:tav>
                                          </p:tavLst>
                                        </p:anim>
                                        <p:anim calcmode="lin" valueType="num">
                                          <p:cBhvr additive="base">
                                            <p:cTn id="97" dur="1250" fill="hold"/>
                                            <p:tgtEl>
                                              <p:spTgt spid="53"/>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1250" fill="hold"/>
                                            <p:tgtEl>
                                              <p:spTgt spid="54"/>
                                            </p:tgtEl>
                                            <p:attrNameLst>
                                              <p:attrName>ppt_x</p:attrName>
                                            </p:attrNameLst>
                                          </p:cBhvr>
                                          <p:tavLst>
                                            <p:tav tm="0">
                                              <p:val>
                                                <p:strVal val="#ppt_x"/>
                                              </p:val>
                                            </p:tav>
                                            <p:tav tm="100000">
                                              <p:val>
                                                <p:strVal val="#ppt_x"/>
                                              </p:val>
                                            </p:tav>
                                          </p:tavLst>
                                        </p:anim>
                                        <p:anim calcmode="lin" valueType="num">
                                          <p:cBhvr additive="base">
                                            <p:cTn id="101" dur="1250" fill="hold"/>
                                            <p:tgtEl>
                                              <p:spTgt spid="54"/>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additive="base">
                                            <p:cTn id="104" dur="1250" fill="hold"/>
                                            <p:tgtEl>
                                              <p:spTgt spid="55"/>
                                            </p:tgtEl>
                                            <p:attrNameLst>
                                              <p:attrName>ppt_x</p:attrName>
                                            </p:attrNameLst>
                                          </p:cBhvr>
                                          <p:tavLst>
                                            <p:tav tm="0">
                                              <p:val>
                                                <p:strVal val="#ppt_x"/>
                                              </p:val>
                                            </p:tav>
                                            <p:tav tm="100000">
                                              <p:val>
                                                <p:strVal val="#ppt_x"/>
                                              </p:val>
                                            </p:tav>
                                          </p:tavLst>
                                        </p:anim>
                                        <p:anim calcmode="lin" valueType="num">
                                          <p:cBhvr additive="base">
                                            <p:cTn id="105" dur="125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6" grpId="0" animBg="1"/>
          <p:bldP spid="32" grpId="0"/>
          <p:bldP spid="33" grpId="0"/>
          <p:bldP spid="34" grpId="0"/>
          <p:bldP spid="35" grpId="0"/>
          <p:bldP spid="36" grpId="0"/>
          <p:bldP spid="37" grpId="0"/>
          <p:bldP spid="38" grpId="0" animBg="1"/>
          <p:bldP spid="40" grpId="0"/>
          <p:bldP spid="41" grpId="0"/>
          <p:bldP spid="46" grpId="0"/>
          <p:bldP spid="48" grpId="0" animBg="1"/>
          <p:bldP spid="52" grpId="0" animBg="1"/>
          <p:bldP spid="53" grpId="0" animBg="1"/>
          <p:bldP spid="5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5"/>
          </p:nvPr>
        </p:nvPicPr>
        <p:blipFill rotWithShape="1">
          <a:blip r:embed="rId1">
            <a:grayscl/>
            <a:extLst>
              <a:ext uri="{28A0092B-C50C-407E-A947-70E740481C1C}">
                <a14:useLocalDpi xmlns:a14="http://schemas.microsoft.com/office/drawing/2010/main" val="0"/>
              </a:ext>
            </a:extLst>
          </a:blip>
          <a:srcRect l="6627" r="6627"/>
          <a:stretch>
            <a:fillRect/>
          </a:stretch>
        </p:blipFill>
        <p:spPr>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pic>
      <p:sp>
        <p:nvSpPr>
          <p:cNvPr id="22"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24814" y="5708282"/>
            <a:ext cx="10742373" cy="7924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US" sz="1200" dirty="0">
                <a:solidFill>
                  <a:schemeClr val="bg1">
                    <a:lumMod val="50000"/>
                  </a:schemeClr>
                </a:solidFill>
                <a:latin typeface="+mn-lt"/>
                <a:ea typeface="Roboto Light" panose="02000000000000000000" pitchFamily="2" charset="0"/>
                <a:cs typeface="Roboto Light" panose="02000000000000000000" pitchFamily="2" charset="0"/>
              </a:rPr>
              <a:t>There are many variations of passages of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Lorem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Ipsum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available, but the majority have suffered alteration in some form, by injected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humour</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or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randomised</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words which don't look even slightly believable. If you are going to use a passage of Lorem Ipsum, you need to be sure there isn't anything embarrassing h</a:t>
            </a:r>
            <a:endParaRPr lang="en-US" sz="12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168726" y="0"/>
            <a:ext cx="3854548" cy="2962656"/>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451703" y="1052703"/>
            <a:ext cx="3288593"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36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sz="36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sz="36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altLang="zh-CN" sz="36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8" name="Diamond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309984" y="3534968"/>
            <a:ext cx="1645920" cy="1645920"/>
          </a:xfrm>
          <a:prstGeom prst="diamond">
            <a:avLst/>
          </a:prstGeom>
          <a:gradFill>
            <a:gsLst>
              <a:gs pos="0">
                <a:schemeClr val="accent1"/>
              </a:gs>
              <a:gs pos="85000">
                <a:schemeClr val="accent2"/>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Diamond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000758" y="3534968"/>
            <a:ext cx="1645920" cy="1645920"/>
          </a:xfrm>
          <a:prstGeom prst="diamond">
            <a:avLst/>
          </a:prstGeom>
          <a:gradFill>
            <a:gsLst>
              <a:gs pos="0">
                <a:schemeClr val="accent1"/>
              </a:gs>
              <a:gs pos="85000">
                <a:schemeClr val="accent2"/>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Diamond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91532" y="3568128"/>
            <a:ext cx="1645920" cy="1645920"/>
          </a:xfrm>
          <a:prstGeom prst="diamond">
            <a:avLst/>
          </a:prstGeom>
          <a:gradFill>
            <a:gsLst>
              <a:gs pos="0">
                <a:schemeClr val="accent1"/>
              </a:gs>
              <a:gs pos="85000">
                <a:schemeClr val="accent2"/>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Freeform 9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ChangeArrowheads="1"/>
          </p:cNvSpPr>
          <p:nvPr/>
        </p:nvSpPr>
        <p:spPr bwMode="auto">
          <a:xfrm>
            <a:off x="1891644" y="4062364"/>
            <a:ext cx="511091" cy="499271"/>
          </a:xfrm>
          <a:custGeom>
            <a:avLst/>
            <a:gdLst>
              <a:gd name="T0" fmla="*/ 42547 w 634"/>
              <a:gd name="T1" fmla="*/ 196214 h 619"/>
              <a:gd name="T2" fmla="*/ 42547 w 634"/>
              <a:gd name="T3" fmla="*/ 196214 h 619"/>
              <a:gd name="T4" fmla="*/ 74637 w 634"/>
              <a:gd name="T5" fmla="*/ 222904 h 619"/>
              <a:gd name="T6" fmla="*/ 100958 w 634"/>
              <a:gd name="T7" fmla="*/ 196214 h 619"/>
              <a:gd name="T8" fmla="*/ 74637 w 634"/>
              <a:gd name="T9" fmla="*/ 169883 h 619"/>
              <a:gd name="T10" fmla="*/ 42547 w 634"/>
              <a:gd name="T11" fmla="*/ 196214 h 619"/>
              <a:gd name="T12" fmla="*/ 74637 w 634"/>
              <a:gd name="T13" fmla="*/ 180343 h 619"/>
              <a:gd name="T14" fmla="*/ 74637 w 634"/>
              <a:gd name="T15" fmla="*/ 180343 h 619"/>
              <a:gd name="T16" fmla="*/ 85093 w 634"/>
              <a:gd name="T17" fmla="*/ 196214 h 619"/>
              <a:gd name="T18" fmla="*/ 74637 w 634"/>
              <a:gd name="T19" fmla="*/ 212444 h 619"/>
              <a:gd name="T20" fmla="*/ 58411 w 634"/>
              <a:gd name="T21" fmla="*/ 196214 h 619"/>
              <a:gd name="T22" fmla="*/ 74637 w 634"/>
              <a:gd name="T23" fmla="*/ 180343 h 619"/>
              <a:gd name="T24" fmla="*/ 58411 w 634"/>
              <a:gd name="T25" fmla="*/ 154013 h 619"/>
              <a:gd name="T26" fmla="*/ 58411 w 634"/>
              <a:gd name="T27" fmla="*/ 154013 h 619"/>
              <a:gd name="T28" fmla="*/ 42547 w 634"/>
              <a:gd name="T29" fmla="*/ 137782 h 619"/>
              <a:gd name="T30" fmla="*/ 207325 w 634"/>
              <a:gd name="T31" fmla="*/ 127322 h 619"/>
              <a:gd name="T32" fmla="*/ 228237 w 634"/>
              <a:gd name="T33" fmla="*/ 31740 h 619"/>
              <a:gd name="T34" fmla="*/ 223190 w 634"/>
              <a:gd name="T35" fmla="*/ 26330 h 619"/>
              <a:gd name="T36" fmla="*/ 42547 w 634"/>
              <a:gd name="T37" fmla="*/ 26330 h 619"/>
              <a:gd name="T38" fmla="*/ 42547 w 634"/>
              <a:gd name="T39" fmla="*/ 10460 h 619"/>
              <a:gd name="T40" fmla="*/ 53364 w 634"/>
              <a:gd name="T41" fmla="*/ 10460 h 619"/>
              <a:gd name="T42" fmla="*/ 58411 w 634"/>
              <a:gd name="T43" fmla="*/ 5050 h 619"/>
              <a:gd name="T44" fmla="*/ 53364 w 634"/>
              <a:gd name="T45" fmla="*/ 0 h 619"/>
              <a:gd name="T46" fmla="*/ 10817 w 634"/>
              <a:gd name="T47" fmla="*/ 0 h 619"/>
              <a:gd name="T48" fmla="*/ 0 w 634"/>
              <a:gd name="T49" fmla="*/ 5050 h 619"/>
              <a:gd name="T50" fmla="*/ 10817 w 634"/>
              <a:gd name="T51" fmla="*/ 10460 h 619"/>
              <a:gd name="T52" fmla="*/ 32090 w 634"/>
              <a:gd name="T53" fmla="*/ 10460 h 619"/>
              <a:gd name="T54" fmla="*/ 32090 w 634"/>
              <a:gd name="T55" fmla="*/ 137782 h 619"/>
              <a:gd name="T56" fmla="*/ 58411 w 634"/>
              <a:gd name="T57" fmla="*/ 169883 h 619"/>
              <a:gd name="T58" fmla="*/ 74637 w 634"/>
              <a:gd name="T59" fmla="*/ 169883 h 619"/>
              <a:gd name="T60" fmla="*/ 159370 w 634"/>
              <a:gd name="T61" fmla="*/ 169883 h 619"/>
              <a:gd name="T62" fmla="*/ 223190 w 634"/>
              <a:gd name="T63" fmla="*/ 169883 h 619"/>
              <a:gd name="T64" fmla="*/ 223190 w 634"/>
              <a:gd name="T65" fmla="*/ 154013 h 619"/>
              <a:gd name="T66" fmla="*/ 58411 w 634"/>
              <a:gd name="T67" fmla="*/ 154013 h 619"/>
              <a:gd name="T68" fmla="*/ 42547 w 634"/>
              <a:gd name="T69" fmla="*/ 42561 h 619"/>
              <a:gd name="T70" fmla="*/ 42547 w 634"/>
              <a:gd name="T71" fmla="*/ 42561 h 619"/>
              <a:gd name="T72" fmla="*/ 212373 w 634"/>
              <a:gd name="T73" fmla="*/ 42561 h 619"/>
              <a:gd name="T74" fmla="*/ 196508 w 634"/>
              <a:gd name="T75" fmla="*/ 111452 h 619"/>
              <a:gd name="T76" fmla="*/ 42547 w 634"/>
              <a:gd name="T77" fmla="*/ 127322 h 619"/>
              <a:gd name="T78" fmla="*/ 42547 w 634"/>
              <a:gd name="T79" fmla="*/ 42561 h 619"/>
              <a:gd name="T80" fmla="*/ 127640 w 634"/>
              <a:gd name="T81" fmla="*/ 196214 h 619"/>
              <a:gd name="T82" fmla="*/ 127640 w 634"/>
              <a:gd name="T83" fmla="*/ 196214 h 619"/>
              <a:gd name="T84" fmla="*/ 159370 w 634"/>
              <a:gd name="T85" fmla="*/ 222904 h 619"/>
              <a:gd name="T86" fmla="*/ 186051 w 634"/>
              <a:gd name="T87" fmla="*/ 196214 h 619"/>
              <a:gd name="T88" fmla="*/ 159370 w 634"/>
              <a:gd name="T89" fmla="*/ 169883 h 619"/>
              <a:gd name="T90" fmla="*/ 127640 w 634"/>
              <a:gd name="T91" fmla="*/ 196214 h 619"/>
              <a:gd name="T92" fmla="*/ 159370 w 634"/>
              <a:gd name="T93" fmla="*/ 180343 h 619"/>
              <a:gd name="T94" fmla="*/ 159370 w 634"/>
              <a:gd name="T95" fmla="*/ 180343 h 619"/>
              <a:gd name="T96" fmla="*/ 169826 w 634"/>
              <a:gd name="T97" fmla="*/ 196214 h 619"/>
              <a:gd name="T98" fmla="*/ 159370 w 634"/>
              <a:gd name="T99" fmla="*/ 212444 h 619"/>
              <a:gd name="T100" fmla="*/ 143505 w 634"/>
              <a:gd name="T101" fmla="*/ 196214 h 619"/>
              <a:gd name="T102" fmla="*/ 159370 w 634"/>
              <a:gd name="T103" fmla="*/ 180343 h 6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19">
                <a:moveTo>
                  <a:pt x="118" y="544"/>
                </a:moveTo>
                <a:lnTo>
                  <a:pt x="118" y="544"/>
                </a:lnTo>
                <a:cubicBezTo>
                  <a:pt x="118" y="589"/>
                  <a:pt x="162" y="618"/>
                  <a:pt x="207" y="618"/>
                </a:cubicBezTo>
                <a:cubicBezTo>
                  <a:pt x="251" y="618"/>
                  <a:pt x="280" y="589"/>
                  <a:pt x="280" y="544"/>
                </a:cubicBezTo>
                <a:cubicBezTo>
                  <a:pt x="280" y="500"/>
                  <a:pt x="251" y="471"/>
                  <a:pt x="207" y="471"/>
                </a:cubicBezTo>
                <a:cubicBezTo>
                  <a:pt x="162" y="471"/>
                  <a:pt x="118" y="500"/>
                  <a:pt x="118" y="544"/>
                </a:cubicBezTo>
                <a:close/>
                <a:moveTo>
                  <a:pt x="207" y="500"/>
                </a:moveTo>
                <a:lnTo>
                  <a:pt x="207" y="500"/>
                </a:lnTo>
                <a:cubicBezTo>
                  <a:pt x="221" y="500"/>
                  <a:pt x="236" y="530"/>
                  <a:pt x="236" y="544"/>
                </a:cubicBezTo>
                <a:cubicBezTo>
                  <a:pt x="236" y="559"/>
                  <a:pt x="221" y="589"/>
                  <a:pt x="207" y="589"/>
                </a:cubicBezTo>
                <a:cubicBezTo>
                  <a:pt x="177" y="589"/>
                  <a:pt x="162" y="559"/>
                  <a:pt x="162" y="544"/>
                </a:cubicBezTo>
                <a:cubicBezTo>
                  <a:pt x="162" y="530"/>
                  <a:pt x="177" y="500"/>
                  <a:pt x="207" y="500"/>
                </a:cubicBezTo>
                <a:close/>
                <a:moveTo>
                  <a:pt x="162" y="427"/>
                </a:moveTo>
                <a:lnTo>
                  <a:pt x="162" y="427"/>
                </a:lnTo>
                <a:cubicBezTo>
                  <a:pt x="148" y="427"/>
                  <a:pt x="118" y="412"/>
                  <a:pt x="118" y="382"/>
                </a:cubicBezTo>
                <a:cubicBezTo>
                  <a:pt x="575" y="353"/>
                  <a:pt x="575" y="353"/>
                  <a:pt x="575" y="353"/>
                </a:cubicBezTo>
                <a:cubicBezTo>
                  <a:pt x="575" y="353"/>
                  <a:pt x="633" y="103"/>
                  <a:pt x="633" y="88"/>
                </a:cubicBezTo>
                <a:lnTo>
                  <a:pt x="619" y="73"/>
                </a:lnTo>
                <a:cubicBezTo>
                  <a:pt x="118" y="73"/>
                  <a:pt x="118" y="73"/>
                  <a:pt x="118" y="73"/>
                </a:cubicBezTo>
                <a:cubicBezTo>
                  <a:pt x="118" y="29"/>
                  <a:pt x="118" y="29"/>
                  <a:pt x="118" y="29"/>
                </a:cubicBezTo>
                <a:cubicBezTo>
                  <a:pt x="148" y="29"/>
                  <a:pt x="148" y="29"/>
                  <a:pt x="148" y="29"/>
                </a:cubicBezTo>
                <a:cubicBezTo>
                  <a:pt x="148" y="29"/>
                  <a:pt x="162" y="29"/>
                  <a:pt x="162" y="14"/>
                </a:cubicBezTo>
                <a:cubicBezTo>
                  <a:pt x="162" y="0"/>
                  <a:pt x="148" y="0"/>
                  <a:pt x="148" y="0"/>
                </a:cubicBezTo>
                <a:cubicBezTo>
                  <a:pt x="30" y="0"/>
                  <a:pt x="30" y="0"/>
                  <a:pt x="30" y="0"/>
                </a:cubicBezTo>
                <a:cubicBezTo>
                  <a:pt x="15" y="0"/>
                  <a:pt x="0" y="0"/>
                  <a:pt x="0" y="14"/>
                </a:cubicBezTo>
                <a:cubicBezTo>
                  <a:pt x="0" y="29"/>
                  <a:pt x="15" y="29"/>
                  <a:pt x="30" y="29"/>
                </a:cubicBezTo>
                <a:cubicBezTo>
                  <a:pt x="89" y="29"/>
                  <a:pt x="89" y="29"/>
                  <a:pt x="89" y="29"/>
                </a:cubicBezTo>
                <a:cubicBezTo>
                  <a:pt x="89" y="382"/>
                  <a:pt x="89" y="382"/>
                  <a:pt x="89" y="382"/>
                </a:cubicBezTo>
                <a:cubicBezTo>
                  <a:pt x="89" y="427"/>
                  <a:pt x="118" y="471"/>
                  <a:pt x="162" y="471"/>
                </a:cubicBezTo>
                <a:cubicBezTo>
                  <a:pt x="207" y="471"/>
                  <a:pt x="207" y="471"/>
                  <a:pt x="207" y="471"/>
                </a:cubicBezTo>
                <a:cubicBezTo>
                  <a:pt x="442" y="471"/>
                  <a:pt x="442" y="471"/>
                  <a:pt x="442" y="471"/>
                </a:cubicBezTo>
                <a:cubicBezTo>
                  <a:pt x="619" y="471"/>
                  <a:pt x="619" y="471"/>
                  <a:pt x="619" y="471"/>
                </a:cubicBezTo>
                <a:cubicBezTo>
                  <a:pt x="619" y="471"/>
                  <a:pt x="619" y="441"/>
                  <a:pt x="619" y="427"/>
                </a:cubicBezTo>
                <a:lnTo>
                  <a:pt x="162" y="427"/>
                </a:lnTo>
                <a:close/>
                <a:moveTo>
                  <a:pt x="118" y="118"/>
                </a:moveTo>
                <a:lnTo>
                  <a:pt x="118" y="118"/>
                </a:lnTo>
                <a:cubicBezTo>
                  <a:pt x="589" y="118"/>
                  <a:pt x="589" y="118"/>
                  <a:pt x="589" y="118"/>
                </a:cubicBezTo>
                <a:cubicBezTo>
                  <a:pt x="545" y="309"/>
                  <a:pt x="545" y="309"/>
                  <a:pt x="545" y="309"/>
                </a:cubicBezTo>
                <a:cubicBezTo>
                  <a:pt x="118" y="353"/>
                  <a:pt x="118" y="353"/>
                  <a:pt x="118" y="353"/>
                </a:cubicBezTo>
                <a:lnTo>
                  <a:pt x="118" y="118"/>
                </a:lnTo>
                <a:close/>
                <a:moveTo>
                  <a:pt x="354" y="544"/>
                </a:moveTo>
                <a:lnTo>
                  <a:pt x="354" y="544"/>
                </a:lnTo>
                <a:cubicBezTo>
                  <a:pt x="354" y="589"/>
                  <a:pt x="398" y="618"/>
                  <a:pt x="442" y="618"/>
                </a:cubicBezTo>
                <a:cubicBezTo>
                  <a:pt x="486" y="618"/>
                  <a:pt x="516" y="589"/>
                  <a:pt x="516" y="544"/>
                </a:cubicBezTo>
                <a:cubicBezTo>
                  <a:pt x="516" y="500"/>
                  <a:pt x="486" y="471"/>
                  <a:pt x="442" y="471"/>
                </a:cubicBezTo>
                <a:cubicBezTo>
                  <a:pt x="398" y="471"/>
                  <a:pt x="354" y="500"/>
                  <a:pt x="354" y="544"/>
                </a:cubicBezTo>
                <a:close/>
                <a:moveTo>
                  <a:pt x="442" y="500"/>
                </a:moveTo>
                <a:lnTo>
                  <a:pt x="442" y="500"/>
                </a:lnTo>
                <a:cubicBezTo>
                  <a:pt x="457" y="500"/>
                  <a:pt x="471" y="530"/>
                  <a:pt x="471" y="544"/>
                </a:cubicBezTo>
                <a:cubicBezTo>
                  <a:pt x="471" y="559"/>
                  <a:pt x="457" y="589"/>
                  <a:pt x="442" y="589"/>
                </a:cubicBezTo>
                <a:cubicBezTo>
                  <a:pt x="412" y="589"/>
                  <a:pt x="398" y="559"/>
                  <a:pt x="398" y="544"/>
                </a:cubicBezTo>
                <a:cubicBezTo>
                  <a:pt x="398" y="530"/>
                  <a:pt x="412" y="500"/>
                  <a:pt x="442" y="500"/>
                </a:cubicBezTo>
                <a:close/>
              </a:path>
            </a:pathLst>
          </a:custGeom>
          <a:solidFill>
            <a:schemeClr val="bg1"/>
          </a:solidFill>
          <a:ln>
            <a:noFill/>
          </a:ln>
          <a:effectLst/>
        </p:spPr>
        <p:txBody>
          <a:bodyPr wrap="none" anchor="ctr"/>
          <a:lstStyle/>
          <a:p>
            <a:endParaRPr lang="en-US" dirty="0"/>
          </a:p>
        </p:txBody>
      </p:sp>
      <p:sp>
        <p:nvSpPr>
          <p:cNvPr id="32" name="Freeform 1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ChangeArrowheads="1"/>
          </p:cNvSpPr>
          <p:nvPr/>
        </p:nvSpPr>
        <p:spPr bwMode="auto">
          <a:xfrm>
            <a:off x="4630642" y="4062362"/>
            <a:ext cx="451743" cy="426491"/>
          </a:xfrm>
          <a:custGeom>
            <a:avLst/>
            <a:gdLst>
              <a:gd name="T0" fmla="*/ 180290 w 590"/>
              <a:gd name="T1" fmla="*/ 115974 h 561"/>
              <a:gd name="T2" fmla="*/ 180290 w 590"/>
              <a:gd name="T3" fmla="*/ 115974 h 561"/>
              <a:gd name="T4" fmla="*/ 180290 w 590"/>
              <a:gd name="T5" fmla="*/ 10738 h 561"/>
              <a:gd name="T6" fmla="*/ 175242 w 590"/>
              <a:gd name="T7" fmla="*/ 0 h 561"/>
              <a:gd name="T8" fmla="*/ 169833 w 590"/>
              <a:gd name="T9" fmla="*/ 10738 h 561"/>
              <a:gd name="T10" fmla="*/ 169833 w 590"/>
              <a:gd name="T11" fmla="*/ 115974 h 561"/>
              <a:gd name="T12" fmla="*/ 137741 w 590"/>
              <a:gd name="T13" fmla="*/ 147473 h 561"/>
              <a:gd name="T14" fmla="*/ 169833 w 590"/>
              <a:gd name="T15" fmla="*/ 184342 h 561"/>
              <a:gd name="T16" fmla="*/ 169833 w 590"/>
              <a:gd name="T17" fmla="*/ 189711 h 561"/>
              <a:gd name="T18" fmla="*/ 175242 w 590"/>
              <a:gd name="T19" fmla="*/ 200449 h 561"/>
              <a:gd name="T20" fmla="*/ 180290 w 590"/>
              <a:gd name="T21" fmla="*/ 189711 h 561"/>
              <a:gd name="T22" fmla="*/ 180290 w 590"/>
              <a:gd name="T23" fmla="*/ 184342 h 561"/>
              <a:gd name="T24" fmla="*/ 212381 w 590"/>
              <a:gd name="T25" fmla="*/ 147473 h 561"/>
              <a:gd name="T26" fmla="*/ 180290 w 590"/>
              <a:gd name="T27" fmla="*/ 115974 h 561"/>
              <a:gd name="T28" fmla="*/ 175242 w 590"/>
              <a:gd name="T29" fmla="*/ 168592 h 561"/>
              <a:gd name="T30" fmla="*/ 175242 w 590"/>
              <a:gd name="T31" fmla="*/ 168592 h 561"/>
              <a:gd name="T32" fmla="*/ 153968 w 590"/>
              <a:gd name="T33" fmla="*/ 147473 h 561"/>
              <a:gd name="T34" fmla="*/ 175242 w 590"/>
              <a:gd name="T35" fmla="*/ 126354 h 561"/>
              <a:gd name="T36" fmla="*/ 196516 w 590"/>
              <a:gd name="T37" fmla="*/ 147473 h 561"/>
              <a:gd name="T38" fmla="*/ 175242 w 590"/>
              <a:gd name="T39" fmla="*/ 168592 h 561"/>
              <a:gd name="T40" fmla="*/ 111419 w 590"/>
              <a:gd name="T41" fmla="*/ 15750 h 561"/>
              <a:gd name="T42" fmla="*/ 111419 w 590"/>
              <a:gd name="T43" fmla="*/ 15750 h 561"/>
              <a:gd name="T44" fmla="*/ 111419 w 590"/>
              <a:gd name="T45" fmla="*/ 10738 h 561"/>
              <a:gd name="T46" fmla="*/ 106010 w 590"/>
              <a:gd name="T47" fmla="*/ 0 h 561"/>
              <a:gd name="T48" fmla="*/ 95554 w 590"/>
              <a:gd name="T49" fmla="*/ 10738 h 561"/>
              <a:gd name="T50" fmla="*/ 95554 w 590"/>
              <a:gd name="T51" fmla="*/ 15750 h 561"/>
              <a:gd name="T52" fmla="*/ 68871 w 590"/>
              <a:gd name="T53" fmla="*/ 52618 h 561"/>
              <a:gd name="T54" fmla="*/ 95554 w 590"/>
              <a:gd name="T55" fmla="*/ 84117 h 561"/>
              <a:gd name="T56" fmla="*/ 95554 w 590"/>
              <a:gd name="T57" fmla="*/ 189711 h 561"/>
              <a:gd name="T58" fmla="*/ 106010 w 590"/>
              <a:gd name="T59" fmla="*/ 200449 h 561"/>
              <a:gd name="T60" fmla="*/ 111419 w 590"/>
              <a:gd name="T61" fmla="*/ 189711 h 561"/>
              <a:gd name="T62" fmla="*/ 111419 w 590"/>
              <a:gd name="T63" fmla="*/ 84117 h 561"/>
              <a:gd name="T64" fmla="*/ 137741 w 590"/>
              <a:gd name="T65" fmla="*/ 52618 h 561"/>
              <a:gd name="T66" fmla="*/ 111419 w 590"/>
              <a:gd name="T67" fmla="*/ 15750 h 561"/>
              <a:gd name="T68" fmla="*/ 106010 w 590"/>
              <a:gd name="T69" fmla="*/ 73737 h 561"/>
              <a:gd name="T70" fmla="*/ 106010 w 590"/>
              <a:gd name="T71" fmla="*/ 73737 h 561"/>
              <a:gd name="T72" fmla="*/ 84736 w 590"/>
              <a:gd name="T73" fmla="*/ 52618 h 561"/>
              <a:gd name="T74" fmla="*/ 106010 w 590"/>
              <a:gd name="T75" fmla="*/ 31499 h 561"/>
              <a:gd name="T76" fmla="*/ 127285 w 590"/>
              <a:gd name="T77" fmla="*/ 52618 h 561"/>
              <a:gd name="T78" fmla="*/ 106010 w 590"/>
              <a:gd name="T79" fmla="*/ 73737 h 561"/>
              <a:gd name="T80" fmla="*/ 42548 w 590"/>
              <a:gd name="T81" fmla="*/ 84117 h 561"/>
              <a:gd name="T82" fmla="*/ 42548 w 590"/>
              <a:gd name="T83" fmla="*/ 84117 h 561"/>
              <a:gd name="T84" fmla="*/ 42548 w 590"/>
              <a:gd name="T85" fmla="*/ 10738 h 561"/>
              <a:gd name="T86" fmla="*/ 31731 w 590"/>
              <a:gd name="T87" fmla="*/ 0 h 561"/>
              <a:gd name="T88" fmla="*/ 26322 w 590"/>
              <a:gd name="T89" fmla="*/ 10738 h 561"/>
              <a:gd name="T90" fmla="*/ 26322 w 590"/>
              <a:gd name="T91" fmla="*/ 84117 h 561"/>
              <a:gd name="T92" fmla="*/ 0 w 590"/>
              <a:gd name="T93" fmla="*/ 121343 h 561"/>
              <a:gd name="T94" fmla="*/ 26322 w 590"/>
              <a:gd name="T95" fmla="*/ 158212 h 561"/>
              <a:gd name="T96" fmla="*/ 26322 w 590"/>
              <a:gd name="T97" fmla="*/ 189711 h 561"/>
              <a:gd name="T98" fmla="*/ 31731 w 590"/>
              <a:gd name="T99" fmla="*/ 200449 h 561"/>
              <a:gd name="T100" fmla="*/ 42548 w 590"/>
              <a:gd name="T101" fmla="*/ 189711 h 561"/>
              <a:gd name="T102" fmla="*/ 42548 w 590"/>
              <a:gd name="T103" fmla="*/ 158212 h 561"/>
              <a:gd name="T104" fmla="*/ 68871 w 590"/>
              <a:gd name="T105" fmla="*/ 121343 h 561"/>
              <a:gd name="T106" fmla="*/ 42548 w 590"/>
              <a:gd name="T107" fmla="*/ 84117 h 561"/>
              <a:gd name="T108" fmla="*/ 31731 w 590"/>
              <a:gd name="T109" fmla="*/ 142104 h 561"/>
              <a:gd name="T110" fmla="*/ 31731 w 590"/>
              <a:gd name="T111" fmla="*/ 142104 h 561"/>
              <a:gd name="T112" fmla="*/ 10457 w 590"/>
              <a:gd name="T113" fmla="*/ 121343 h 561"/>
              <a:gd name="T114" fmla="*/ 31731 w 590"/>
              <a:gd name="T115" fmla="*/ 100225 h 561"/>
              <a:gd name="T116" fmla="*/ 53005 w 590"/>
              <a:gd name="T117" fmla="*/ 121343 h 561"/>
              <a:gd name="T118" fmla="*/ 31731 w 590"/>
              <a:gd name="T119" fmla="*/ 142104 h 5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90" h="561">
                <a:moveTo>
                  <a:pt x="500" y="324"/>
                </a:moveTo>
                <a:lnTo>
                  <a:pt x="500" y="324"/>
                </a:lnTo>
                <a:cubicBezTo>
                  <a:pt x="500" y="30"/>
                  <a:pt x="500" y="30"/>
                  <a:pt x="500" y="30"/>
                </a:cubicBezTo>
                <a:cubicBezTo>
                  <a:pt x="500" y="15"/>
                  <a:pt x="500" y="0"/>
                  <a:pt x="486" y="0"/>
                </a:cubicBezTo>
                <a:cubicBezTo>
                  <a:pt x="471" y="0"/>
                  <a:pt x="471" y="15"/>
                  <a:pt x="471" y="30"/>
                </a:cubicBezTo>
                <a:cubicBezTo>
                  <a:pt x="471" y="324"/>
                  <a:pt x="471" y="324"/>
                  <a:pt x="471" y="324"/>
                </a:cubicBezTo>
                <a:cubicBezTo>
                  <a:pt x="427" y="324"/>
                  <a:pt x="382" y="368"/>
                  <a:pt x="382" y="412"/>
                </a:cubicBezTo>
                <a:cubicBezTo>
                  <a:pt x="382" y="471"/>
                  <a:pt x="427" y="501"/>
                  <a:pt x="471" y="515"/>
                </a:cubicBezTo>
                <a:cubicBezTo>
                  <a:pt x="471" y="530"/>
                  <a:pt x="471" y="530"/>
                  <a:pt x="471" y="530"/>
                </a:cubicBezTo>
                <a:cubicBezTo>
                  <a:pt x="471" y="545"/>
                  <a:pt x="471" y="560"/>
                  <a:pt x="486" y="560"/>
                </a:cubicBezTo>
                <a:cubicBezTo>
                  <a:pt x="500" y="560"/>
                  <a:pt x="500" y="545"/>
                  <a:pt x="500" y="530"/>
                </a:cubicBezTo>
                <a:cubicBezTo>
                  <a:pt x="500" y="515"/>
                  <a:pt x="500" y="515"/>
                  <a:pt x="500" y="515"/>
                </a:cubicBezTo>
                <a:cubicBezTo>
                  <a:pt x="545" y="501"/>
                  <a:pt x="589" y="471"/>
                  <a:pt x="589" y="412"/>
                </a:cubicBezTo>
                <a:cubicBezTo>
                  <a:pt x="589" y="368"/>
                  <a:pt x="545" y="324"/>
                  <a:pt x="500" y="324"/>
                </a:cubicBezTo>
                <a:close/>
                <a:moveTo>
                  <a:pt x="486" y="471"/>
                </a:moveTo>
                <a:lnTo>
                  <a:pt x="486" y="471"/>
                </a:lnTo>
                <a:cubicBezTo>
                  <a:pt x="456" y="471"/>
                  <a:pt x="427" y="456"/>
                  <a:pt x="427" y="412"/>
                </a:cubicBezTo>
                <a:cubicBezTo>
                  <a:pt x="427" y="383"/>
                  <a:pt x="456" y="353"/>
                  <a:pt x="486" y="353"/>
                </a:cubicBezTo>
                <a:cubicBezTo>
                  <a:pt x="515" y="353"/>
                  <a:pt x="545" y="383"/>
                  <a:pt x="545" y="412"/>
                </a:cubicBezTo>
                <a:cubicBezTo>
                  <a:pt x="545" y="456"/>
                  <a:pt x="515" y="471"/>
                  <a:pt x="486" y="471"/>
                </a:cubicBezTo>
                <a:close/>
                <a:moveTo>
                  <a:pt x="309" y="44"/>
                </a:moveTo>
                <a:lnTo>
                  <a:pt x="309" y="44"/>
                </a:lnTo>
                <a:cubicBezTo>
                  <a:pt x="309" y="30"/>
                  <a:pt x="309" y="30"/>
                  <a:pt x="309" y="30"/>
                </a:cubicBezTo>
                <a:cubicBezTo>
                  <a:pt x="309" y="15"/>
                  <a:pt x="294" y="0"/>
                  <a:pt x="294" y="0"/>
                </a:cubicBezTo>
                <a:cubicBezTo>
                  <a:pt x="280" y="0"/>
                  <a:pt x="265" y="15"/>
                  <a:pt x="265" y="30"/>
                </a:cubicBezTo>
                <a:cubicBezTo>
                  <a:pt x="265" y="44"/>
                  <a:pt x="265" y="44"/>
                  <a:pt x="265" y="44"/>
                </a:cubicBezTo>
                <a:cubicBezTo>
                  <a:pt x="221" y="59"/>
                  <a:pt x="191" y="88"/>
                  <a:pt x="191" y="147"/>
                </a:cubicBezTo>
                <a:cubicBezTo>
                  <a:pt x="191" y="192"/>
                  <a:pt x="221" y="235"/>
                  <a:pt x="265" y="235"/>
                </a:cubicBezTo>
                <a:cubicBezTo>
                  <a:pt x="265" y="530"/>
                  <a:pt x="265" y="530"/>
                  <a:pt x="265" y="530"/>
                </a:cubicBezTo>
                <a:cubicBezTo>
                  <a:pt x="265" y="545"/>
                  <a:pt x="280" y="560"/>
                  <a:pt x="294" y="560"/>
                </a:cubicBezTo>
                <a:cubicBezTo>
                  <a:pt x="294" y="560"/>
                  <a:pt x="309" y="545"/>
                  <a:pt x="309" y="530"/>
                </a:cubicBezTo>
                <a:cubicBezTo>
                  <a:pt x="309" y="235"/>
                  <a:pt x="309" y="235"/>
                  <a:pt x="309" y="235"/>
                </a:cubicBezTo>
                <a:cubicBezTo>
                  <a:pt x="353" y="235"/>
                  <a:pt x="382" y="192"/>
                  <a:pt x="382" y="147"/>
                </a:cubicBezTo>
                <a:cubicBezTo>
                  <a:pt x="382" y="88"/>
                  <a:pt x="353" y="59"/>
                  <a:pt x="309" y="44"/>
                </a:cubicBezTo>
                <a:close/>
                <a:moveTo>
                  <a:pt x="294" y="206"/>
                </a:moveTo>
                <a:lnTo>
                  <a:pt x="294" y="206"/>
                </a:lnTo>
                <a:cubicBezTo>
                  <a:pt x="250" y="206"/>
                  <a:pt x="235" y="177"/>
                  <a:pt x="235" y="147"/>
                </a:cubicBezTo>
                <a:cubicBezTo>
                  <a:pt x="235" y="103"/>
                  <a:pt x="250" y="88"/>
                  <a:pt x="294" y="88"/>
                </a:cubicBezTo>
                <a:cubicBezTo>
                  <a:pt x="324" y="88"/>
                  <a:pt x="353" y="103"/>
                  <a:pt x="353" y="147"/>
                </a:cubicBezTo>
                <a:cubicBezTo>
                  <a:pt x="353" y="177"/>
                  <a:pt x="324" y="206"/>
                  <a:pt x="294" y="206"/>
                </a:cubicBezTo>
                <a:close/>
                <a:moveTo>
                  <a:pt x="118" y="235"/>
                </a:moveTo>
                <a:lnTo>
                  <a:pt x="118" y="235"/>
                </a:lnTo>
                <a:cubicBezTo>
                  <a:pt x="118" y="30"/>
                  <a:pt x="118" y="30"/>
                  <a:pt x="118" y="30"/>
                </a:cubicBezTo>
                <a:cubicBezTo>
                  <a:pt x="118" y="15"/>
                  <a:pt x="103" y="0"/>
                  <a:pt x="88" y="0"/>
                </a:cubicBezTo>
                <a:cubicBezTo>
                  <a:pt x="88" y="0"/>
                  <a:pt x="73" y="15"/>
                  <a:pt x="73" y="30"/>
                </a:cubicBezTo>
                <a:cubicBezTo>
                  <a:pt x="73" y="235"/>
                  <a:pt x="73" y="235"/>
                  <a:pt x="73" y="235"/>
                </a:cubicBezTo>
                <a:cubicBezTo>
                  <a:pt x="29" y="250"/>
                  <a:pt x="0" y="294"/>
                  <a:pt x="0" y="339"/>
                </a:cubicBezTo>
                <a:cubicBezTo>
                  <a:pt x="0" y="383"/>
                  <a:pt x="29" y="427"/>
                  <a:pt x="73" y="442"/>
                </a:cubicBezTo>
                <a:cubicBezTo>
                  <a:pt x="73" y="530"/>
                  <a:pt x="73" y="530"/>
                  <a:pt x="73" y="530"/>
                </a:cubicBezTo>
                <a:cubicBezTo>
                  <a:pt x="73" y="545"/>
                  <a:pt x="88" y="560"/>
                  <a:pt x="88" y="560"/>
                </a:cubicBezTo>
                <a:cubicBezTo>
                  <a:pt x="103" y="560"/>
                  <a:pt x="118" y="545"/>
                  <a:pt x="118" y="530"/>
                </a:cubicBezTo>
                <a:cubicBezTo>
                  <a:pt x="118" y="442"/>
                  <a:pt x="118" y="442"/>
                  <a:pt x="118" y="442"/>
                </a:cubicBezTo>
                <a:cubicBezTo>
                  <a:pt x="162" y="427"/>
                  <a:pt x="191" y="383"/>
                  <a:pt x="191" y="339"/>
                </a:cubicBezTo>
                <a:cubicBezTo>
                  <a:pt x="191" y="294"/>
                  <a:pt x="162" y="250"/>
                  <a:pt x="118" y="235"/>
                </a:cubicBezTo>
                <a:close/>
                <a:moveTo>
                  <a:pt x="88" y="397"/>
                </a:moveTo>
                <a:lnTo>
                  <a:pt x="88" y="397"/>
                </a:lnTo>
                <a:cubicBezTo>
                  <a:pt x="59" y="397"/>
                  <a:pt x="29" y="368"/>
                  <a:pt x="29" y="339"/>
                </a:cubicBezTo>
                <a:cubicBezTo>
                  <a:pt x="29" y="309"/>
                  <a:pt x="59" y="280"/>
                  <a:pt x="88" y="280"/>
                </a:cubicBezTo>
                <a:cubicBezTo>
                  <a:pt x="132" y="280"/>
                  <a:pt x="147" y="309"/>
                  <a:pt x="147" y="339"/>
                </a:cubicBezTo>
                <a:cubicBezTo>
                  <a:pt x="147" y="368"/>
                  <a:pt x="132" y="397"/>
                  <a:pt x="88" y="397"/>
                </a:cubicBezTo>
                <a:close/>
              </a:path>
            </a:pathLst>
          </a:custGeom>
          <a:solidFill>
            <a:schemeClr val="bg1"/>
          </a:solidFill>
          <a:ln>
            <a:noFill/>
          </a:ln>
          <a:effectLst/>
        </p:spPr>
        <p:txBody>
          <a:bodyPr wrap="none" anchor="ctr"/>
          <a:lstStyle/>
          <a:p>
            <a:endParaRPr lang="en-US" dirty="0"/>
          </a:p>
        </p:txBody>
      </p:sp>
      <p:sp>
        <p:nvSpPr>
          <p:cNvPr id="33" name="Freeform 1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ChangeArrowheads="1"/>
          </p:cNvSpPr>
          <p:nvPr/>
        </p:nvSpPr>
        <p:spPr bwMode="auto">
          <a:xfrm>
            <a:off x="7285690" y="4095976"/>
            <a:ext cx="493088" cy="424683"/>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chemeClr val="bg1"/>
          </a:solidFill>
          <a:ln>
            <a:noFill/>
          </a:ln>
          <a:effectLst/>
        </p:spPr>
        <p:txBody>
          <a:bodyPr wrap="none" anchor="ctr"/>
          <a:lstStyle/>
          <a:p>
            <a:endParaRPr lang="en-US" dirty="0"/>
          </a:p>
        </p:txBody>
      </p:sp>
      <p:sp>
        <p:nvSpPr>
          <p:cNvPr id="15" name="Diamond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377148" y="3568128"/>
            <a:ext cx="1645920" cy="1645920"/>
          </a:xfrm>
          <a:prstGeom prst="diamond">
            <a:avLst/>
          </a:prstGeom>
          <a:gradFill>
            <a:gsLst>
              <a:gs pos="0">
                <a:schemeClr val="accent1"/>
              </a:gs>
              <a:gs pos="85000">
                <a:schemeClr val="accent2"/>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 name="Group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903320" y="4095976"/>
            <a:ext cx="593992" cy="593990"/>
            <a:chOff x="3098800" y="6161088"/>
            <a:chExt cx="382588" cy="382587"/>
          </a:xfrm>
          <a:solidFill>
            <a:schemeClr val="bg1"/>
          </a:solidFill>
        </p:grpSpPr>
        <p:sp>
          <p:nvSpPr>
            <p:cNvPr id="17" name="Freeform 846"/>
            <p:cNvSpPr>
              <a:spLocks noEditPoints="1"/>
            </p:cNvSpPr>
            <p:nvPr/>
          </p:nvSpPr>
          <p:spPr bwMode="auto">
            <a:xfrm>
              <a:off x="3098800" y="6161088"/>
              <a:ext cx="382588" cy="382587"/>
            </a:xfrm>
            <a:custGeom>
              <a:avLst/>
              <a:gdLst>
                <a:gd name="T0" fmla="*/ 1542 w 3374"/>
                <a:gd name="T1" fmla="*/ 805 h 3374"/>
                <a:gd name="T2" fmla="*/ 1339 w 3374"/>
                <a:gd name="T3" fmla="*/ 863 h 3374"/>
                <a:gd name="T4" fmla="*/ 1159 w 3374"/>
                <a:gd name="T5" fmla="*/ 965 h 3374"/>
                <a:gd name="T6" fmla="*/ 1008 w 3374"/>
                <a:gd name="T7" fmla="*/ 1105 h 3374"/>
                <a:gd name="T8" fmla="*/ 893 w 3374"/>
                <a:gd name="T9" fmla="*/ 1276 h 3374"/>
                <a:gd name="T10" fmla="*/ 819 w 3374"/>
                <a:gd name="T11" fmla="*/ 1472 h 3374"/>
                <a:gd name="T12" fmla="*/ 792 w 3374"/>
                <a:gd name="T13" fmla="*/ 1687 h 3374"/>
                <a:gd name="T14" fmla="*/ 819 w 3374"/>
                <a:gd name="T15" fmla="*/ 1902 h 3374"/>
                <a:gd name="T16" fmla="*/ 893 w 3374"/>
                <a:gd name="T17" fmla="*/ 2098 h 3374"/>
                <a:gd name="T18" fmla="*/ 1008 w 3374"/>
                <a:gd name="T19" fmla="*/ 2269 h 3374"/>
                <a:gd name="T20" fmla="*/ 1159 w 3374"/>
                <a:gd name="T21" fmla="*/ 2409 h 3374"/>
                <a:gd name="T22" fmla="*/ 1339 w 3374"/>
                <a:gd name="T23" fmla="*/ 2511 h 3374"/>
                <a:gd name="T24" fmla="*/ 1542 w 3374"/>
                <a:gd name="T25" fmla="*/ 2569 h 3374"/>
                <a:gd name="T26" fmla="*/ 1761 w 3374"/>
                <a:gd name="T27" fmla="*/ 2579 h 3374"/>
                <a:gd name="T28" fmla="*/ 1969 w 3374"/>
                <a:gd name="T29" fmla="*/ 2536 h 3374"/>
                <a:gd name="T30" fmla="*/ 2157 w 3374"/>
                <a:gd name="T31" fmla="*/ 2448 h 3374"/>
                <a:gd name="T32" fmla="*/ 2319 w 3374"/>
                <a:gd name="T33" fmla="*/ 2319 h 3374"/>
                <a:gd name="T34" fmla="*/ 2448 w 3374"/>
                <a:gd name="T35" fmla="*/ 2157 h 3374"/>
                <a:gd name="T36" fmla="*/ 2536 w 3374"/>
                <a:gd name="T37" fmla="*/ 1969 h 3374"/>
                <a:gd name="T38" fmla="*/ 2579 w 3374"/>
                <a:gd name="T39" fmla="*/ 1761 h 3374"/>
                <a:gd name="T40" fmla="*/ 2569 w 3374"/>
                <a:gd name="T41" fmla="*/ 1542 h 3374"/>
                <a:gd name="T42" fmla="*/ 2511 w 3374"/>
                <a:gd name="T43" fmla="*/ 1339 h 3374"/>
                <a:gd name="T44" fmla="*/ 2409 w 3374"/>
                <a:gd name="T45" fmla="*/ 1159 h 3374"/>
                <a:gd name="T46" fmla="*/ 2269 w 3374"/>
                <a:gd name="T47" fmla="*/ 1008 h 3374"/>
                <a:gd name="T48" fmla="*/ 2098 w 3374"/>
                <a:gd name="T49" fmla="*/ 893 h 3374"/>
                <a:gd name="T50" fmla="*/ 1902 w 3374"/>
                <a:gd name="T51" fmla="*/ 819 h 3374"/>
                <a:gd name="T52" fmla="*/ 1687 w 3374"/>
                <a:gd name="T53" fmla="*/ 792 h 3374"/>
                <a:gd name="T54" fmla="*/ 2032 w 3374"/>
                <a:gd name="T55" fmla="*/ 339 h 3374"/>
                <a:gd name="T56" fmla="*/ 2256 w 3374"/>
                <a:gd name="T57" fmla="*/ 420 h 3374"/>
                <a:gd name="T58" fmla="*/ 2637 w 3374"/>
                <a:gd name="T59" fmla="*/ 252 h 3374"/>
                <a:gd name="T60" fmla="*/ 2917 w 3374"/>
                <a:gd name="T61" fmla="*/ 1048 h 3374"/>
                <a:gd name="T62" fmla="*/ 3009 w 3374"/>
                <a:gd name="T63" fmla="*/ 1267 h 3374"/>
                <a:gd name="T64" fmla="*/ 3374 w 3374"/>
                <a:gd name="T65" fmla="*/ 2030 h 3374"/>
                <a:gd name="T66" fmla="*/ 2982 w 3374"/>
                <a:gd name="T67" fmla="*/ 2181 h 3374"/>
                <a:gd name="T68" fmla="*/ 2879 w 3374"/>
                <a:gd name="T69" fmla="*/ 2393 h 3374"/>
                <a:gd name="T70" fmla="*/ 2395 w 3374"/>
                <a:gd name="T71" fmla="*/ 2878 h 3374"/>
                <a:gd name="T72" fmla="*/ 2183 w 3374"/>
                <a:gd name="T73" fmla="*/ 2982 h 3374"/>
                <a:gd name="T74" fmla="*/ 2031 w 3374"/>
                <a:gd name="T75" fmla="*/ 3374 h 3374"/>
                <a:gd name="T76" fmla="*/ 1268 w 3374"/>
                <a:gd name="T77" fmla="*/ 3007 h 3374"/>
                <a:gd name="T78" fmla="*/ 1049 w 3374"/>
                <a:gd name="T79" fmla="*/ 2915 h 3374"/>
                <a:gd name="T80" fmla="*/ 255 w 3374"/>
                <a:gd name="T81" fmla="*/ 2633 h 3374"/>
                <a:gd name="T82" fmla="*/ 422 w 3374"/>
                <a:gd name="T83" fmla="*/ 2253 h 3374"/>
                <a:gd name="T84" fmla="*/ 343 w 3374"/>
                <a:gd name="T85" fmla="*/ 2027 h 3374"/>
                <a:gd name="T86" fmla="*/ 339 w 3374"/>
                <a:gd name="T87" fmla="*/ 1342 h 3374"/>
                <a:gd name="T88" fmla="*/ 420 w 3374"/>
                <a:gd name="T89" fmla="*/ 1118 h 3374"/>
                <a:gd name="T90" fmla="*/ 252 w 3374"/>
                <a:gd name="T91" fmla="*/ 737 h 3374"/>
                <a:gd name="T92" fmla="*/ 1048 w 3374"/>
                <a:gd name="T93" fmla="*/ 457 h 3374"/>
                <a:gd name="T94" fmla="*/ 1267 w 3374"/>
                <a:gd name="T95" fmla="*/ 365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4" h="3374">
                  <a:moveTo>
                    <a:pt x="1687" y="792"/>
                  </a:moveTo>
                  <a:lnTo>
                    <a:pt x="1613" y="795"/>
                  </a:lnTo>
                  <a:lnTo>
                    <a:pt x="1542" y="805"/>
                  </a:lnTo>
                  <a:lnTo>
                    <a:pt x="1472" y="819"/>
                  </a:lnTo>
                  <a:lnTo>
                    <a:pt x="1405" y="838"/>
                  </a:lnTo>
                  <a:lnTo>
                    <a:pt x="1339" y="863"/>
                  </a:lnTo>
                  <a:lnTo>
                    <a:pt x="1276" y="893"/>
                  </a:lnTo>
                  <a:lnTo>
                    <a:pt x="1217" y="926"/>
                  </a:lnTo>
                  <a:lnTo>
                    <a:pt x="1159" y="965"/>
                  </a:lnTo>
                  <a:lnTo>
                    <a:pt x="1105" y="1008"/>
                  </a:lnTo>
                  <a:lnTo>
                    <a:pt x="1055" y="1055"/>
                  </a:lnTo>
                  <a:lnTo>
                    <a:pt x="1008" y="1105"/>
                  </a:lnTo>
                  <a:lnTo>
                    <a:pt x="965" y="1159"/>
                  </a:lnTo>
                  <a:lnTo>
                    <a:pt x="926" y="1217"/>
                  </a:lnTo>
                  <a:lnTo>
                    <a:pt x="893" y="1276"/>
                  </a:lnTo>
                  <a:lnTo>
                    <a:pt x="863" y="1339"/>
                  </a:lnTo>
                  <a:lnTo>
                    <a:pt x="838" y="1405"/>
                  </a:lnTo>
                  <a:lnTo>
                    <a:pt x="819" y="1472"/>
                  </a:lnTo>
                  <a:lnTo>
                    <a:pt x="805" y="1542"/>
                  </a:lnTo>
                  <a:lnTo>
                    <a:pt x="795" y="1613"/>
                  </a:lnTo>
                  <a:lnTo>
                    <a:pt x="792" y="1687"/>
                  </a:lnTo>
                  <a:lnTo>
                    <a:pt x="795" y="1761"/>
                  </a:lnTo>
                  <a:lnTo>
                    <a:pt x="805" y="1832"/>
                  </a:lnTo>
                  <a:lnTo>
                    <a:pt x="819" y="1902"/>
                  </a:lnTo>
                  <a:lnTo>
                    <a:pt x="838" y="1969"/>
                  </a:lnTo>
                  <a:lnTo>
                    <a:pt x="863" y="2035"/>
                  </a:lnTo>
                  <a:lnTo>
                    <a:pt x="893" y="2098"/>
                  </a:lnTo>
                  <a:lnTo>
                    <a:pt x="926" y="2157"/>
                  </a:lnTo>
                  <a:lnTo>
                    <a:pt x="965" y="2215"/>
                  </a:lnTo>
                  <a:lnTo>
                    <a:pt x="1008" y="2269"/>
                  </a:lnTo>
                  <a:lnTo>
                    <a:pt x="1055" y="2319"/>
                  </a:lnTo>
                  <a:lnTo>
                    <a:pt x="1105" y="2366"/>
                  </a:lnTo>
                  <a:lnTo>
                    <a:pt x="1159" y="2409"/>
                  </a:lnTo>
                  <a:lnTo>
                    <a:pt x="1217" y="2448"/>
                  </a:lnTo>
                  <a:lnTo>
                    <a:pt x="1276" y="2481"/>
                  </a:lnTo>
                  <a:lnTo>
                    <a:pt x="1339" y="2511"/>
                  </a:lnTo>
                  <a:lnTo>
                    <a:pt x="1405" y="2536"/>
                  </a:lnTo>
                  <a:lnTo>
                    <a:pt x="1472" y="2555"/>
                  </a:lnTo>
                  <a:lnTo>
                    <a:pt x="1542" y="2569"/>
                  </a:lnTo>
                  <a:lnTo>
                    <a:pt x="1613" y="2579"/>
                  </a:lnTo>
                  <a:lnTo>
                    <a:pt x="1687" y="2582"/>
                  </a:lnTo>
                  <a:lnTo>
                    <a:pt x="1761" y="2579"/>
                  </a:lnTo>
                  <a:lnTo>
                    <a:pt x="1832" y="2569"/>
                  </a:lnTo>
                  <a:lnTo>
                    <a:pt x="1902" y="2555"/>
                  </a:lnTo>
                  <a:lnTo>
                    <a:pt x="1969" y="2536"/>
                  </a:lnTo>
                  <a:lnTo>
                    <a:pt x="2035" y="2511"/>
                  </a:lnTo>
                  <a:lnTo>
                    <a:pt x="2098" y="2481"/>
                  </a:lnTo>
                  <a:lnTo>
                    <a:pt x="2157" y="2448"/>
                  </a:lnTo>
                  <a:lnTo>
                    <a:pt x="2215" y="2409"/>
                  </a:lnTo>
                  <a:lnTo>
                    <a:pt x="2269" y="2366"/>
                  </a:lnTo>
                  <a:lnTo>
                    <a:pt x="2319" y="2319"/>
                  </a:lnTo>
                  <a:lnTo>
                    <a:pt x="2366" y="2269"/>
                  </a:lnTo>
                  <a:lnTo>
                    <a:pt x="2409" y="2215"/>
                  </a:lnTo>
                  <a:lnTo>
                    <a:pt x="2448" y="2157"/>
                  </a:lnTo>
                  <a:lnTo>
                    <a:pt x="2481" y="2098"/>
                  </a:lnTo>
                  <a:lnTo>
                    <a:pt x="2511" y="2035"/>
                  </a:lnTo>
                  <a:lnTo>
                    <a:pt x="2536" y="1969"/>
                  </a:lnTo>
                  <a:lnTo>
                    <a:pt x="2555" y="1902"/>
                  </a:lnTo>
                  <a:lnTo>
                    <a:pt x="2569" y="1832"/>
                  </a:lnTo>
                  <a:lnTo>
                    <a:pt x="2579" y="1761"/>
                  </a:lnTo>
                  <a:lnTo>
                    <a:pt x="2582" y="1687"/>
                  </a:lnTo>
                  <a:lnTo>
                    <a:pt x="2579" y="1613"/>
                  </a:lnTo>
                  <a:lnTo>
                    <a:pt x="2569" y="1542"/>
                  </a:lnTo>
                  <a:lnTo>
                    <a:pt x="2555" y="1472"/>
                  </a:lnTo>
                  <a:lnTo>
                    <a:pt x="2536" y="1405"/>
                  </a:lnTo>
                  <a:lnTo>
                    <a:pt x="2511" y="1339"/>
                  </a:lnTo>
                  <a:lnTo>
                    <a:pt x="2481" y="1276"/>
                  </a:lnTo>
                  <a:lnTo>
                    <a:pt x="2448" y="1217"/>
                  </a:lnTo>
                  <a:lnTo>
                    <a:pt x="2409" y="1159"/>
                  </a:lnTo>
                  <a:lnTo>
                    <a:pt x="2366" y="1105"/>
                  </a:lnTo>
                  <a:lnTo>
                    <a:pt x="2319" y="1055"/>
                  </a:lnTo>
                  <a:lnTo>
                    <a:pt x="2269" y="1008"/>
                  </a:lnTo>
                  <a:lnTo>
                    <a:pt x="2215" y="965"/>
                  </a:lnTo>
                  <a:lnTo>
                    <a:pt x="2157" y="926"/>
                  </a:lnTo>
                  <a:lnTo>
                    <a:pt x="2098" y="893"/>
                  </a:lnTo>
                  <a:lnTo>
                    <a:pt x="2035" y="863"/>
                  </a:lnTo>
                  <a:lnTo>
                    <a:pt x="1969" y="838"/>
                  </a:lnTo>
                  <a:lnTo>
                    <a:pt x="1902" y="819"/>
                  </a:lnTo>
                  <a:lnTo>
                    <a:pt x="1832" y="805"/>
                  </a:lnTo>
                  <a:lnTo>
                    <a:pt x="1761" y="795"/>
                  </a:lnTo>
                  <a:lnTo>
                    <a:pt x="1687" y="792"/>
                  </a:lnTo>
                  <a:close/>
                  <a:moveTo>
                    <a:pt x="1344" y="0"/>
                  </a:moveTo>
                  <a:lnTo>
                    <a:pt x="2032" y="0"/>
                  </a:lnTo>
                  <a:lnTo>
                    <a:pt x="2032" y="339"/>
                  </a:lnTo>
                  <a:lnTo>
                    <a:pt x="2108" y="362"/>
                  </a:lnTo>
                  <a:lnTo>
                    <a:pt x="2184" y="390"/>
                  </a:lnTo>
                  <a:lnTo>
                    <a:pt x="2256" y="420"/>
                  </a:lnTo>
                  <a:lnTo>
                    <a:pt x="2328" y="454"/>
                  </a:lnTo>
                  <a:lnTo>
                    <a:pt x="2397" y="493"/>
                  </a:lnTo>
                  <a:lnTo>
                    <a:pt x="2637" y="252"/>
                  </a:lnTo>
                  <a:lnTo>
                    <a:pt x="3119" y="739"/>
                  </a:lnTo>
                  <a:lnTo>
                    <a:pt x="2878" y="979"/>
                  </a:lnTo>
                  <a:lnTo>
                    <a:pt x="2917" y="1048"/>
                  </a:lnTo>
                  <a:lnTo>
                    <a:pt x="2952" y="1119"/>
                  </a:lnTo>
                  <a:lnTo>
                    <a:pt x="2982" y="1191"/>
                  </a:lnTo>
                  <a:lnTo>
                    <a:pt x="3009" y="1267"/>
                  </a:lnTo>
                  <a:lnTo>
                    <a:pt x="3031" y="1344"/>
                  </a:lnTo>
                  <a:lnTo>
                    <a:pt x="3374" y="1344"/>
                  </a:lnTo>
                  <a:lnTo>
                    <a:pt x="3374" y="2030"/>
                  </a:lnTo>
                  <a:lnTo>
                    <a:pt x="3033" y="2030"/>
                  </a:lnTo>
                  <a:lnTo>
                    <a:pt x="3009" y="2106"/>
                  </a:lnTo>
                  <a:lnTo>
                    <a:pt x="2982" y="2181"/>
                  </a:lnTo>
                  <a:lnTo>
                    <a:pt x="2952" y="2253"/>
                  </a:lnTo>
                  <a:lnTo>
                    <a:pt x="2918" y="2325"/>
                  </a:lnTo>
                  <a:lnTo>
                    <a:pt x="2879" y="2393"/>
                  </a:lnTo>
                  <a:lnTo>
                    <a:pt x="3120" y="2635"/>
                  </a:lnTo>
                  <a:lnTo>
                    <a:pt x="2636" y="3119"/>
                  </a:lnTo>
                  <a:lnTo>
                    <a:pt x="2395" y="2878"/>
                  </a:lnTo>
                  <a:lnTo>
                    <a:pt x="2326" y="2917"/>
                  </a:lnTo>
                  <a:lnTo>
                    <a:pt x="2256" y="2952"/>
                  </a:lnTo>
                  <a:lnTo>
                    <a:pt x="2183" y="2982"/>
                  </a:lnTo>
                  <a:lnTo>
                    <a:pt x="2108" y="3009"/>
                  </a:lnTo>
                  <a:lnTo>
                    <a:pt x="2031" y="3031"/>
                  </a:lnTo>
                  <a:lnTo>
                    <a:pt x="2031" y="3374"/>
                  </a:lnTo>
                  <a:lnTo>
                    <a:pt x="1344" y="3374"/>
                  </a:lnTo>
                  <a:lnTo>
                    <a:pt x="1344" y="3029"/>
                  </a:lnTo>
                  <a:lnTo>
                    <a:pt x="1268" y="3007"/>
                  </a:lnTo>
                  <a:lnTo>
                    <a:pt x="1193" y="2980"/>
                  </a:lnTo>
                  <a:lnTo>
                    <a:pt x="1121" y="2950"/>
                  </a:lnTo>
                  <a:lnTo>
                    <a:pt x="1049" y="2915"/>
                  </a:lnTo>
                  <a:lnTo>
                    <a:pt x="981" y="2877"/>
                  </a:lnTo>
                  <a:lnTo>
                    <a:pt x="739" y="3117"/>
                  </a:lnTo>
                  <a:lnTo>
                    <a:pt x="255" y="2633"/>
                  </a:lnTo>
                  <a:lnTo>
                    <a:pt x="496" y="2392"/>
                  </a:lnTo>
                  <a:lnTo>
                    <a:pt x="457" y="2324"/>
                  </a:lnTo>
                  <a:lnTo>
                    <a:pt x="422" y="2253"/>
                  </a:lnTo>
                  <a:lnTo>
                    <a:pt x="392" y="2181"/>
                  </a:lnTo>
                  <a:lnTo>
                    <a:pt x="365" y="2105"/>
                  </a:lnTo>
                  <a:lnTo>
                    <a:pt x="343" y="2027"/>
                  </a:lnTo>
                  <a:lnTo>
                    <a:pt x="0" y="2027"/>
                  </a:lnTo>
                  <a:lnTo>
                    <a:pt x="0" y="1342"/>
                  </a:lnTo>
                  <a:lnTo>
                    <a:pt x="339" y="1342"/>
                  </a:lnTo>
                  <a:lnTo>
                    <a:pt x="362" y="1266"/>
                  </a:lnTo>
                  <a:lnTo>
                    <a:pt x="390" y="1190"/>
                  </a:lnTo>
                  <a:lnTo>
                    <a:pt x="420" y="1118"/>
                  </a:lnTo>
                  <a:lnTo>
                    <a:pt x="454" y="1046"/>
                  </a:lnTo>
                  <a:lnTo>
                    <a:pt x="493" y="977"/>
                  </a:lnTo>
                  <a:lnTo>
                    <a:pt x="252" y="737"/>
                  </a:lnTo>
                  <a:lnTo>
                    <a:pt x="739" y="255"/>
                  </a:lnTo>
                  <a:lnTo>
                    <a:pt x="979" y="496"/>
                  </a:lnTo>
                  <a:lnTo>
                    <a:pt x="1048" y="457"/>
                  </a:lnTo>
                  <a:lnTo>
                    <a:pt x="1119" y="422"/>
                  </a:lnTo>
                  <a:lnTo>
                    <a:pt x="1191" y="392"/>
                  </a:lnTo>
                  <a:lnTo>
                    <a:pt x="1267" y="365"/>
                  </a:lnTo>
                  <a:lnTo>
                    <a:pt x="1344" y="343"/>
                  </a:lnTo>
                  <a:lnTo>
                    <a:pt x="134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847"/>
            <p:cNvSpPr/>
            <p:nvPr/>
          </p:nvSpPr>
          <p:spPr bwMode="auto">
            <a:xfrm>
              <a:off x="3251200" y="6269038"/>
              <a:ext cx="77788" cy="166687"/>
            </a:xfrm>
            <a:custGeom>
              <a:avLst/>
              <a:gdLst>
                <a:gd name="T0" fmla="*/ 382 w 679"/>
                <a:gd name="T1" fmla="*/ 10 h 1466"/>
                <a:gd name="T2" fmla="*/ 427 w 679"/>
                <a:gd name="T3" fmla="*/ 55 h 1466"/>
                <a:gd name="T4" fmla="*/ 437 w 679"/>
                <a:gd name="T5" fmla="*/ 165 h 1466"/>
                <a:gd name="T6" fmla="*/ 532 w 679"/>
                <a:gd name="T7" fmla="*/ 212 h 1466"/>
                <a:gd name="T8" fmla="*/ 601 w 679"/>
                <a:gd name="T9" fmla="*/ 276 h 1466"/>
                <a:gd name="T10" fmla="*/ 613 w 679"/>
                <a:gd name="T11" fmla="*/ 338 h 1466"/>
                <a:gd name="T12" fmla="*/ 582 w 679"/>
                <a:gd name="T13" fmla="*/ 396 h 1466"/>
                <a:gd name="T14" fmla="*/ 524 w 679"/>
                <a:gd name="T15" fmla="*/ 421 h 1466"/>
                <a:gd name="T16" fmla="*/ 462 w 679"/>
                <a:gd name="T17" fmla="*/ 406 h 1466"/>
                <a:gd name="T18" fmla="*/ 408 w 679"/>
                <a:gd name="T19" fmla="*/ 363 h 1466"/>
                <a:gd name="T20" fmla="*/ 339 w 679"/>
                <a:gd name="T21" fmla="*/ 346 h 1466"/>
                <a:gd name="T22" fmla="*/ 258 w 679"/>
                <a:gd name="T23" fmla="*/ 370 h 1466"/>
                <a:gd name="T24" fmla="*/ 205 w 679"/>
                <a:gd name="T25" fmla="*/ 433 h 1466"/>
                <a:gd name="T26" fmla="*/ 197 w 679"/>
                <a:gd name="T27" fmla="*/ 519 h 1466"/>
                <a:gd name="T28" fmla="*/ 236 w 679"/>
                <a:gd name="T29" fmla="*/ 593 h 1466"/>
                <a:gd name="T30" fmla="*/ 309 w 679"/>
                <a:gd name="T31" fmla="*/ 633 h 1466"/>
                <a:gd name="T32" fmla="*/ 429 w 679"/>
                <a:gd name="T33" fmla="*/ 648 h 1466"/>
                <a:gd name="T34" fmla="*/ 547 w 679"/>
                <a:gd name="T35" fmla="*/ 707 h 1466"/>
                <a:gd name="T36" fmla="*/ 632 w 679"/>
                <a:gd name="T37" fmla="*/ 805 h 1466"/>
                <a:gd name="T38" fmla="*/ 676 w 679"/>
                <a:gd name="T39" fmla="*/ 930 h 1466"/>
                <a:gd name="T40" fmla="*/ 667 w 679"/>
                <a:gd name="T41" fmla="*/ 1065 h 1466"/>
                <a:gd name="T42" fmla="*/ 610 w 679"/>
                <a:gd name="T43" fmla="*/ 1181 h 1466"/>
                <a:gd name="T44" fmla="*/ 515 w 679"/>
                <a:gd name="T45" fmla="*/ 1267 h 1466"/>
                <a:gd name="T46" fmla="*/ 436 w 679"/>
                <a:gd name="T47" fmla="*/ 1369 h 1466"/>
                <a:gd name="T48" fmla="*/ 415 w 679"/>
                <a:gd name="T49" fmla="*/ 1430 h 1466"/>
                <a:gd name="T50" fmla="*/ 361 w 679"/>
                <a:gd name="T51" fmla="*/ 1464 h 1466"/>
                <a:gd name="T52" fmla="*/ 296 w 679"/>
                <a:gd name="T53" fmla="*/ 1457 h 1466"/>
                <a:gd name="T54" fmla="*/ 252 w 679"/>
                <a:gd name="T55" fmla="*/ 1412 h 1466"/>
                <a:gd name="T56" fmla="*/ 242 w 679"/>
                <a:gd name="T57" fmla="*/ 1301 h 1466"/>
                <a:gd name="T58" fmla="*/ 146 w 679"/>
                <a:gd name="T59" fmla="*/ 1255 h 1466"/>
                <a:gd name="T60" fmla="*/ 78 w 679"/>
                <a:gd name="T61" fmla="*/ 1191 h 1466"/>
                <a:gd name="T62" fmla="*/ 66 w 679"/>
                <a:gd name="T63" fmla="*/ 1129 h 1466"/>
                <a:gd name="T64" fmla="*/ 96 w 679"/>
                <a:gd name="T65" fmla="*/ 1071 h 1466"/>
                <a:gd name="T66" fmla="*/ 155 w 679"/>
                <a:gd name="T67" fmla="*/ 1045 h 1466"/>
                <a:gd name="T68" fmla="*/ 216 w 679"/>
                <a:gd name="T69" fmla="*/ 1061 h 1466"/>
                <a:gd name="T70" fmla="*/ 272 w 679"/>
                <a:gd name="T71" fmla="*/ 1104 h 1466"/>
                <a:gd name="T72" fmla="*/ 340 w 679"/>
                <a:gd name="T73" fmla="*/ 1122 h 1466"/>
                <a:gd name="T74" fmla="*/ 421 w 679"/>
                <a:gd name="T75" fmla="*/ 1096 h 1466"/>
                <a:gd name="T76" fmla="*/ 474 w 679"/>
                <a:gd name="T77" fmla="*/ 1033 h 1466"/>
                <a:gd name="T78" fmla="*/ 482 w 679"/>
                <a:gd name="T79" fmla="*/ 947 h 1466"/>
                <a:gd name="T80" fmla="*/ 442 w 679"/>
                <a:gd name="T81" fmla="*/ 873 h 1466"/>
                <a:gd name="T82" fmla="*/ 369 w 679"/>
                <a:gd name="T83" fmla="*/ 834 h 1466"/>
                <a:gd name="T84" fmla="*/ 249 w 679"/>
                <a:gd name="T85" fmla="*/ 819 h 1466"/>
                <a:gd name="T86" fmla="*/ 132 w 679"/>
                <a:gd name="T87" fmla="*/ 760 h 1466"/>
                <a:gd name="T88" fmla="*/ 47 w 679"/>
                <a:gd name="T89" fmla="*/ 662 h 1466"/>
                <a:gd name="T90" fmla="*/ 3 w 679"/>
                <a:gd name="T91" fmla="*/ 537 h 1466"/>
                <a:gd name="T92" fmla="*/ 12 w 679"/>
                <a:gd name="T93" fmla="*/ 402 h 1466"/>
                <a:gd name="T94" fmla="*/ 68 w 679"/>
                <a:gd name="T95" fmla="*/ 286 h 1466"/>
                <a:gd name="T96" fmla="*/ 163 w 679"/>
                <a:gd name="T97" fmla="*/ 200 h 1466"/>
                <a:gd name="T98" fmla="*/ 243 w 679"/>
                <a:gd name="T99" fmla="*/ 97 h 1466"/>
                <a:gd name="T100" fmla="*/ 264 w 679"/>
                <a:gd name="T101" fmla="*/ 37 h 1466"/>
                <a:gd name="T102" fmla="*/ 318 w 67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9" h="1466">
                  <a:moveTo>
                    <a:pt x="340" y="0"/>
                  </a:moveTo>
                  <a:lnTo>
                    <a:pt x="361" y="3"/>
                  </a:lnTo>
                  <a:lnTo>
                    <a:pt x="382" y="10"/>
                  </a:lnTo>
                  <a:lnTo>
                    <a:pt x="400" y="21"/>
                  </a:lnTo>
                  <a:lnTo>
                    <a:pt x="416" y="37"/>
                  </a:lnTo>
                  <a:lnTo>
                    <a:pt x="427" y="55"/>
                  </a:lnTo>
                  <a:lnTo>
                    <a:pt x="434" y="76"/>
                  </a:lnTo>
                  <a:lnTo>
                    <a:pt x="437" y="97"/>
                  </a:lnTo>
                  <a:lnTo>
                    <a:pt x="437" y="165"/>
                  </a:lnTo>
                  <a:lnTo>
                    <a:pt x="470" y="177"/>
                  </a:lnTo>
                  <a:lnTo>
                    <a:pt x="503" y="192"/>
                  </a:lnTo>
                  <a:lnTo>
                    <a:pt x="532" y="212"/>
                  </a:lnTo>
                  <a:lnTo>
                    <a:pt x="561" y="233"/>
                  </a:lnTo>
                  <a:lnTo>
                    <a:pt x="586" y="258"/>
                  </a:lnTo>
                  <a:lnTo>
                    <a:pt x="601" y="276"/>
                  </a:lnTo>
                  <a:lnTo>
                    <a:pt x="609" y="296"/>
                  </a:lnTo>
                  <a:lnTo>
                    <a:pt x="613" y="317"/>
                  </a:lnTo>
                  <a:lnTo>
                    <a:pt x="613" y="338"/>
                  </a:lnTo>
                  <a:lnTo>
                    <a:pt x="607" y="359"/>
                  </a:lnTo>
                  <a:lnTo>
                    <a:pt x="598" y="378"/>
                  </a:lnTo>
                  <a:lnTo>
                    <a:pt x="582" y="396"/>
                  </a:lnTo>
                  <a:lnTo>
                    <a:pt x="565" y="409"/>
                  </a:lnTo>
                  <a:lnTo>
                    <a:pt x="545" y="418"/>
                  </a:lnTo>
                  <a:lnTo>
                    <a:pt x="524" y="421"/>
                  </a:lnTo>
                  <a:lnTo>
                    <a:pt x="503" y="421"/>
                  </a:lnTo>
                  <a:lnTo>
                    <a:pt x="481" y="416"/>
                  </a:lnTo>
                  <a:lnTo>
                    <a:pt x="462" y="406"/>
                  </a:lnTo>
                  <a:lnTo>
                    <a:pt x="445" y="392"/>
                  </a:lnTo>
                  <a:lnTo>
                    <a:pt x="427" y="375"/>
                  </a:lnTo>
                  <a:lnTo>
                    <a:pt x="408" y="363"/>
                  </a:lnTo>
                  <a:lnTo>
                    <a:pt x="386" y="353"/>
                  </a:lnTo>
                  <a:lnTo>
                    <a:pt x="363" y="348"/>
                  </a:lnTo>
                  <a:lnTo>
                    <a:pt x="339" y="346"/>
                  </a:lnTo>
                  <a:lnTo>
                    <a:pt x="309" y="349"/>
                  </a:lnTo>
                  <a:lnTo>
                    <a:pt x="283" y="357"/>
                  </a:lnTo>
                  <a:lnTo>
                    <a:pt x="258" y="370"/>
                  </a:lnTo>
                  <a:lnTo>
                    <a:pt x="237" y="387"/>
                  </a:lnTo>
                  <a:lnTo>
                    <a:pt x="218" y="409"/>
                  </a:lnTo>
                  <a:lnTo>
                    <a:pt x="205" y="433"/>
                  </a:lnTo>
                  <a:lnTo>
                    <a:pt x="197" y="461"/>
                  </a:lnTo>
                  <a:lnTo>
                    <a:pt x="194" y="491"/>
                  </a:lnTo>
                  <a:lnTo>
                    <a:pt x="197" y="519"/>
                  </a:lnTo>
                  <a:lnTo>
                    <a:pt x="205" y="547"/>
                  </a:lnTo>
                  <a:lnTo>
                    <a:pt x="218" y="571"/>
                  </a:lnTo>
                  <a:lnTo>
                    <a:pt x="236" y="593"/>
                  </a:lnTo>
                  <a:lnTo>
                    <a:pt x="257" y="611"/>
                  </a:lnTo>
                  <a:lnTo>
                    <a:pt x="283" y="625"/>
                  </a:lnTo>
                  <a:lnTo>
                    <a:pt x="309" y="633"/>
                  </a:lnTo>
                  <a:lnTo>
                    <a:pt x="339" y="636"/>
                  </a:lnTo>
                  <a:lnTo>
                    <a:pt x="385" y="639"/>
                  </a:lnTo>
                  <a:lnTo>
                    <a:pt x="429" y="648"/>
                  </a:lnTo>
                  <a:lnTo>
                    <a:pt x="471" y="662"/>
                  </a:lnTo>
                  <a:lnTo>
                    <a:pt x="511" y="683"/>
                  </a:lnTo>
                  <a:lnTo>
                    <a:pt x="547" y="707"/>
                  </a:lnTo>
                  <a:lnTo>
                    <a:pt x="579" y="736"/>
                  </a:lnTo>
                  <a:lnTo>
                    <a:pt x="608" y="769"/>
                  </a:lnTo>
                  <a:lnTo>
                    <a:pt x="632" y="805"/>
                  </a:lnTo>
                  <a:lnTo>
                    <a:pt x="652" y="843"/>
                  </a:lnTo>
                  <a:lnTo>
                    <a:pt x="667" y="885"/>
                  </a:lnTo>
                  <a:lnTo>
                    <a:pt x="676" y="930"/>
                  </a:lnTo>
                  <a:lnTo>
                    <a:pt x="679" y="976"/>
                  </a:lnTo>
                  <a:lnTo>
                    <a:pt x="676" y="1021"/>
                  </a:lnTo>
                  <a:lnTo>
                    <a:pt x="667" y="1065"/>
                  </a:lnTo>
                  <a:lnTo>
                    <a:pt x="653" y="1106"/>
                  </a:lnTo>
                  <a:lnTo>
                    <a:pt x="634" y="1145"/>
                  </a:lnTo>
                  <a:lnTo>
                    <a:pt x="610" y="1181"/>
                  </a:lnTo>
                  <a:lnTo>
                    <a:pt x="582" y="1214"/>
                  </a:lnTo>
                  <a:lnTo>
                    <a:pt x="551" y="1242"/>
                  </a:lnTo>
                  <a:lnTo>
                    <a:pt x="515" y="1267"/>
                  </a:lnTo>
                  <a:lnTo>
                    <a:pt x="477" y="1286"/>
                  </a:lnTo>
                  <a:lnTo>
                    <a:pt x="436" y="1301"/>
                  </a:lnTo>
                  <a:lnTo>
                    <a:pt x="436" y="1369"/>
                  </a:lnTo>
                  <a:lnTo>
                    <a:pt x="433" y="1391"/>
                  </a:lnTo>
                  <a:lnTo>
                    <a:pt x="426" y="1412"/>
                  </a:lnTo>
                  <a:lnTo>
                    <a:pt x="415" y="1430"/>
                  </a:lnTo>
                  <a:lnTo>
                    <a:pt x="399" y="1445"/>
                  </a:lnTo>
                  <a:lnTo>
                    <a:pt x="382" y="1457"/>
                  </a:lnTo>
                  <a:lnTo>
                    <a:pt x="361" y="1464"/>
                  </a:lnTo>
                  <a:lnTo>
                    <a:pt x="339" y="1466"/>
                  </a:lnTo>
                  <a:lnTo>
                    <a:pt x="317" y="1464"/>
                  </a:lnTo>
                  <a:lnTo>
                    <a:pt x="296" y="1457"/>
                  </a:lnTo>
                  <a:lnTo>
                    <a:pt x="279" y="1445"/>
                  </a:lnTo>
                  <a:lnTo>
                    <a:pt x="263" y="1430"/>
                  </a:lnTo>
                  <a:lnTo>
                    <a:pt x="252" y="1412"/>
                  </a:lnTo>
                  <a:lnTo>
                    <a:pt x="245" y="1391"/>
                  </a:lnTo>
                  <a:lnTo>
                    <a:pt x="242" y="1369"/>
                  </a:lnTo>
                  <a:lnTo>
                    <a:pt x="242" y="1301"/>
                  </a:lnTo>
                  <a:lnTo>
                    <a:pt x="208" y="1289"/>
                  </a:lnTo>
                  <a:lnTo>
                    <a:pt x="176" y="1274"/>
                  </a:lnTo>
                  <a:lnTo>
                    <a:pt x="146" y="1255"/>
                  </a:lnTo>
                  <a:lnTo>
                    <a:pt x="118" y="1234"/>
                  </a:lnTo>
                  <a:lnTo>
                    <a:pt x="92" y="1208"/>
                  </a:lnTo>
                  <a:lnTo>
                    <a:pt x="78" y="1191"/>
                  </a:lnTo>
                  <a:lnTo>
                    <a:pt x="69" y="1171"/>
                  </a:lnTo>
                  <a:lnTo>
                    <a:pt x="65" y="1149"/>
                  </a:lnTo>
                  <a:lnTo>
                    <a:pt x="66" y="1129"/>
                  </a:lnTo>
                  <a:lnTo>
                    <a:pt x="71" y="1107"/>
                  </a:lnTo>
                  <a:lnTo>
                    <a:pt x="81" y="1088"/>
                  </a:lnTo>
                  <a:lnTo>
                    <a:pt x="96" y="1071"/>
                  </a:lnTo>
                  <a:lnTo>
                    <a:pt x="114" y="1058"/>
                  </a:lnTo>
                  <a:lnTo>
                    <a:pt x="135" y="1049"/>
                  </a:lnTo>
                  <a:lnTo>
                    <a:pt x="155" y="1045"/>
                  </a:lnTo>
                  <a:lnTo>
                    <a:pt x="176" y="1046"/>
                  </a:lnTo>
                  <a:lnTo>
                    <a:pt x="197" y="1051"/>
                  </a:lnTo>
                  <a:lnTo>
                    <a:pt x="216" y="1061"/>
                  </a:lnTo>
                  <a:lnTo>
                    <a:pt x="234" y="1076"/>
                  </a:lnTo>
                  <a:lnTo>
                    <a:pt x="251" y="1092"/>
                  </a:lnTo>
                  <a:lnTo>
                    <a:pt x="272" y="1104"/>
                  </a:lnTo>
                  <a:lnTo>
                    <a:pt x="293" y="1113"/>
                  </a:lnTo>
                  <a:lnTo>
                    <a:pt x="315" y="1119"/>
                  </a:lnTo>
                  <a:lnTo>
                    <a:pt x="340" y="1122"/>
                  </a:lnTo>
                  <a:lnTo>
                    <a:pt x="369" y="1118"/>
                  </a:lnTo>
                  <a:lnTo>
                    <a:pt x="396" y="1110"/>
                  </a:lnTo>
                  <a:lnTo>
                    <a:pt x="421" y="1096"/>
                  </a:lnTo>
                  <a:lnTo>
                    <a:pt x="442" y="1079"/>
                  </a:lnTo>
                  <a:lnTo>
                    <a:pt x="460" y="1057"/>
                  </a:lnTo>
                  <a:lnTo>
                    <a:pt x="474" y="1033"/>
                  </a:lnTo>
                  <a:lnTo>
                    <a:pt x="482" y="1005"/>
                  </a:lnTo>
                  <a:lnTo>
                    <a:pt x="485" y="976"/>
                  </a:lnTo>
                  <a:lnTo>
                    <a:pt x="482" y="947"/>
                  </a:lnTo>
                  <a:lnTo>
                    <a:pt x="474" y="920"/>
                  </a:lnTo>
                  <a:lnTo>
                    <a:pt x="461" y="895"/>
                  </a:lnTo>
                  <a:lnTo>
                    <a:pt x="442" y="873"/>
                  </a:lnTo>
                  <a:lnTo>
                    <a:pt x="421" y="856"/>
                  </a:lnTo>
                  <a:lnTo>
                    <a:pt x="396" y="842"/>
                  </a:lnTo>
                  <a:lnTo>
                    <a:pt x="369" y="834"/>
                  </a:lnTo>
                  <a:lnTo>
                    <a:pt x="340" y="831"/>
                  </a:lnTo>
                  <a:lnTo>
                    <a:pt x="294" y="828"/>
                  </a:lnTo>
                  <a:lnTo>
                    <a:pt x="249" y="819"/>
                  </a:lnTo>
                  <a:lnTo>
                    <a:pt x="207" y="804"/>
                  </a:lnTo>
                  <a:lnTo>
                    <a:pt x="168" y="784"/>
                  </a:lnTo>
                  <a:lnTo>
                    <a:pt x="132" y="760"/>
                  </a:lnTo>
                  <a:lnTo>
                    <a:pt x="100" y="731"/>
                  </a:lnTo>
                  <a:lnTo>
                    <a:pt x="70" y="698"/>
                  </a:lnTo>
                  <a:lnTo>
                    <a:pt x="47" y="662"/>
                  </a:lnTo>
                  <a:lnTo>
                    <a:pt x="26" y="623"/>
                  </a:lnTo>
                  <a:lnTo>
                    <a:pt x="12" y="581"/>
                  </a:lnTo>
                  <a:lnTo>
                    <a:pt x="3" y="537"/>
                  </a:lnTo>
                  <a:lnTo>
                    <a:pt x="0" y="491"/>
                  </a:lnTo>
                  <a:lnTo>
                    <a:pt x="3" y="446"/>
                  </a:lnTo>
                  <a:lnTo>
                    <a:pt x="12" y="402"/>
                  </a:lnTo>
                  <a:lnTo>
                    <a:pt x="25" y="361"/>
                  </a:lnTo>
                  <a:lnTo>
                    <a:pt x="45" y="322"/>
                  </a:lnTo>
                  <a:lnTo>
                    <a:pt x="68" y="286"/>
                  </a:lnTo>
                  <a:lnTo>
                    <a:pt x="97" y="253"/>
                  </a:lnTo>
                  <a:lnTo>
                    <a:pt x="128" y="225"/>
                  </a:lnTo>
                  <a:lnTo>
                    <a:pt x="163" y="200"/>
                  </a:lnTo>
                  <a:lnTo>
                    <a:pt x="202" y="180"/>
                  </a:lnTo>
                  <a:lnTo>
                    <a:pt x="243" y="165"/>
                  </a:lnTo>
                  <a:lnTo>
                    <a:pt x="243" y="97"/>
                  </a:lnTo>
                  <a:lnTo>
                    <a:pt x="245" y="76"/>
                  </a:lnTo>
                  <a:lnTo>
                    <a:pt x="252" y="55"/>
                  </a:lnTo>
                  <a:lnTo>
                    <a:pt x="264" y="37"/>
                  </a:lnTo>
                  <a:lnTo>
                    <a:pt x="279" y="21"/>
                  </a:lnTo>
                  <a:lnTo>
                    <a:pt x="297" y="10"/>
                  </a:lnTo>
                  <a:lnTo>
                    <a:pt x="318" y="3"/>
                  </a:lnTo>
                  <a:lnTo>
                    <a:pt x="340" y="0"/>
                  </a:lnTo>
                  <a:close/>
                </a:path>
              </a:pathLst>
            </a:custGeom>
            <a:grpFill/>
            <a:ln w="0">
              <a:noFill/>
              <a:prstDash val="solid"/>
              <a:round/>
            </a:ln>
          </p:spPr>
          <p:txBody>
            <a:bodyPr vert="horz" wrap="square" lIns="91440" tIns="45720" rIns="91440" bIns="45720" numCol="1" anchor="t" anchorCtr="0" compatLnSpc="1"/>
            <a:lstStyle/>
            <a:p>
              <a:endParaRPr lang="en-US"/>
            </a:p>
          </p:txBody>
        </p:sp>
      </p:gr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6627" r="6627"/>
          <a:stretch>
            <a:fillRect/>
          </a:stretch>
        </p:blipFill>
        <p:spPr/>
      </p:pic>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6627" r="6627"/>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4"/>
          </p:nvPr>
        </p:nvPicPr>
        <p:blipFill>
          <a:blip r:embed="rId1" cstate="print">
            <a:extLst>
              <a:ext uri="{28A0092B-C50C-407E-A947-70E740481C1C}">
                <a14:useLocalDpi xmlns:a14="http://schemas.microsoft.com/office/drawing/2010/main" val="0"/>
              </a:ext>
            </a:extLst>
          </a:blip>
          <a:srcRect t="7906" b="7906"/>
          <a:stretch>
            <a:fillRect/>
          </a:stretch>
        </p:blipFill>
        <p:spPr/>
      </p:pic>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9057" b="9057"/>
          <a:stretch>
            <a:fillRect/>
          </a:stretch>
        </p:blipFill>
        <p:spPr/>
      </p:pic>
      <p:sp>
        <p:nvSpPr>
          <p:cNvPr id="46" name="Oval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46806" y="1933895"/>
            <a:ext cx="640080" cy="64008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96767" y="2036731"/>
            <a:ext cx="340157" cy="461665"/>
          </a:xfrm>
          <a:prstGeom prst="rect">
            <a:avLst/>
          </a:prstGeom>
        </p:spPr>
        <p:txBody>
          <a:bodyPr wrap="none">
            <a:spAutoFit/>
          </a:bodyPr>
          <a:lstStyle/>
          <a:p>
            <a:pPr algn="ctr"/>
            <a:r>
              <a:rPr lang="en-US" sz="2400" dirty="0">
                <a:solidFill>
                  <a:schemeClr val="accent3"/>
                </a:solidFill>
                <a:ea typeface="Roboto Light" panose="02000000000000000000" pitchFamily="2" charset="0"/>
                <a:cs typeface="Roboto Light" panose="02000000000000000000" pitchFamily="2" charset="0"/>
              </a:rPr>
              <a:t>2</a:t>
            </a:r>
            <a:endParaRPr lang="en-US" sz="2400" dirty="0">
              <a:solidFill>
                <a:schemeClr val="accent3"/>
              </a:solidFill>
              <a:ea typeface="Roboto Light" panose="02000000000000000000" pitchFamily="2" charset="0"/>
              <a:cs typeface="Roboto Light" panose="02000000000000000000" pitchFamily="2" charset="0"/>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02900" y="1933895"/>
            <a:ext cx="2505512" cy="938719"/>
          </a:xfrm>
          <a:prstGeom prst="rect">
            <a:avLst/>
          </a:prstGeom>
        </p:spPr>
        <p:txBody>
          <a:bodyPr wrap="square">
            <a:spAutoFit/>
          </a:bodyPr>
          <a:lstStyle/>
          <a:p>
            <a:pPr algn="r">
              <a:lnSpc>
                <a:spcPct val="125000"/>
              </a:lnSpc>
            </a:pPr>
            <a:r>
              <a:rPr lang="en-US" sz="1100" dirty="0">
                <a:solidFill>
                  <a:srgbClr val="657284"/>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rgbClr val="657284"/>
              </a:solidFill>
              <a:ea typeface="Roboto Light" panose="02000000000000000000" pitchFamily="2" charset="0"/>
              <a:cs typeface="Roboto Light" panose="02000000000000000000" pitchFamily="2" charset="0"/>
            </a:endParaRPr>
          </a:p>
        </p:txBody>
      </p:sp>
      <p:sp>
        <p:nvSpPr>
          <p:cNvPr id="49" name="Oval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46806" y="630880"/>
            <a:ext cx="640080" cy="64008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96767" y="733716"/>
            <a:ext cx="340157" cy="461665"/>
          </a:xfrm>
          <a:prstGeom prst="rect">
            <a:avLst/>
          </a:prstGeom>
        </p:spPr>
        <p:txBody>
          <a:bodyPr wrap="none">
            <a:spAutoFit/>
          </a:bodyPr>
          <a:lstStyle/>
          <a:p>
            <a:pPr algn="ctr"/>
            <a:r>
              <a:rPr lang="en-US" sz="2400" dirty="0">
                <a:solidFill>
                  <a:schemeClr val="accent1"/>
                </a:solidFill>
                <a:ea typeface="Roboto Light" panose="02000000000000000000" pitchFamily="2" charset="0"/>
                <a:cs typeface="Roboto Light" panose="02000000000000000000" pitchFamily="2" charset="0"/>
              </a:rPr>
              <a:t>1</a:t>
            </a:r>
            <a:endParaRPr lang="en-US" sz="2400" dirty="0">
              <a:solidFill>
                <a:schemeClr val="accent1"/>
              </a:solidFill>
              <a:ea typeface="Roboto Light" panose="02000000000000000000" pitchFamily="2" charset="0"/>
              <a:cs typeface="Roboto Light" panose="02000000000000000000" pitchFamily="2" charset="0"/>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02900" y="630880"/>
            <a:ext cx="2505512" cy="938719"/>
          </a:xfrm>
          <a:prstGeom prst="rect">
            <a:avLst/>
          </a:prstGeom>
        </p:spPr>
        <p:txBody>
          <a:bodyPr wrap="square">
            <a:spAutoFit/>
          </a:bodyPr>
          <a:lstStyle/>
          <a:p>
            <a:pPr algn="r">
              <a:lnSpc>
                <a:spcPct val="125000"/>
              </a:lnSpc>
            </a:pPr>
            <a:r>
              <a:rPr lang="en-US" sz="1100" dirty="0">
                <a:solidFill>
                  <a:srgbClr val="657284"/>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rgbClr val="657284"/>
              </a:solidFill>
              <a:ea typeface="Roboto Light" panose="02000000000000000000" pitchFamily="2" charset="0"/>
              <a:cs typeface="Roboto Light" panose="02000000000000000000" pitchFamily="2" charset="0"/>
            </a:endParaRPr>
          </a:p>
        </p:txBody>
      </p:sp>
      <p:sp>
        <p:nvSpPr>
          <p:cNvPr id="60" name="Oval 5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50900" y="3934621"/>
            <a:ext cx="640080" cy="640080"/>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00861" y="4037457"/>
            <a:ext cx="340157" cy="461665"/>
          </a:xfrm>
          <a:prstGeom prst="rect">
            <a:avLst/>
          </a:prstGeom>
        </p:spPr>
        <p:txBody>
          <a:bodyPr wrap="none">
            <a:spAutoFit/>
          </a:bodyPr>
          <a:lstStyle/>
          <a:p>
            <a:pPr algn="ctr"/>
            <a:r>
              <a:rPr lang="en-US" sz="2400" dirty="0">
                <a:solidFill>
                  <a:schemeClr val="accent4"/>
                </a:solidFill>
                <a:ea typeface="Roboto Light" panose="02000000000000000000" pitchFamily="2" charset="0"/>
                <a:cs typeface="Roboto Light" panose="02000000000000000000" pitchFamily="2" charset="0"/>
              </a:rPr>
              <a:t>3</a:t>
            </a:r>
            <a:endParaRPr lang="en-US" sz="2400" dirty="0">
              <a:solidFill>
                <a:schemeClr val="accent4"/>
              </a:solidFill>
              <a:ea typeface="Roboto Light" panose="02000000000000000000" pitchFamily="2" charset="0"/>
              <a:cs typeface="Roboto Light" panose="02000000000000000000" pitchFamily="2" charset="0"/>
            </a:endParaRPr>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29374" y="3934621"/>
            <a:ext cx="2505512" cy="938719"/>
          </a:xfrm>
          <a:prstGeom prst="rect">
            <a:avLst/>
          </a:prstGeom>
        </p:spPr>
        <p:txBody>
          <a:bodyPr wrap="square">
            <a:spAutoFit/>
          </a:bodyPr>
          <a:lstStyle/>
          <a:p>
            <a:pPr>
              <a:lnSpc>
                <a:spcPct val="125000"/>
              </a:lnSpc>
            </a:pPr>
            <a:r>
              <a:rPr lang="en-US" sz="1100" dirty="0">
                <a:solidFill>
                  <a:srgbClr val="657284"/>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rgbClr val="657284"/>
              </a:solidFill>
              <a:ea typeface="Roboto Light" panose="02000000000000000000" pitchFamily="2" charset="0"/>
              <a:cs typeface="Roboto Light" panose="02000000000000000000" pitchFamily="2" charset="0"/>
            </a:endParaRPr>
          </a:p>
        </p:txBody>
      </p:sp>
      <p:sp>
        <p:nvSpPr>
          <p:cNvPr id="63" name="Oval 6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50900" y="5507161"/>
            <a:ext cx="640080" cy="640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00861" y="5609997"/>
            <a:ext cx="340157" cy="461665"/>
          </a:xfrm>
          <a:prstGeom prst="rect">
            <a:avLst/>
          </a:prstGeom>
        </p:spPr>
        <p:txBody>
          <a:bodyPr wrap="none">
            <a:spAutoFit/>
          </a:bodyPr>
          <a:lstStyle/>
          <a:p>
            <a:pPr algn="ctr"/>
            <a:r>
              <a:rPr lang="en-US" sz="2400" dirty="0">
                <a:solidFill>
                  <a:schemeClr val="accent5"/>
                </a:solidFill>
                <a:ea typeface="Roboto Light" panose="02000000000000000000" pitchFamily="2" charset="0"/>
                <a:cs typeface="Roboto Light" panose="02000000000000000000" pitchFamily="2" charset="0"/>
              </a:rPr>
              <a:t>4</a:t>
            </a:r>
            <a:endParaRPr lang="en-US" sz="2400" dirty="0">
              <a:solidFill>
                <a:schemeClr val="accent5"/>
              </a:solidFill>
              <a:ea typeface="Roboto Light" panose="02000000000000000000" pitchFamily="2" charset="0"/>
              <a:cs typeface="Roboto Light" panose="02000000000000000000" pitchFamily="2" charset="0"/>
            </a:endParaRPr>
          </a:p>
        </p:txBody>
      </p:sp>
      <p:sp>
        <p:nvSpPr>
          <p:cNvPr id="67" name="Rectangle 6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3728" y="5439091"/>
            <a:ext cx="2505512" cy="938719"/>
          </a:xfrm>
          <a:prstGeom prst="rect">
            <a:avLst/>
          </a:prstGeom>
        </p:spPr>
        <p:txBody>
          <a:bodyPr wrap="square">
            <a:spAutoFit/>
          </a:bodyPr>
          <a:lstStyle/>
          <a:p>
            <a:pPr>
              <a:lnSpc>
                <a:spcPct val="125000"/>
              </a:lnSpc>
            </a:pPr>
            <a:r>
              <a:rPr lang="en-US" sz="1100" dirty="0">
                <a:solidFill>
                  <a:srgbClr val="657284"/>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rgbClr val="657284"/>
              </a:solidFill>
              <a:ea typeface="Roboto Light" panose="02000000000000000000" pitchFamily="2" charset="0"/>
              <a:cs typeface="Roboto Light" panose="02000000000000000000" pitchFamily="2" charset="0"/>
            </a:endParaRPr>
          </a:p>
        </p:txBody>
      </p:sp>
      <p:sp>
        <p:nvSpPr>
          <p:cNvPr id="22" name="Diamond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230487" y="2547616"/>
            <a:ext cx="1750771" cy="1769802"/>
          </a:xfrm>
          <a:prstGeom prst="diamond">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Diamond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70323" y="2778369"/>
            <a:ext cx="1294228" cy="130829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6071662"/>
            <a:ext cx="6128825" cy="78633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28825" y="-2"/>
            <a:ext cx="6128825" cy="78633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TextBox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074981" y="40467"/>
            <a:ext cx="2236510" cy="707886"/>
          </a:xfrm>
          <a:prstGeom prst="rect">
            <a:avLst/>
          </a:prstGeom>
          <a:noFill/>
        </p:spPr>
        <p:txBody>
          <a:bodyPr wrap="none" rtlCol="0">
            <a:spAutoFit/>
          </a:bodyPr>
          <a:lstStyle/>
          <a:p>
            <a:pPr algn="ctr"/>
            <a:r>
              <a:rPr lang="zh-CN" altLang="en-US" sz="40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产品展示</a:t>
            </a:r>
            <a:endParaRPr lang="zh-CN" altLang="en-US" sz="40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7" name="TextBox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46156" y="6110888"/>
            <a:ext cx="2236510" cy="707886"/>
          </a:xfrm>
          <a:prstGeom prst="rect">
            <a:avLst/>
          </a:prstGeom>
          <a:noFill/>
        </p:spPr>
        <p:txBody>
          <a:bodyPr wrap="none" rtlCol="0">
            <a:spAutoFit/>
          </a:bodyPr>
          <a:lstStyle/>
          <a:p>
            <a:pPr algn="ctr"/>
            <a:r>
              <a:rPr lang="zh-CN" altLang="en-US" sz="40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产品展示</a:t>
            </a:r>
            <a:endParaRPr lang="zh-CN" altLang="en-US" sz="40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28" name="图片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412" y="459334"/>
            <a:ext cx="868552" cy="938719"/>
          </a:xfrm>
          <a:prstGeom prst="rect">
            <a:avLst/>
          </a:prstGeom>
        </p:spPr>
      </p:pic>
      <p:pic>
        <p:nvPicPr>
          <p:cNvPr id="29" name="图片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293" y="1706949"/>
            <a:ext cx="868552" cy="938719"/>
          </a:xfrm>
          <a:prstGeom prst="rect">
            <a:avLst/>
          </a:prstGeom>
        </p:spPr>
      </p:pic>
      <p:pic>
        <p:nvPicPr>
          <p:cNvPr id="30" name="图片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5743" y="3764595"/>
            <a:ext cx="868552" cy="938719"/>
          </a:xfrm>
          <a:prstGeom prst="rect">
            <a:avLst/>
          </a:prstGeom>
        </p:spPr>
      </p:pic>
      <p:pic>
        <p:nvPicPr>
          <p:cNvPr id="31" name="图片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663" y="5298046"/>
            <a:ext cx="868552" cy="938719"/>
          </a:xfrm>
          <a:prstGeom prst="rect">
            <a:avLst/>
          </a:prstGeom>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barn(inVertical)">
                                      <p:cBhvr>
                                        <p:cTn id="41" dur="50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barn(inVertical)">
                                      <p:cBhvr>
                                        <p:cTn id="54" dur="500"/>
                                        <p:tgtEl>
                                          <p:spTgt spid="6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P spid="49" grpId="0" animBg="1"/>
      <p:bldP spid="52" grpId="0"/>
      <p:bldP spid="53" grpId="0"/>
      <p:bldP spid="60" grpId="0" animBg="1"/>
      <p:bldP spid="61" grpId="0"/>
      <p:bldP spid="62" grpId="0"/>
      <p:bldP spid="63" grpId="0" animBg="1"/>
      <p:bldP spid="64" grpId="0"/>
      <p:bldP spid="67"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5400000" scaled="0"/>
        </a:gradFill>
        <a:effectLst/>
      </p:bgPr>
    </p:bg>
    <p:spTree>
      <p:nvGrpSpPr>
        <p:cNvPr id="1" name=""/>
        <p:cNvGrpSpPr/>
        <p:nvPr/>
      </p:nvGrpSpPr>
      <p:grpSpPr>
        <a:xfrm>
          <a:off x="0" y="0"/>
          <a:ext cx="0" cy="0"/>
          <a:chOff x="0" y="0"/>
          <a:chExt cx="0" cy="0"/>
        </a:xfrm>
      </p:grpSpPr>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172483" y="0"/>
            <a:ext cx="8034757" cy="6858000"/>
          </a:xfrm>
          <a:prstGeom prst="rect">
            <a:avLst/>
          </a:prstGeom>
          <a:solidFill>
            <a:schemeClr val="bg1"/>
          </a:solidFill>
        </p:spPr>
        <p:style>
          <a:lnRef idx="0">
            <a:schemeClr val="accent4"/>
          </a:lnRef>
          <a:fillRef idx="3">
            <a:schemeClr val="accent4"/>
          </a:fillRef>
          <a:effectRef idx="3">
            <a:schemeClr val="accent4"/>
          </a:effectRef>
          <a:fontRef idx="minor">
            <a:schemeClr val="lt1"/>
          </a:fontRef>
        </p:style>
        <p:txBody>
          <a:bodyPr rtlCol="0" anchor="ctr"/>
          <a:lstStyle/>
          <a:p>
            <a:endParaRPr lang="en-US" dirty="0"/>
          </a:p>
        </p:txBody>
      </p:sp>
      <p:sp>
        <p:nvSpPr>
          <p:cNvPr id="45" name="TextBox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88" y="1221993"/>
            <a:ext cx="1699504" cy="923330"/>
          </a:xfrm>
          <a:prstGeom prst="rect">
            <a:avLst/>
          </a:prstGeom>
          <a:noFill/>
        </p:spPr>
        <p:txBody>
          <a:bodyPr wrap="none" rtlCol="0">
            <a:spAutoFit/>
          </a:bodyPr>
          <a:lstStyle/>
          <a:p>
            <a:r>
              <a:rPr lang="en-US" sz="5400" b="1"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hello!</a:t>
            </a:r>
            <a:endParaRPr lang="en-US" sz="5400" b="1"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2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2749083"/>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3039469"/>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29"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0"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31"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2766370"/>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2"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3056756"/>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33"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684547" y="2766370"/>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684547" y="3056756"/>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35"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844913"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6"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844913"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3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tx1">
                    <a:lumMod val="75000"/>
                    <a:lumOff val="25000"/>
                  </a:schemeClr>
                </a:solidFill>
                <a:latin typeface="迷你简清韵" panose="02010604000101010101" pitchFamily="2" charset="-122"/>
                <a:ea typeface="迷你简清韵" panose="02010604000101010101" pitchFamily="2" charset="-122"/>
              </a:rPr>
              <a:t>Director</a:t>
            </a:r>
            <a:endParaRPr lang="en-AU" sz="1000" dirty="0">
              <a:solidFill>
                <a:schemeClr val="tx1">
                  <a:lumMod val="75000"/>
                  <a:lumOff val="25000"/>
                </a:schemeClr>
              </a:solidFill>
              <a:latin typeface="迷你简清韵" panose="02010604000101010101" pitchFamily="2" charset="-122"/>
              <a:ea typeface="迷你简清韵" panose="02010604000101010101" pitchFamily="2" charset="-122"/>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0388" y="2309162"/>
            <a:ext cx="2852711" cy="3516475"/>
          </a:xfrm>
          <a:prstGeom prst="rect">
            <a:avLst/>
          </a:prstGeom>
        </p:spPr>
        <p:txBody>
          <a:bodyPr wrap="square">
            <a:spAutoFit/>
          </a:bodyPr>
          <a:lstStyle/>
          <a:p>
            <a:pPr>
              <a:lnSpc>
                <a:spcPct val="114000"/>
              </a:lnSpc>
              <a:defRPr/>
            </a:pPr>
            <a:r>
              <a:rPr lang="id-ID" sz="1400" dirty="0">
                <a:solidFill>
                  <a:schemeClr val="bg1"/>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dolore magna aliquam erat volutpat. Ut wisi enim ad minim veniam, quis nostrud exerci. exerci tation ullamcorper nibh euismod tincidunt ut .</a:t>
            </a:r>
            <a:endParaRPr lang="id-ID" sz="1400" dirty="0">
              <a:solidFill>
                <a:schemeClr val="bg1"/>
              </a:solidFill>
              <a:cs typeface="Calibri" panose="020F0502020204030204"/>
            </a:endParaRPr>
          </a:p>
          <a:p>
            <a:pPr lvl="0">
              <a:lnSpc>
                <a:spcPct val="114000"/>
              </a:lnSpc>
              <a:defRPr/>
            </a:pPr>
            <a:endParaRPr lang="id-ID" sz="1400" dirty="0">
              <a:solidFill>
                <a:schemeClr val="bg1"/>
              </a:solidFill>
              <a:cs typeface="Calibri" panose="020F0502020204030204"/>
            </a:endParaRPr>
          </a:p>
          <a:p>
            <a:pPr lvl="0">
              <a:lnSpc>
                <a:spcPct val="114000"/>
              </a:lnSpc>
              <a:defRPr/>
            </a:pPr>
            <a:endParaRPr lang="id-ID" sz="1400" dirty="0">
              <a:solidFill>
                <a:schemeClr val="bg1"/>
              </a:solidFill>
              <a:cs typeface="Calibri" panose="020F0502020204030204"/>
            </a:endParaRPr>
          </a:p>
        </p:txBody>
      </p:sp>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0"/>
          </p:nvPr>
        </p:nvPicPr>
        <p:blipFill>
          <a:blip r:embed="rId1" cstate="print">
            <a:extLst>
              <a:ext uri="{28A0092B-C50C-407E-A947-70E740481C1C}">
                <a14:useLocalDpi xmlns:a14="http://schemas.microsoft.com/office/drawing/2010/main" val="0"/>
              </a:ext>
            </a:extLst>
          </a:blip>
          <a:srcRect t="18799" b="18799"/>
          <a:stretch>
            <a:fillRect/>
          </a:stretch>
        </p:blipFill>
        <p:spPr/>
      </p:pic>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1"/>
          </p:nvPr>
        </p:nvPicPr>
        <p:blipFill>
          <a:blip r:embed="rId2" cstate="print">
            <a:extLst>
              <a:ext uri="{28A0092B-C50C-407E-A947-70E740481C1C}">
                <a14:useLocalDpi xmlns:a14="http://schemas.microsoft.com/office/drawing/2010/main" val="0"/>
              </a:ext>
            </a:extLst>
          </a:blip>
          <a:srcRect l="14389" r="14389"/>
          <a:stretch>
            <a:fillRect/>
          </a:stretch>
        </p:blipFill>
        <p:spPr/>
      </p:pic>
      <p:pic>
        <p:nvPicPr>
          <p:cNvPr id="13" name="图片占位符 1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18796" b="18796"/>
          <a:stretch>
            <a:fillRect/>
          </a:stretch>
        </p:blipFill>
        <p:spPr/>
      </p:pic>
      <p:pic>
        <p:nvPicPr>
          <p:cNvPr id="19" name="图片占位符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5"/>
          </p:nvPr>
        </p:nvPicPr>
        <p:blipFill>
          <a:blip r:embed="rId4" cstate="print">
            <a:extLst>
              <a:ext uri="{28A0092B-C50C-407E-A947-70E740481C1C}">
                <a14:useLocalDpi xmlns:a14="http://schemas.microsoft.com/office/drawing/2010/main" val="0"/>
              </a:ext>
            </a:extLst>
          </a:blip>
          <a:srcRect l="14392" r="14392"/>
          <a:stretch>
            <a:fillRect/>
          </a:stretch>
        </p:blipFill>
        <p:spPr/>
      </p:pic>
      <p:pic>
        <p:nvPicPr>
          <p:cNvPr id="17" name="图片占位符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4"/>
          </p:nvPr>
        </p:nvPicPr>
        <p:blipFill>
          <a:blip r:embed="rId5" cstate="print">
            <a:extLst>
              <a:ext uri="{28A0092B-C50C-407E-A947-70E740481C1C}">
                <a14:useLocalDpi xmlns:a14="http://schemas.microsoft.com/office/drawing/2010/main" val="0"/>
              </a:ext>
            </a:extLst>
          </a:blip>
          <a:srcRect l="14596" r="14596"/>
          <a:stretch>
            <a:fillRect/>
          </a:stretch>
        </p:blipFill>
        <p:spPr/>
      </p:pic>
      <p:pic>
        <p:nvPicPr>
          <p:cNvPr id="15" name="图片占位符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43"/>
          </p:nvPr>
        </p:nvPicPr>
        <p:blipFill>
          <a:blip r:embed="rId6" cstate="print">
            <a:extLst>
              <a:ext uri="{28A0092B-C50C-407E-A947-70E740481C1C}">
                <a14:useLocalDpi xmlns:a14="http://schemas.microsoft.com/office/drawing/2010/main" val="0"/>
              </a:ext>
            </a:extLst>
          </a:blip>
          <a:srcRect l="14392" r="14392"/>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035040" y="0"/>
            <a:ext cx="3132406" cy="3397347"/>
          </a:xfrm>
          <a:prstGeom prst="rect">
            <a:avLst/>
          </a:prstGeom>
          <a:gradFill>
            <a:gsLst>
              <a:gs pos="0">
                <a:schemeClr val="accent1"/>
              </a:gs>
              <a:gs pos="100000">
                <a:schemeClr val="accent2"/>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a:latin typeface="迷你简清韵" panose="02010604000101010101" pitchFamily="2" charset="-122"/>
              <a:ea typeface="迷你简清韵" panose="02010604000101010101" pitchFamily="2" charset="-122"/>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17458" y="1256010"/>
            <a:ext cx="1981637" cy="145648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US" sz="12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 laoreet dolore magna aliquam era</a:t>
            </a:r>
            <a:endParaRPr lang="en-US" sz="1200" dirty="0">
              <a:solidFill>
                <a:schemeClr val="bg1"/>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31" name="TextBox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787728" y="516755"/>
            <a:ext cx="1641097"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迷你简清韵" panose="02010604000101010101" pitchFamily="2" charset="-122"/>
                <a:ea typeface="迷你简清韵" panose="02010604000101010101" pitchFamily="2" charset="-122"/>
              </a:rPr>
              <a:t>产品介绍</a:t>
            </a:r>
            <a:endParaRPr lang="id-ID" sz="1400" b="1" dirty="0">
              <a:solidFill>
                <a:schemeClr val="bg1"/>
              </a:solidFill>
              <a:latin typeface="迷你简清韵" panose="02010604000101010101" pitchFamily="2" charset="-122"/>
              <a:ea typeface="迷你简清韵" panose="02010604000101010101" pitchFamily="2" charset="-122"/>
            </a:endParaRPr>
          </a:p>
        </p:txBody>
      </p:sp>
      <p:sp>
        <p:nvSpPr>
          <p:cNvPr id="21" name="Rectangle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74566" y="1256010"/>
            <a:ext cx="1981637" cy="145648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US" sz="1200" dirty="0">
                <a:solidFill>
                  <a:schemeClr val="bg1">
                    <a:lumMod val="50000"/>
                  </a:schemeClr>
                </a:solidFill>
                <a:latin typeface="迷你简清韵" panose="02010604000101010101" pitchFamily="2" charset="-122"/>
                <a:ea typeface="迷你简清韵" panose="02010604000101010101" pitchFamily="2" charset="-122"/>
                <a:cs typeface="Roboto Light" panose="02000000000000000000" pitchFamily="2" charset="0"/>
              </a:rPr>
              <a:t>Ut wisi enim ad minim veniam, quis nostrud exerci tation ullamcorper nibh euismod tincidunt ut laoreet dolore magna aliquam era</a:t>
            </a:r>
            <a:endParaRPr lang="en-US" sz="1200" dirty="0">
              <a:solidFill>
                <a:schemeClr val="bg1">
                  <a:lumMod val="50000"/>
                </a:schemeClr>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22" name="TextBox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44836" y="516755"/>
            <a:ext cx="1641097"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rPr>
              <a:t>产品介绍</a:t>
            </a:r>
            <a:endParaRPr lang="id-ID"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endParaRPr>
          </a:p>
        </p:txBody>
      </p:sp>
      <p:sp>
        <p:nvSpPr>
          <p:cNvPr id="38" name="Rectangle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546012" y="4733053"/>
            <a:ext cx="1981637" cy="1246495"/>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US" sz="1200" dirty="0">
                <a:solidFill>
                  <a:schemeClr val="bg1">
                    <a:lumMod val="50000"/>
                  </a:schemeClr>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200" dirty="0">
              <a:solidFill>
                <a:schemeClr val="bg1">
                  <a:lumMod val="50000"/>
                </a:schemeClr>
              </a:solidFill>
              <a:ea typeface="Roboto Light" panose="02000000000000000000" pitchFamily="2" charset="0"/>
              <a:cs typeface="Roboto Light" panose="02000000000000000000" pitchFamily="2" charset="0"/>
            </a:endParaRPr>
          </a:p>
        </p:txBody>
      </p:sp>
      <p:sp>
        <p:nvSpPr>
          <p:cNvPr id="39" name="TextBox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716282" y="3993798"/>
            <a:ext cx="1641097"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rPr>
              <a:t>产品介绍</a:t>
            </a:r>
            <a:endParaRPr lang="id-ID"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88905" y="4716703"/>
            <a:ext cx="1981637" cy="1246495"/>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US" sz="1200" dirty="0">
                <a:solidFill>
                  <a:schemeClr val="bg1">
                    <a:lumMod val="50000"/>
                  </a:schemeClr>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200" dirty="0">
              <a:solidFill>
                <a:schemeClr val="bg1">
                  <a:lumMod val="50000"/>
                </a:schemeClr>
              </a:solidFill>
              <a:ea typeface="Roboto Light" panose="02000000000000000000" pitchFamily="2" charset="0"/>
              <a:cs typeface="Roboto Light" panose="02000000000000000000" pitchFamily="2" charset="0"/>
            </a:endParaRPr>
          </a:p>
        </p:txBody>
      </p:sp>
      <p:sp>
        <p:nvSpPr>
          <p:cNvPr id="41" name="TextBox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859175" y="3977448"/>
            <a:ext cx="1641097"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rPr>
              <a:t>产品介绍</a:t>
            </a:r>
            <a:endParaRPr lang="id-ID" sz="14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endParaRPr>
          </a:p>
        </p:txBody>
      </p:sp>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9"/>
          </p:nvPr>
        </p:nvPicPr>
        <p:blipFill>
          <a:blip r:embed="rId1" cstate="print">
            <a:extLst>
              <a:ext uri="{28A0092B-C50C-407E-A947-70E740481C1C}">
                <a14:useLocalDpi xmlns:a14="http://schemas.microsoft.com/office/drawing/2010/main" val="0"/>
              </a:ext>
            </a:extLst>
          </a:blip>
          <a:srcRect t="11855" b="11855"/>
          <a:stretch>
            <a:fillRect/>
          </a:stretch>
        </p:blipFill>
        <p:spPr/>
      </p:pic>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20497" r="20497"/>
          <a:stretch>
            <a:fillRect/>
          </a:stretch>
        </p:blipFill>
        <p:spPr/>
      </p:pic>
      <p:pic>
        <p:nvPicPr>
          <p:cNvPr id="17" name="图片占位符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19951" r="19951"/>
          <a:stretch>
            <a:fillRect/>
          </a:stretch>
        </p:blipFill>
        <p:spPr/>
      </p:pic>
      <p:pic>
        <p:nvPicPr>
          <p:cNvPr id="19" name="图片占位符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l="20520" r="20520"/>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占位符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2"/>
          </p:nvPr>
        </p:nvPicPr>
        <p:blipFill>
          <a:blip r:embed="rId1" cstate="print">
            <a:extLst>
              <a:ext uri="{28A0092B-C50C-407E-A947-70E740481C1C}">
                <a14:useLocalDpi xmlns:a14="http://schemas.microsoft.com/office/drawing/2010/main" val="0"/>
              </a:ext>
            </a:extLst>
          </a:blip>
          <a:srcRect t="14189" b="14189"/>
          <a:stretch>
            <a:fillRect/>
          </a:stretch>
        </p:blipFill>
        <p:spPr/>
      </p:pic>
      <p:pic>
        <p:nvPicPr>
          <p:cNvPr id="19" name="图片占位符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4"/>
          </p:nvPr>
        </p:nvPicPr>
        <p:blipFill>
          <a:blip r:embed="rId2" cstate="print">
            <a:extLst>
              <a:ext uri="{28A0092B-C50C-407E-A947-70E740481C1C}">
                <a14:useLocalDpi xmlns:a14="http://schemas.microsoft.com/office/drawing/2010/main" val="0"/>
              </a:ext>
            </a:extLst>
          </a:blip>
          <a:srcRect l="15167" r="15167"/>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441448" y="4739314"/>
            <a:ext cx="2310852" cy="2118685"/>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2369658"/>
            <a:ext cx="2212848" cy="2118684"/>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83998" y="205979"/>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zh-CN" altLang="en-US"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2"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791400" y="4992077"/>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1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370816" y="4779276"/>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en-US"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Portfolio Gallery</a:t>
            </a:r>
            <a:endParaRPr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16"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340955" y="3024680"/>
            <a:ext cx="6236757" cy="119562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Curabitur elementum posuere pretium. Quisque nibh dolor, dignissim ac dignissim ut, luctus ac urna. Aliquam aliquet non massa quis tincidunt. Mauris ullamcorper justo tristique dui posuere tincidunt. In nec lacus laoreet orci varius imperdiet sit amet in augue. </a:t>
            </a:r>
            <a:endParaRPr lang="en-US" sz="1200" dirty="0">
              <a:solidFill>
                <a:schemeClr val="bg1">
                  <a:lumMod val="50000"/>
                </a:schemeClr>
              </a:solidFill>
              <a:ea typeface="Roboto Light" panose="02000000000000000000" pitchFamily="2" charset="0"/>
              <a:cs typeface="Roboto Light" panose="02000000000000000000" pitchFamily="2" charset="0"/>
            </a:endParaRPr>
          </a:p>
        </p:txBody>
      </p:sp>
      <p:sp>
        <p:nvSpPr>
          <p:cNvPr id="15" name="Rectangle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6296" y="3228944"/>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572044" y="5514945"/>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49703" y="1504142"/>
            <a:ext cx="1079624" cy="1079624"/>
          </a:xfrm>
          <a:prstGeom prst="rect">
            <a:avLst/>
          </a:prstGeom>
          <a:solidFill>
            <a:schemeClr val="bg1"/>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723894" y="1855824"/>
            <a:ext cx="1731241" cy="461665"/>
          </a:xfrm>
          <a:prstGeom prst="rect">
            <a:avLst/>
          </a:prstGeom>
          <a:noFill/>
        </p:spPr>
        <p:txBody>
          <a:bodyPr wrap="square" rtlCol="0">
            <a:spAutoFit/>
          </a:bodyPr>
          <a:lstStyle/>
          <a:p>
            <a:pPr algn="ctr"/>
            <a:r>
              <a:rPr lang="id-ID" sz="2400" b="1" dirty="0">
                <a:gradFill>
                  <a:gsLst>
                    <a:gs pos="0">
                      <a:schemeClr val="accent1"/>
                    </a:gs>
                    <a:gs pos="85000">
                      <a:schemeClr val="accent2"/>
                    </a:gs>
                  </a:gsLst>
                  <a:lin ang="5400000" scaled="1"/>
                </a:gradFill>
                <a:ea typeface="Roboto Condensed" panose="02000000000000000000" pitchFamily="2" charset="0"/>
              </a:rPr>
              <a:t>767K</a:t>
            </a:r>
            <a:endParaRPr lang="id-ID" sz="2400" b="1" dirty="0">
              <a:gradFill>
                <a:gsLst>
                  <a:gs pos="0">
                    <a:schemeClr val="accent1"/>
                  </a:gs>
                  <a:gs pos="85000">
                    <a:schemeClr val="accent2"/>
                  </a:gs>
                </a:gsLst>
                <a:lin ang="5400000" scaled="1"/>
              </a:gradFill>
              <a:ea typeface="Roboto Condensed" panose="02000000000000000000" pitchFamily="2" charset="0"/>
            </a:endParaRPr>
          </a:p>
        </p:txBody>
      </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172280" y="1504142"/>
            <a:ext cx="1079624" cy="1079624"/>
          </a:xfrm>
          <a:prstGeom prst="rect">
            <a:avLst/>
          </a:prstGeom>
          <a:gradFill>
            <a:gsLst>
              <a:gs pos="0">
                <a:schemeClr val="accent1"/>
              </a:gs>
              <a:gs pos="85000">
                <a:schemeClr val="accent2"/>
              </a:gs>
            </a:gsLst>
            <a:lin ang="5400000" scaled="1"/>
          </a:gra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846471" y="1855824"/>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234K</a:t>
            </a:r>
            <a:endParaRPr lang="id-ID" sz="2400" b="1" dirty="0">
              <a:solidFill>
                <a:schemeClr val="bg1"/>
              </a:solidFill>
              <a:ea typeface="Roboto Condensed" panose="02000000000000000000" pitchFamily="2" charset="0"/>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646273" y="1504142"/>
            <a:ext cx="1079624" cy="1079624"/>
          </a:xfrm>
          <a:prstGeom prst="rect">
            <a:avLst/>
          </a:prstGeom>
          <a:solidFill>
            <a:schemeClr val="tx1">
              <a:lumMod val="75000"/>
              <a:lumOff val="25000"/>
            </a:schemeClr>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TextBox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320464" y="1855824"/>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223K</a:t>
            </a:r>
            <a:endParaRPr lang="id-ID" sz="2400" b="1" dirty="0">
              <a:solidFill>
                <a:schemeClr val="bg1"/>
              </a:solidFill>
              <a:ea typeface="Roboto Condensed" panose="02000000000000000000" pitchFamily="2" charset="0"/>
            </a:endParaRPr>
          </a:p>
        </p:txBody>
      </p:sp>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6"/>
          </p:nvPr>
        </p:nvPicPr>
        <p:blipFill>
          <a:blip r:embed="rId3" cstate="print">
            <a:extLst>
              <a:ext uri="{28A0092B-C50C-407E-A947-70E740481C1C}">
                <a14:useLocalDpi xmlns:a14="http://schemas.microsoft.com/office/drawing/2010/main" val="0"/>
              </a:ext>
            </a:extLst>
          </a:blip>
          <a:srcRect l="14055" r="14055"/>
          <a:stretch>
            <a:fillRect/>
          </a:stretch>
        </p:blipFill>
        <p:spPr/>
      </p:pic>
      <p:pic>
        <p:nvPicPr>
          <p:cNvPr id="21" name="图片占位符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5"/>
          </p:nvPr>
        </p:nvPicPr>
        <p:blipFill>
          <a:blip r:embed="rId4" cstate="print">
            <a:extLst>
              <a:ext uri="{28A0092B-C50C-407E-A947-70E740481C1C}">
                <a14:useLocalDpi xmlns:a14="http://schemas.microsoft.com/office/drawing/2010/main" val="0"/>
              </a:ext>
            </a:extLst>
          </a:blip>
          <a:srcRect l="15192" r="15192"/>
          <a:stretch>
            <a:fillRect/>
          </a:stretch>
        </p:blipFill>
        <p:spPr/>
      </p:pic>
      <p:pic>
        <p:nvPicPr>
          <p:cNvPr id="27" name="图片占位符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3"/>
          </p:nvPr>
        </p:nvPicPr>
        <p:blipFill>
          <a:blip r:embed="rId5" cstate="print">
            <a:extLst>
              <a:ext uri="{28A0092B-C50C-407E-A947-70E740481C1C}">
                <a14:useLocalDpi xmlns:a14="http://schemas.microsoft.com/office/drawing/2010/main" val="0"/>
              </a:ext>
            </a:extLst>
          </a:blip>
          <a:srcRect l="15393" r="15393"/>
          <a:stretch>
            <a:fillRect/>
          </a:stretch>
        </p:blipFill>
        <p:spPr/>
      </p:pic>
      <p:pic>
        <p:nvPicPr>
          <p:cNvPr id="23" name="图片占位符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1"/>
          </p:nvPr>
        </p:nvPicPr>
        <p:blipFill>
          <a:blip r:embed="rId6" cstate="print">
            <a:extLst>
              <a:ext uri="{28A0092B-C50C-407E-A947-70E740481C1C}">
                <a14:useLocalDpi xmlns:a14="http://schemas.microsoft.com/office/drawing/2010/main" val="0"/>
              </a:ext>
            </a:extLst>
          </a:blip>
          <a:srcRect t="18080" b="18080"/>
          <a:stretch>
            <a:fillRect/>
          </a:stretch>
        </p:blipFill>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6" grpId="0"/>
      <p:bldP spid="31" grpId="0"/>
      <p:bldP spid="33"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375" y="198990"/>
            <a:ext cx="7212330" cy="7212330"/>
          </a:xfrm>
          <a:prstGeom prst="rect">
            <a:avLst/>
          </a:prstGeom>
          <a:effectLst>
            <a:outerShdw blurRad="50800" dist="38100" dir="10800000" algn="r" rotWithShape="0">
              <a:prstClr val="black">
                <a:alpha val="40000"/>
              </a:prstClr>
            </a:outerShdw>
          </a:effectLst>
        </p:spPr>
      </p:pic>
      <p:sp>
        <p:nvSpPr>
          <p:cNvPr id="31" name="TextBox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46667" y="4426255"/>
            <a:ext cx="5266312" cy="923330"/>
          </a:xfrm>
          <a:prstGeom prst="rect">
            <a:avLst/>
          </a:prstGeom>
          <a:noFill/>
        </p:spPr>
        <p:txBody>
          <a:bodyPr wrap="square" rtlCol="0">
            <a:spAutoFit/>
          </a:bodyPr>
          <a:lstStyle/>
          <a:p>
            <a:pPr algn="just">
              <a:lnSpc>
                <a:spcPct val="150000"/>
              </a:lnSpc>
            </a:pPr>
            <a:r>
              <a:rPr lang="en-US" sz="1200" dirty="0">
                <a:solidFill>
                  <a:schemeClr val="bg1">
                    <a:lumMod val="65000"/>
                  </a:schemeClr>
                </a:solidFill>
                <a:cs typeface="Aharoni" panose="02010803020104030203" pitchFamily="2" charset="-79"/>
              </a:rPr>
              <a:t>Lorem ipsum dolor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cons </a:t>
            </a:r>
            <a:r>
              <a:rPr lang="en-US" sz="1200" dirty="0" err="1">
                <a:solidFill>
                  <a:schemeClr val="bg1">
                    <a:lumMod val="65000"/>
                  </a:schemeClr>
                </a:solidFill>
                <a:cs typeface="Aharoni" panose="02010803020104030203" pitchFamily="2" charset="-79"/>
              </a:rPr>
              <a:t>ectetur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adipis</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cing</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elit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sed</a:t>
            </a:r>
            <a:r>
              <a:rPr lang="en-US" sz="1200" dirty="0">
                <a:solidFill>
                  <a:schemeClr val="bg1">
                    <a:lumMod val="65000"/>
                  </a:schemeClr>
                </a:solidFill>
                <a:cs typeface="Aharoni" panose="02010803020104030203" pitchFamily="2" charset="-79"/>
              </a:rPr>
              <a:t> do </a:t>
            </a:r>
            <a:r>
              <a:rPr lang="en-US" sz="1200" dirty="0" err="1">
                <a:solidFill>
                  <a:schemeClr val="bg1">
                    <a:lumMod val="65000"/>
                  </a:schemeClr>
                </a:solidFill>
                <a:cs typeface="Aharoni" panose="02010803020104030203" pitchFamily="2" charset="-79"/>
              </a:rPr>
              <a:t>eiusmod</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tempor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incidi</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dunt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ut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labore</a:t>
            </a:r>
            <a:r>
              <a:rPr lang="en-US" sz="1200" dirty="0">
                <a:solidFill>
                  <a:schemeClr val="bg1">
                    <a:lumMod val="65000"/>
                  </a:schemeClr>
                </a:solidFill>
                <a:cs typeface="Aharoni" panose="02010803020104030203" pitchFamily="2" charset="-79"/>
              </a:rPr>
              <a:t> et </a:t>
            </a:r>
            <a:r>
              <a:rPr lang="en-US" sz="1200" dirty="0" err="1">
                <a:solidFill>
                  <a:schemeClr val="bg1">
                    <a:lumMod val="65000"/>
                  </a:schemeClr>
                </a:solidFill>
                <a:cs typeface="Aharoni" panose="02010803020104030203" pitchFamily="2" charset="-79"/>
              </a:rPr>
              <a:t>dolore</a:t>
            </a:r>
            <a:r>
              <a:rPr lang="en-US" sz="1200" dirty="0">
                <a:solidFill>
                  <a:schemeClr val="bg1">
                    <a:lumMod val="65000"/>
                  </a:schemeClr>
                </a:solidFill>
                <a:cs typeface="Aharoni" panose="02010803020104030203" pitchFamily="2" charset="-79"/>
              </a:rPr>
              <a:t> magna </a:t>
            </a:r>
            <a:r>
              <a:rPr lang="en-US" sz="1200" dirty="0" err="1">
                <a:solidFill>
                  <a:schemeClr val="bg1">
                    <a:lumMod val="65000"/>
                  </a:schemeClr>
                </a:solidFill>
                <a:cs typeface="Aharoni" panose="02010803020104030203" pitchFamily="2" charset="-79"/>
              </a:rPr>
              <a:t>aliqua</a:t>
            </a:r>
            <a:r>
              <a:rPr lang="en-US" sz="1200" dirty="0">
                <a:solidFill>
                  <a:schemeClr val="bg1">
                    <a:lumMod val="65000"/>
                  </a:schemeClr>
                </a:solidFill>
                <a:cs typeface="Aharoni" panose="02010803020104030203" pitchFamily="2" charset="-79"/>
              </a:rPr>
              <a:t>.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conse</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eiusmod</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tempor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aliqua</a:t>
            </a:r>
            <a:r>
              <a:rPr lang="en-US" sz="1200" dirty="0">
                <a:solidFill>
                  <a:schemeClr val="bg1">
                    <a:lumMod val="65000"/>
                  </a:schemeClr>
                </a:solidFill>
                <a:cs typeface="Aharoni" panose="02010803020104030203" pitchFamily="2" charset="-79"/>
              </a:rPr>
              <a:t> dolor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consaec</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tetrie</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adis</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piscing</a:t>
            </a:r>
            <a:endParaRPr lang="en-US" sz="1200" dirty="0">
              <a:solidFill>
                <a:schemeClr val="bg1">
                  <a:lumMod val="65000"/>
                </a:schemeClr>
              </a:solidFill>
              <a:cs typeface="Aharoni" panose="02010803020104030203" pitchFamily="2" charset="-79"/>
            </a:endParaRPr>
          </a:p>
        </p:txBody>
      </p:sp>
      <p:graphicFrame>
        <p:nvGraphicFramePr>
          <p:cNvPr id="32" name="Chart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5482955" y="2331197"/>
          <a:ext cx="2435907" cy="1750649"/>
        </p:xfrm>
        <a:graphic>
          <a:graphicData uri="http://schemas.openxmlformats.org/drawingml/2006/chart">
            <c:chart xmlns:c="http://schemas.openxmlformats.org/drawingml/2006/chart" xmlns:r="http://schemas.openxmlformats.org/officeDocument/2006/relationships" r:id="rId1"/>
          </a:graphicData>
        </a:graphic>
      </p:graphicFrame>
      <p:sp>
        <p:nvSpPr>
          <p:cNvPr id="33" name="TextBox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46667" y="2944911"/>
            <a:ext cx="1537012" cy="523220"/>
          </a:xfrm>
          <a:prstGeom prst="rect">
            <a:avLst/>
          </a:prstGeom>
          <a:noFill/>
        </p:spPr>
        <p:txBody>
          <a:bodyPr wrap="square" rtlCol="0">
            <a:spAutoFit/>
          </a:bodyPr>
          <a:lstStyle/>
          <a:p>
            <a:pPr algn="ctr"/>
            <a:r>
              <a:rPr lang="id-ID" sz="2800" b="1" dirty="0">
                <a:solidFill>
                  <a:schemeClr val="bg1">
                    <a:lumMod val="50000"/>
                  </a:schemeClr>
                </a:solidFill>
              </a:rPr>
              <a:t>65</a:t>
            </a:r>
            <a:r>
              <a:rPr lang="en-US" sz="2800" b="1" dirty="0">
                <a:solidFill>
                  <a:schemeClr val="bg1">
                    <a:lumMod val="50000"/>
                  </a:schemeClr>
                </a:solidFill>
              </a:rPr>
              <a:t>%</a:t>
            </a:r>
            <a:endParaRPr lang="en-US" sz="2800" b="1" dirty="0">
              <a:solidFill>
                <a:schemeClr val="bg1">
                  <a:lumMod val="50000"/>
                </a:schemeClr>
              </a:solidFill>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46317" y="2675606"/>
            <a:ext cx="3644396" cy="894732"/>
          </a:xfrm>
          <a:prstGeom prst="rect">
            <a:avLst/>
          </a:prstGeom>
        </p:spPr>
        <p:txBody>
          <a:bodyPr wrap="square">
            <a:spAutoFit/>
          </a:bodyPr>
          <a:lstStyle/>
          <a:p>
            <a:pPr>
              <a:lnSpc>
                <a:spcPct val="150000"/>
              </a:lnSpc>
            </a:pPr>
            <a:r>
              <a:rPr lang="en-US" sz="1200" dirty="0">
                <a:solidFill>
                  <a:schemeClr val="bg1">
                    <a:lumMod val="65000"/>
                  </a:schemeClr>
                </a:solidFill>
                <a:ea typeface="胡晓波趣圆体" panose="020B0100000000000000" pitchFamily="50" charset="-128"/>
              </a:rPr>
              <a:t>Lorem ipsum dolor sit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cons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cons</a:t>
            </a:r>
            <a:endParaRPr lang="en-US" sz="1200" dirty="0">
              <a:solidFill>
                <a:schemeClr val="bg1">
                  <a:lumMod val="65000"/>
                </a:schemeClr>
              </a:solidFill>
            </a:endParaRPr>
          </a:p>
        </p:txBody>
      </p:sp>
      <p:sp>
        <p:nvSpPr>
          <p:cNvPr id="17" name="TextBox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893243" y="1364255"/>
            <a:ext cx="1826141" cy="584775"/>
          </a:xfrm>
          <a:prstGeom prst="rect">
            <a:avLst/>
          </a:prstGeom>
          <a:noFill/>
        </p:spPr>
        <p:txBody>
          <a:bodyPr wrap="none" rtlCol="0">
            <a:spAutoFit/>
          </a:bodyPr>
          <a:lstStyle/>
          <a:p>
            <a:pPr algn="ctr"/>
            <a:r>
              <a:rPr lang="zh-CN" altLang="en-US" sz="32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2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2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174" b="2174"/>
          <a:stretch>
            <a:fillRect/>
          </a:stretch>
        </p:blipFill>
        <p:spPr/>
      </p:pic>
      <p:pic>
        <p:nvPicPr>
          <p:cNvPr id="10" name="图片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88" y="1364255"/>
            <a:ext cx="4129156" cy="3913089"/>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5015549"/>
            <a:ext cx="12192000" cy="1842451"/>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6" name="Pictur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07805" y="204781"/>
            <a:ext cx="6009586" cy="6448438"/>
          </a:xfrm>
          <a:prstGeom prst="rect">
            <a:avLst/>
          </a:prstGeom>
          <a:effectLst>
            <a:outerShdw blurRad="889000" dir="4200000" sx="102000" sy="102000" algn="ctr" rotWithShape="0">
              <a:prstClr val="black">
                <a:alpha val="30000"/>
              </a:prstClr>
            </a:outerShdw>
          </a:effectLst>
        </p:spPr>
      </p:pic>
      <p:grpSp>
        <p:nvGrpSpPr>
          <p:cNvPr id="44"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8600204" y="3532026"/>
            <a:ext cx="364753" cy="364399"/>
            <a:chOff x="647" y="1848"/>
            <a:chExt cx="2051" cy="2049"/>
          </a:xfrm>
          <a:gradFill>
            <a:gsLst>
              <a:gs pos="0">
                <a:schemeClr val="accent1"/>
              </a:gs>
              <a:gs pos="100000">
                <a:schemeClr val="accent2"/>
              </a:gs>
            </a:gsLst>
            <a:lin ang="5400000" scaled="1"/>
          </a:gradFill>
        </p:grpSpPr>
        <p:sp>
          <p:nvSpPr>
            <p:cNvPr id="45"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6"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7"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8"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9"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50" name="Freeform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8508529" y="1768100"/>
            <a:ext cx="444277" cy="415847"/>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gradFill>
            <a:gsLst>
              <a:gs pos="0">
                <a:schemeClr val="accent1"/>
              </a:gs>
              <a:gs pos="100000">
                <a:schemeClr val="accent2"/>
              </a:gs>
            </a:gsLst>
            <a:lin ang="5400000" scaled="1"/>
          </a:gradFill>
          <a:ln w="0">
            <a:noFill/>
            <a:prstDash val="solid"/>
            <a:round/>
          </a:ln>
        </p:spPr>
        <p:txBody>
          <a:bodyPr vert="horz" wrap="square" lIns="91440" tIns="45720" rIns="91440" bIns="45720" numCol="1" anchor="t" anchorCtr="0" compatLnSpc="1"/>
          <a:lstStyle/>
          <a:p>
            <a:endParaRPr lang="en-US"/>
          </a:p>
        </p:txBody>
      </p:sp>
      <p:sp>
        <p:nvSpPr>
          <p:cNvPr id="51" name="Rectangle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80057" y="2029647"/>
            <a:ext cx="2176575" cy="1200329"/>
          </a:xfrm>
          <a:prstGeom prst="rect">
            <a:avLst/>
          </a:prstGeom>
        </p:spPr>
        <p:txBody>
          <a:bodyPr wrap="square">
            <a:spAutoFit/>
          </a:bodyPr>
          <a:lstStyle/>
          <a:p>
            <a:pP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 ipsum</a:t>
            </a:r>
            <a:endParaRPr lang="en-US" sz="1200" dirty="0">
              <a:solidFill>
                <a:schemeClr val="tx1">
                  <a:lumMod val="65000"/>
                  <a:lumOff val="35000"/>
                </a:schemeClr>
              </a:solidFill>
            </a:endParaRPr>
          </a:p>
        </p:txBody>
      </p:sp>
      <p:sp>
        <p:nvSpPr>
          <p:cNvPr id="52" name="Rectangle 5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8693" y="1700249"/>
            <a:ext cx="1114408" cy="369332"/>
          </a:xfrm>
          <a:prstGeom prst="rect">
            <a:avLst/>
          </a:prstGeom>
        </p:spPr>
        <p:txBody>
          <a:bodyPr wrap="none">
            <a:spAutoFit/>
          </a:bodyPr>
          <a:lstStyle/>
          <a:p>
            <a:r>
              <a:rPr lang="zh-CN" altLang="en-US" b="1" dirty="0">
                <a:solidFill>
                  <a:schemeClr val="tx1">
                    <a:lumMod val="75000"/>
                    <a:lumOff val="25000"/>
                  </a:schemeClr>
                </a:solidFill>
                <a:latin typeface="+mj-lt"/>
              </a:rPr>
              <a:t>产品介绍</a:t>
            </a:r>
            <a:endParaRPr lang="en-US" b="1" dirty="0">
              <a:solidFill>
                <a:schemeClr val="tx1">
                  <a:lumMod val="75000"/>
                  <a:lumOff val="25000"/>
                </a:schemeClr>
              </a:solidFill>
              <a:latin typeface="+mj-lt"/>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9374" y="3775286"/>
            <a:ext cx="2177258" cy="1200329"/>
          </a:xfrm>
          <a:prstGeom prst="rect">
            <a:avLst/>
          </a:prstGeom>
        </p:spPr>
        <p:txBody>
          <a:bodyPr wrap="square">
            <a:spAutoFit/>
          </a:bodyPr>
          <a:lstStyle/>
          <a:p>
            <a:pP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a:t>
            </a:r>
            <a:endParaRPr lang="en-US" sz="1200" dirty="0">
              <a:solidFill>
                <a:schemeClr val="tx1">
                  <a:lumMod val="65000"/>
                  <a:lumOff val="35000"/>
                </a:schemeClr>
              </a:solidFill>
            </a:endParaRPr>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8011" y="3445888"/>
            <a:ext cx="1114408" cy="369332"/>
          </a:xfrm>
          <a:prstGeom prst="rect">
            <a:avLst/>
          </a:prstGeom>
        </p:spPr>
        <p:txBody>
          <a:bodyPr wrap="none">
            <a:spAutoFit/>
          </a:bodyPr>
          <a:lstStyle/>
          <a:p>
            <a:r>
              <a:rPr lang="zh-CN" altLang="en-US" b="1" dirty="0">
                <a:solidFill>
                  <a:schemeClr val="tx1">
                    <a:lumMod val="75000"/>
                    <a:lumOff val="25000"/>
                  </a:schemeClr>
                </a:solidFill>
                <a:latin typeface="+mj-lt"/>
              </a:rPr>
              <a:t>产品介绍</a:t>
            </a:r>
            <a:endParaRPr lang="en-US" b="1" dirty="0">
              <a:solidFill>
                <a:schemeClr val="tx1">
                  <a:lumMod val="75000"/>
                  <a:lumOff val="25000"/>
                </a:schemeClr>
              </a:solidFill>
              <a:latin typeface="+mj-lt"/>
            </a:endParaRPr>
          </a:p>
        </p:txBody>
      </p:sp>
      <p:grpSp>
        <p:nvGrpSpPr>
          <p:cNvPr id="27"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3066654" y="3504109"/>
            <a:ext cx="364753" cy="364399"/>
            <a:chOff x="647" y="1848"/>
            <a:chExt cx="2051" cy="2049"/>
          </a:xfrm>
          <a:gradFill>
            <a:gsLst>
              <a:gs pos="0">
                <a:schemeClr val="accent1"/>
              </a:gs>
              <a:gs pos="100000">
                <a:schemeClr val="accent2"/>
              </a:gs>
            </a:gsLst>
            <a:lin ang="5400000" scaled="1"/>
          </a:gradFill>
        </p:grpSpPr>
        <p:sp>
          <p:nvSpPr>
            <p:cNvPr id="28"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9"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0"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3"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4"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5" name="Freeform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2974979" y="1740183"/>
            <a:ext cx="444277" cy="415847"/>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gradFill>
            <a:gsLst>
              <a:gs pos="0">
                <a:schemeClr val="accent1"/>
              </a:gs>
              <a:gs pos="100000">
                <a:schemeClr val="accent2"/>
              </a:gs>
            </a:gsLst>
            <a:lin ang="5400000" scaled="1"/>
          </a:gradFill>
          <a:ln w="0">
            <a:noFill/>
            <a:prstDash val="solid"/>
            <a:round/>
          </a:ln>
        </p:spPr>
        <p:txBody>
          <a:bodyPr vert="horz" wrap="square" lIns="91440" tIns="45720" rIns="91440" bIns="45720" numCol="1" anchor="t" anchorCtr="0" compatLnSpc="1"/>
          <a:lstStyle/>
          <a:p>
            <a:endParaRPr lang="en-US"/>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19696" y="2069581"/>
            <a:ext cx="2176575" cy="1200329"/>
          </a:xfrm>
          <a:prstGeom prst="rect">
            <a:avLst/>
          </a:prstGeom>
        </p:spPr>
        <p:txBody>
          <a:bodyPr wrap="square">
            <a:spAutoFit/>
          </a:bodyPr>
          <a:lstStyle/>
          <a:p>
            <a:pPr algn="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 ipsum</a:t>
            </a:r>
            <a:endParaRPr lang="en-US" sz="1200" dirty="0">
              <a:solidFill>
                <a:schemeClr val="tx1">
                  <a:lumMod val="65000"/>
                  <a:lumOff val="35000"/>
                </a:schemeClr>
              </a:solidFill>
            </a:endParaRPr>
          </a:p>
        </p:txBody>
      </p:sp>
      <p:sp>
        <p:nvSpPr>
          <p:cNvPr id="38" name="Rectangle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61253" y="1740183"/>
            <a:ext cx="1114408" cy="369332"/>
          </a:xfrm>
          <a:prstGeom prst="rect">
            <a:avLst/>
          </a:prstGeom>
        </p:spPr>
        <p:txBody>
          <a:bodyPr wrap="none">
            <a:spAutoFit/>
          </a:bodyPr>
          <a:lstStyle/>
          <a:p>
            <a:pPr algn="r"/>
            <a:r>
              <a:rPr lang="zh-CN" altLang="en-US" b="1" dirty="0">
                <a:solidFill>
                  <a:schemeClr val="tx1">
                    <a:lumMod val="75000"/>
                    <a:lumOff val="25000"/>
                  </a:schemeClr>
                </a:solidFill>
                <a:latin typeface="+mj-lt"/>
              </a:rPr>
              <a:t>产品介绍</a:t>
            </a:r>
            <a:endParaRPr lang="en-US" b="1" dirty="0">
              <a:solidFill>
                <a:schemeClr val="tx1">
                  <a:lumMod val="75000"/>
                  <a:lumOff val="25000"/>
                </a:schemeClr>
              </a:solidFill>
              <a:latin typeface="+mj-lt"/>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19013" y="3815220"/>
            <a:ext cx="2177258" cy="1200329"/>
          </a:xfrm>
          <a:prstGeom prst="rect">
            <a:avLst/>
          </a:prstGeom>
        </p:spPr>
        <p:txBody>
          <a:bodyPr wrap="square">
            <a:spAutoFit/>
          </a:bodyPr>
          <a:lstStyle/>
          <a:p>
            <a:pPr algn="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a:t>
            </a:r>
            <a:endParaRPr lang="en-US" sz="1200" dirty="0">
              <a:solidFill>
                <a:schemeClr val="tx1">
                  <a:lumMod val="65000"/>
                  <a:lumOff val="35000"/>
                </a:schemeClr>
              </a:solidFill>
            </a:endParaRPr>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60571" y="3485822"/>
            <a:ext cx="1114408" cy="369332"/>
          </a:xfrm>
          <a:prstGeom prst="rect">
            <a:avLst/>
          </a:prstGeom>
        </p:spPr>
        <p:txBody>
          <a:bodyPr wrap="none">
            <a:spAutoFit/>
          </a:bodyPr>
          <a:lstStyle/>
          <a:p>
            <a:pPr algn="r"/>
            <a:r>
              <a:rPr lang="zh-CN" altLang="en-US" b="1" dirty="0">
                <a:solidFill>
                  <a:schemeClr val="tx1">
                    <a:lumMod val="75000"/>
                    <a:lumOff val="25000"/>
                  </a:schemeClr>
                </a:solidFill>
                <a:latin typeface="+mj-lt"/>
              </a:rPr>
              <a:t>产品介绍</a:t>
            </a:r>
            <a:endParaRPr lang="en-US" b="1" dirty="0">
              <a:solidFill>
                <a:schemeClr val="tx1">
                  <a:lumMod val="75000"/>
                  <a:lumOff val="25000"/>
                </a:schemeClr>
              </a:solidFill>
              <a:latin typeface="+mj-lt"/>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69743" y="5583484"/>
            <a:ext cx="10052513" cy="1061829"/>
          </a:xfrm>
          <a:prstGeom prst="rect">
            <a:avLst/>
          </a:prstGeom>
        </p:spPr>
        <p:txBody>
          <a:bodyPr wrap="square">
            <a:spAutoFit/>
          </a:bodyPr>
          <a:lstStyle/>
          <a:p>
            <a:pPr lvl="0" algn="ctr">
              <a:lnSpc>
                <a:spcPct val="150000"/>
              </a:lnSpc>
              <a:defRPr/>
            </a:pPr>
            <a:r>
              <a:rPr lang="id-ID" sz="1400" dirty="0">
                <a:solidFill>
                  <a:schemeClr val="bg1"/>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lang="id-ID" sz="1400" dirty="0">
              <a:solidFill>
                <a:schemeClr val="bg1"/>
              </a:solidFill>
              <a:cs typeface="Calibri" panose="020F0502020204030204"/>
            </a:endParaRPr>
          </a:p>
          <a:p>
            <a:pPr lvl="0" algn="ctr">
              <a:lnSpc>
                <a:spcPct val="150000"/>
              </a:lnSpc>
              <a:defRPr/>
            </a:pPr>
            <a:endParaRPr lang="id-ID" sz="1400" dirty="0">
              <a:solidFill>
                <a:schemeClr val="bg1"/>
              </a:solidFill>
              <a:cs typeface="Calibri" panose="020F0502020204030204"/>
            </a:endParaRPr>
          </a:p>
        </p:txBody>
      </p:sp>
      <p:sp>
        <p:nvSpPr>
          <p:cNvPr id="43" name="TextBox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197012" y="522272"/>
            <a:ext cx="5625961" cy="646331"/>
          </a:xfrm>
          <a:prstGeom prst="rect">
            <a:avLst/>
          </a:prstGeom>
          <a:noFill/>
          <a:ln>
            <a:noFill/>
          </a:ln>
        </p:spPr>
        <p:txBody>
          <a:bodyPr wrap="square" rtlCol="0">
            <a:spAutoFit/>
          </a:bodyPr>
          <a:lstStyle/>
          <a:p>
            <a:pPr algn="ctr"/>
            <a:r>
              <a:rPr lang="zh-CN" altLang="en-US" sz="36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5" name="图片占位符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12" r="1612"/>
          <a:stretch>
            <a:fillRect/>
          </a:stretch>
        </p:blipFill>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780" y="1026942"/>
            <a:ext cx="8371388" cy="5580925"/>
          </a:xfrm>
          <a:prstGeom prst="rect">
            <a:avLst/>
          </a:prstGeom>
        </p:spPr>
      </p:pic>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7068" y="4733500"/>
            <a:ext cx="5722292" cy="923330"/>
          </a:xfrm>
          <a:prstGeom prst="rect">
            <a:avLst/>
          </a:prstGeom>
        </p:spPr>
        <p:txBody>
          <a:bodyPr wrap="square">
            <a:spAutoFit/>
          </a:bodyPr>
          <a:lstStyle/>
          <a:p>
            <a:pPr>
              <a:lnSpc>
                <a:spcPct val="150000"/>
              </a:lnSpc>
            </a:pPr>
            <a:r>
              <a:rPr lang="en-US" sz="1200" dirty="0">
                <a:solidFill>
                  <a:schemeClr val="bg1">
                    <a:lumMod val="50000"/>
                  </a:schemeClr>
                </a:solidFill>
                <a:effectLst/>
              </a:rPr>
              <a:t>lorem ipsum dolor sit </a:t>
            </a:r>
            <a:r>
              <a:rPr lang="en-US" sz="1200" dirty="0" err="1">
                <a:solidFill>
                  <a:schemeClr val="bg1">
                    <a:lumMod val="50000"/>
                  </a:schemeClr>
                </a:solidFill>
                <a:effectLst/>
              </a:rPr>
              <a:t>amet</a:t>
            </a:r>
            <a:r>
              <a:rPr lang="en-US" sz="1200" dirty="0">
                <a:solidFill>
                  <a:schemeClr val="bg1">
                    <a:lumMod val="50000"/>
                  </a:schemeClr>
                </a:solidFill>
                <a:effectLst/>
              </a:rPr>
              <a:t>, </a:t>
            </a:r>
            <a:r>
              <a:rPr lang="en-US" sz="1200" dirty="0" err="1">
                <a:solidFill>
                  <a:schemeClr val="bg1">
                    <a:lumMod val="50000"/>
                  </a:schemeClr>
                </a:solidFill>
                <a:effectLst/>
              </a:rPr>
              <a:t>consectetur</a:t>
            </a:r>
            <a:r>
              <a:rPr lang="en-US" sz="1200" dirty="0">
                <a:solidFill>
                  <a:schemeClr val="bg1">
                    <a:lumMod val="50000"/>
                  </a:schemeClr>
                </a:solidFill>
                <a:effectLst/>
              </a:rPr>
              <a:t> </a:t>
            </a:r>
            <a:r>
              <a:rPr lang="en-US" sz="1200" dirty="0" err="1">
                <a:solidFill>
                  <a:schemeClr val="bg1">
                    <a:lumMod val="50000"/>
                  </a:schemeClr>
                </a:solidFill>
                <a:effectLst/>
              </a:rPr>
              <a:t>adipiscing</a:t>
            </a:r>
            <a:r>
              <a:rPr lang="en-US" sz="1200" dirty="0">
                <a:solidFill>
                  <a:schemeClr val="bg1">
                    <a:lumMod val="50000"/>
                  </a:schemeClr>
                </a:solidFill>
                <a:effectLst/>
              </a:rPr>
              <a:t> </a:t>
            </a:r>
            <a:r>
              <a:rPr lang="en-US" sz="1200" dirty="0" err="1">
                <a:solidFill>
                  <a:schemeClr val="bg1">
                    <a:lumMod val="50000"/>
                  </a:schemeClr>
                </a:solidFill>
                <a:effectLst/>
              </a:rPr>
              <a:t>elit</a:t>
            </a:r>
            <a:r>
              <a:rPr lang="en-US" sz="1200" dirty="0">
                <a:solidFill>
                  <a:schemeClr val="bg1">
                    <a:lumMod val="50000"/>
                  </a:schemeClr>
                </a:solidFill>
                <a:effectLst/>
              </a:rPr>
              <a:t>, </a:t>
            </a:r>
            <a:r>
              <a:rPr lang="en-US" sz="1200" dirty="0" err="1">
                <a:solidFill>
                  <a:schemeClr val="bg1">
                    <a:lumMod val="50000"/>
                  </a:schemeClr>
                </a:solidFill>
                <a:effectLst/>
              </a:rPr>
              <a:t>sed</a:t>
            </a:r>
            <a:r>
              <a:rPr lang="en-US" sz="1200" dirty="0">
                <a:solidFill>
                  <a:schemeClr val="bg1">
                    <a:lumMod val="50000"/>
                  </a:schemeClr>
                </a:solidFill>
                <a:effectLst/>
              </a:rPr>
              <a:t> do </a:t>
            </a:r>
            <a:r>
              <a:rPr lang="en-US" sz="1200" dirty="0" err="1">
                <a:solidFill>
                  <a:schemeClr val="bg1">
                    <a:lumMod val="50000"/>
                  </a:schemeClr>
                </a:solidFill>
                <a:effectLst/>
              </a:rPr>
              <a:t>eiusmod</a:t>
            </a:r>
            <a:r>
              <a:rPr lang="en-US" sz="1200" dirty="0">
                <a:solidFill>
                  <a:schemeClr val="bg1">
                    <a:lumMod val="50000"/>
                  </a:schemeClr>
                </a:solidFill>
                <a:effectLst/>
              </a:rPr>
              <a:t> </a:t>
            </a:r>
            <a:r>
              <a:rPr lang="en-US" sz="1200" dirty="0" err="1">
                <a:solidFill>
                  <a:schemeClr val="bg1">
                    <a:lumMod val="50000"/>
                  </a:schemeClr>
                </a:solidFill>
                <a:effectLst/>
              </a:rPr>
              <a:t>tempor</a:t>
            </a:r>
            <a:r>
              <a:rPr lang="en-US" sz="1200" dirty="0">
                <a:solidFill>
                  <a:schemeClr val="bg1">
                    <a:lumMod val="50000"/>
                  </a:schemeClr>
                </a:solidFill>
                <a:effectLst/>
              </a:rPr>
              <a:t> </a:t>
            </a:r>
            <a:r>
              <a:rPr lang="en-US" sz="1200" dirty="0" err="1">
                <a:solidFill>
                  <a:schemeClr val="bg1">
                    <a:lumMod val="50000"/>
                  </a:schemeClr>
                </a:solidFill>
                <a:effectLst/>
              </a:rPr>
              <a:t>incididunt</a:t>
            </a:r>
            <a:r>
              <a:rPr lang="en-US" sz="1200" dirty="0">
                <a:solidFill>
                  <a:schemeClr val="bg1">
                    <a:lumMod val="50000"/>
                  </a:schemeClr>
                </a:solidFill>
                <a:effectLst/>
              </a:rPr>
              <a:t> </a:t>
            </a:r>
            <a:r>
              <a:rPr lang="en-US" sz="1200" dirty="0" err="1">
                <a:solidFill>
                  <a:schemeClr val="bg1">
                    <a:lumMod val="50000"/>
                  </a:schemeClr>
                </a:solidFill>
                <a:effectLst/>
              </a:rPr>
              <a:t>ut</a:t>
            </a:r>
            <a:r>
              <a:rPr lang="en-US" sz="1200" dirty="0">
                <a:solidFill>
                  <a:schemeClr val="bg1">
                    <a:lumMod val="50000"/>
                  </a:schemeClr>
                </a:solidFill>
                <a:effectLst/>
              </a:rPr>
              <a:t> </a:t>
            </a:r>
            <a:r>
              <a:rPr lang="en-US" sz="1200" dirty="0" err="1">
                <a:solidFill>
                  <a:schemeClr val="bg1">
                    <a:lumMod val="50000"/>
                  </a:schemeClr>
                </a:solidFill>
                <a:effectLst/>
              </a:rPr>
              <a:t>labore</a:t>
            </a:r>
            <a:r>
              <a:rPr lang="en-US" sz="1200" dirty="0">
                <a:solidFill>
                  <a:schemeClr val="bg1">
                    <a:lumMod val="50000"/>
                  </a:schemeClr>
                </a:solidFill>
                <a:effectLst/>
              </a:rPr>
              <a:t> et </a:t>
            </a:r>
            <a:r>
              <a:rPr lang="en-US" sz="1200" dirty="0" err="1">
                <a:solidFill>
                  <a:schemeClr val="bg1">
                    <a:lumMod val="50000"/>
                  </a:schemeClr>
                </a:solidFill>
                <a:effectLst/>
              </a:rPr>
              <a:t>dolore</a:t>
            </a:r>
            <a:r>
              <a:rPr lang="en-US" sz="1200" dirty="0">
                <a:solidFill>
                  <a:schemeClr val="bg1">
                    <a:lumMod val="50000"/>
                  </a:schemeClr>
                </a:solidFill>
                <a:effectLst/>
              </a:rPr>
              <a:t> magna </a:t>
            </a:r>
            <a:r>
              <a:rPr lang="en-US" sz="1200" dirty="0" err="1">
                <a:solidFill>
                  <a:schemeClr val="bg1">
                    <a:lumMod val="50000"/>
                  </a:schemeClr>
                </a:solidFill>
                <a:effectLst/>
              </a:rPr>
              <a:t>aliqua</a:t>
            </a:r>
            <a:r>
              <a:rPr lang="en-US" sz="1200" dirty="0">
                <a:solidFill>
                  <a:schemeClr val="bg1">
                    <a:lumMod val="50000"/>
                  </a:schemeClr>
                </a:solidFill>
                <a:effectLst/>
              </a:rPr>
              <a:t>. </a:t>
            </a:r>
            <a:r>
              <a:rPr lang="en-US" sz="1200" dirty="0" err="1">
                <a:solidFill>
                  <a:schemeClr val="bg1">
                    <a:lumMod val="50000"/>
                  </a:schemeClr>
                </a:solidFill>
                <a:effectLst/>
              </a:rPr>
              <a:t>ut</a:t>
            </a:r>
            <a:r>
              <a:rPr lang="en-US" sz="1200" dirty="0">
                <a:solidFill>
                  <a:schemeClr val="bg1">
                    <a:lumMod val="50000"/>
                  </a:schemeClr>
                </a:solidFill>
                <a:effectLst/>
              </a:rPr>
              <a:t> </a:t>
            </a:r>
            <a:r>
              <a:rPr lang="en-US" sz="1200" dirty="0" err="1">
                <a:solidFill>
                  <a:schemeClr val="bg1">
                    <a:lumMod val="50000"/>
                  </a:schemeClr>
                </a:solidFill>
                <a:effectLst/>
              </a:rPr>
              <a:t>enim</a:t>
            </a:r>
            <a:r>
              <a:rPr lang="en-US" sz="1200" dirty="0">
                <a:solidFill>
                  <a:schemeClr val="bg1">
                    <a:lumMod val="50000"/>
                  </a:schemeClr>
                </a:solidFill>
                <a:effectLst/>
              </a:rPr>
              <a:t> lorem ipsum dolor sit </a:t>
            </a:r>
            <a:r>
              <a:rPr lang="en-US" sz="1200" dirty="0" err="1">
                <a:solidFill>
                  <a:schemeClr val="bg1">
                    <a:lumMod val="50000"/>
                  </a:schemeClr>
                </a:solidFill>
                <a:effectLst/>
              </a:rPr>
              <a:t>amet</a:t>
            </a:r>
            <a:r>
              <a:rPr lang="en-US" sz="1200" dirty="0">
                <a:solidFill>
                  <a:schemeClr val="bg1">
                    <a:lumMod val="50000"/>
                  </a:schemeClr>
                </a:solidFill>
                <a:effectLst/>
              </a:rPr>
              <a:t>, </a:t>
            </a:r>
            <a:r>
              <a:rPr lang="en-US" sz="1200" dirty="0" err="1">
                <a:solidFill>
                  <a:schemeClr val="bg1">
                    <a:lumMod val="50000"/>
                  </a:schemeClr>
                </a:solidFill>
                <a:effectLst/>
              </a:rPr>
              <a:t>consectetur</a:t>
            </a:r>
            <a:r>
              <a:rPr lang="en-US" sz="1200" dirty="0">
                <a:solidFill>
                  <a:schemeClr val="bg1">
                    <a:lumMod val="50000"/>
                  </a:schemeClr>
                </a:solidFill>
                <a:effectLst/>
              </a:rPr>
              <a:t> </a:t>
            </a:r>
            <a:r>
              <a:rPr lang="en-US" sz="1200" dirty="0" err="1">
                <a:solidFill>
                  <a:schemeClr val="bg1">
                    <a:lumMod val="50000"/>
                  </a:schemeClr>
                </a:solidFill>
                <a:effectLst/>
              </a:rPr>
              <a:t>adipiscing</a:t>
            </a:r>
            <a:r>
              <a:rPr lang="en-US" sz="1200" dirty="0">
                <a:solidFill>
                  <a:schemeClr val="bg1">
                    <a:lumMod val="50000"/>
                  </a:schemeClr>
                </a:solidFill>
                <a:effectLst/>
              </a:rPr>
              <a:t> </a:t>
            </a:r>
            <a:r>
              <a:rPr lang="en-US" sz="1200" dirty="0" err="1">
                <a:solidFill>
                  <a:schemeClr val="bg1">
                    <a:lumMod val="50000"/>
                  </a:schemeClr>
                </a:solidFill>
                <a:effectLst/>
              </a:rPr>
              <a:t>elit</a:t>
            </a:r>
            <a:r>
              <a:rPr lang="en-US" sz="1200" dirty="0">
                <a:solidFill>
                  <a:schemeClr val="bg1">
                    <a:lumMod val="50000"/>
                  </a:schemeClr>
                </a:solidFill>
                <a:effectLst/>
              </a:rPr>
              <a:t>, </a:t>
            </a:r>
            <a:endParaRPr lang="en-US" sz="1200" dirty="0">
              <a:solidFill>
                <a:schemeClr val="bg1">
                  <a:lumMod val="50000"/>
                </a:schemeClr>
              </a:solidFill>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026338" y="3776215"/>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产品介绍</a:t>
            </a:r>
            <a:endParaRPr lang="en-US" dirty="0">
              <a:solidFill>
                <a:schemeClr val="tx1">
                  <a:lumMod val="65000"/>
                  <a:lumOff val="35000"/>
                </a:schemeClr>
              </a:solidFill>
              <a:latin typeface="+mj-lt"/>
            </a:endParaRPr>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301914" y="3745759"/>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产品介绍</a:t>
            </a:r>
            <a:endParaRPr lang="en-US" dirty="0">
              <a:solidFill>
                <a:schemeClr val="tx1">
                  <a:lumMod val="65000"/>
                  <a:lumOff val="35000"/>
                </a:schemeClr>
              </a:solidFill>
              <a:latin typeface="+mj-lt"/>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70556" y="3776215"/>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产品介绍</a:t>
            </a:r>
            <a:endParaRPr lang="en-US" dirty="0">
              <a:solidFill>
                <a:schemeClr val="tx1">
                  <a:lumMod val="65000"/>
                  <a:lumOff val="35000"/>
                </a:schemeClr>
              </a:solidFill>
              <a:latin typeface="+mj-lt"/>
            </a:endParaRPr>
          </a:p>
        </p:txBody>
      </p:sp>
      <p:sp>
        <p:nvSpPr>
          <p:cNvPr id="30" name="TextBox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65233" y="468441"/>
            <a:ext cx="5625961" cy="646331"/>
          </a:xfrm>
          <a:prstGeom prst="rect">
            <a:avLst/>
          </a:prstGeom>
          <a:noFill/>
          <a:ln>
            <a:noFill/>
          </a:ln>
        </p:spPr>
        <p:txBody>
          <a:bodyPr wrap="square" rtlCol="0">
            <a:spAutoFit/>
          </a:bodyPr>
          <a:lstStyle/>
          <a:p>
            <a:r>
              <a:rPr lang="zh-CN" altLang="en-US" sz="36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1" name="Rectangle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5233" y="1026942"/>
            <a:ext cx="2848428" cy="340734"/>
          </a:xfrm>
          <a:prstGeom prst="rect">
            <a:avLst/>
          </a:prstGeom>
        </p:spPr>
        <p:txBody>
          <a:bodyPr wrap="square">
            <a:spAutoFit/>
          </a:bodyPr>
          <a:lstStyle/>
          <a:p>
            <a:pPr>
              <a:lnSpc>
                <a:spcPct val="150000"/>
              </a:lnSpc>
            </a:pPr>
            <a:r>
              <a:rPr lang="en-US" sz="1200" i="0" dirty="0">
                <a:solidFill>
                  <a:schemeClr val="tx1">
                    <a:lumMod val="65000"/>
                    <a:lumOff val="35000"/>
                  </a:schemeClr>
                </a:solidFill>
                <a:effectLst/>
                <a:latin typeface="+mj-lt"/>
              </a:rPr>
              <a:t>Few Words About Our Company</a:t>
            </a:r>
            <a:endParaRPr lang="en-US" sz="1200" dirty="0">
              <a:solidFill>
                <a:schemeClr val="tx1">
                  <a:lumMod val="65000"/>
                  <a:lumOff val="35000"/>
                </a:schemeClr>
              </a:solidFill>
              <a:latin typeface="+mj-lt"/>
            </a:endParaRPr>
          </a:p>
        </p:txBody>
      </p:sp>
      <p:graphicFrame>
        <p:nvGraphicFramePr>
          <p:cNvPr id="16" name="Chart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4615185" y="2048809"/>
          <a:ext cx="2435907" cy="175064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7" name="Chart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2260259" y="2048810"/>
          <a:ext cx="2435907" cy="1750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206600" y="2048811"/>
          <a:ext cx="2435907" cy="175064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99487" y="2662523"/>
            <a:ext cx="1537012" cy="523220"/>
          </a:xfrm>
          <a:prstGeom prst="rect">
            <a:avLst/>
          </a:prstGeom>
          <a:noFill/>
        </p:spPr>
        <p:txBody>
          <a:bodyPr wrap="square" rtlCol="0">
            <a:spAutoFit/>
          </a:bodyPr>
          <a:lstStyle/>
          <a:p>
            <a:pPr algn="ctr"/>
            <a:r>
              <a:rPr lang="id-ID" sz="2800" b="1" dirty="0">
                <a:solidFill>
                  <a:schemeClr val="bg1">
                    <a:lumMod val="50000"/>
                  </a:schemeClr>
                </a:solidFill>
              </a:rPr>
              <a:t>43</a:t>
            </a:r>
            <a:r>
              <a:rPr lang="en-US" sz="2800" b="1" dirty="0">
                <a:solidFill>
                  <a:schemeClr val="bg1">
                    <a:lumMod val="50000"/>
                  </a:schemeClr>
                </a:solidFill>
              </a:rPr>
              <a:t>%</a:t>
            </a:r>
            <a:endParaRPr lang="en-US" sz="2800" b="1" dirty="0">
              <a:solidFill>
                <a:schemeClr val="bg1">
                  <a:lumMod val="50000"/>
                </a:schemeClr>
              </a:solidFill>
            </a:endParaRPr>
          </a:p>
        </p:txBody>
      </p:sp>
      <p:sp>
        <p:nvSpPr>
          <p:cNvPr id="20" name="TextBox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087819" y="2662523"/>
            <a:ext cx="1537012" cy="523220"/>
          </a:xfrm>
          <a:prstGeom prst="rect">
            <a:avLst/>
          </a:prstGeom>
          <a:noFill/>
        </p:spPr>
        <p:txBody>
          <a:bodyPr wrap="square" rtlCol="0">
            <a:spAutoFit/>
          </a:bodyPr>
          <a:lstStyle/>
          <a:p>
            <a:pPr algn="ctr"/>
            <a:r>
              <a:rPr lang="id-ID" sz="2800" b="1" dirty="0">
                <a:solidFill>
                  <a:schemeClr val="bg1">
                    <a:lumMod val="50000"/>
                  </a:schemeClr>
                </a:solidFill>
              </a:rPr>
              <a:t>65</a:t>
            </a:r>
            <a:r>
              <a:rPr lang="en-US" sz="2800" b="1" dirty="0">
                <a:solidFill>
                  <a:schemeClr val="bg1">
                    <a:lumMod val="50000"/>
                  </a:schemeClr>
                </a:solidFill>
              </a:rPr>
              <a:t>%</a:t>
            </a:r>
            <a:endParaRPr lang="en-US" sz="2800" b="1" dirty="0">
              <a:solidFill>
                <a:schemeClr val="bg1">
                  <a:lumMod val="50000"/>
                </a:schemeClr>
              </a:solidFill>
            </a:endParaRPr>
          </a:p>
        </p:txBody>
      </p:sp>
      <p:sp>
        <p:nvSpPr>
          <p:cNvPr id="21" name="TextBox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709706" y="2662523"/>
            <a:ext cx="1537012" cy="523220"/>
          </a:xfrm>
          <a:prstGeom prst="rect">
            <a:avLst/>
          </a:prstGeom>
          <a:noFill/>
        </p:spPr>
        <p:txBody>
          <a:bodyPr wrap="square" rtlCol="0">
            <a:spAutoFit/>
          </a:bodyPr>
          <a:lstStyle/>
          <a:p>
            <a:pPr algn="ctr"/>
            <a:r>
              <a:rPr lang="id-ID" sz="2800" b="1" dirty="0">
                <a:solidFill>
                  <a:schemeClr val="bg1">
                    <a:lumMod val="50000"/>
                  </a:schemeClr>
                </a:solidFill>
              </a:rPr>
              <a:t>87</a:t>
            </a:r>
            <a:r>
              <a:rPr lang="en-US" sz="2800" b="1" dirty="0">
                <a:solidFill>
                  <a:schemeClr val="bg1">
                    <a:lumMod val="50000"/>
                  </a:schemeClr>
                </a:solidFill>
              </a:rPr>
              <a:t>%</a:t>
            </a:r>
            <a:endParaRPr lang="en-US" sz="2800" b="1" dirty="0">
              <a:solidFill>
                <a:schemeClr val="bg1">
                  <a:lumMod val="50000"/>
                </a:schemeClr>
              </a:solidFill>
            </a:endParaRPr>
          </a:p>
        </p:txBody>
      </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20992" b="20992"/>
          <a:stretch>
            <a:fillRect/>
          </a:stretch>
        </p:blipFill>
        <p:spPr/>
      </p:pic>
      <p:pic>
        <p:nvPicPr>
          <p:cNvPr id="8" name="图片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910" y="3429000"/>
            <a:ext cx="5852640" cy="254611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1391816" y="4911793"/>
            <a:ext cx="338026" cy="337698"/>
            <a:chOff x="647" y="1848"/>
            <a:chExt cx="2051" cy="2049"/>
          </a:xfrm>
          <a:gradFill>
            <a:gsLst>
              <a:gs pos="0">
                <a:schemeClr val="accent1"/>
              </a:gs>
              <a:gs pos="85000">
                <a:schemeClr val="accent2"/>
              </a:gs>
            </a:gsLst>
            <a:lin ang="5400000" scaled="1"/>
          </a:gradFill>
        </p:grpSpPr>
        <p:sp>
          <p:nvSpPr>
            <p:cNvPr id="16"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3" name="Rectangle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4957" y="5021968"/>
            <a:ext cx="3987841" cy="923330"/>
          </a:xfrm>
          <a:prstGeom prst="rect">
            <a:avLst/>
          </a:prstGeom>
        </p:spPr>
        <p:txBody>
          <a:bodyPr wrap="square">
            <a:spAutoFit/>
          </a:bodyPr>
          <a:lstStyle/>
          <a:p>
            <a:pPr algn="just">
              <a:lnSpc>
                <a:spcPct val="150000"/>
              </a:lnSpc>
            </a:pPr>
            <a:r>
              <a:rPr lang="en-US" sz="1200" dirty="0">
                <a:solidFill>
                  <a:schemeClr val="bg1">
                    <a:lumMod val="50000"/>
                  </a:schemeClr>
                </a:solidFill>
                <a:effectLst/>
                <a:latin typeface="+mj-lt"/>
              </a:rPr>
              <a:t>Lorem Ipsum is simply dummy text for example lorem ipsum dolor sit </a:t>
            </a:r>
            <a:r>
              <a:rPr lang="en-US" sz="1200" dirty="0" err="1">
                <a:solidFill>
                  <a:schemeClr val="bg1">
                    <a:lumMod val="50000"/>
                  </a:schemeClr>
                </a:solidFill>
                <a:effectLst/>
                <a:latin typeface="+mj-lt"/>
              </a:rPr>
              <a:t>amet</a:t>
            </a:r>
            <a:r>
              <a:rPr lang="en-US" sz="1200" dirty="0">
                <a:solidFill>
                  <a:schemeClr val="bg1">
                    <a:lumMod val="50000"/>
                  </a:schemeClr>
                </a:solidFill>
                <a:latin typeface="+mj-lt"/>
              </a:rPr>
              <a:t> text for example lorem ipsum dolor ipsum dolor sit </a:t>
            </a:r>
            <a:r>
              <a:rPr lang="en-US" sz="1200" dirty="0" err="1">
                <a:solidFill>
                  <a:schemeClr val="bg1">
                    <a:lumMod val="50000"/>
                  </a:schemeClr>
                </a:solidFill>
                <a:latin typeface="+mj-lt"/>
              </a:rPr>
              <a:t>amet</a:t>
            </a:r>
            <a:r>
              <a:rPr lang="en-US" sz="1200" dirty="0">
                <a:solidFill>
                  <a:schemeClr val="bg1">
                    <a:lumMod val="50000"/>
                  </a:schemeClr>
                </a:solidFill>
                <a:latin typeface="+mj-lt"/>
              </a:rPr>
              <a:t> text for example lorem ipsum dolor </a:t>
            </a:r>
            <a:endParaRPr lang="en-US" sz="1200" dirty="0">
              <a:solidFill>
                <a:schemeClr val="bg1">
                  <a:lumMod val="50000"/>
                </a:schemeClr>
              </a:solidFill>
              <a:latin typeface="+mj-lt"/>
            </a:endParaRPr>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3594" y="4692570"/>
            <a:ext cx="1114408" cy="369332"/>
          </a:xfrm>
          <a:prstGeom prst="rect">
            <a:avLst/>
          </a:prstGeom>
        </p:spPr>
        <p:txBody>
          <a:bodyPr wrap="none">
            <a:spAutoFit/>
          </a:bodyPr>
          <a:lstStyle/>
          <a:p>
            <a:r>
              <a:rPr lang="zh-CN" altLang="en-US" b="1" dirty="0">
                <a:solidFill>
                  <a:schemeClr val="tx1">
                    <a:lumMod val="65000"/>
                    <a:lumOff val="35000"/>
                  </a:schemeClr>
                </a:solidFill>
                <a:latin typeface="+mj-lt"/>
              </a:rPr>
              <a:t>产品介绍</a:t>
            </a:r>
            <a:endParaRPr lang="en-US" b="1" dirty="0">
              <a:solidFill>
                <a:schemeClr val="tx1">
                  <a:lumMod val="65000"/>
                  <a:lumOff val="35000"/>
                </a:schemeClr>
              </a:solidFill>
              <a:latin typeface="+mj-lt"/>
            </a:endParaRPr>
          </a:p>
        </p:txBody>
      </p:sp>
      <p:pic>
        <p:nvPicPr>
          <p:cNvPr id="10" name="Pictur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9712" y="1719073"/>
            <a:ext cx="3014088" cy="3014088"/>
          </a:xfrm>
          <a:prstGeom prst="rect">
            <a:avLst/>
          </a:prstGeom>
          <a:effectLst>
            <a:outerShdw blurRad="889000" sx="102000" sy="102000" algn="ctr" rotWithShape="0">
              <a:prstClr val="black">
                <a:alpha val="58000"/>
              </a:prstClr>
            </a:outerShdw>
          </a:effectLst>
        </p:spPr>
      </p:pic>
      <p:pic>
        <p:nvPicPr>
          <p:cNvPr id="11" name="Pictur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38200" y="1719073"/>
            <a:ext cx="3014088" cy="3014088"/>
          </a:xfrm>
          <a:prstGeom prst="rect">
            <a:avLst/>
          </a:prstGeom>
          <a:effectLst>
            <a:outerShdw blurRad="889000" sx="102000" sy="102000" algn="ctr" rotWithShape="0">
              <a:prstClr val="black">
                <a:alpha val="58000"/>
              </a:prstClr>
            </a:outerShdw>
          </a:effectLst>
        </p:spPr>
      </p:pic>
      <p:grpSp>
        <p:nvGrpSpPr>
          <p:cNvPr id="48"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6367913" y="4911793"/>
            <a:ext cx="338026" cy="337698"/>
            <a:chOff x="647" y="1848"/>
            <a:chExt cx="2051" cy="2049"/>
          </a:xfrm>
          <a:gradFill>
            <a:gsLst>
              <a:gs pos="0">
                <a:schemeClr val="accent1"/>
              </a:gs>
              <a:gs pos="85000">
                <a:schemeClr val="accent2"/>
              </a:gs>
            </a:gsLst>
            <a:lin ang="5400000" scaled="1"/>
          </a:gradFill>
        </p:grpSpPr>
        <p:sp>
          <p:nvSpPr>
            <p:cNvPr id="49"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0"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2"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3"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4"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31054" y="5021968"/>
            <a:ext cx="3987841" cy="923330"/>
          </a:xfrm>
          <a:prstGeom prst="rect">
            <a:avLst/>
          </a:prstGeom>
        </p:spPr>
        <p:txBody>
          <a:bodyPr wrap="square">
            <a:spAutoFit/>
          </a:bodyPr>
          <a:lstStyle/>
          <a:p>
            <a:pPr algn="just">
              <a:lnSpc>
                <a:spcPct val="150000"/>
              </a:lnSpc>
            </a:pPr>
            <a:r>
              <a:rPr lang="en-US" sz="1200" dirty="0">
                <a:solidFill>
                  <a:schemeClr val="bg1">
                    <a:lumMod val="50000"/>
                  </a:schemeClr>
                </a:solidFill>
                <a:effectLst/>
                <a:latin typeface="+mj-lt"/>
              </a:rPr>
              <a:t>Lorem Ipsum is simply dummy text for example lorem ipsum dolor sit </a:t>
            </a:r>
            <a:r>
              <a:rPr lang="en-US" sz="1200" dirty="0" err="1">
                <a:solidFill>
                  <a:schemeClr val="bg1">
                    <a:lumMod val="50000"/>
                  </a:schemeClr>
                </a:solidFill>
                <a:effectLst/>
                <a:latin typeface="+mj-lt"/>
              </a:rPr>
              <a:t>amet</a:t>
            </a:r>
            <a:r>
              <a:rPr lang="en-US" sz="1200" dirty="0">
                <a:solidFill>
                  <a:schemeClr val="bg1">
                    <a:lumMod val="50000"/>
                  </a:schemeClr>
                </a:solidFill>
                <a:latin typeface="+mj-lt"/>
              </a:rPr>
              <a:t> text for example lorem ipsum dolor ipsum dolor sit </a:t>
            </a:r>
            <a:r>
              <a:rPr lang="en-US" sz="1200" dirty="0" err="1">
                <a:solidFill>
                  <a:schemeClr val="bg1">
                    <a:lumMod val="50000"/>
                  </a:schemeClr>
                </a:solidFill>
                <a:latin typeface="+mj-lt"/>
              </a:rPr>
              <a:t>amet</a:t>
            </a:r>
            <a:r>
              <a:rPr lang="en-US" sz="1200" dirty="0">
                <a:solidFill>
                  <a:schemeClr val="bg1">
                    <a:lumMod val="50000"/>
                  </a:schemeClr>
                </a:solidFill>
                <a:latin typeface="+mj-lt"/>
              </a:rPr>
              <a:t> text for example lorem ipsum dolor </a:t>
            </a:r>
            <a:endParaRPr lang="en-US" sz="1200" dirty="0">
              <a:solidFill>
                <a:schemeClr val="bg1">
                  <a:lumMod val="50000"/>
                </a:schemeClr>
              </a:solidFill>
              <a:latin typeface="+mj-lt"/>
            </a:endParaRPr>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29691" y="4692570"/>
            <a:ext cx="1114408" cy="369332"/>
          </a:xfrm>
          <a:prstGeom prst="rect">
            <a:avLst/>
          </a:prstGeom>
        </p:spPr>
        <p:txBody>
          <a:bodyPr wrap="none">
            <a:spAutoFit/>
          </a:bodyPr>
          <a:lstStyle/>
          <a:p>
            <a:r>
              <a:rPr lang="zh-CN" altLang="en-US" b="1" dirty="0">
                <a:solidFill>
                  <a:schemeClr val="tx1">
                    <a:lumMod val="65000"/>
                    <a:lumOff val="35000"/>
                  </a:schemeClr>
                </a:solidFill>
                <a:latin typeface="+mj-lt"/>
              </a:rPr>
              <a:t>产品介绍</a:t>
            </a:r>
            <a:endParaRPr lang="en-US" b="1" dirty="0">
              <a:solidFill>
                <a:schemeClr val="tx1">
                  <a:lumMod val="65000"/>
                  <a:lumOff val="35000"/>
                </a:schemeClr>
              </a:solidFill>
              <a:latin typeface="+mj-lt"/>
            </a:endParaRPr>
          </a:p>
        </p:txBody>
      </p:sp>
      <p:sp>
        <p:nvSpPr>
          <p:cNvPr id="57" name="Rectangle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58999" y="1382130"/>
            <a:ext cx="8473999" cy="523220"/>
          </a:xfrm>
          <a:prstGeom prst="rect">
            <a:avLst/>
          </a:prstGeom>
        </p:spPr>
        <p:txBody>
          <a:bodyPr wrap="square">
            <a:spAutoFit/>
          </a:bodyPr>
          <a:lstStyle/>
          <a:p>
            <a:pPr lvl="0" algn="ctr">
              <a:defRPr/>
            </a:pPr>
            <a:r>
              <a:rPr lang="id-ID" sz="1400" dirty="0">
                <a:solidFill>
                  <a:schemeClr val="bg1">
                    <a:lumMod val="50000"/>
                  </a:schemeClr>
                </a:solidFill>
                <a:cs typeface="Calibri" panose="020F0502020204030204"/>
              </a:rPr>
              <a:t>Ut wisi enim ad minim veniam, quis nostrud exerci tation ullamcorper nibh euismod tincidunt ut laoreet dolore magna aliquam erat volutpat. Ut wisi enim ad minim veniam, </a:t>
            </a:r>
            <a:endParaRPr lang="id-ID" sz="1400" dirty="0">
              <a:solidFill>
                <a:schemeClr val="bg1">
                  <a:lumMod val="50000"/>
                </a:schemeClr>
              </a:solidFill>
              <a:cs typeface="Calibri" panose="020F0502020204030204"/>
            </a:endParaRPr>
          </a:p>
        </p:txBody>
      </p:sp>
      <p:sp>
        <p:nvSpPr>
          <p:cNvPr id="58" name="TextBox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283019" y="227103"/>
            <a:ext cx="5625961" cy="646331"/>
          </a:xfrm>
          <a:prstGeom prst="rect">
            <a:avLst/>
          </a:prstGeom>
          <a:noFill/>
          <a:ln>
            <a:noFill/>
          </a:ln>
        </p:spPr>
        <p:txBody>
          <a:bodyPr wrap="square" rtlCol="0">
            <a:spAutoFit/>
          </a:bodyPr>
          <a:lstStyle/>
          <a:p>
            <a:pPr algn="ctr"/>
            <a:r>
              <a:rPr lang="zh-CN" altLang="en-US" sz="36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9" name="Rectangle 5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0"/>
            <a:ext cx="745067" cy="745067"/>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Rectangle 5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35233" y="745067"/>
            <a:ext cx="474133" cy="47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Rectangle 6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04166" y="545204"/>
            <a:ext cx="199863" cy="1998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图片占位符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612" r="4612"/>
          <a:stretch>
            <a:fillRect/>
          </a:stretch>
        </p:blipFill>
        <p:spPr/>
      </p:pic>
      <p:pic>
        <p:nvPicPr>
          <p:cNvPr id="12" name="图片占位符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4350" r="4350"/>
          <a:stretch>
            <a:fillRect/>
          </a:stretch>
        </p:blipFill>
        <p:spPr/>
      </p:pic>
      <p:pic>
        <p:nvPicPr>
          <p:cNvPr id="17" name="Pictur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07372" y="1305686"/>
            <a:ext cx="3977256" cy="3977256"/>
          </a:xfrm>
          <a:prstGeom prst="rect">
            <a:avLst/>
          </a:prstGeom>
          <a:effectLst>
            <a:outerShdw blurRad="889000" sx="102000" sy="102000" algn="ctr" rotWithShape="0">
              <a:prstClr val="black">
                <a:alpha val="58000"/>
              </a:prstClr>
            </a:outerShdw>
          </a:effectLst>
        </p:spPr>
      </p:pic>
      <p:pic>
        <p:nvPicPr>
          <p:cNvPr id="8" name="图片占位符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176" b="3176"/>
          <a:stretch>
            <a:fillRect/>
          </a:stretch>
        </p:blipFill>
        <p:spPr/>
      </p:pic>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05872" y="3026062"/>
            <a:ext cx="2180256" cy="400110"/>
          </a:xfrm>
          <a:prstGeom prst="rect">
            <a:avLst/>
          </a:prstGeom>
          <a:gradFill>
            <a:gsLst>
              <a:gs pos="0">
                <a:schemeClr val="accent1"/>
              </a:gs>
              <a:gs pos="100000">
                <a:schemeClr val="accent2"/>
              </a:gs>
            </a:gsLst>
            <a:lin ang="5400000" scaled="0"/>
          </a:gra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17302" b="17302"/>
          <a:stretch>
            <a:fillRect/>
          </a:stretch>
        </p:blipFill>
        <p:spPr/>
      </p:pic>
      <p:sp>
        <p:nvSpPr>
          <p:cNvPr id="26" name="Rectangle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13248" y="0"/>
            <a:ext cx="1578102"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19117" y="1664744"/>
            <a:ext cx="4136163" cy="5576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0"/>
              </a:spcBef>
              <a:buNone/>
            </a:pPr>
            <a:r>
              <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endParaRPr>
          </a:p>
        </p:txBody>
      </p:sp>
      <p:sp>
        <p:nvSpPr>
          <p:cNvPr id="56"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13975" y="1336931"/>
            <a:ext cx="2337269"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b="1" dirty="0">
                <a:latin typeface="迷你简清韵" panose="02010604000101010101" pitchFamily="2" charset="-122"/>
                <a:ea typeface="迷你简清韵" panose="02010604000101010101" pitchFamily="2" charset="-122"/>
                <a:cs typeface="Roboto Medium" panose="02000000000000000000" pitchFamily="2" charset="0"/>
              </a:rPr>
              <a:t>产品展示 </a:t>
            </a:r>
            <a:r>
              <a:rPr lang="en-AU" sz="1600" b="1" dirty="0">
                <a:latin typeface="迷你简清韵" panose="02010604000101010101" pitchFamily="2" charset="-122"/>
                <a:ea typeface="迷你简清韵" panose="02010604000101010101" pitchFamily="2" charset="-122"/>
                <a:cs typeface="Roboto Medium" panose="02000000000000000000" pitchFamily="2" charset="0"/>
              </a:rPr>
              <a:t>01</a:t>
            </a:r>
            <a:endParaRPr lang="en-AU" sz="1600" b="1" dirty="0">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7"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03564" y="3618043"/>
            <a:ext cx="4136163"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0"/>
              </a:spcBef>
              <a:buNone/>
            </a:pPr>
            <a:r>
              <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endParaRPr>
          </a:p>
        </p:txBody>
      </p:sp>
      <p:sp>
        <p:nvSpPr>
          <p:cNvPr id="58"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398422" y="3290230"/>
            <a:ext cx="2337269"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b="1" dirty="0">
                <a:latin typeface="迷你简清韵" panose="02010604000101010101" pitchFamily="2" charset="-122"/>
                <a:ea typeface="迷你简清韵" panose="02010604000101010101" pitchFamily="2" charset="-122"/>
                <a:cs typeface="Roboto Medium" panose="02000000000000000000" pitchFamily="2" charset="0"/>
              </a:rPr>
              <a:t>产品特性 </a:t>
            </a:r>
            <a:r>
              <a:rPr lang="en-AU" sz="1600" b="1" dirty="0">
                <a:latin typeface="迷你简清韵" panose="02010604000101010101" pitchFamily="2" charset="-122"/>
                <a:ea typeface="迷你简清韵" panose="02010604000101010101" pitchFamily="2" charset="-122"/>
                <a:cs typeface="Roboto Medium" panose="02000000000000000000" pitchFamily="2" charset="0"/>
              </a:rPr>
              <a:t>02</a:t>
            </a:r>
            <a:endParaRPr lang="en-AU" sz="1600" b="1" dirty="0">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9"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403564" y="5431253"/>
            <a:ext cx="4136163"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0"/>
              </a:spcBef>
              <a:buNone/>
            </a:pPr>
            <a:r>
              <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100" dirty="0">
              <a:solidFill>
                <a:schemeClr val="tx1">
                  <a:lumMod val="65000"/>
                  <a:lumOff val="35000"/>
                </a:schemeClr>
              </a:solidFill>
              <a:latin typeface="+mn-lt"/>
              <a:ea typeface="Roboto Light" panose="02000000000000000000" pitchFamily="2" charset="0"/>
              <a:cs typeface="Roboto Light" panose="02000000000000000000" pitchFamily="2" charset="0"/>
            </a:endParaRPr>
          </a:p>
        </p:txBody>
      </p:sp>
      <p:sp>
        <p:nvSpPr>
          <p:cNvPr id="60" name="Text Placeholder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398422" y="5103440"/>
            <a:ext cx="2337269"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b="1" dirty="0">
                <a:latin typeface="迷你简清韵" panose="02010604000101010101" pitchFamily="2" charset="-122"/>
                <a:ea typeface="迷你简清韵" panose="02010604000101010101" pitchFamily="2" charset="-122"/>
                <a:cs typeface="Roboto Medium" panose="02000000000000000000" pitchFamily="2" charset="0"/>
              </a:rPr>
              <a:t>产品分析 </a:t>
            </a:r>
            <a:r>
              <a:rPr lang="en-AU" sz="1600" b="1" dirty="0">
                <a:latin typeface="迷你简清韵" panose="02010604000101010101" pitchFamily="2" charset="-122"/>
                <a:ea typeface="迷你简清韵" panose="02010604000101010101" pitchFamily="2" charset="-122"/>
                <a:cs typeface="Roboto Medium" panose="02000000000000000000" pitchFamily="2" charset="0"/>
              </a:rPr>
              <a:t>03</a:t>
            </a:r>
            <a:endParaRPr lang="en-AU" sz="1600" b="1" dirty="0">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3729111" y="3075057"/>
            <a:ext cx="4733778" cy="707886"/>
          </a:xfrm>
          <a:prstGeom prst="rect">
            <a:avLst/>
          </a:prstGeom>
        </p:spPr>
        <p:txBody>
          <a:bodyPr wrap="square">
            <a:spAutoFit/>
          </a:bodyPr>
          <a:lstStyle/>
          <a:p>
            <a:pPr algn="ctr"/>
            <a:r>
              <a:rPr lang="en-US" altLang="zh-CN" sz="4000" dirty="0">
                <a:solidFill>
                  <a:schemeClr val="bg1"/>
                </a:solidFill>
                <a:latin typeface="迷你简清韵" panose="02010604000101010101" pitchFamily="2" charset="-122"/>
                <a:ea typeface="迷你简清韵" panose="02010604000101010101" pitchFamily="2" charset="-122"/>
              </a:rPr>
              <a:t> you  contents</a:t>
            </a:r>
            <a:endParaRPr lang="id-ID" sz="4000" dirty="0">
              <a:solidFill>
                <a:schemeClr val="bg1"/>
              </a:solidFill>
              <a:latin typeface="迷你简清韵" panose="02010604000101010101" pitchFamily="2" charset="-122"/>
              <a:ea typeface="迷你简清韵" panose="02010604000101010101" pitchFamily="2" charset="-122"/>
            </a:endParaRPr>
          </a:p>
        </p:txBody>
      </p:sp>
      <p:pic>
        <p:nvPicPr>
          <p:cNvPr id="6" name="图片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81" y="1601227"/>
            <a:ext cx="3201759" cy="82704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p:bldP spid="56" grpId="0"/>
      <p:bldP spid="57" grpId="0"/>
      <p:bldP spid="58" grpId="0"/>
      <p:bldP spid="59" grpId="0"/>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1" cstate="print">
            <a:extLst>
              <a:ext uri="{28A0092B-C50C-407E-A947-70E740481C1C}">
                <a14:useLocalDpi xmlns:a14="http://schemas.microsoft.com/office/drawing/2010/main" val="0"/>
              </a:ext>
            </a:extLst>
          </a:blip>
          <a:srcRect l="28367" r="28367"/>
          <a:stretch>
            <a:fillRect/>
          </a:stretch>
        </p:blipFill>
        <p:spPr/>
      </p:pic>
      <p:sp>
        <p:nvSpPr>
          <p:cNvPr id="8" name="Rectangle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27778" y="0"/>
            <a:ext cx="2125354" cy="261659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28644" y="5796407"/>
            <a:ext cx="1837761" cy="338554"/>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Rectangle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58308" y="815196"/>
            <a:ext cx="4506348" cy="584775"/>
          </a:xfrm>
          <a:prstGeom prst="rect">
            <a:avLst/>
          </a:prstGeom>
        </p:spPr>
        <p:txBody>
          <a:bodyPr wrap="square">
            <a:spAutoFit/>
          </a:bodyPr>
          <a:lstStyle/>
          <a:p>
            <a:r>
              <a:rPr lang="zh-CN" altLang="en-US" sz="32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2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2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8" name="Rectangle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58307" y="1357285"/>
            <a:ext cx="2848428" cy="340734"/>
          </a:xfrm>
          <a:prstGeom prst="rect">
            <a:avLst/>
          </a:prstGeom>
        </p:spPr>
        <p:txBody>
          <a:bodyPr wrap="square">
            <a:spAutoFit/>
          </a:bodyPr>
          <a:lstStyle/>
          <a:p>
            <a:pPr>
              <a:lnSpc>
                <a:spcPct val="150000"/>
              </a:lnSpc>
            </a:pPr>
            <a:r>
              <a:rPr lang="en-US" sz="1200" i="0" dirty="0">
                <a:solidFill>
                  <a:schemeClr val="tx1">
                    <a:lumMod val="65000"/>
                    <a:lumOff val="35000"/>
                  </a:schemeClr>
                </a:solidFill>
                <a:effectLst/>
                <a:latin typeface="+mj-lt"/>
              </a:rPr>
              <a:t>Few Words About Our Company</a:t>
            </a:r>
            <a:endParaRPr lang="en-US" sz="1200" dirty="0">
              <a:solidFill>
                <a:schemeClr val="tx1">
                  <a:lumMod val="65000"/>
                  <a:lumOff val="35000"/>
                </a:schemeClr>
              </a:solidFill>
              <a:latin typeface="+mj-lt"/>
            </a:endParaRPr>
          </a:p>
        </p:txBody>
      </p:sp>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58307" y="3806255"/>
            <a:ext cx="4951825" cy="1708160"/>
          </a:xfrm>
          <a:prstGeom prst="rect">
            <a:avLst/>
          </a:prstGeom>
        </p:spPr>
        <p:txBody>
          <a:bodyPr wrap="square">
            <a:spAutoFit/>
          </a:bodyPr>
          <a:lstStyle/>
          <a:p>
            <a:pPr>
              <a:lnSpc>
                <a:spcPct val="150000"/>
              </a:lnSpc>
            </a:pPr>
            <a:r>
              <a:rPr lang="en-US" sz="1400" i="0" dirty="0">
                <a:solidFill>
                  <a:schemeClr val="bg1">
                    <a:lumMod val="50000"/>
                  </a:schemeClr>
                </a:solidFill>
                <a:effectLst/>
                <a:latin typeface="+mj-lt"/>
              </a:rPr>
              <a:t>Lorem ipsum dolor sit </a:t>
            </a:r>
            <a:r>
              <a:rPr lang="en-US" sz="1400" i="0" dirty="0" err="1">
                <a:solidFill>
                  <a:schemeClr val="bg1">
                    <a:lumMod val="50000"/>
                  </a:schemeClr>
                </a:solidFill>
                <a:effectLst/>
                <a:latin typeface="+mj-lt"/>
              </a:rPr>
              <a:t>amet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consectetur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adipiscing</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elit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sed</a:t>
            </a:r>
            <a:r>
              <a:rPr lang="en-US" sz="1400" i="0" dirty="0">
                <a:solidFill>
                  <a:schemeClr val="bg1">
                    <a:lumMod val="50000"/>
                  </a:schemeClr>
                </a:solidFill>
                <a:effectLst/>
                <a:latin typeface="+mj-lt"/>
              </a:rPr>
              <a:t> do </a:t>
            </a:r>
            <a:r>
              <a:rPr lang="en-US" sz="1400" i="0" dirty="0" err="1">
                <a:solidFill>
                  <a:schemeClr val="bg1">
                    <a:lumMod val="50000"/>
                  </a:schemeClr>
                </a:solidFill>
                <a:effectLst/>
                <a:latin typeface="+mj-lt"/>
              </a:rPr>
              <a:t>eiusmod</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incididunt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ut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labore</a:t>
            </a:r>
            <a:r>
              <a:rPr lang="en-US" sz="1400" i="0" dirty="0">
                <a:solidFill>
                  <a:schemeClr val="bg1">
                    <a:lumMod val="50000"/>
                  </a:schemeClr>
                </a:solidFill>
                <a:effectLst/>
                <a:latin typeface="+mj-lt"/>
              </a:rPr>
              <a:t> et </a:t>
            </a:r>
            <a:r>
              <a:rPr lang="en-US" sz="1400" i="0" dirty="0" err="1">
                <a:solidFill>
                  <a:schemeClr val="bg1">
                    <a:lumMod val="50000"/>
                  </a:schemeClr>
                </a:solidFill>
                <a:effectLst/>
                <a:latin typeface="+mj-lt"/>
              </a:rPr>
              <a:t>dolore</a:t>
            </a:r>
            <a:r>
              <a:rPr lang="en-US" sz="1400" i="0" dirty="0">
                <a:solidFill>
                  <a:schemeClr val="bg1">
                    <a:lumMod val="50000"/>
                  </a:schemeClr>
                </a:solidFill>
                <a:effectLst/>
                <a:latin typeface="+mj-lt"/>
              </a:rPr>
              <a:t> magna </a:t>
            </a:r>
            <a:r>
              <a:rPr lang="en-US" sz="1400" i="0" dirty="0" err="1">
                <a:solidFill>
                  <a:schemeClr val="bg1">
                    <a:lumMod val="50000"/>
                  </a:schemeClr>
                </a:solidFill>
                <a:effectLst/>
                <a:latin typeface="+mj-lt"/>
              </a:rPr>
              <a:t>aliqua</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dolore</a:t>
            </a:r>
            <a:r>
              <a:rPr lang="en-US" sz="1400" i="0" dirty="0">
                <a:solidFill>
                  <a:schemeClr val="bg1">
                    <a:lumMod val="50000"/>
                  </a:schemeClr>
                </a:solidFill>
                <a:effectLst/>
                <a:latin typeface="+mj-lt"/>
              </a:rPr>
              <a:t> magna </a:t>
            </a:r>
            <a:r>
              <a:rPr lang="en-US" sz="1400" i="0" dirty="0" err="1">
                <a:solidFill>
                  <a:schemeClr val="bg1">
                    <a:lumMod val="50000"/>
                  </a:schemeClr>
                </a:solidFill>
                <a:effectLst/>
                <a:latin typeface="+mj-lt"/>
              </a:rPr>
              <a:t>aliqua</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dirty="0">
                <a:solidFill>
                  <a:schemeClr val="bg1">
                    <a:lumMod val="50000"/>
                  </a:schemeClr>
                </a:solidFill>
                <a:latin typeface="+mj-lt"/>
              </a:rPr>
              <a:t> Lorem ipsum dolor sit </a:t>
            </a:r>
            <a:r>
              <a:rPr lang="en-US" sz="1400" dirty="0" err="1">
                <a:solidFill>
                  <a:schemeClr val="bg1">
                    <a:lumMod val="50000"/>
                  </a:schemeClr>
                </a:solidFill>
                <a:latin typeface="+mj-lt"/>
              </a:rPr>
              <a:t>amet</a:t>
            </a:r>
            <a:r>
              <a:rPr lang="en-US" sz="1400" dirty="0">
                <a:solidFill>
                  <a:schemeClr val="bg1">
                    <a:lumMod val="50000"/>
                  </a:schemeClr>
                </a:solidFill>
                <a:latin typeface="+mj-lt"/>
              </a:rPr>
              <a:t>, </a:t>
            </a:r>
            <a:r>
              <a:rPr lang="en-US" sz="1400" dirty="0" err="1">
                <a:solidFill>
                  <a:schemeClr val="bg1">
                    <a:lumMod val="50000"/>
                  </a:schemeClr>
                </a:solidFill>
                <a:latin typeface="+mj-lt"/>
              </a:rPr>
              <a:t>consectetur</a:t>
            </a:r>
            <a:r>
              <a:rPr lang="en-US" sz="1400" dirty="0">
                <a:solidFill>
                  <a:schemeClr val="bg1">
                    <a:lumMod val="50000"/>
                  </a:schemeClr>
                </a:solidFill>
                <a:latin typeface="+mj-lt"/>
              </a:rPr>
              <a:t> </a:t>
            </a:r>
            <a:r>
              <a:rPr lang="en-US" sz="1400" dirty="0" err="1">
                <a:solidFill>
                  <a:schemeClr val="bg1">
                    <a:lumMod val="50000"/>
                  </a:schemeClr>
                </a:solidFill>
                <a:latin typeface="+mj-lt"/>
              </a:rPr>
              <a:t>adipiscing</a:t>
            </a:r>
            <a:r>
              <a:rPr lang="en-US" sz="1400" dirty="0">
                <a:solidFill>
                  <a:schemeClr val="bg1">
                    <a:lumMod val="50000"/>
                  </a:schemeClr>
                </a:solidFill>
                <a:latin typeface="+mj-lt"/>
              </a:rPr>
              <a:t> </a:t>
            </a:r>
            <a:r>
              <a:rPr lang="en-US" sz="1400" dirty="0" err="1">
                <a:solidFill>
                  <a:schemeClr val="bg1">
                    <a:lumMod val="50000"/>
                  </a:schemeClr>
                </a:solidFill>
                <a:latin typeface="+mj-lt"/>
              </a:rPr>
              <a:t>elit</a:t>
            </a:r>
            <a:r>
              <a:rPr lang="en-US" sz="1400" dirty="0">
                <a:solidFill>
                  <a:schemeClr val="bg1">
                    <a:lumMod val="50000"/>
                  </a:schemeClr>
                </a:solidFill>
                <a:latin typeface="+mj-lt"/>
              </a:rPr>
              <a:t>, </a:t>
            </a:r>
            <a:r>
              <a:rPr lang="en-US" sz="1400" dirty="0" err="1">
                <a:solidFill>
                  <a:schemeClr val="bg1">
                    <a:lumMod val="50000"/>
                  </a:schemeClr>
                </a:solidFill>
                <a:latin typeface="+mj-lt"/>
              </a:rPr>
              <a:t>sed</a:t>
            </a:r>
            <a:r>
              <a:rPr lang="en-US" sz="1400" dirty="0">
                <a:solidFill>
                  <a:schemeClr val="bg1">
                    <a:lumMod val="50000"/>
                  </a:schemeClr>
                </a:solidFill>
                <a:latin typeface="+mj-lt"/>
              </a:rPr>
              <a:t> do </a:t>
            </a:r>
            <a:r>
              <a:rPr lang="en-US" sz="1400" dirty="0" err="1">
                <a:solidFill>
                  <a:schemeClr val="bg1">
                    <a:lumMod val="50000"/>
                  </a:schemeClr>
                </a:solidFill>
                <a:latin typeface="+mj-lt"/>
              </a:rPr>
              <a:t>eiusmod</a:t>
            </a:r>
            <a:r>
              <a:rPr lang="en-US" sz="1400" dirty="0">
                <a:solidFill>
                  <a:schemeClr val="bg1">
                    <a:lumMod val="50000"/>
                  </a:schemeClr>
                </a:solidFill>
                <a:latin typeface="+mj-lt"/>
              </a:rPr>
              <a:t> </a:t>
            </a:r>
            <a:r>
              <a:rPr lang="en-US" sz="1400" dirty="0" err="1">
                <a:solidFill>
                  <a:schemeClr val="bg1">
                    <a:lumMod val="50000"/>
                  </a:schemeClr>
                </a:solidFill>
                <a:latin typeface="+mj-lt"/>
              </a:rPr>
              <a:t>tempor</a:t>
            </a:r>
            <a:r>
              <a:rPr lang="en-US" sz="1400" dirty="0">
                <a:solidFill>
                  <a:schemeClr val="bg1">
                    <a:lumMod val="50000"/>
                  </a:schemeClr>
                </a:solidFill>
                <a:latin typeface="+mj-lt"/>
              </a:rPr>
              <a:t> </a:t>
            </a:r>
            <a:r>
              <a:rPr lang="en-US" sz="1400" dirty="0" err="1">
                <a:solidFill>
                  <a:schemeClr val="bg1">
                    <a:lumMod val="50000"/>
                  </a:schemeClr>
                </a:solidFill>
                <a:latin typeface="+mj-lt"/>
              </a:rPr>
              <a:t>incididunt</a:t>
            </a:r>
            <a:r>
              <a:rPr lang="en-US" sz="1400" dirty="0">
                <a:solidFill>
                  <a:schemeClr val="bg1">
                    <a:lumMod val="50000"/>
                  </a:schemeClr>
                </a:solidFill>
                <a:latin typeface="+mj-lt"/>
              </a:rPr>
              <a:t> </a:t>
            </a:r>
            <a:r>
              <a:rPr lang="en-US" sz="1400" dirty="0" err="1">
                <a:solidFill>
                  <a:schemeClr val="bg1">
                    <a:lumMod val="50000"/>
                  </a:schemeClr>
                </a:solidFill>
                <a:latin typeface="+mj-lt"/>
              </a:rPr>
              <a:t>ut</a:t>
            </a:r>
            <a:r>
              <a:rPr lang="en-US" sz="1400" dirty="0">
                <a:solidFill>
                  <a:schemeClr val="bg1">
                    <a:lumMod val="50000"/>
                  </a:schemeClr>
                </a:solidFill>
                <a:latin typeface="+mj-lt"/>
              </a:rPr>
              <a:t> </a:t>
            </a:r>
            <a:r>
              <a:rPr lang="en-US" sz="1400" dirty="0" err="1">
                <a:solidFill>
                  <a:schemeClr val="bg1">
                    <a:lumMod val="50000"/>
                  </a:schemeClr>
                </a:solidFill>
                <a:latin typeface="+mj-lt"/>
              </a:rPr>
              <a:t>labore</a:t>
            </a:r>
            <a:r>
              <a:rPr lang="en-US" sz="1400" dirty="0">
                <a:solidFill>
                  <a:schemeClr val="bg1">
                    <a:lumMod val="50000"/>
                  </a:schemeClr>
                </a:solidFill>
                <a:latin typeface="+mj-lt"/>
              </a:rPr>
              <a:t> et </a:t>
            </a:r>
            <a:r>
              <a:rPr lang="en-US" sz="1400" dirty="0" err="1">
                <a:solidFill>
                  <a:schemeClr val="bg1">
                    <a:lumMod val="50000"/>
                  </a:schemeClr>
                </a:solidFill>
                <a:latin typeface="+mj-lt"/>
              </a:rPr>
              <a:t>dolore</a:t>
            </a:r>
            <a:r>
              <a:rPr lang="en-US" sz="1400" dirty="0">
                <a:solidFill>
                  <a:schemeClr val="bg1">
                    <a:lumMod val="50000"/>
                  </a:schemeClr>
                </a:solidFill>
                <a:latin typeface="+mj-lt"/>
              </a:rPr>
              <a:t> magna </a:t>
            </a:r>
            <a:r>
              <a:rPr lang="en-US" sz="1400" dirty="0" err="1">
                <a:solidFill>
                  <a:schemeClr val="bg1">
                    <a:lumMod val="50000"/>
                  </a:schemeClr>
                </a:solidFill>
                <a:latin typeface="+mj-lt"/>
              </a:rPr>
              <a:t>aliqua</a:t>
            </a:r>
            <a:r>
              <a:rPr lang="en-US" sz="1400" dirty="0">
                <a:solidFill>
                  <a:schemeClr val="bg1">
                    <a:lumMod val="50000"/>
                  </a:schemeClr>
                </a:solidFill>
                <a:latin typeface="+mj-lt"/>
              </a:rPr>
              <a:t> </a:t>
            </a:r>
            <a:r>
              <a:rPr lang="en-US" sz="1400" dirty="0" err="1">
                <a:solidFill>
                  <a:schemeClr val="bg1">
                    <a:lumMod val="50000"/>
                  </a:schemeClr>
                </a:solidFill>
                <a:latin typeface="+mj-lt"/>
              </a:rPr>
              <a:t>dolore</a:t>
            </a:r>
            <a:endParaRPr lang="en-US" sz="1400" dirty="0">
              <a:solidFill>
                <a:schemeClr val="bg1">
                  <a:lumMod val="50000"/>
                </a:schemeClr>
              </a:solidFill>
              <a:latin typeface="+mj-lt"/>
            </a:endParaRPr>
          </a:p>
        </p:txBody>
      </p:sp>
      <p:sp>
        <p:nvSpPr>
          <p:cNvPr id="31" name="Rectangle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393526" y="5781018"/>
            <a:ext cx="1107996" cy="369332"/>
          </a:xfrm>
          <a:prstGeom prst="rect">
            <a:avLst/>
          </a:prstGeom>
        </p:spPr>
        <p:txBody>
          <a:bodyPr wrap="none">
            <a:spAutoFit/>
          </a:bodyPr>
          <a:lstStyle/>
          <a:p>
            <a:pPr algn="ctr"/>
            <a:r>
              <a:rPr lang="zh-CN" altLang="en-US" dirty="0">
                <a:solidFill>
                  <a:schemeClr val="bg1"/>
                </a:solidFill>
                <a:latin typeface="+mj-lt"/>
              </a:rPr>
              <a:t>产品介绍</a:t>
            </a:r>
            <a:endParaRPr lang="en-US" dirty="0">
              <a:solidFill>
                <a:schemeClr val="bg1"/>
              </a:solidFill>
              <a:latin typeface="+mj-lt"/>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14478" y="2715065"/>
            <a:ext cx="2138654" cy="4142936"/>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260092" y="2240108"/>
            <a:ext cx="1079624" cy="1079624"/>
          </a:xfrm>
          <a:prstGeom prst="rect">
            <a:avLst/>
          </a:prstGeom>
          <a:solidFill>
            <a:schemeClr val="bg1"/>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934283" y="2591790"/>
            <a:ext cx="1731241" cy="461665"/>
          </a:xfrm>
          <a:prstGeom prst="rect">
            <a:avLst/>
          </a:prstGeom>
          <a:noFill/>
        </p:spPr>
        <p:txBody>
          <a:bodyPr wrap="square" rtlCol="0">
            <a:spAutoFit/>
          </a:bodyPr>
          <a:lstStyle/>
          <a:p>
            <a:pPr algn="ctr"/>
            <a:r>
              <a:rPr lang="id-ID" sz="2400" b="1" dirty="0">
                <a:gradFill>
                  <a:gsLst>
                    <a:gs pos="0">
                      <a:schemeClr val="accent1"/>
                    </a:gs>
                    <a:gs pos="85000">
                      <a:schemeClr val="accent2"/>
                    </a:gs>
                  </a:gsLst>
                  <a:lin ang="5400000" scaled="1"/>
                </a:gradFill>
                <a:ea typeface="Roboto Condensed" panose="02000000000000000000" pitchFamily="2" charset="0"/>
              </a:rPr>
              <a:t>234K</a:t>
            </a:r>
            <a:endParaRPr lang="id-ID" sz="2400" b="1" dirty="0">
              <a:gradFill>
                <a:gsLst>
                  <a:gs pos="0">
                    <a:schemeClr val="accent1"/>
                  </a:gs>
                  <a:gs pos="85000">
                    <a:schemeClr val="accent2"/>
                  </a:gs>
                </a:gsLst>
                <a:lin ang="5400000" scaled="1"/>
              </a:gradFill>
              <a:ea typeface="Roboto Condensed" panose="02000000000000000000" pitchFamily="2" charset="0"/>
            </a:endParaRPr>
          </a:p>
        </p:txBody>
      </p:sp>
      <p:sp>
        <p:nvSpPr>
          <p:cNvPr id="20" name="Rectangle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82669" y="2240108"/>
            <a:ext cx="1079624" cy="1079624"/>
          </a:xfrm>
          <a:prstGeom prst="rect">
            <a:avLst/>
          </a:prstGeom>
          <a:gradFill>
            <a:gsLst>
              <a:gs pos="0">
                <a:schemeClr val="accent1"/>
              </a:gs>
              <a:gs pos="85000">
                <a:schemeClr val="accent2"/>
              </a:gs>
            </a:gsLst>
            <a:lin ang="5400000" scaled="1"/>
          </a:gra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056860" y="2591790"/>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768K</a:t>
            </a:r>
            <a:endParaRPr lang="id-ID" sz="2400" b="1" dirty="0">
              <a:solidFill>
                <a:schemeClr val="bg1"/>
              </a:solidFill>
              <a:ea typeface="Roboto Condensed" panose="02000000000000000000" pitchFamily="2" charset="0"/>
            </a:endParaRPr>
          </a:p>
        </p:txBody>
      </p:sp>
      <p:sp>
        <p:nvSpPr>
          <p:cNvPr id="22" name="Rectangle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856662" y="2240108"/>
            <a:ext cx="1079624" cy="1079624"/>
          </a:xfrm>
          <a:prstGeom prst="rect">
            <a:avLst/>
          </a:prstGeom>
          <a:solidFill>
            <a:schemeClr val="tx1">
              <a:lumMod val="75000"/>
              <a:lumOff val="25000"/>
            </a:schemeClr>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530853" y="2591790"/>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213K</a:t>
            </a:r>
            <a:endParaRPr lang="id-ID" sz="2400" b="1" dirty="0">
              <a:solidFill>
                <a:schemeClr val="bg1"/>
              </a:solidFill>
              <a:ea typeface="Roboto Condensed" panose="02000000000000000000" pitchFamily="2" charset="0"/>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923566" y="4494145"/>
            <a:ext cx="4733778" cy="584775"/>
          </a:xfrm>
          <a:prstGeom prst="rect">
            <a:avLst/>
          </a:prstGeom>
        </p:spPr>
        <p:txBody>
          <a:bodyPr wrap="square">
            <a:spAutoFit/>
          </a:bodyPr>
          <a:lstStyle/>
          <a:p>
            <a:pPr algn="ctr"/>
            <a:r>
              <a:rPr lang="id-ID" sz="3200" b="1" dirty="0">
                <a:solidFill>
                  <a:schemeClr val="bg1"/>
                </a:solidFill>
                <a:ea typeface="Roboto Condensed" panose="02000000000000000000" pitchFamily="2" charset="0"/>
              </a:rPr>
              <a:t>Patience Is The Key</a:t>
            </a:r>
            <a:endParaRPr lang="id-ID" sz="3200" b="1" dirty="0">
              <a:solidFill>
                <a:schemeClr val="bg1"/>
              </a:solidFill>
              <a:ea typeface="Roboto Condensed" panose="02000000000000000000" pitchFamily="2" charset="0"/>
            </a:endParaRPr>
          </a:p>
        </p:txBody>
      </p:sp>
      <p:pic>
        <p:nvPicPr>
          <p:cNvPr id="4" name="图片占位符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6823" r="26823"/>
          <a:stretch>
            <a:fillRect/>
          </a:stretch>
        </p:blipFill>
        <p:spPr/>
      </p:pic>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838" r="26838"/>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349" r="16349"/>
          <a:stretch>
            <a:fillRect/>
          </a:stretch>
        </p:blipFill>
        <p:spPr/>
      </p:pic>
      <p:pic>
        <p:nvPicPr>
          <p:cNvPr id="10" name="图片占位符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7415" r="17415"/>
          <a:stretch>
            <a:fillRect/>
          </a:stretch>
        </p:blipFill>
        <p:spPr/>
      </p:pic>
      <p:pic>
        <p:nvPicPr>
          <p:cNvPr id="8" name="图片占位符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399" r="17399"/>
          <a:stretch>
            <a:fillRect/>
          </a:stretch>
        </p:blipFill>
        <p:spPr/>
      </p:pic>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65765" y="347216"/>
            <a:ext cx="7660471" cy="707886"/>
          </a:xfrm>
          <a:prstGeom prst="rect">
            <a:avLst/>
          </a:prstGeom>
        </p:spPr>
        <p:txBody>
          <a:bodyPr wrap="square">
            <a:spAutoFit/>
          </a:bodyPr>
          <a:lstStyle/>
          <a:p>
            <a:pPr algn="ctr"/>
            <a:r>
              <a:rPr lang="zh-CN" altLang="en-US" sz="40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40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40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94597" y="1890768"/>
            <a:ext cx="2410222" cy="24102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890888" y="1890768"/>
            <a:ext cx="2410222" cy="2410222"/>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87182" y="1890768"/>
            <a:ext cx="2410222" cy="24102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399066" y="3210284"/>
            <a:ext cx="2198703" cy="923330"/>
          </a:xfrm>
          <a:prstGeom prst="rect">
            <a:avLst/>
          </a:prstGeom>
        </p:spPr>
        <p:txBody>
          <a:bodyPr wrap="square">
            <a:spAutoFit/>
          </a:bodyPr>
          <a:lstStyle/>
          <a:p>
            <a:pPr algn="ctr">
              <a:lnSpc>
                <a:spcPct val="150000"/>
              </a:lnSpc>
            </a:pPr>
            <a:r>
              <a:rPr lang="en-US" sz="1200" dirty="0">
                <a:solidFill>
                  <a:schemeClr val="bg1">
                    <a:lumMod val="50000"/>
                  </a:schemeClr>
                </a:solidFill>
                <a:effectLst/>
              </a:rPr>
              <a:t>Lorem Ipsum is simply dummy text for example lorem dummy text for example lorem</a:t>
            </a:r>
            <a:endParaRPr lang="en-US" sz="1200" dirty="0">
              <a:solidFill>
                <a:schemeClr val="bg1">
                  <a:lumMod val="50000"/>
                </a:schemeClr>
              </a:solidFill>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55898" y="2761618"/>
            <a:ext cx="1210588" cy="400110"/>
          </a:xfrm>
          <a:prstGeom prst="rect">
            <a:avLst/>
          </a:prstGeom>
        </p:spPr>
        <p:txBody>
          <a:bodyPr wrap="none">
            <a:spAutoFit/>
          </a:bodyPr>
          <a:lstStyle/>
          <a:p>
            <a:pPr algn="ctr"/>
            <a:r>
              <a:rPr lang="zh-CN" altLang="en-US" sz="2000" dirty="0">
                <a:solidFill>
                  <a:schemeClr val="tx1">
                    <a:lumMod val="75000"/>
                    <a:lumOff val="25000"/>
                  </a:schemeClr>
                </a:solidFill>
              </a:rPr>
              <a:t>产品介绍</a:t>
            </a:r>
            <a:endParaRPr lang="en-US" sz="2000" dirty="0">
              <a:solidFill>
                <a:schemeClr val="tx1">
                  <a:lumMod val="75000"/>
                  <a:lumOff val="25000"/>
                </a:schemeClr>
              </a:solidFill>
            </a:endParaRPr>
          </a:p>
        </p:txBody>
      </p:sp>
      <p:grpSp>
        <p:nvGrpSpPr>
          <p:cNvPr id="43" name="Group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2330236" y="2127980"/>
            <a:ext cx="338943" cy="337543"/>
            <a:chOff x="2565400" y="3743325"/>
            <a:chExt cx="384175" cy="382588"/>
          </a:xfrm>
          <a:solidFill>
            <a:schemeClr val="bg1">
              <a:lumMod val="50000"/>
            </a:schemeClr>
          </a:solidFill>
        </p:grpSpPr>
        <p:sp>
          <p:nvSpPr>
            <p:cNvPr id="44"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5"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6"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47" name="Group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5927229" y="2142243"/>
            <a:ext cx="337543" cy="337542"/>
            <a:chOff x="3098800" y="6161088"/>
            <a:chExt cx="382588" cy="382587"/>
          </a:xfrm>
          <a:solidFill>
            <a:schemeClr val="bg1"/>
          </a:solidFill>
        </p:grpSpPr>
        <p:sp>
          <p:nvSpPr>
            <p:cNvPr id="48" name="Freeform 846"/>
            <p:cNvSpPr>
              <a:spLocks noEditPoints="1"/>
            </p:cNvSpPr>
            <p:nvPr/>
          </p:nvSpPr>
          <p:spPr bwMode="auto">
            <a:xfrm>
              <a:off x="3098800" y="6161088"/>
              <a:ext cx="382588" cy="382587"/>
            </a:xfrm>
            <a:custGeom>
              <a:avLst/>
              <a:gdLst>
                <a:gd name="T0" fmla="*/ 1542 w 3374"/>
                <a:gd name="T1" fmla="*/ 805 h 3374"/>
                <a:gd name="T2" fmla="*/ 1339 w 3374"/>
                <a:gd name="T3" fmla="*/ 863 h 3374"/>
                <a:gd name="T4" fmla="*/ 1159 w 3374"/>
                <a:gd name="T5" fmla="*/ 965 h 3374"/>
                <a:gd name="T6" fmla="*/ 1008 w 3374"/>
                <a:gd name="T7" fmla="*/ 1105 h 3374"/>
                <a:gd name="T8" fmla="*/ 893 w 3374"/>
                <a:gd name="T9" fmla="*/ 1276 h 3374"/>
                <a:gd name="T10" fmla="*/ 819 w 3374"/>
                <a:gd name="T11" fmla="*/ 1472 h 3374"/>
                <a:gd name="T12" fmla="*/ 792 w 3374"/>
                <a:gd name="T13" fmla="*/ 1687 h 3374"/>
                <a:gd name="T14" fmla="*/ 819 w 3374"/>
                <a:gd name="T15" fmla="*/ 1902 h 3374"/>
                <a:gd name="T16" fmla="*/ 893 w 3374"/>
                <a:gd name="T17" fmla="*/ 2098 h 3374"/>
                <a:gd name="T18" fmla="*/ 1008 w 3374"/>
                <a:gd name="T19" fmla="*/ 2269 h 3374"/>
                <a:gd name="T20" fmla="*/ 1159 w 3374"/>
                <a:gd name="T21" fmla="*/ 2409 h 3374"/>
                <a:gd name="T22" fmla="*/ 1339 w 3374"/>
                <a:gd name="T23" fmla="*/ 2511 h 3374"/>
                <a:gd name="T24" fmla="*/ 1542 w 3374"/>
                <a:gd name="T25" fmla="*/ 2569 h 3374"/>
                <a:gd name="T26" fmla="*/ 1761 w 3374"/>
                <a:gd name="T27" fmla="*/ 2579 h 3374"/>
                <a:gd name="T28" fmla="*/ 1969 w 3374"/>
                <a:gd name="T29" fmla="*/ 2536 h 3374"/>
                <a:gd name="T30" fmla="*/ 2157 w 3374"/>
                <a:gd name="T31" fmla="*/ 2448 h 3374"/>
                <a:gd name="T32" fmla="*/ 2319 w 3374"/>
                <a:gd name="T33" fmla="*/ 2319 h 3374"/>
                <a:gd name="T34" fmla="*/ 2448 w 3374"/>
                <a:gd name="T35" fmla="*/ 2157 h 3374"/>
                <a:gd name="T36" fmla="*/ 2536 w 3374"/>
                <a:gd name="T37" fmla="*/ 1969 h 3374"/>
                <a:gd name="T38" fmla="*/ 2579 w 3374"/>
                <a:gd name="T39" fmla="*/ 1761 h 3374"/>
                <a:gd name="T40" fmla="*/ 2569 w 3374"/>
                <a:gd name="T41" fmla="*/ 1542 h 3374"/>
                <a:gd name="T42" fmla="*/ 2511 w 3374"/>
                <a:gd name="T43" fmla="*/ 1339 h 3374"/>
                <a:gd name="T44" fmla="*/ 2409 w 3374"/>
                <a:gd name="T45" fmla="*/ 1159 h 3374"/>
                <a:gd name="T46" fmla="*/ 2269 w 3374"/>
                <a:gd name="T47" fmla="*/ 1008 h 3374"/>
                <a:gd name="T48" fmla="*/ 2098 w 3374"/>
                <a:gd name="T49" fmla="*/ 893 h 3374"/>
                <a:gd name="T50" fmla="*/ 1902 w 3374"/>
                <a:gd name="T51" fmla="*/ 819 h 3374"/>
                <a:gd name="T52" fmla="*/ 1687 w 3374"/>
                <a:gd name="T53" fmla="*/ 792 h 3374"/>
                <a:gd name="T54" fmla="*/ 2032 w 3374"/>
                <a:gd name="T55" fmla="*/ 339 h 3374"/>
                <a:gd name="T56" fmla="*/ 2256 w 3374"/>
                <a:gd name="T57" fmla="*/ 420 h 3374"/>
                <a:gd name="T58" fmla="*/ 2637 w 3374"/>
                <a:gd name="T59" fmla="*/ 252 h 3374"/>
                <a:gd name="T60" fmla="*/ 2917 w 3374"/>
                <a:gd name="T61" fmla="*/ 1048 h 3374"/>
                <a:gd name="T62" fmla="*/ 3009 w 3374"/>
                <a:gd name="T63" fmla="*/ 1267 h 3374"/>
                <a:gd name="T64" fmla="*/ 3374 w 3374"/>
                <a:gd name="T65" fmla="*/ 2030 h 3374"/>
                <a:gd name="T66" fmla="*/ 2982 w 3374"/>
                <a:gd name="T67" fmla="*/ 2181 h 3374"/>
                <a:gd name="T68" fmla="*/ 2879 w 3374"/>
                <a:gd name="T69" fmla="*/ 2393 h 3374"/>
                <a:gd name="T70" fmla="*/ 2395 w 3374"/>
                <a:gd name="T71" fmla="*/ 2878 h 3374"/>
                <a:gd name="T72" fmla="*/ 2183 w 3374"/>
                <a:gd name="T73" fmla="*/ 2982 h 3374"/>
                <a:gd name="T74" fmla="*/ 2031 w 3374"/>
                <a:gd name="T75" fmla="*/ 3374 h 3374"/>
                <a:gd name="T76" fmla="*/ 1268 w 3374"/>
                <a:gd name="T77" fmla="*/ 3007 h 3374"/>
                <a:gd name="T78" fmla="*/ 1049 w 3374"/>
                <a:gd name="T79" fmla="*/ 2915 h 3374"/>
                <a:gd name="T80" fmla="*/ 255 w 3374"/>
                <a:gd name="T81" fmla="*/ 2633 h 3374"/>
                <a:gd name="T82" fmla="*/ 422 w 3374"/>
                <a:gd name="T83" fmla="*/ 2253 h 3374"/>
                <a:gd name="T84" fmla="*/ 343 w 3374"/>
                <a:gd name="T85" fmla="*/ 2027 h 3374"/>
                <a:gd name="T86" fmla="*/ 339 w 3374"/>
                <a:gd name="T87" fmla="*/ 1342 h 3374"/>
                <a:gd name="T88" fmla="*/ 420 w 3374"/>
                <a:gd name="T89" fmla="*/ 1118 h 3374"/>
                <a:gd name="T90" fmla="*/ 252 w 3374"/>
                <a:gd name="T91" fmla="*/ 737 h 3374"/>
                <a:gd name="T92" fmla="*/ 1048 w 3374"/>
                <a:gd name="T93" fmla="*/ 457 h 3374"/>
                <a:gd name="T94" fmla="*/ 1267 w 3374"/>
                <a:gd name="T95" fmla="*/ 365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4" h="3374">
                  <a:moveTo>
                    <a:pt x="1687" y="792"/>
                  </a:moveTo>
                  <a:lnTo>
                    <a:pt x="1613" y="795"/>
                  </a:lnTo>
                  <a:lnTo>
                    <a:pt x="1542" y="805"/>
                  </a:lnTo>
                  <a:lnTo>
                    <a:pt x="1472" y="819"/>
                  </a:lnTo>
                  <a:lnTo>
                    <a:pt x="1405" y="838"/>
                  </a:lnTo>
                  <a:lnTo>
                    <a:pt x="1339" y="863"/>
                  </a:lnTo>
                  <a:lnTo>
                    <a:pt x="1276" y="893"/>
                  </a:lnTo>
                  <a:lnTo>
                    <a:pt x="1217" y="926"/>
                  </a:lnTo>
                  <a:lnTo>
                    <a:pt x="1159" y="965"/>
                  </a:lnTo>
                  <a:lnTo>
                    <a:pt x="1105" y="1008"/>
                  </a:lnTo>
                  <a:lnTo>
                    <a:pt x="1055" y="1055"/>
                  </a:lnTo>
                  <a:lnTo>
                    <a:pt x="1008" y="1105"/>
                  </a:lnTo>
                  <a:lnTo>
                    <a:pt x="965" y="1159"/>
                  </a:lnTo>
                  <a:lnTo>
                    <a:pt x="926" y="1217"/>
                  </a:lnTo>
                  <a:lnTo>
                    <a:pt x="893" y="1276"/>
                  </a:lnTo>
                  <a:lnTo>
                    <a:pt x="863" y="1339"/>
                  </a:lnTo>
                  <a:lnTo>
                    <a:pt x="838" y="1405"/>
                  </a:lnTo>
                  <a:lnTo>
                    <a:pt x="819" y="1472"/>
                  </a:lnTo>
                  <a:lnTo>
                    <a:pt x="805" y="1542"/>
                  </a:lnTo>
                  <a:lnTo>
                    <a:pt x="795" y="1613"/>
                  </a:lnTo>
                  <a:lnTo>
                    <a:pt x="792" y="1687"/>
                  </a:lnTo>
                  <a:lnTo>
                    <a:pt x="795" y="1761"/>
                  </a:lnTo>
                  <a:lnTo>
                    <a:pt x="805" y="1832"/>
                  </a:lnTo>
                  <a:lnTo>
                    <a:pt x="819" y="1902"/>
                  </a:lnTo>
                  <a:lnTo>
                    <a:pt x="838" y="1969"/>
                  </a:lnTo>
                  <a:lnTo>
                    <a:pt x="863" y="2035"/>
                  </a:lnTo>
                  <a:lnTo>
                    <a:pt x="893" y="2098"/>
                  </a:lnTo>
                  <a:lnTo>
                    <a:pt x="926" y="2157"/>
                  </a:lnTo>
                  <a:lnTo>
                    <a:pt x="965" y="2215"/>
                  </a:lnTo>
                  <a:lnTo>
                    <a:pt x="1008" y="2269"/>
                  </a:lnTo>
                  <a:lnTo>
                    <a:pt x="1055" y="2319"/>
                  </a:lnTo>
                  <a:lnTo>
                    <a:pt x="1105" y="2366"/>
                  </a:lnTo>
                  <a:lnTo>
                    <a:pt x="1159" y="2409"/>
                  </a:lnTo>
                  <a:lnTo>
                    <a:pt x="1217" y="2448"/>
                  </a:lnTo>
                  <a:lnTo>
                    <a:pt x="1276" y="2481"/>
                  </a:lnTo>
                  <a:lnTo>
                    <a:pt x="1339" y="2511"/>
                  </a:lnTo>
                  <a:lnTo>
                    <a:pt x="1405" y="2536"/>
                  </a:lnTo>
                  <a:lnTo>
                    <a:pt x="1472" y="2555"/>
                  </a:lnTo>
                  <a:lnTo>
                    <a:pt x="1542" y="2569"/>
                  </a:lnTo>
                  <a:lnTo>
                    <a:pt x="1613" y="2579"/>
                  </a:lnTo>
                  <a:lnTo>
                    <a:pt x="1687" y="2582"/>
                  </a:lnTo>
                  <a:lnTo>
                    <a:pt x="1761" y="2579"/>
                  </a:lnTo>
                  <a:lnTo>
                    <a:pt x="1832" y="2569"/>
                  </a:lnTo>
                  <a:lnTo>
                    <a:pt x="1902" y="2555"/>
                  </a:lnTo>
                  <a:lnTo>
                    <a:pt x="1969" y="2536"/>
                  </a:lnTo>
                  <a:lnTo>
                    <a:pt x="2035" y="2511"/>
                  </a:lnTo>
                  <a:lnTo>
                    <a:pt x="2098" y="2481"/>
                  </a:lnTo>
                  <a:lnTo>
                    <a:pt x="2157" y="2448"/>
                  </a:lnTo>
                  <a:lnTo>
                    <a:pt x="2215" y="2409"/>
                  </a:lnTo>
                  <a:lnTo>
                    <a:pt x="2269" y="2366"/>
                  </a:lnTo>
                  <a:lnTo>
                    <a:pt x="2319" y="2319"/>
                  </a:lnTo>
                  <a:lnTo>
                    <a:pt x="2366" y="2269"/>
                  </a:lnTo>
                  <a:lnTo>
                    <a:pt x="2409" y="2215"/>
                  </a:lnTo>
                  <a:lnTo>
                    <a:pt x="2448" y="2157"/>
                  </a:lnTo>
                  <a:lnTo>
                    <a:pt x="2481" y="2098"/>
                  </a:lnTo>
                  <a:lnTo>
                    <a:pt x="2511" y="2035"/>
                  </a:lnTo>
                  <a:lnTo>
                    <a:pt x="2536" y="1969"/>
                  </a:lnTo>
                  <a:lnTo>
                    <a:pt x="2555" y="1902"/>
                  </a:lnTo>
                  <a:lnTo>
                    <a:pt x="2569" y="1832"/>
                  </a:lnTo>
                  <a:lnTo>
                    <a:pt x="2579" y="1761"/>
                  </a:lnTo>
                  <a:lnTo>
                    <a:pt x="2582" y="1687"/>
                  </a:lnTo>
                  <a:lnTo>
                    <a:pt x="2579" y="1613"/>
                  </a:lnTo>
                  <a:lnTo>
                    <a:pt x="2569" y="1542"/>
                  </a:lnTo>
                  <a:lnTo>
                    <a:pt x="2555" y="1472"/>
                  </a:lnTo>
                  <a:lnTo>
                    <a:pt x="2536" y="1405"/>
                  </a:lnTo>
                  <a:lnTo>
                    <a:pt x="2511" y="1339"/>
                  </a:lnTo>
                  <a:lnTo>
                    <a:pt x="2481" y="1276"/>
                  </a:lnTo>
                  <a:lnTo>
                    <a:pt x="2448" y="1217"/>
                  </a:lnTo>
                  <a:lnTo>
                    <a:pt x="2409" y="1159"/>
                  </a:lnTo>
                  <a:lnTo>
                    <a:pt x="2366" y="1105"/>
                  </a:lnTo>
                  <a:lnTo>
                    <a:pt x="2319" y="1055"/>
                  </a:lnTo>
                  <a:lnTo>
                    <a:pt x="2269" y="1008"/>
                  </a:lnTo>
                  <a:lnTo>
                    <a:pt x="2215" y="965"/>
                  </a:lnTo>
                  <a:lnTo>
                    <a:pt x="2157" y="926"/>
                  </a:lnTo>
                  <a:lnTo>
                    <a:pt x="2098" y="893"/>
                  </a:lnTo>
                  <a:lnTo>
                    <a:pt x="2035" y="863"/>
                  </a:lnTo>
                  <a:lnTo>
                    <a:pt x="1969" y="838"/>
                  </a:lnTo>
                  <a:lnTo>
                    <a:pt x="1902" y="819"/>
                  </a:lnTo>
                  <a:lnTo>
                    <a:pt x="1832" y="805"/>
                  </a:lnTo>
                  <a:lnTo>
                    <a:pt x="1761" y="795"/>
                  </a:lnTo>
                  <a:lnTo>
                    <a:pt x="1687" y="792"/>
                  </a:lnTo>
                  <a:close/>
                  <a:moveTo>
                    <a:pt x="1344" y="0"/>
                  </a:moveTo>
                  <a:lnTo>
                    <a:pt x="2032" y="0"/>
                  </a:lnTo>
                  <a:lnTo>
                    <a:pt x="2032" y="339"/>
                  </a:lnTo>
                  <a:lnTo>
                    <a:pt x="2108" y="362"/>
                  </a:lnTo>
                  <a:lnTo>
                    <a:pt x="2184" y="390"/>
                  </a:lnTo>
                  <a:lnTo>
                    <a:pt x="2256" y="420"/>
                  </a:lnTo>
                  <a:lnTo>
                    <a:pt x="2328" y="454"/>
                  </a:lnTo>
                  <a:lnTo>
                    <a:pt x="2397" y="493"/>
                  </a:lnTo>
                  <a:lnTo>
                    <a:pt x="2637" y="252"/>
                  </a:lnTo>
                  <a:lnTo>
                    <a:pt x="3119" y="739"/>
                  </a:lnTo>
                  <a:lnTo>
                    <a:pt x="2878" y="979"/>
                  </a:lnTo>
                  <a:lnTo>
                    <a:pt x="2917" y="1048"/>
                  </a:lnTo>
                  <a:lnTo>
                    <a:pt x="2952" y="1119"/>
                  </a:lnTo>
                  <a:lnTo>
                    <a:pt x="2982" y="1191"/>
                  </a:lnTo>
                  <a:lnTo>
                    <a:pt x="3009" y="1267"/>
                  </a:lnTo>
                  <a:lnTo>
                    <a:pt x="3031" y="1344"/>
                  </a:lnTo>
                  <a:lnTo>
                    <a:pt x="3374" y="1344"/>
                  </a:lnTo>
                  <a:lnTo>
                    <a:pt x="3374" y="2030"/>
                  </a:lnTo>
                  <a:lnTo>
                    <a:pt x="3033" y="2030"/>
                  </a:lnTo>
                  <a:lnTo>
                    <a:pt x="3009" y="2106"/>
                  </a:lnTo>
                  <a:lnTo>
                    <a:pt x="2982" y="2181"/>
                  </a:lnTo>
                  <a:lnTo>
                    <a:pt x="2952" y="2253"/>
                  </a:lnTo>
                  <a:lnTo>
                    <a:pt x="2918" y="2325"/>
                  </a:lnTo>
                  <a:lnTo>
                    <a:pt x="2879" y="2393"/>
                  </a:lnTo>
                  <a:lnTo>
                    <a:pt x="3120" y="2635"/>
                  </a:lnTo>
                  <a:lnTo>
                    <a:pt x="2636" y="3119"/>
                  </a:lnTo>
                  <a:lnTo>
                    <a:pt x="2395" y="2878"/>
                  </a:lnTo>
                  <a:lnTo>
                    <a:pt x="2326" y="2917"/>
                  </a:lnTo>
                  <a:lnTo>
                    <a:pt x="2256" y="2952"/>
                  </a:lnTo>
                  <a:lnTo>
                    <a:pt x="2183" y="2982"/>
                  </a:lnTo>
                  <a:lnTo>
                    <a:pt x="2108" y="3009"/>
                  </a:lnTo>
                  <a:lnTo>
                    <a:pt x="2031" y="3031"/>
                  </a:lnTo>
                  <a:lnTo>
                    <a:pt x="2031" y="3374"/>
                  </a:lnTo>
                  <a:lnTo>
                    <a:pt x="1344" y="3374"/>
                  </a:lnTo>
                  <a:lnTo>
                    <a:pt x="1344" y="3029"/>
                  </a:lnTo>
                  <a:lnTo>
                    <a:pt x="1268" y="3007"/>
                  </a:lnTo>
                  <a:lnTo>
                    <a:pt x="1193" y="2980"/>
                  </a:lnTo>
                  <a:lnTo>
                    <a:pt x="1121" y="2950"/>
                  </a:lnTo>
                  <a:lnTo>
                    <a:pt x="1049" y="2915"/>
                  </a:lnTo>
                  <a:lnTo>
                    <a:pt x="981" y="2877"/>
                  </a:lnTo>
                  <a:lnTo>
                    <a:pt x="739" y="3117"/>
                  </a:lnTo>
                  <a:lnTo>
                    <a:pt x="255" y="2633"/>
                  </a:lnTo>
                  <a:lnTo>
                    <a:pt x="496" y="2392"/>
                  </a:lnTo>
                  <a:lnTo>
                    <a:pt x="457" y="2324"/>
                  </a:lnTo>
                  <a:lnTo>
                    <a:pt x="422" y="2253"/>
                  </a:lnTo>
                  <a:lnTo>
                    <a:pt x="392" y="2181"/>
                  </a:lnTo>
                  <a:lnTo>
                    <a:pt x="365" y="2105"/>
                  </a:lnTo>
                  <a:lnTo>
                    <a:pt x="343" y="2027"/>
                  </a:lnTo>
                  <a:lnTo>
                    <a:pt x="0" y="2027"/>
                  </a:lnTo>
                  <a:lnTo>
                    <a:pt x="0" y="1342"/>
                  </a:lnTo>
                  <a:lnTo>
                    <a:pt x="339" y="1342"/>
                  </a:lnTo>
                  <a:lnTo>
                    <a:pt x="362" y="1266"/>
                  </a:lnTo>
                  <a:lnTo>
                    <a:pt x="390" y="1190"/>
                  </a:lnTo>
                  <a:lnTo>
                    <a:pt x="420" y="1118"/>
                  </a:lnTo>
                  <a:lnTo>
                    <a:pt x="454" y="1046"/>
                  </a:lnTo>
                  <a:lnTo>
                    <a:pt x="493" y="977"/>
                  </a:lnTo>
                  <a:lnTo>
                    <a:pt x="252" y="737"/>
                  </a:lnTo>
                  <a:lnTo>
                    <a:pt x="739" y="255"/>
                  </a:lnTo>
                  <a:lnTo>
                    <a:pt x="979" y="496"/>
                  </a:lnTo>
                  <a:lnTo>
                    <a:pt x="1048" y="457"/>
                  </a:lnTo>
                  <a:lnTo>
                    <a:pt x="1119" y="422"/>
                  </a:lnTo>
                  <a:lnTo>
                    <a:pt x="1191" y="392"/>
                  </a:lnTo>
                  <a:lnTo>
                    <a:pt x="1267" y="365"/>
                  </a:lnTo>
                  <a:lnTo>
                    <a:pt x="1344" y="343"/>
                  </a:lnTo>
                  <a:lnTo>
                    <a:pt x="134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9" name="Freeform 847"/>
            <p:cNvSpPr/>
            <p:nvPr/>
          </p:nvSpPr>
          <p:spPr bwMode="auto">
            <a:xfrm>
              <a:off x="3251200" y="6269038"/>
              <a:ext cx="77788" cy="166687"/>
            </a:xfrm>
            <a:custGeom>
              <a:avLst/>
              <a:gdLst>
                <a:gd name="T0" fmla="*/ 382 w 679"/>
                <a:gd name="T1" fmla="*/ 10 h 1466"/>
                <a:gd name="T2" fmla="*/ 427 w 679"/>
                <a:gd name="T3" fmla="*/ 55 h 1466"/>
                <a:gd name="T4" fmla="*/ 437 w 679"/>
                <a:gd name="T5" fmla="*/ 165 h 1466"/>
                <a:gd name="T6" fmla="*/ 532 w 679"/>
                <a:gd name="T7" fmla="*/ 212 h 1466"/>
                <a:gd name="T8" fmla="*/ 601 w 679"/>
                <a:gd name="T9" fmla="*/ 276 h 1466"/>
                <a:gd name="T10" fmla="*/ 613 w 679"/>
                <a:gd name="T11" fmla="*/ 338 h 1466"/>
                <a:gd name="T12" fmla="*/ 582 w 679"/>
                <a:gd name="T13" fmla="*/ 396 h 1466"/>
                <a:gd name="T14" fmla="*/ 524 w 679"/>
                <a:gd name="T15" fmla="*/ 421 h 1466"/>
                <a:gd name="T16" fmla="*/ 462 w 679"/>
                <a:gd name="T17" fmla="*/ 406 h 1466"/>
                <a:gd name="T18" fmla="*/ 408 w 679"/>
                <a:gd name="T19" fmla="*/ 363 h 1466"/>
                <a:gd name="T20" fmla="*/ 339 w 679"/>
                <a:gd name="T21" fmla="*/ 346 h 1466"/>
                <a:gd name="T22" fmla="*/ 258 w 679"/>
                <a:gd name="T23" fmla="*/ 370 h 1466"/>
                <a:gd name="T24" fmla="*/ 205 w 679"/>
                <a:gd name="T25" fmla="*/ 433 h 1466"/>
                <a:gd name="T26" fmla="*/ 197 w 679"/>
                <a:gd name="T27" fmla="*/ 519 h 1466"/>
                <a:gd name="T28" fmla="*/ 236 w 679"/>
                <a:gd name="T29" fmla="*/ 593 h 1466"/>
                <a:gd name="T30" fmla="*/ 309 w 679"/>
                <a:gd name="T31" fmla="*/ 633 h 1466"/>
                <a:gd name="T32" fmla="*/ 429 w 679"/>
                <a:gd name="T33" fmla="*/ 648 h 1466"/>
                <a:gd name="T34" fmla="*/ 547 w 679"/>
                <a:gd name="T35" fmla="*/ 707 h 1466"/>
                <a:gd name="T36" fmla="*/ 632 w 679"/>
                <a:gd name="T37" fmla="*/ 805 h 1466"/>
                <a:gd name="T38" fmla="*/ 676 w 679"/>
                <a:gd name="T39" fmla="*/ 930 h 1466"/>
                <a:gd name="T40" fmla="*/ 667 w 679"/>
                <a:gd name="T41" fmla="*/ 1065 h 1466"/>
                <a:gd name="T42" fmla="*/ 610 w 679"/>
                <a:gd name="T43" fmla="*/ 1181 h 1466"/>
                <a:gd name="T44" fmla="*/ 515 w 679"/>
                <a:gd name="T45" fmla="*/ 1267 h 1466"/>
                <a:gd name="T46" fmla="*/ 436 w 679"/>
                <a:gd name="T47" fmla="*/ 1369 h 1466"/>
                <a:gd name="T48" fmla="*/ 415 w 679"/>
                <a:gd name="T49" fmla="*/ 1430 h 1466"/>
                <a:gd name="T50" fmla="*/ 361 w 679"/>
                <a:gd name="T51" fmla="*/ 1464 h 1466"/>
                <a:gd name="T52" fmla="*/ 296 w 679"/>
                <a:gd name="T53" fmla="*/ 1457 h 1466"/>
                <a:gd name="T54" fmla="*/ 252 w 679"/>
                <a:gd name="T55" fmla="*/ 1412 h 1466"/>
                <a:gd name="T56" fmla="*/ 242 w 679"/>
                <a:gd name="T57" fmla="*/ 1301 h 1466"/>
                <a:gd name="T58" fmla="*/ 146 w 679"/>
                <a:gd name="T59" fmla="*/ 1255 h 1466"/>
                <a:gd name="T60" fmla="*/ 78 w 679"/>
                <a:gd name="T61" fmla="*/ 1191 h 1466"/>
                <a:gd name="T62" fmla="*/ 66 w 679"/>
                <a:gd name="T63" fmla="*/ 1129 h 1466"/>
                <a:gd name="T64" fmla="*/ 96 w 679"/>
                <a:gd name="T65" fmla="*/ 1071 h 1466"/>
                <a:gd name="T66" fmla="*/ 155 w 679"/>
                <a:gd name="T67" fmla="*/ 1045 h 1466"/>
                <a:gd name="T68" fmla="*/ 216 w 679"/>
                <a:gd name="T69" fmla="*/ 1061 h 1466"/>
                <a:gd name="T70" fmla="*/ 272 w 679"/>
                <a:gd name="T71" fmla="*/ 1104 h 1466"/>
                <a:gd name="T72" fmla="*/ 340 w 679"/>
                <a:gd name="T73" fmla="*/ 1122 h 1466"/>
                <a:gd name="T74" fmla="*/ 421 w 679"/>
                <a:gd name="T75" fmla="*/ 1096 h 1466"/>
                <a:gd name="T76" fmla="*/ 474 w 679"/>
                <a:gd name="T77" fmla="*/ 1033 h 1466"/>
                <a:gd name="T78" fmla="*/ 482 w 679"/>
                <a:gd name="T79" fmla="*/ 947 h 1466"/>
                <a:gd name="T80" fmla="*/ 442 w 679"/>
                <a:gd name="T81" fmla="*/ 873 h 1466"/>
                <a:gd name="T82" fmla="*/ 369 w 679"/>
                <a:gd name="T83" fmla="*/ 834 h 1466"/>
                <a:gd name="T84" fmla="*/ 249 w 679"/>
                <a:gd name="T85" fmla="*/ 819 h 1466"/>
                <a:gd name="T86" fmla="*/ 132 w 679"/>
                <a:gd name="T87" fmla="*/ 760 h 1466"/>
                <a:gd name="T88" fmla="*/ 47 w 679"/>
                <a:gd name="T89" fmla="*/ 662 h 1466"/>
                <a:gd name="T90" fmla="*/ 3 w 679"/>
                <a:gd name="T91" fmla="*/ 537 h 1466"/>
                <a:gd name="T92" fmla="*/ 12 w 679"/>
                <a:gd name="T93" fmla="*/ 402 h 1466"/>
                <a:gd name="T94" fmla="*/ 68 w 679"/>
                <a:gd name="T95" fmla="*/ 286 h 1466"/>
                <a:gd name="T96" fmla="*/ 163 w 679"/>
                <a:gd name="T97" fmla="*/ 200 h 1466"/>
                <a:gd name="T98" fmla="*/ 243 w 679"/>
                <a:gd name="T99" fmla="*/ 97 h 1466"/>
                <a:gd name="T100" fmla="*/ 264 w 679"/>
                <a:gd name="T101" fmla="*/ 37 h 1466"/>
                <a:gd name="T102" fmla="*/ 318 w 67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9" h="1466">
                  <a:moveTo>
                    <a:pt x="340" y="0"/>
                  </a:moveTo>
                  <a:lnTo>
                    <a:pt x="361" y="3"/>
                  </a:lnTo>
                  <a:lnTo>
                    <a:pt x="382" y="10"/>
                  </a:lnTo>
                  <a:lnTo>
                    <a:pt x="400" y="21"/>
                  </a:lnTo>
                  <a:lnTo>
                    <a:pt x="416" y="37"/>
                  </a:lnTo>
                  <a:lnTo>
                    <a:pt x="427" y="55"/>
                  </a:lnTo>
                  <a:lnTo>
                    <a:pt x="434" y="76"/>
                  </a:lnTo>
                  <a:lnTo>
                    <a:pt x="437" y="97"/>
                  </a:lnTo>
                  <a:lnTo>
                    <a:pt x="437" y="165"/>
                  </a:lnTo>
                  <a:lnTo>
                    <a:pt x="470" y="177"/>
                  </a:lnTo>
                  <a:lnTo>
                    <a:pt x="503" y="192"/>
                  </a:lnTo>
                  <a:lnTo>
                    <a:pt x="532" y="212"/>
                  </a:lnTo>
                  <a:lnTo>
                    <a:pt x="561" y="233"/>
                  </a:lnTo>
                  <a:lnTo>
                    <a:pt x="586" y="258"/>
                  </a:lnTo>
                  <a:lnTo>
                    <a:pt x="601" y="276"/>
                  </a:lnTo>
                  <a:lnTo>
                    <a:pt x="609" y="296"/>
                  </a:lnTo>
                  <a:lnTo>
                    <a:pt x="613" y="317"/>
                  </a:lnTo>
                  <a:lnTo>
                    <a:pt x="613" y="338"/>
                  </a:lnTo>
                  <a:lnTo>
                    <a:pt x="607" y="359"/>
                  </a:lnTo>
                  <a:lnTo>
                    <a:pt x="598" y="378"/>
                  </a:lnTo>
                  <a:lnTo>
                    <a:pt x="582" y="396"/>
                  </a:lnTo>
                  <a:lnTo>
                    <a:pt x="565" y="409"/>
                  </a:lnTo>
                  <a:lnTo>
                    <a:pt x="545" y="418"/>
                  </a:lnTo>
                  <a:lnTo>
                    <a:pt x="524" y="421"/>
                  </a:lnTo>
                  <a:lnTo>
                    <a:pt x="503" y="421"/>
                  </a:lnTo>
                  <a:lnTo>
                    <a:pt x="481" y="416"/>
                  </a:lnTo>
                  <a:lnTo>
                    <a:pt x="462" y="406"/>
                  </a:lnTo>
                  <a:lnTo>
                    <a:pt x="445" y="392"/>
                  </a:lnTo>
                  <a:lnTo>
                    <a:pt x="427" y="375"/>
                  </a:lnTo>
                  <a:lnTo>
                    <a:pt x="408" y="363"/>
                  </a:lnTo>
                  <a:lnTo>
                    <a:pt x="386" y="353"/>
                  </a:lnTo>
                  <a:lnTo>
                    <a:pt x="363" y="348"/>
                  </a:lnTo>
                  <a:lnTo>
                    <a:pt x="339" y="346"/>
                  </a:lnTo>
                  <a:lnTo>
                    <a:pt x="309" y="349"/>
                  </a:lnTo>
                  <a:lnTo>
                    <a:pt x="283" y="357"/>
                  </a:lnTo>
                  <a:lnTo>
                    <a:pt x="258" y="370"/>
                  </a:lnTo>
                  <a:lnTo>
                    <a:pt x="237" y="387"/>
                  </a:lnTo>
                  <a:lnTo>
                    <a:pt x="218" y="409"/>
                  </a:lnTo>
                  <a:lnTo>
                    <a:pt x="205" y="433"/>
                  </a:lnTo>
                  <a:lnTo>
                    <a:pt x="197" y="461"/>
                  </a:lnTo>
                  <a:lnTo>
                    <a:pt x="194" y="491"/>
                  </a:lnTo>
                  <a:lnTo>
                    <a:pt x="197" y="519"/>
                  </a:lnTo>
                  <a:lnTo>
                    <a:pt x="205" y="547"/>
                  </a:lnTo>
                  <a:lnTo>
                    <a:pt x="218" y="571"/>
                  </a:lnTo>
                  <a:lnTo>
                    <a:pt x="236" y="593"/>
                  </a:lnTo>
                  <a:lnTo>
                    <a:pt x="257" y="611"/>
                  </a:lnTo>
                  <a:lnTo>
                    <a:pt x="283" y="625"/>
                  </a:lnTo>
                  <a:lnTo>
                    <a:pt x="309" y="633"/>
                  </a:lnTo>
                  <a:lnTo>
                    <a:pt x="339" y="636"/>
                  </a:lnTo>
                  <a:lnTo>
                    <a:pt x="385" y="639"/>
                  </a:lnTo>
                  <a:lnTo>
                    <a:pt x="429" y="648"/>
                  </a:lnTo>
                  <a:lnTo>
                    <a:pt x="471" y="662"/>
                  </a:lnTo>
                  <a:lnTo>
                    <a:pt x="511" y="683"/>
                  </a:lnTo>
                  <a:lnTo>
                    <a:pt x="547" y="707"/>
                  </a:lnTo>
                  <a:lnTo>
                    <a:pt x="579" y="736"/>
                  </a:lnTo>
                  <a:lnTo>
                    <a:pt x="608" y="769"/>
                  </a:lnTo>
                  <a:lnTo>
                    <a:pt x="632" y="805"/>
                  </a:lnTo>
                  <a:lnTo>
                    <a:pt x="652" y="843"/>
                  </a:lnTo>
                  <a:lnTo>
                    <a:pt x="667" y="885"/>
                  </a:lnTo>
                  <a:lnTo>
                    <a:pt x="676" y="930"/>
                  </a:lnTo>
                  <a:lnTo>
                    <a:pt x="679" y="976"/>
                  </a:lnTo>
                  <a:lnTo>
                    <a:pt x="676" y="1021"/>
                  </a:lnTo>
                  <a:lnTo>
                    <a:pt x="667" y="1065"/>
                  </a:lnTo>
                  <a:lnTo>
                    <a:pt x="653" y="1106"/>
                  </a:lnTo>
                  <a:lnTo>
                    <a:pt x="634" y="1145"/>
                  </a:lnTo>
                  <a:lnTo>
                    <a:pt x="610" y="1181"/>
                  </a:lnTo>
                  <a:lnTo>
                    <a:pt x="582" y="1214"/>
                  </a:lnTo>
                  <a:lnTo>
                    <a:pt x="551" y="1242"/>
                  </a:lnTo>
                  <a:lnTo>
                    <a:pt x="515" y="1267"/>
                  </a:lnTo>
                  <a:lnTo>
                    <a:pt x="477" y="1286"/>
                  </a:lnTo>
                  <a:lnTo>
                    <a:pt x="436" y="1301"/>
                  </a:lnTo>
                  <a:lnTo>
                    <a:pt x="436" y="1369"/>
                  </a:lnTo>
                  <a:lnTo>
                    <a:pt x="433" y="1391"/>
                  </a:lnTo>
                  <a:lnTo>
                    <a:pt x="426" y="1412"/>
                  </a:lnTo>
                  <a:lnTo>
                    <a:pt x="415" y="1430"/>
                  </a:lnTo>
                  <a:lnTo>
                    <a:pt x="399" y="1445"/>
                  </a:lnTo>
                  <a:lnTo>
                    <a:pt x="382" y="1457"/>
                  </a:lnTo>
                  <a:lnTo>
                    <a:pt x="361" y="1464"/>
                  </a:lnTo>
                  <a:lnTo>
                    <a:pt x="339" y="1466"/>
                  </a:lnTo>
                  <a:lnTo>
                    <a:pt x="317" y="1464"/>
                  </a:lnTo>
                  <a:lnTo>
                    <a:pt x="296" y="1457"/>
                  </a:lnTo>
                  <a:lnTo>
                    <a:pt x="279" y="1445"/>
                  </a:lnTo>
                  <a:lnTo>
                    <a:pt x="263" y="1430"/>
                  </a:lnTo>
                  <a:lnTo>
                    <a:pt x="252" y="1412"/>
                  </a:lnTo>
                  <a:lnTo>
                    <a:pt x="245" y="1391"/>
                  </a:lnTo>
                  <a:lnTo>
                    <a:pt x="242" y="1369"/>
                  </a:lnTo>
                  <a:lnTo>
                    <a:pt x="242" y="1301"/>
                  </a:lnTo>
                  <a:lnTo>
                    <a:pt x="208" y="1289"/>
                  </a:lnTo>
                  <a:lnTo>
                    <a:pt x="176" y="1274"/>
                  </a:lnTo>
                  <a:lnTo>
                    <a:pt x="146" y="1255"/>
                  </a:lnTo>
                  <a:lnTo>
                    <a:pt x="118" y="1234"/>
                  </a:lnTo>
                  <a:lnTo>
                    <a:pt x="92" y="1208"/>
                  </a:lnTo>
                  <a:lnTo>
                    <a:pt x="78" y="1191"/>
                  </a:lnTo>
                  <a:lnTo>
                    <a:pt x="69" y="1171"/>
                  </a:lnTo>
                  <a:lnTo>
                    <a:pt x="65" y="1149"/>
                  </a:lnTo>
                  <a:lnTo>
                    <a:pt x="66" y="1129"/>
                  </a:lnTo>
                  <a:lnTo>
                    <a:pt x="71" y="1107"/>
                  </a:lnTo>
                  <a:lnTo>
                    <a:pt x="81" y="1088"/>
                  </a:lnTo>
                  <a:lnTo>
                    <a:pt x="96" y="1071"/>
                  </a:lnTo>
                  <a:lnTo>
                    <a:pt x="114" y="1058"/>
                  </a:lnTo>
                  <a:lnTo>
                    <a:pt x="135" y="1049"/>
                  </a:lnTo>
                  <a:lnTo>
                    <a:pt x="155" y="1045"/>
                  </a:lnTo>
                  <a:lnTo>
                    <a:pt x="176" y="1046"/>
                  </a:lnTo>
                  <a:lnTo>
                    <a:pt x="197" y="1051"/>
                  </a:lnTo>
                  <a:lnTo>
                    <a:pt x="216" y="1061"/>
                  </a:lnTo>
                  <a:lnTo>
                    <a:pt x="234" y="1076"/>
                  </a:lnTo>
                  <a:lnTo>
                    <a:pt x="251" y="1092"/>
                  </a:lnTo>
                  <a:lnTo>
                    <a:pt x="272" y="1104"/>
                  </a:lnTo>
                  <a:lnTo>
                    <a:pt x="293" y="1113"/>
                  </a:lnTo>
                  <a:lnTo>
                    <a:pt x="315" y="1119"/>
                  </a:lnTo>
                  <a:lnTo>
                    <a:pt x="340" y="1122"/>
                  </a:lnTo>
                  <a:lnTo>
                    <a:pt x="369" y="1118"/>
                  </a:lnTo>
                  <a:lnTo>
                    <a:pt x="396" y="1110"/>
                  </a:lnTo>
                  <a:lnTo>
                    <a:pt x="421" y="1096"/>
                  </a:lnTo>
                  <a:lnTo>
                    <a:pt x="442" y="1079"/>
                  </a:lnTo>
                  <a:lnTo>
                    <a:pt x="460" y="1057"/>
                  </a:lnTo>
                  <a:lnTo>
                    <a:pt x="474" y="1033"/>
                  </a:lnTo>
                  <a:lnTo>
                    <a:pt x="482" y="1005"/>
                  </a:lnTo>
                  <a:lnTo>
                    <a:pt x="485" y="976"/>
                  </a:lnTo>
                  <a:lnTo>
                    <a:pt x="482" y="947"/>
                  </a:lnTo>
                  <a:lnTo>
                    <a:pt x="474" y="920"/>
                  </a:lnTo>
                  <a:lnTo>
                    <a:pt x="461" y="895"/>
                  </a:lnTo>
                  <a:lnTo>
                    <a:pt x="442" y="873"/>
                  </a:lnTo>
                  <a:lnTo>
                    <a:pt x="421" y="856"/>
                  </a:lnTo>
                  <a:lnTo>
                    <a:pt x="396" y="842"/>
                  </a:lnTo>
                  <a:lnTo>
                    <a:pt x="369" y="834"/>
                  </a:lnTo>
                  <a:lnTo>
                    <a:pt x="340" y="831"/>
                  </a:lnTo>
                  <a:lnTo>
                    <a:pt x="294" y="828"/>
                  </a:lnTo>
                  <a:lnTo>
                    <a:pt x="249" y="819"/>
                  </a:lnTo>
                  <a:lnTo>
                    <a:pt x="207" y="804"/>
                  </a:lnTo>
                  <a:lnTo>
                    <a:pt x="168" y="784"/>
                  </a:lnTo>
                  <a:lnTo>
                    <a:pt x="132" y="760"/>
                  </a:lnTo>
                  <a:lnTo>
                    <a:pt x="100" y="731"/>
                  </a:lnTo>
                  <a:lnTo>
                    <a:pt x="70" y="698"/>
                  </a:lnTo>
                  <a:lnTo>
                    <a:pt x="47" y="662"/>
                  </a:lnTo>
                  <a:lnTo>
                    <a:pt x="26" y="623"/>
                  </a:lnTo>
                  <a:lnTo>
                    <a:pt x="12" y="581"/>
                  </a:lnTo>
                  <a:lnTo>
                    <a:pt x="3" y="537"/>
                  </a:lnTo>
                  <a:lnTo>
                    <a:pt x="0" y="491"/>
                  </a:lnTo>
                  <a:lnTo>
                    <a:pt x="3" y="446"/>
                  </a:lnTo>
                  <a:lnTo>
                    <a:pt x="12" y="402"/>
                  </a:lnTo>
                  <a:lnTo>
                    <a:pt x="25" y="361"/>
                  </a:lnTo>
                  <a:lnTo>
                    <a:pt x="45" y="322"/>
                  </a:lnTo>
                  <a:lnTo>
                    <a:pt x="68" y="286"/>
                  </a:lnTo>
                  <a:lnTo>
                    <a:pt x="97" y="253"/>
                  </a:lnTo>
                  <a:lnTo>
                    <a:pt x="128" y="225"/>
                  </a:lnTo>
                  <a:lnTo>
                    <a:pt x="163" y="200"/>
                  </a:lnTo>
                  <a:lnTo>
                    <a:pt x="202" y="180"/>
                  </a:lnTo>
                  <a:lnTo>
                    <a:pt x="243" y="165"/>
                  </a:lnTo>
                  <a:lnTo>
                    <a:pt x="243" y="97"/>
                  </a:lnTo>
                  <a:lnTo>
                    <a:pt x="245" y="76"/>
                  </a:lnTo>
                  <a:lnTo>
                    <a:pt x="252" y="55"/>
                  </a:lnTo>
                  <a:lnTo>
                    <a:pt x="264" y="37"/>
                  </a:lnTo>
                  <a:lnTo>
                    <a:pt x="279" y="21"/>
                  </a:lnTo>
                  <a:lnTo>
                    <a:pt x="297" y="10"/>
                  </a:lnTo>
                  <a:lnTo>
                    <a:pt x="318" y="3"/>
                  </a:lnTo>
                  <a:lnTo>
                    <a:pt x="340"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50"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42054" y="2171083"/>
            <a:ext cx="300478" cy="279862"/>
            <a:chOff x="3376" y="1259"/>
            <a:chExt cx="1545" cy="1439"/>
          </a:xfrm>
          <a:solidFill>
            <a:schemeClr val="bg1">
              <a:lumMod val="50000"/>
            </a:schemeClr>
          </a:solidFill>
        </p:grpSpPr>
        <p:sp>
          <p:nvSpPr>
            <p:cNvPr id="51"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2"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995360" y="3210284"/>
            <a:ext cx="2198703" cy="923330"/>
          </a:xfrm>
          <a:prstGeom prst="rect">
            <a:avLst/>
          </a:prstGeom>
        </p:spPr>
        <p:txBody>
          <a:bodyPr wrap="square">
            <a:spAutoFit/>
          </a:bodyPr>
          <a:lstStyle/>
          <a:p>
            <a:pPr algn="ctr">
              <a:lnSpc>
                <a:spcPct val="150000"/>
              </a:lnSpc>
            </a:pPr>
            <a:r>
              <a:rPr lang="en-US" sz="1200" dirty="0">
                <a:solidFill>
                  <a:schemeClr val="bg1"/>
                </a:solidFill>
                <a:effectLst/>
              </a:rPr>
              <a:t>Lorem Ipsum is simply dummy text for example lorem dummy text for example lorem</a:t>
            </a:r>
            <a:endParaRPr lang="en-US" sz="1200" dirty="0">
              <a:solidFill>
                <a:schemeClr val="bg1"/>
              </a:solidFill>
            </a:endParaRPr>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90706" y="2761618"/>
            <a:ext cx="1210588" cy="400110"/>
          </a:xfrm>
          <a:prstGeom prst="rect">
            <a:avLst/>
          </a:prstGeom>
        </p:spPr>
        <p:txBody>
          <a:bodyPr wrap="none">
            <a:spAutoFit/>
          </a:bodyPr>
          <a:lstStyle/>
          <a:p>
            <a:pPr algn="ctr"/>
            <a:r>
              <a:rPr lang="zh-CN" altLang="en-US" sz="2000" dirty="0">
                <a:solidFill>
                  <a:schemeClr val="bg1"/>
                </a:solidFill>
              </a:rPr>
              <a:t>产品介绍</a:t>
            </a:r>
            <a:endParaRPr lang="en-US" sz="2000" dirty="0">
              <a:solidFill>
                <a:schemeClr val="bg1"/>
              </a:solidFill>
            </a:endParaRPr>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592941" y="3210284"/>
            <a:ext cx="2198703" cy="923330"/>
          </a:xfrm>
          <a:prstGeom prst="rect">
            <a:avLst/>
          </a:prstGeom>
        </p:spPr>
        <p:txBody>
          <a:bodyPr wrap="square">
            <a:spAutoFit/>
          </a:bodyPr>
          <a:lstStyle/>
          <a:p>
            <a:pPr algn="ctr">
              <a:lnSpc>
                <a:spcPct val="150000"/>
              </a:lnSpc>
            </a:pPr>
            <a:r>
              <a:rPr lang="en-US" sz="1200" dirty="0">
                <a:solidFill>
                  <a:schemeClr val="bg1">
                    <a:lumMod val="50000"/>
                  </a:schemeClr>
                </a:solidFill>
                <a:effectLst/>
              </a:rPr>
              <a:t>Lorem Ipsum is simply dummy text for example lorem dummy text for example lorem</a:t>
            </a:r>
            <a:endParaRPr lang="en-US" sz="1200" dirty="0">
              <a:solidFill>
                <a:schemeClr val="bg1">
                  <a:lumMod val="50000"/>
                </a:schemeClr>
              </a:solidFill>
            </a:endParaRPr>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87000" y="2761618"/>
            <a:ext cx="1210588" cy="400110"/>
          </a:xfrm>
          <a:prstGeom prst="rect">
            <a:avLst/>
          </a:prstGeom>
        </p:spPr>
        <p:txBody>
          <a:bodyPr wrap="none">
            <a:spAutoFit/>
          </a:bodyPr>
          <a:lstStyle/>
          <a:p>
            <a:pPr algn="ctr"/>
            <a:r>
              <a:rPr lang="zh-CN" altLang="en-US" sz="2000" dirty="0">
                <a:solidFill>
                  <a:schemeClr val="tx1">
                    <a:lumMod val="75000"/>
                    <a:lumOff val="25000"/>
                  </a:schemeClr>
                </a:solidFill>
              </a:rPr>
              <a:t>产品介绍</a:t>
            </a:r>
            <a:endParaRPr lang="en-US" sz="2000" dirty="0">
              <a:solidFill>
                <a:schemeClr val="tx1">
                  <a:lumMod val="75000"/>
                  <a:lumOff val="25000"/>
                </a:schemeClr>
              </a:solidFill>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498417" y="5157707"/>
            <a:ext cx="7102208" cy="1074653"/>
          </a:xfrm>
          <a:prstGeom prst="rect">
            <a:avLst/>
          </a:prstGeom>
        </p:spPr>
        <p:txBody>
          <a:bodyPr wrap="square">
            <a:spAutoFit/>
          </a:bodyPr>
          <a:lstStyle/>
          <a:p>
            <a:pPr lvl="0" algn="ctr">
              <a:lnSpc>
                <a:spcPct val="114000"/>
              </a:lnSpc>
              <a:defRPr/>
            </a:pPr>
            <a:r>
              <a:rPr lang="id-ID" sz="1400" dirty="0">
                <a:solidFill>
                  <a:schemeClr val="bg1">
                    <a:lumMod val="50000"/>
                  </a:schemeClr>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lang="id-ID" sz="1400" dirty="0">
              <a:solidFill>
                <a:schemeClr val="bg1">
                  <a:lumMod val="50000"/>
                </a:schemeClr>
              </a:solidFill>
              <a:cs typeface="Calibri" panose="020F0502020204030204"/>
            </a:endParaRPr>
          </a:p>
          <a:p>
            <a:pPr lvl="0" algn="ctr">
              <a:lnSpc>
                <a:spcPct val="114000"/>
              </a:lnSpc>
              <a:defRPr/>
            </a:pPr>
            <a:endParaRPr lang="id-ID" sz="1400" dirty="0">
              <a:solidFill>
                <a:schemeClr val="bg1">
                  <a:lumMod val="50000"/>
                </a:schemeClr>
              </a:solidFill>
              <a:cs typeface="Calibri" panose="020F0502020204030204"/>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0391" y="1087212"/>
            <a:ext cx="4909726" cy="4872314"/>
          </a:xfrm>
          <a:custGeom>
            <a:avLst/>
            <a:gdLst>
              <a:gd name="connsiteX0" fmla="*/ 2391376 w 4909726"/>
              <a:gd name="connsiteY0" fmla="*/ 2678369 h 4872314"/>
              <a:gd name="connsiteX1" fmla="*/ 2608668 w 4909726"/>
              <a:gd name="connsiteY1" fmla="*/ 2768376 h 4872314"/>
              <a:gd name="connsiteX2" fmla="*/ 2608668 w 4909726"/>
              <a:gd name="connsiteY2" fmla="*/ 3202962 h 4872314"/>
              <a:gd name="connsiteX3" fmla="*/ 1029321 w 4909726"/>
              <a:gd name="connsiteY3" fmla="*/ 4782308 h 4872314"/>
              <a:gd name="connsiteX4" fmla="*/ 594734 w 4909726"/>
              <a:gd name="connsiteY4" fmla="*/ 4782308 h 4872314"/>
              <a:gd name="connsiteX5" fmla="*/ 594735 w 4909726"/>
              <a:gd name="connsiteY5" fmla="*/ 4782308 h 4872314"/>
              <a:gd name="connsiteX6" fmla="*/ 594736 w 4909726"/>
              <a:gd name="connsiteY6" fmla="*/ 4347723 h 4872314"/>
              <a:gd name="connsiteX7" fmla="*/ 2174083 w 4909726"/>
              <a:gd name="connsiteY7" fmla="*/ 2768376 h 4872314"/>
              <a:gd name="connsiteX8" fmla="*/ 2391376 w 4909726"/>
              <a:gd name="connsiteY8" fmla="*/ 2678369 h 4872314"/>
              <a:gd name="connsiteX9" fmla="*/ 3585596 w 4909726"/>
              <a:gd name="connsiteY9" fmla="*/ 2448519 h 4872314"/>
              <a:gd name="connsiteX10" fmla="*/ 3802888 w 4909726"/>
              <a:gd name="connsiteY10" fmla="*/ 2538525 h 4872314"/>
              <a:gd name="connsiteX11" fmla="*/ 3802888 w 4909726"/>
              <a:gd name="connsiteY11" fmla="*/ 2973111 h 4872314"/>
              <a:gd name="connsiteX12" fmla="*/ 2223541 w 4909726"/>
              <a:gd name="connsiteY12" fmla="*/ 4552458 h 4872314"/>
              <a:gd name="connsiteX13" fmla="*/ 1788955 w 4909726"/>
              <a:gd name="connsiteY13" fmla="*/ 4552457 h 4872314"/>
              <a:gd name="connsiteX14" fmla="*/ 1788956 w 4909726"/>
              <a:gd name="connsiteY14" fmla="*/ 4552457 h 4872314"/>
              <a:gd name="connsiteX15" fmla="*/ 1788956 w 4909726"/>
              <a:gd name="connsiteY15" fmla="*/ 4117871 h 4872314"/>
              <a:gd name="connsiteX16" fmla="*/ 3368303 w 4909726"/>
              <a:gd name="connsiteY16" fmla="*/ 2538524 h 4872314"/>
              <a:gd name="connsiteX17" fmla="*/ 3585596 w 4909726"/>
              <a:gd name="connsiteY17" fmla="*/ 2448519 h 4872314"/>
              <a:gd name="connsiteX18" fmla="*/ 4602427 w 4909726"/>
              <a:gd name="connsiteY18" fmla="*/ 2397915 h 4872314"/>
              <a:gd name="connsiteX19" fmla="*/ 4819720 w 4909726"/>
              <a:gd name="connsiteY19" fmla="*/ 2487921 h 4872314"/>
              <a:gd name="connsiteX20" fmla="*/ 4819720 w 4909726"/>
              <a:gd name="connsiteY20" fmla="*/ 2922507 h 4872314"/>
              <a:gd name="connsiteX21" fmla="*/ 3240372 w 4909726"/>
              <a:gd name="connsiteY21" fmla="*/ 4501854 h 4872314"/>
              <a:gd name="connsiteX22" fmla="*/ 2805786 w 4909726"/>
              <a:gd name="connsiteY22" fmla="*/ 4501854 h 4872314"/>
              <a:gd name="connsiteX23" fmla="*/ 2805787 w 4909726"/>
              <a:gd name="connsiteY23" fmla="*/ 4501854 h 4872314"/>
              <a:gd name="connsiteX24" fmla="*/ 2805787 w 4909726"/>
              <a:gd name="connsiteY24" fmla="*/ 4067267 h 4872314"/>
              <a:gd name="connsiteX25" fmla="*/ 4385133 w 4909726"/>
              <a:gd name="connsiteY25" fmla="*/ 2487921 h 4872314"/>
              <a:gd name="connsiteX26" fmla="*/ 4602427 w 4909726"/>
              <a:gd name="connsiteY26" fmla="*/ 2397915 h 4872314"/>
              <a:gd name="connsiteX27" fmla="*/ 4266325 w 4909726"/>
              <a:gd name="connsiteY27" fmla="*/ 1775879 h 4872314"/>
              <a:gd name="connsiteX28" fmla="*/ 4483618 w 4909726"/>
              <a:gd name="connsiteY28" fmla="*/ 1865884 h 4872314"/>
              <a:gd name="connsiteX29" fmla="*/ 4483617 w 4909726"/>
              <a:gd name="connsiteY29" fmla="*/ 2300472 h 4872314"/>
              <a:gd name="connsiteX30" fmla="*/ 4287628 w 4909726"/>
              <a:gd name="connsiteY30" fmla="*/ 2496460 h 4872314"/>
              <a:gd name="connsiteX31" fmla="*/ 3853042 w 4909726"/>
              <a:gd name="connsiteY31" fmla="*/ 2496460 h 4872314"/>
              <a:gd name="connsiteX32" fmla="*/ 3853043 w 4909726"/>
              <a:gd name="connsiteY32" fmla="*/ 2496460 h 4872314"/>
              <a:gd name="connsiteX33" fmla="*/ 3853043 w 4909726"/>
              <a:gd name="connsiteY33" fmla="*/ 2061873 h 4872314"/>
              <a:gd name="connsiteX34" fmla="*/ 4049031 w 4909726"/>
              <a:gd name="connsiteY34" fmla="*/ 1865884 h 4872314"/>
              <a:gd name="connsiteX35" fmla="*/ 4266325 w 4909726"/>
              <a:gd name="connsiteY35" fmla="*/ 1775879 h 4872314"/>
              <a:gd name="connsiteX36" fmla="*/ 2743584 w 4909726"/>
              <a:gd name="connsiteY36" fmla="*/ 1346680 h 4872314"/>
              <a:gd name="connsiteX37" fmla="*/ 2960877 w 4909726"/>
              <a:gd name="connsiteY37" fmla="*/ 1436685 h 4872314"/>
              <a:gd name="connsiteX38" fmla="*/ 2960877 w 4909726"/>
              <a:gd name="connsiteY38" fmla="*/ 1871272 h 4872314"/>
              <a:gd name="connsiteX39" fmla="*/ 1381529 w 4909726"/>
              <a:gd name="connsiteY39" fmla="*/ 3450618 h 4872314"/>
              <a:gd name="connsiteX40" fmla="*/ 946942 w 4909726"/>
              <a:gd name="connsiteY40" fmla="*/ 3450618 h 4872314"/>
              <a:gd name="connsiteX41" fmla="*/ 946944 w 4909726"/>
              <a:gd name="connsiteY41" fmla="*/ 3450618 h 4872314"/>
              <a:gd name="connsiteX42" fmla="*/ 946944 w 4909726"/>
              <a:gd name="connsiteY42" fmla="*/ 3016032 h 4872314"/>
              <a:gd name="connsiteX43" fmla="*/ 2526290 w 4909726"/>
              <a:gd name="connsiteY43" fmla="*/ 1436685 h 4872314"/>
              <a:gd name="connsiteX44" fmla="*/ 2743584 w 4909726"/>
              <a:gd name="connsiteY44" fmla="*/ 1346680 h 4872314"/>
              <a:gd name="connsiteX45" fmla="*/ 2156212 w 4909726"/>
              <a:gd name="connsiteY45" fmla="*/ 1264058 h 4872314"/>
              <a:gd name="connsiteX46" fmla="*/ 2156213 w 4909726"/>
              <a:gd name="connsiteY46" fmla="*/ 1264059 h 4872314"/>
              <a:gd name="connsiteX47" fmla="*/ 2156213 w 4909726"/>
              <a:gd name="connsiteY47" fmla="*/ 1264059 h 4872314"/>
              <a:gd name="connsiteX48" fmla="*/ 1886646 w 4909726"/>
              <a:gd name="connsiteY48" fmla="*/ 1224259 h 4872314"/>
              <a:gd name="connsiteX49" fmla="*/ 2103938 w 4909726"/>
              <a:gd name="connsiteY49" fmla="*/ 1314265 h 4872314"/>
              <a:gd name="connsiteX50" fmla="*/ 2103938 w 4909726"/>
              <a:gd name="connsiteY50" fmla="*/ 1748852 h 4872314"/>
              <a:gd name="connsiteX51" fmla="*/ 524590 w 4909726"/>
              <a:gd name="connsiteY51" fmla="*/ 3328198 h 4872314"/>
              <a:gd name="connsiteX52" fmla="*/ 90004 w 4909726"/>
              <a:gd name="connsiteY52" fmla="*/ 3328198 h 4872314"/>
              <a:gd name="connsiteX53" fmla="*/ 90005 w 4909726"/>
              <a:gd name="connsiteY53" fmla="*/ 3328198 h 4872314"/>
              <a:gd name="connsiteX54" fmla="*/ 90005 w 4909726"/>
              <a:gd name="connsiteY54" fmla="*/ 2893612 h 4872314"/>
              <a:gd name="connsiteX55" fmla="*/ 1669353 w 4909726"/>
              <a:gd name="connsiteY55" fmla="*/ 1314266 h 4872314"/>
              <a:gd name="connsiteX56" fmla="*/ 1886646 w 4909726"/>
              <a:gd name="connsiteY56" fmla="*/ 1224259 h 4872314"/>
              <a:gd name="connsiteX57" fmla="*/ 4442598 w 4909726"/>
              <a:gd name="connsiteY57" fmla="*/ 620877 h 4872314"/>
              <a:gd name="connsiteX58" fmla="*/ 4659890 w 4909726"/>
              <a:gd name="connsiteY58" fmla="*/ 710883 h 4872314"/>
              <a:gd name="connsiteX59" fmla="*/ 4659890 w 4909726"/>
              <a:gd name="connsiteY59" fmla="*/ 1145469 h 4872314"/>
              <a:gd name="connsiteX60" fmla="*/ 3080543 w 4909726"/>
              <a:gd name="connsiteY60" fmla="*/ 2724816 h 4872314"/>
              <a:gd name="connsiteX61" fmla="*/ 2645956 w 4909726"/>
              <a:gd name="connsiteY61" fmla="*/ 2724816 h 4872314"/>
              <a:gd name="connsiteX62" fmla="*/ 2645958 w 4909726"/>
              <a:gd name="connsiteY62" fmla="*/ 2724816 h 4872314"/>
              <a:gd name="connsiteX63" fmla="*/ 2645958 w 4909726"/>
              <a:gd name="connsiteY63" fmla="*/ 2290229 h 4872314"/>
              <a:gd name="connsiteX64" fmla="*/ 4225304 w 4909726"/>
              <a:gd name="connsiteY64" fmla="*/ 710883 h 4872314"/>
              <a:gd name="connsiteX65" fmla="*/ 4442598 w 4909726"/>
              <a:gd name="connsiteY65" fmla="*/ 620877 h 4872314"/>
              <a:gd name="connsiteX66" fmla="*/ 2912863 w 4909726"/>
              <a:gd name="connsiteY66" fmla="*/ 200110 h 4872314"/>
              <a:gd name="connsiteX67" fmla="*/ 3130155 w 4909726"/>
              <a:gd name="connsiteY67" fmla="*/ 290116 h 4872314"/>
              <a:gd name="connsiteX68" fmla="*/ 3130155 w 4909726"/>
              <a:gd name="connsiteY68" fmla="*/ 724702 h 4872314"/>
              <a:gd name="connsiteX69" fmla="*/ 2590798 w 4909726"/>
              <a:gd name="connsiteY69" fmla="*/ 1264059 h 4872314"/>
              <a:gd name="connsiteX70" fmla="*/ 2204419 w 4909726"/>
              <a:gd name="connsiteY70" fmla="*/ 1303436 h 4872314"/>
              <a:gd name="connsiteX71" fmla="*/ 2156213 w 4909726"/>
              <a:gd name="connsiteY71" fmla="*/ 1264059 h 4872314"/>
              <a:gd name="connsiteX72" fmla="*/ 2116835 w 4909726"/>
              <a:gd name="connsiteY72" fmla="*/ 1215852 h 4872314"/>
              <a:gd name="connsiteX73" fmla="*/ 2156213 w 4909726"/>
              <a:gd name="connsiteY73" fmla="*/ 829472 h 4872314"/>
              <a:gd name="connsiteX74" fmla="*/ 2695570 w 4909726"/>
              <a:gd name="connsiteY74" fmla="*/ 290115 h 4872314"/>
              <a:gd name="connsiteX75" fmla="*/ 2912863 w 4909726"/>
              <a:gd name="connsiteY75" fmla="*/ 200110 h 4872314"/>
              <a:gd name="connsiteX76" fmla="*/ 4067441 w 4909726"/>
              <a:gd name="connsiteY76" fmla="*/ 21898 h 4872314"/>
              <a:gd name="connsiteX77" fmla="*/ 4284734 w 4909726"/>
              <a:gd name="connsiteY77" fmla="*/ 111903 h 4872314"/>
              <a:gd name="connsiteX78" fmla="*/ 4284734 w 4909726"/>
              <a:gd name="connsiteY78" fmla="*/ 546490 h 4872314"/>
              <a:gd name="connsiteX79" fmla="*/ 3451331 w 4909726"/>
              <a:gd name="connsiteY79" fmla="*/ 1379890 h 4872314"/>
              <a:gd name="connsiteX80" fmla="*/ 3016746 w 4909726"/>
              <a:gd name="connsiteY80" fmla="*/ 1379890 h 4872314"/>
              <a:gd name="connsiteX81" fmla="*/ 3016747 w 4909726"/>
              <a:gd name="connsiteY81" fmla="*/ 945303 h 4872314"/>
              <a:gd name="connsiteX82" fmla="*/ 3850148 w 4909726"/>
              <a:gd name="connsiteY82" fmla="*/ 111903 h 4872314"/>
              <a:gd name="connsiteX83" fmla="*/ 4067441 w 4909726"/>
              <a:gd name="connsiteY83" fmla="*/ 21898 h 4872314"/>
              <a:gd name="connsiteX84" fmla="*/ 2123990 w 4909726"/>
              <a:gd name="connsiteY84" fmla="*/ 0 h 4872314"/>
              <a:gd name="connsiteX85" fmla="*/ 2341284 w 4909726"/>
              <a:gd name="connsiteY85" fmla="*/ 90007 h 4872314"/>
              <a:gd name="connsiteX86" fmla="*/ 2341284 w 4909726"/>
              <a:gd name="connsiteY86" fmla="*/ 524593 h 4872314"/>
              <a:gd name="connsiteX87" fmla="*/ 761936 w 4909726"/>
              <a:gd name="connsiteY87" fmla="*/ 2103940 h 4872314"/>
              <a:gd name="connsiteX88" fmla="*/ 327349 w 4909726"/>
              <a:gd name="connsiteY88" fmla="*/ 2103940 h 4872314"/>
              <a:gd name="connsiteX89" fmla="*/ 327351 w 4909726"/>
              <a:gd name="connsiteY89" fmla="*/ 2103940 h 4872314"/>
              <a:gd name="connsiteX90" fmla="*/ 327351 w 4909726"/>
              <a:gd name="connsiteY90" fmla="*/ 1669353 h 4872314"/>
              <a:gd name="connsiteX91" fmla="*/ 1906698 w 4909726"/>
              <a:gd name="connsiteY91" fmla="*/ 90007 h 4872314"/>
              <a:gd name="connsiteX92" fmla="*/ 2123990 w 4909726"/>
              <a:gd name="connsiteY92" fmla="*/ 0 h 487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09726" h="4872314">
                <a:moveTo>
                  <a:pt x="2391376" y="2678369"/>
                </a:moveTo>
                <a:cubicBezTo>
                  <a:pt x="2470021" y="2678370"/>
                  <a:pt x="2548665" y="2708372"/>
                  <a:pt x="2608668" y="2768376"/>
                </a:cubicBezTo>
                <a:cubicBezTo>
                  <a:pt x="2728676" y="2888384"/>
                  <a:pt x="2728676" y="3082954"/>
                  <a:pt x="2608668" y="3202962"/>
                </a:cubicBezTo>
                <a:cubicBezTo>
                  <a:pt x="2082220" y="3729411"/>
                  <a:pt x="1555770" y="4255860"/>
                  <a:pt x="1029321" y="4782308"/>
                </a:cubicBezTo>
                <a:cubicBezTo>
                  <a:pt x="909313" y="4902317"/>
                  <a:pt x="714743" y="4902317"/>
                  <a:pt x="594734" y="4782308"/>
                </a:cubicBezTo>
                <a:lnTo>
                  <a:pt x="594735" y="4782308"/>
                </a:lnTo>
                <a:cubicBezTo>
                  <a:pt x="474727" y="4662300"/>
                  <a:pt x="474728" y="4467731"/>
                  <a:pt x="594736" y="4347723"/>
                </a:cubicBezTo>
                <a:lnTo>
                  <a:pt x="2174083" y="2768376"/>
                </a:lnTo>
                <a:cubicBezTo>
                  <a:pt x="2234087" y="2708372"/>
                  <a:pt x="2312731" y="2678369"/>
                  <a:pt x="2391376" y="2678369"/>
                </a:cubicBezTo>
                <a:close/>
                <a:moveTo>
                  <a:pt x="3585596" y="2448519"/>
                </a:moveTo>
                <a:cubicBezTo>
                  <a:pt x="3664240" y="2448519"/>
                  <a:pt x="3742885" y="2478521"/>
                  <a:pt x="3802888" y="2538525"/>
                </a:cubicBezTo>
                <a:cubicBezTo>
                  <a:pt x="3922896" y="2658533"/>
                  <a:pt x="3922896" y="2853103"/>
                  <a:pt x="3802888" y="2973111"/>
                </a:cubicBezTo>
                <a:cubicBezTo>
                  <a:pt x="3276439" y="3499560"/>
                  <a:pt x="2749989" y="4026009"/>
                  <a:pt x="2223541" y="4552458"/>
                </a:cubicBezTo>
                <a:cubicBezTo>
                  <a:pt x="2103532" y="4672466"/>
                  <a:pt x="1908962" y="4672466"/>
                  <a:pt x="1788955" y="4552457"/>
                </a:cubicBezTo>
                <a:lnTo>
                  <a:pt x="1788956" y="4552457"/>
                </a:lnTo>
                <a:cubicBezTo>
                  <a:pt x="1668948" y="4432449"/>
                  <a:pt x="1668948" y="4237879"/>
                  <a:pt x="1788956" y="4117871"/>
                </a:cubicBezTo>
                <a:lnTo>
                  <a:pt x="3368303" y="2538524"/>
                </a:lnTo>
                <a:cubicBezTo>
                  <a:pt x="3428306" y="2478520"/>
                  <a:pt x="3506951" y="2448519"/>
                  <a:pt x="3585596" y="2448519"/>
                </a:cubicBezTo>
                <a:close/>
                <a:moveTo>
                  <a:pt x="4602427" y="2397915"/>
                </a:moveTo>
                <a:cubicBezTo>
                  <a:pt x="4681070" y="2397914"/>
                  <a:pt x="4759715" y="2427916"/>
                  <a:pt x="4819720" y="2487921"/>
                </a:cubicBezTo>
                <a:cubicBezTo>
                  <a:pt x="4939728" y="2607929"/>
                  <a:pt x="4939728" y="2802499"/>
                  <a:pt x="4819720" y="2922507"/>
                </a:cubicBezTo>
                <a:cubicBezTo>
                  <a:pt x="4293271" y="3448956"/>
                  <a:pt x="3766821" y="3975405"/>
                  <a:pt x="3240372" y="4501854"/>
                </a:cubicBezTo>
                <a:cubicBezTo>
                  <a:pt x="3120364" y="4621862"/>
                  <a:pt x="2925794" y="4621862"/>
                  <a:pt x="2805786" y="4501854"/>
                </a:cubicBezTo>
                <a:lnTo>
                  <a:pt x="2805787" y="4501854"/>
                </a:lnTo>
                <a:cubicBezTo>
                  <a:pt x="2685779" y="4381846"/>
                  <a:pt x="2685779" y="4187275"/>
                  <a:pt x="2805787" y="4067267"/>
                </a:cubicBezTo>
                <a:lnTo>
                  <a:pt x="4385133" y="2487921"/>
                </a:lnTo>
                <a:cubicBezTo>
                  <a:pt x="4445138" y="2427916"/>
                  <a:pt x="4523781" y="2397914"/>
                  <a:pt x="4602427" y="2397915"/>
                </a:cubicBezTo>
                <a:close/>
                <a:moveTo>
                  <a:pt x="4266325" y="1775879"/>
                </a:moveTo>
                <a:cubicBezTo>
                  <a:pt x="4344969" y="1775879"/>
                  <a:pt x="4423614" y="1805881"/>
                  <a:pt x="4483618" y="1865884"/>
                </a:cubicBezTo>
                <a:cubicBezTo>
                  <a:pt x="4603626" y="1985892"/>
                  <a:pt x="4603625" y="2180464"/>
                  <a:pt x="4483617" y="2300472"/>
                </a:cubicBezTo>
                <a:cubicBezTo>
                  <a:pt x="4418289" y="2365801"/>
                  <a:pt x="4352958" y="2431131"/>
                  <a:pt x="4287628" y="2496460"/>
                </a:cubicBezTo>
                <a:cubicBezTo>
                  <a:pt x="4167620" y="2616468"/>
                  <a:pt x="3973050" y="2616468"/>
                  <a:pt x="3853042" y="2496460"/>
                </a:cubicBezTo>
                <a:lnTo>
                  <a:pt x="3853043" y="2496460"/>
                </a:lnTo>
                <a:cubicBezTo>
                  <a:pt x="3733035" y="2376452"/>
                  <a:pt x="3733035" y="2181881"/>
                  <a:pt x="3853043" y="2061873"/>
                </a:cubicBezTo>
                <a:lnTo>
                  <a:pt x="4049031" y="1865884"/>
                </a:lnTo>
                <a:cubicBezTo>
                  <a:pt x="4109035" y="1805881"/>
                  <a:pt x="4187680" y="1775879"/>
                  <a:pt x="4266325" y="1775879"/>
                </a:cubicBezTo>
                <a:close/>
                <a:moveTo>
                  <a:pt x="2743584" y="1346680"/>
                </a:moveTo>
                <a:cubicBezTo>
                  <a:pt x="2822229" y="1346679"/>
                  <a:pt x="2900872" y="1376681"/>
                  <a:pt x="2960877" y="1436685"/>
                </a:cubicBezTo>
                <a:cubicBezTo>
                  <a:pt x="3080885" y="1556693"/>
                  <a:pt x="3080885" y="1751264"/>
                  <a:pt x="2960877" y="1871272"/>
                </a:cubicBezTo>
                <a:cubicBezTo>
                  <a:pt x="2434428" y="2397721"/>
                  <a:pt x="1907978" y="2924170"/>
                  <a:pt x="1381529" y="3450618"/>
                </a:cubicBezTo>
                <a:cubicBezTo>
                  <a:pt x="1261521" y="3570626"/>
                  <a:pt x="1066951" y="3570626"/>
                  <a:pt x="946942" y="3450618"/>
                </a:cubicBezTo>
                <a:lnTo>
                  <a:pt x="946944" y="3450618"/>
                </a:lnTo>
                <a:cubicBezTo>
                  <a:pt x="826936" y="3330610"/>
                  <a:pt x="826936" y="3136040"/>
                  <a:pt x="946944" y="3016032"/>
                </a:cubicBezTo>
                <a:lnTo>
                  <a:pt x="2526290" y="1436685"/>
                </a:lnTo>
                <a:cubicBezTo>
                  <a:pt x="2586294" y="1376682"/>
                  <a:pt x="2664940" y="1346679"/>
                  <a:pt x="2743584" y="1346680"/>
                </a:cubicBezTo>
                <a:close/>
                <a:moveTo>
                  <a:pt x="2156212" y="1264058"/>
                </a:moveTo>
                <a:lnTo>
                  <a:pt x="2156213" y="1264059"/>
                </a:lnTo>
                <a:lnTo>
                  <a:pt x="2156213" y="1264059"/>
                </a:lnTo>
                <a:close/>
                <a:moveTo>
                  <a:pt x="1886646" y="1224259"/>
                </a:moveTo>
                <a:cubicBezTo>
                  <a:pt x="1965291" y="1224259"/>
                  <a:pt x="2043935" y="1254262"/>
                  <a:pt x="2103938" y="1314265"/>
                </a:cubicBezTo>
                <a:cubicBezTo>
                  <a:pt x="2223946" y="1434273"/>
                  <a:pt x="2223946" y="1628844"/>
                  <a:pt x="2103938" y="1748852"/>
                </a:cubicBezTo>
                <a:cubicBezTo>
                  <a:pt x="1577491" y="2275301"/>
                  <a:pt x="1051040" y="2801750"/>
                  <a:pt x="524590" y="3328198"/>
                </a:cubicBezTo>
                <a:cubicBezTo>
                  <a:pt x="404583" y="3448207"/>
                  <a:pt x="210013" y="3448207"/>
                  <a:pt x="90004" y="3328198"/>
                </a:cubicBezTo>
                <a:lnTo>
                  <a:pt x="90005" y="3328198"/>
                </a:lnTo>
                <a:cubicBezTo>
                  <a:pt x="-30003" y="3208190"/>
                  <a:pt x="-30002" y="3013621"/>
                  <a:pt x="90005" y="2893612"/>
                </a:cubicBezTo>
                <a:lnTo>
                  <a:pt x="1669353" y="1314266"/>
                </a:lnTo>
                <a:cubicBezTo>
                  <a:pt x="1729357" y="1254262"/>
                  <a:pt x="1808002" y="1224259"/>
                  <a:pt x="1886646" y="1224259"/>
                </a:cubicBezTo>
                <a:close/>
                <a:moveTo>
                  <a:pt x="4442598" y="620877"/>
                </a:moveTo>
                <a:cubicBezTo>
                  <a:pt x="4521243" y="620877"/>
                  <a:pt x="4599887" y="650879"/>
                  <a:pt x="4659890" y="710883"/>
                </a:cubicBezTo>
                <a:cubicBezTo>
                  <a:pt x="4779898" y="830891"/>
                  <a:pt x="4779898" y="1025461"/>
                  <a:pt x="4659890" y="1145469"/>
                </a:cubicBezTo>
                <a:cubicBezTo>
                  <a:pt x="4133442" y="1671918"/>
                  <a:pt x="3606991" y="2198367"/>
                  <a:pt x="3080543" y="2724816"/>
                </a:cubicBezTo>
                <a:cubicBezTo>
                  <a:pt x="2960535" y="2844824"/>
                  <a:pt x="2765964" y="2844824"/>
                  <a:pt x="2645956" y="2724816"/>
                </a:cubicBezTo>
                <a:lnTo>
                  <a:pt x="2645958" y="2724816"/>
                </a:lnTo>
                <a:cubicBezTo>
                  <a:pt x="2525950" y="2604808"/>
                  <a:pt x="2525950" y="2410237"/>
                  <a:pt x="2645958" y="2290229"/>
                </a:cubicBezTo>
                <a:lnTo>
                  <a:pt x="4225304" y="710883"/>
                </a:lnTo>
                <a:cubicBezTo>
                  <a:pt x="4285309" y="650879"/>
                  <a:pt x="4363953" y="620877"/>
                  <a:pt x="4442598" y="620877"/>
                </a:cubicBezTo>
                <a:close/>
                <a:moveTo>
                  <a:pt x="2912863" y="200110"/>
                </a:moveTo>
                <a:cubicBezTo>
                  <a:pt x="2991507" y="200109"/>
                  <a:pt x="3070151" y="230112"/>
                  <a:pt x="3130155" y="290116"/>
                </a:cubicBezTo>
                <a:cubicBezTo>
                  <a:pt x="3250163" y="410124"/>
                  <a:pt x="3250163" y="604694"/>
                  <a:pt x="3130155" y="724702"/>
                </a:cubicBezTo>
                <a:cubicBezTo>
                  <a:pt x="2950371" y="904487"/>
                  <a:pt x="2770584" y="1084272"/>
                  <a:pt x="2590798" y="1264059"/>
                </a:cubicBezTo>
                <a:cubicBezTo>
                  <a:pt x="2485791" y="1369066"/>
                  <a:pt x="2323698" y="1382191"/>
                  <a:pt x="2204419" y="1303436"/>
                </a:cubicBezTo>
                <a:lnTo>
                  <a:pt x="2156213" y="1264059"/>
                </a:lnTo>
                <a:lnTo>
                  <a:pt x="2116835" y="1215852"/>
                </a:lnTo>
                <a:cubicBezTo>
                  <a:pt x="2038080" y="1096573"/>
                  <a:pt x="2051206" y="934479"/>
                  <a:pt x="2156213" y="829472"/>
                </a:cubicBezTo>
                <a:lnTo>
                  <a:pt x="2695570" y="290115"/>
                </a:lnTo>
                <a:cubicBezTo>
                  <a:pt x="2755573" y="230112"/>
                  <a:pt x="2834217" y="200110"/>
                  <a:pt x="2912863" y="200110"/>
                </a:cubicBezTo>
                <a:close/>
                <a:moveTo>
                  <a:pt x="4067441" y="21898"/>
                </a:moveTo>
                <a:cubicBezTo>
                  <a:pt x="4146085" y="21898"/>
                  <a:pt x="4224730" y="51899"/>
                  <a:pt x="4284734" y="111903"/>
                </a:cubicBezTo>
                <a:cubicBezTo>
                  <a:pt x="4404742" y="231911"/>
                  <a:pt x="4404741" y="426482"/>
                  <a:pt x="4284734" y="546490"/>
                </a:cubicBezTo>
                <a:cubicBezTo>
                  <a:pt x="4006934" y="824290"/>
                  <a:pt x="3729133" y="1102089"/>
                  <a:pt x="3451331" y="1379890"/>
                </a:cubicBezTo>
                <a:cubicBezTo>
                  <a:pt x="3331324" y="1499897"/>
                  <a:pt x="3136754" y="1499898"/>
                  <a:pt x="3016746" y="1379890"/>
                </a:cubicBezTo>
                <a:cubicBezTo>
                  <a:pt x="2896738" y="1259882"/>
                  <a:pt x="2896739" y="1065311"/>
                  <a:pt x="3016747" y="945303"/>
                </a:cubicBezTo>
                <a:lnTo>
                  <a:pt x="3850148" y="111903"/>
                </a:lnTo>
                <a:cubicBezTo>
                  <a:pt x="3910151" y="51900"/>
                  <a:pt x="3988797" y="21898"/>
                  <a:pt x="4067441" y="21898"/>
                </a:cubicBezTo>
                <a:close/>
                <a:moveTo>
                  <a:pt x="2123990" y="0"/>
                </a:moveTo>
                <a:cubicBezTo>
                  <a:pt x="2202636" y="1"/>
                  <a:pt x="2281279" y="30002"/>
                  <a:pt x="2341284" y="90007"/>
                </a:cubicBezTo>
                <a:cubicBezTo>
                  <a:pt x="2461292" y="210015"/>
                  <a:pt x="2461292" y="404585"/>
                  <a:pt x="2341284" y="524593"/>
                </a:cubicBezTo>
                <a:cubicBezTo>
                  <a:pt x="1814835" y="1051042"/>
                  <a:pt x="1288385" y="1577491"/>
                  <a:pt x="761936" y="2103940"/>
                </a:cubicBezTo>
                <a:cubicBezTo>
                  <a:pt x="641928" y="2223948"/>
                  <a:pt x="447357" y="2223948"/>
                  <a:pt x="327349" y="2103940"/>
                </a:cubicBezTo>
                <a:lnTo>
                  <a:pt x="327351" y="2103940"/>
                </a:lnTo>
                <a:cubicBezTo>
                  <a:pt x="207343" y="1983932"/>
                  <a:pt x="207343" y="1789361"/>
                  <a:pt x="327351" y="1669353"/>
                </a:cubicBezTo>
                <a:lnTo>
                  <a:pt x="1906698" y="90007"/>
                </a:lnTo>
                <a:cubicBezTo>
                  <a:pt x="1966702" y="30002"/>
                  <a:pt x="2045347" y="1"/>
                  <a:pt x="2123990" y="0"/>
                </a:cubicBezTo>
                <a:close/>
              </a:path>
            </a:pathLst>
          </a:custGeom>
          <a:gradFill>
            <a:gsLst>
              <a:gs pos="0">
                <a:schemeClr val="accent1"/>
              </a:gs>
              <a:gs pos="100000">
                <a:schemeClr val="accent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437501" y="957176"/>
            <a:ext cx="4047150" cy="523220"/>
          </a:xfrm>
          <a:prstGeom prst="rect">
            <a:avLst/>
          </a:prstGeom>
          <a:noFill/>
        </p:spPr>
        <p:txBody>
          <a:bodyPr wrap="square" rtlCol="0">
            <a:spAutoFit/>
          </a:bodyPr>
          <a:lstStyle/>
          <a:p>
            <a:r>
              <a:rPr lang="zh-CN" altLang="en-US" sz="28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28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28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437501" y="4171064"/>
            <a:ext cx="4830432" cy="1708160"/>
          </a:xfrm>
          <a:prstGeom prst="rect">
            <a:avLst/>
          </a:prstGeom>
        </p:spPr>
        <p:txBody>
          <a:bodyPr wrap="square">
            <a:spAutoFit/>
          </a:bodyPr>
          <a:lstStyle/>
          <a:p>
            <a:pPr>
              <a:lnSpc>
                <a:spcPct val="150000"/>
              </a:lnSpc>
            </a:pPr>
            <a:r>
              <a:rPr lang="en-US" sz="1400" i="0" dirty="0">
                <a:solidFill>
                  <a:schemeClr val="bg1">
                    <a:lumMod val="50000"/>
                  </a:schemeClr>
                </a:solidFill>
                <a:effectLst/>
                <a:latin typeface="+mj-lt"/>
              </a:rPr>
              <a:t>Lorem ipsum dolor sit </a:t>
            </a:r>
            <a:r>
              <a:rPr lang="en-US" sz="1400" i="0" dirty="0" err="1">
                <a:solidFill>
                  <a:schemeClr val="bg1">
                    <a:lumMod val="50000"/>
                  </a:schemeClr>
                </a:solidFill>
                <a:effectLst/>
                <a:latin typeface="+mj-lt"/>
              </a:rPr>
              <a:t>amet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consectetur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adipiscing</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elit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sed</a:t>
            </a:r>
            <a:r>
              <a:rPr lang="en-US" sz="1400" i="0" dirty="0">
                <a:solidFill>
                  <a:schemeClr val="bg1">
                    <a:lumMod val="50000"/>
                  </a:schemeClr>
                </a:solidFill>
                <a:effectLst/>
                <a:latin typeface="+mj-lt"/>
              </a:rPr>
              <a:t> do </a:t>
            </a:r>
            <a:r>
              <a:rPr lang="en-US" sz="1400" i="0" dirty="0" err="1">
                <a:solidFill>
                  <a:schemeClr val="bg1">
                    <a:lumMod val="50000"/>
                  </a:schemeClr>
                </a:solidFill>
                <a:effectLst/>
                <a:latin typeface="+mj-lt"/>
              </a:rPr>
              <a:t>eiusmod</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incididunt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ut</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labore</a:t>
            </a:r>
            <a:r>
              <a:rPr lang="en-US" sz="1400" i="0" dirty="0">
                <a:solidFill>
                  <a:schemeClr val="bg1">
                    <a:lumMod val="50000"/>
                  </a:schemeClr>
                </a:solidFill>
                <a:effectLst/>
                <a:latin typeface="+mj-lt"/>
              </a:rPr>
              <a:t> et </a:t>
            </a:r>
            <a:r>
              <a:rPr lang="en-US" sz="1400" i="0" dirty="0" err="1">
                <a:solidFill>
                  <a:schemeClr val="bg1">
                    <a:lumMod val="50000"/>
                  </a:schemeClr>
                </a:solidFill>
                <a:effectLst/>
                <a:latin typeface="+mj-lt"/>
              </a:rPr>
              <a:t>dolore</a:t>
            </a:r>
            <a:r>
              <a:rPr lang="en-US" sz="1400" i="0" dirty="0">
                <a:solidFill>
                  <a:schemeClr val="bg1">
                    <a:lumMod val="50000"/>
                  </a:schemeClr>
                </a:solidFill>
                <a:effectLst/>
                <a:latin typeface="+mj-lt"/>
              </a:rPr>
              <a:t> magna </a:t>
            </a:r>
            <a:r>
              <a:rPr lang="en-US" sz="1400" i="0" dirty="0" err="1">
                <a:solidFill>
                  <a:schemeClr val="bg1">
                    <a:lumMod val="50000"/>
                  </a:schemeClr>
                </a:solidFill>
                <a:effectLst/>
                <a:latin typeface="+mj-lt"/>
              </a:rPr>
              <a:t>aliqua</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dolore</a:t>
            </a:r>
            <a:r>
              <a:rPr lang="en-US" sz="1400" i="0" dirty="0">
                <a:solidFill>
                  <a:schemeClr val="bg1">
                    <a:lumMod val="50000"/>
                  </a:schemeClr>
                </a:solidFill>
                <a:effectLst/>
                <a:latin typeface="+mj-lt"/>
              </a:rPr>
              <a:t> magna </a:t>
            </a:r>
            <a:r>
              <a:rPr lang="en-US" sz="1400" i="0" dirty="0" err="1">
                <a:solidFill>
                  <a:schemeClr val="bg1">
                    <a:lumMod val="50000"/>
                  </a:schemeClr>
                </a:solidFill>
                <a:effectLst/>
                <a:latin typeface="+mj-lt"/>
              </a:rPr>
              <a:t>aliqua</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i="0" dirty="0">
                <a:solidFill>
                  <a:schemeClr val="bg1">
                    <a:lumMod val="50000"/>
                  </a:schemeClr>
                </a:solidFill>
                <a:effectLst/>
                <a:latin typeface="+mj-lt"/>
              </a:rPr>
              <a:t> </a:t>
            </a:r>
            <a:r>
              <a:rPr lang="en-US" sz="1400" i="0" dirty="0" err="1">
                <a:solidFill>
                  <a:schemeClr val="bg1">
                    <a:lumMod val="50000"/>
                  </a:schemeClr>
                </a:solidFill>
                <a:effectLst/>
                <a:latin typeface="+mj-lt"/>
              </a:rPr>
              <a:t>tempor</a:t>
            </a:r>
            <a:r>
              <a:rPr lang="en-US" sz="1400" dirty="0">
                <a:solidFill>
                  <a:schemeClr val="bg1">
                    <a:lumMod val="50000"/>
                  </a:schemeClr>
                </a:solidFill>
                <a:latin typeface="+mj-lt"/>
              </a:rPr>
              <a:t> Lorem ipsum dolor sit </a:t>
            </a:r>
            <a:r>
              <a:rPr lang="en-US" sz="1400" dirty="0" err="1">
                <a:solidFill>
                  <a:schemeClr val="bg1">
                    <a:lumMod val="50000"/>
                  </a:schemeClr>
                </a:solidFill>
                <a:latin typeface="+mj-lt"/>
              </a:rPr>
              <a:t>amet</a:t>
            </a:r>
            <a:r>
              <a:rPr lang="en-US" sz="1400" dirty="0">
                <a:solidFill>
                  <a:schemeClr val="bg1">
                    <a:lumMod val="50000"/>
                  </a:schemeClr>
                </a:solidFill>
                <a:latin typeface="+mj-lt"/>
              </a:rPr>
              <a:t>, </a:t>
            </a:r>
            <a:r>
              <a:rPr lang="en-US" sz="1400" dirty="0" err="1">
                <a:solidFill>
                  <a:schemeClr val="bg1">
                    <a:lumMod val="50000"/>
                  </a:schemeClr>
                </a:solidFill>
                <a:latin typeface="+mj-lt"/>
              </a:rPr>
              <a:t>consectetur</a:t>
            </a:r>
            <a:r>
              <a:rPr lang="en-US" sz="1400" dirty="0">
                <a:solidFill>
                  <a:schemeClr val="bg1">
                    <a:lumMod val="50000"/>
                  </a:schemeClr>
                </a:solidFill>
                <a:latin typeface="+mj-lt"/>
              </a:rPr>
              <a:t> </a:t>
            </a:r>
            <a:r>
              <a:rPr lang="en-US" sz="1400" dirty="0" err="1">
                <a:solidFill>
                  <a:schemeClr val="bg1">
                    <a:lumMod val="50000"/>
                  </a:schemeClr>
                </a:solidFill>
                <a:latin typeface="+mj-lt"/>
              </a:rPr>
              <a:t>adipiscing</a:t>
            </a:r>
            <a:r>
              <a:rPr lang="en-US" sz="1400" dirty="0">
                <a:solidFill>
                  <a:schemeClr val="bg1">
                    <a:lumMod val="50000"/>
                  </a:schemeClr>
                </a:solidFill>
                <a:latin typeface="+mj-lt"/>
              </a:rPr>
              <a:t> </a:t>
            </a:r>
            <a:r>
              <a:rPr lang="en-US" sz="1400" dirty="0" err="1">
                <a:solidFill>
                  <a:schemeClr val="bg1">
                    <a:lumMod val="50000"/>
                  </a:schemeClr>
                </a:solidFill>
                <a:latin typeface="+mj-lt"/>
              </a:rPr>
              <a:t>elit</a:t>
            </a:r>
            <a:r>
              <a:rPr lang="en-US" sz="1400" dirty="0">
                <a:solidFill>
                  <a:schemeClr val="bg1">
                    <a:lumMod val="50000"/>
                  </a:schemeClr>
                </a:solidFill>
                <a:latin typeface="+mj-lt"/>
              </a:rPr>
              <a:t>, </a:t>
            </a:r>
            <a:r>
              <a:rPr lang="en-US" sz="1400" dirty="0" err="1">
                <a:solidFill>
                  <a:schemeClr val="bg1">
                    <a:lumMod val="50000"/>
                  </a:schemeClr>
                </a:solidFill>
                <a:latin typeface="+mj-lt"/>
              </a:rPr>
              <a:t>sed</a:t>
            </a:r>
            <a:r>
              <a:rPr lang="en-US" sz="1400" dirty="0">
                <a:solidFill>
                  <a:schemeClr val="bg1">
                    <a:lumMod val="50000"/>
                  </a:schemeClr>
                </a:solidFill>
                <a:latin typeface="+mj-lt"/>
              </a:rPr>
              <a:t> do </a:t>
            </a:r>
            <a:r>
              <a:rPr lang="en-US" sz="1400" dirty="0" err="1">
                <a:solidFill>
                  <a:schemeClr val="bg1">
                    <a:lumMod val="50000"/>
                  </a:schemeClr>
                </a:solidFill>
                <a:latin typeface="+mj-lt"/>
              </a:rPr>
              <a:t>eiusmod</a:t>
            </a:r>
            <a:r>
              <a:rPr lang="en-US" sz="1400" dirty="0">
                <a:solidFill>
                  <a:schemeClr val="bg1">
                    <a:lumMod val="50000"/>
                  </a:schemeClr>
                </a:solidFill>
                <a:latin typeface="+mj-lt"/>
              </a:rPr>
              <a:t> </a:t>
            </a:r>
            <a:r>
              <a:rPr lang="en-US" sz="1400" dirty="0" err="1">
                <a:solidFill>
                  <a:schemeClr val="bg1">
                    <a:lumMod val="50000"/>
                  </a:schemeClr>
                </a:solidFill>
                <a:latin typeface="+mj-lt"/>
              </a:rPr>
              <a:t>tempor</a:t>
            </a:r>
            <a:r>
              <a:rPr lang="en-US" sz="1400" dirty="0">
                <a:solidFill>
                  <a:schemeClr val="bg1">
                    <a:lumMod val="50000"/>
                  </a:schemeClr>
                </a:solidFill>
                <a:latin typeface="+mj-lt"/>
              </a:rPr>
              <a:t> </a:t>
            </a:r>
            <a:r>
              <a:rPr lang="en-US" sz="1400" dirty="0" err="1">
                <a:solidFill>
                  <a:schemeClr val="bg1">
                    <a:lumMod val="50000"/>
                  </a:schemeClr>
                </a:solidFill>
                <a:latin typeface="+mj-lt"/>
              </a:rPr>
              <a:t>incididunt</a:t>
            </a:r>
            <a:r>
              <a:rPr lang="en-US" sz="1400" dirty="0">
                <a:solidFill>
                  <a:schemeClr val="bg1">
                    <a:lumMod val="50000"/>
                  </a:schemeClr>
                </a:solidFill>
                <a:latin typeface="+mj-lt"/>
              </a:rPr>
              <a:t> </a:t>
            </a:r>
            <a:r>
              <a:rPr lang="en-US" sz="1400" dirty="0" err="1">
                <a:solidFill>
                  <a:schemeClr val="bg1">
                    <a:lumMod val="50000"/>
                  </a:schemeClr>
                </a:solidFill>
                <a:latin typeface="+mj-lt"/>
              </a:rPr>
              <a:t>ut</a:t>
            </a:r>
            <a:r>
              <a:rPr lang="en-US" sz="1400" dirty="0">
                <a:solidFill>
                  <a:schemeClr val="bg1">
                    <a:lumMod val="50000"/>
                  </a:schemeClr>
                </a:solidFill>
                <a:latin typeface="+mj-lt"/>
              </a:rPr>
              <a:t> </a:t>
            </a:r>
            <a:r>
              <a:rPr lang="en-US" sz="1400" dirty="0" err="1">
                <a:solidFill>
                  <a:schemeClr val="bg1">
                    <a:lumMod val="50000"/>
                  </a:schemeClr>
                </a:solidFill>
                <a:latin typeface="+mj-lt"/>
              </a:rPr>
              <a:t>labore</a:t>
            </a:r>
            <a:r>
              <a:rPr lang="en-US" sz="1400" dirty="0">
                <a:solidFill>
                  <a:schemeClr val="bg1">
                    <a:lumMod val="50000"/>
                  </a:schemeClr>
                </a:solidFill>
                <a:latin typeface="+mj-lt"/>
              </a:rPr>
              <a:t> et </a:t>
            </a:r>
            <a:r>
              <a:rPr lang="en-US" sz="1400" dirty="0" err="1">
                <a:solidFill>
                  <a:schemeClr val="bg1">
                    <a:lumMod val="50000"/>
                  </a:schemeClr>
                </a:solidFill>
                <a:latin typeface="+mj-lt"/>
              </a:rPr>
              <a:t>dolore</a:t>
            </a:r>
            <a:r>
              <a:rPr lang="en-US" sz="1400" dirty="0">
                <a:solidFill>
                  <a:schemeClr val="bg1">
                    <a:lumMod val="50000"/>
                  </a:schemeClr>
                </a:solidFill>
                <a:latin typeface="+mj-lt"/>
              </a:rPr>
              <a:t> magna </a:t>
            </a:r>
            <a:r>
              <a:rPr lang="en-US" sz="1400" dirty="0" err="1">
                <a:solidFill>
                  <a:schemeClr val="bg1">
                    <a:lumMod val="50000"/>
                  </a:schemeClr>
                </a:solidFill>
                <a:latin typeface="+mj-lt"/>
              </a:rPr>
              <a:t>aliqua</a:t>
            </a:r>
            <a:r>
              <a:rPr lang="en-US" sz="1400" dirty="0">
                <a:solidFill>
                  <a:schemeClr val="bg1">
                    <a:lumMod val="50000"/>
                  </a:schemeClr>
                </a:solidFill>
                <a:latin typeface="+mj-lt"/>
              </a:rPr>
              <a:t> </a:t>
            </a:r>
            <a:r>
              <a:rPr lang="en-US" sz="1400" dirty="0" err="1">
                <a:solidFill>
                  <a:schemeClr val="bg1">
                    <a:lumMod val="50000"/>
                  </a:schemeClr>
                </a:solidFill>
                <a:latin typeface="+mj-lt"/>
              </a:rPr>
              <a:t>dolore</a:t>
            </a:r>
            <a:endParaRPr lang="en-US" sz="1400" dirty="0">
              <a:solidFill>
                <a:schemeClr val="bg1">
                  <a:lumMod val="50000"/>
                </a:schemeClr>
              </a:solidFill>
              <a:latin typeface="+mj-lt"/>
            </a:endParaRPr>
          </a:p>
        </p:txBody>
      </p:sp>
      <p:grpSp>
        <p:nvGrpSpPr>
          <p:cNvPr id="8" name="Group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941349" y="2275403"/>
            <a:ext cx="472083" cy="441696"/>
            <a:chOff x="6964363" y="2108200"/>
            <a:chExt cx="690562" cy="646113"/>
          </a:xfrm>
          <a:gradFill>
            <a:gsLst>
              <a:gs pos="0">
                <a:schemeClr val="accent1"/>
              </a:gs>
              <a:gs pos="100000">
                <a:schemeClr val="accent2"/>
              </a:gs>
            </a:gsLst>
            <a:lin ang="5400000" scaled="1"/>
          </a:gradFill>
        </p:grpSpPr>
        <p:sp>
          <p:nvSpPr>
            <p:cNvPr id="9"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w="9525">
              <a:noFill/>
              <a:round/>
            </a:ln>
          </p:spPr>
          <p:txBody>
            <a:bodyPr vert="horz" wrap="square" lIns="91440" tIns="45720" rIns="91440" bIns="45720" numCol="1" anchor="t" anchorCtr="0" compatLnSpc="1"/>
            <a:lstStyle/>
            <a:p>
              <a:endParaRPr lang="id-ID"/>
            </a:p>
          </p:txBody>
        </p:sp>
        <p:sp>
          <p:nvSpPr>
            <p:cNvPr id="1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w="9525">
              <a:noFill/>
              <a:round/>
            </a:ln>
          </p:spPr>
          <p:txBody>
            <a:bodyPr vert="horz" wrap="square" lIns="91440" tIns="45720" rIns="91440" bIns="45720" numCol="1" anchor="t" anchorCtr="0" compatLnSpc="1"/>
            <a:lstStyle/>
            <a:p>
              <a:endParaRPr lang="id-ID"/>
            </a:p>
          </p:txBody>
        </p:sp>
      </p:grpSp>
      <p:grpSp>
        <p:nvGrpSpPr>
          <p:cNvPr id="11" name="Group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10149523" y="2233199"/>
            <a:ext cx="324488" cy="472083"/>
            <a:chOff x="4379913" y="3048000"/>
            <a:chExt cx="474662" cy="690563"/>
          </a:xfrm>
          <a:gradFill>
            <a:gsLst>
              <a:gs pos="0">
                <a:schemeClr val="accent1"/>
              </a:gs>
              <a:gs pos="100000">
                <a:schemeClr val="accent2"/>
              </a:gs>
            </a:gsLst>
            <a:lin ang="5400000" scaled="1"/>
          </a:gradFill>
        </p:grpSpPr>
        <p:sp>
          <p:nvSpPr>
            <p:cNvPr id="12" name="Freeform 167"/>
            <p:cNvSpPr/>
            <p:nvPr/>
          </p:nvSpPr>
          <p:spPr bwMode="auto">
            <a:xfrm>
              <a:off x="4573588" y="3241675"/>
              <a:ext cx="44450" cy="44450"/>
            </a:xfrm>
            <a:custGeom>
              <a:avLst/>
              <a:gdLst>
                <a:gd name="T0" fmla="*/ 554 w 1006"/>
                <a:gd name="T1" fmla="*/ 1003 h 1006"/>
                <a:gd name="T2" fmla="*/ 628 w 1006"/>
                <a:gd name="T3" fmla="*/ 990 h 1006"/>
                <a:gd name="T4" fmla="*/ 699 w 1006"/>
                <a:gd name="T5" fmla="*/ 966 h 1006"/>
                <a:gd name="T6" fmla="*/ 763 w 1006"/>
                <a:gd name="T7" fmla="*/ 932 h 1006"/>
                <a:gd name="T8" fmla="*/ 822 w 1006"/>
                <a:gd name="T9" fmla="*/ 891 h 1006"/>
                <a:gd name="T10" fmla="*/ 875 w 1006"/>
                <a:gd name="T11" fmla="*/ 841 h 1006"/>
                <a:gd name="T12" fmla="*/ 920 w 1006"/>
                <a:gd name="T13" fmla="*/ 783 h 1006"/>
                <a:gd name="T14" fmla="*/ 956 w 1006"/>
                <a:gd name="T15" fmla="*/ 721 h 1006"/>
                <a:gd name="T16" fmla="*/ 983 w 1006"/>
                <a:gd name="T17" fmla="*/ 653 h 1006"/>
                <a:gd name="T18" fmla="*/ 999 w 1006"/>
                <a:gd name="T19" fmla="*/ 579 h 1006"/>
                <a:gd name="T20" fmla="*/ 1006 w 1006"/>
                <a:gd name="T21" fmla="*/ 503 h 1006"/>
                <a:gd name="T22" fmla="*/ 999 w 1006"/>
                <a:gd name="T23" fmla="*/ 426 h 1006"/>
                <a:gd name="T24" fmla="*/ 983 w 1006"/>
                <a:gd name="T25" fmla="*/ 353 h 1006"/>
                <a:gd name="T26" fmla="*/ 956 w 1006"/>
                <a:gd name="T27" fmla="*/ 284 h 1006"/>
                <a:gd name="T28" fmla="*/ 920 w 1006"/>
                <a:gd name="T29" fmla="*/ 221 h 1006"/>
                <a:gd name="T30" fmla="*/ 875 w 1006"/>
                <a:gd name="T31" fmla="*/ 164 h 1006"/>
                <a:gd name="T32" fmla="*/ 822 w 1006"/>
                <a:gd name="T33" fmla="*/ 114 h 1006"/>
                <a:gd name="T34" fmla="*/ 763 w 1006"/>
                <a:gd name="T35" fmla="*/ 72 h 1006"/>
                <a:gd name="T36" fmla="*/ 699 w 1006"/>
                <a:gd name="T37" fmla="*/ 39 h 1006"/>
                <a:gd name="T38" fmla="*/ 628 w 1006"/>
                <a:gd name="T39" fmla="*/ 15 h 1006"/>
                <a:gd name="T40" fmla="*/ 554 w 1006"/>
                <a:gd name="T41" fmla="*/ 2 h 1006"/>
                <a:gd name="T42" fmla="*/ 476 w 1006"/>
                <a:gd name="T43" fmla="*/ 0 h 1006"/>
                <a:gd name="T44" fmla="*/ 401 w 1006"/>
                <a:gd name="T45" fmla="*/ 10 h 1006"/>
                <a:gd name="T46" fmla="*/ 330 w 1006"/>
                <a:gd name="T47" fmla="*/ 30 h 1006"/>
                <a:gd name="T48" fmla="*/ 263 w 1006"/>
                <a:gd name="T49" fmla="*/ 60 h 1006"/>
                <a:gd name="T50" fmla="*/ 202 w 1006"/>
                <a:gd name="T51" fmla="*/ 99 h 1006"/>
                <a:gd name="T52" fmla="*/ 147 w 1006"/>
                <a:gd name="T53" fmla="*/ 147 h 1006"/>
                <a:gd name="T54" fmla="*/ 99 w 1006"/>
                <a:gd name="T55" fmla="*/ 201 h 1006"/>
                <a:gd name="T56" fmla="*/ 60 w 1006"/>
                <a:gd name="T57" fmla="*/ 262 h 1006"/>
                <a:gd name="T58" fmla="*/ 30 w 1006"/>
                <a:gd name="T59" fmla="*/ 330 h 1006"/>
                <a:gd name="T60" fmla="*/ 10 w 1006"/>
                <a:gd name="T61" fmla="*/ 401 h 1006"/>
                <a:gd name="T62" fmla="*/ 1 w 1006"/>
                <a:gd name="T63" fmla="*/ 477 h 1006"/>
                <a:gd name="T64" fmla="*/ 3 w 1006"/>
                <a:gd name="T65" fmla="*/ 554 h 1006"/>
                <a:gd name="T66" fmla="*/ 16 w 1006"/>
                <a:gd name="T67" fmla="*/ 628 h 1006"/>
                <a:gd name="T68" fmla="*/ 39 w 1006"/>
                <a:gd name="T69" fmla="*/ 699 h 1006"/>
                <a:gd name="T70" fmla="*/ 72 w 1006"/>
                <a:gd name="T71" fmla="*/ 763 h 1006"/>
                <a:gd name="T72" fmla="*/ 114 w 1006"/>
                <a:gd name="T73" fmla="*/ 823 h 1006"/>
                <a:gd name="T74" fmla="*/ 165 w 1006"/>
                <a:gd name="T75" fmla="*/ 875 h 1006"/>
                <a:gd name="T76" fmla="*/ 221 w 1006"/>
                <a:gd name="T77" fmla="*/ 919 h 1006"/>
                <a:gd name="T78" fmla="*/ 284 w 1006"/>
                <a:gd name="T79" fmla="*/ 956 h 1006"/>
                <a:gd name="T80" fmla="*/ 353 w 1006"/>
                <a:gd name="T81" fmla="*/ 983 h 1006"/>
                <a:gd name="T82" fmla="*/ 426 w 1006"/>
                <a:gd name="T83" fmla="*/ 1000 h 1006"/>
                <a:gd name="T84" fmla="*/ 503 w 1006"/>
                <a:gd name="T8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6">
                  <a:moveTo>
                    <a:pt x="503" y="1006"/>
                  </a:moveTo>
                  <a:lnTo>
                    <a:pt x="529" y="1005"/>
                  </a:lnTo>
                  <a:lnTo>
                    <a:pt x="554" y="1003"/>
                  </a:lnTo>
                  <a:lnTo>
                    <a:pt x="579" y="1000"/>
                  </a:lnTo>
                  <a:lnTo>
                    <a:pt x="604" y="996"/>
                  </a:lnTo>
                  <a:lnTo>
                    <a:pt x="628" y="990"/>
                  </a:lnTo>
                  <a:lnTo>
                    <a:pt x="652" y="983"/>
                  </a:lnTo>
                  <a:lnTo>
                    <a:pt x="676" y="974"/>
                  </a:lnTo>
                  <a:lnTo>
                    <a:pt x="699" y="966"/>
                  </a:lnTo>
                  <a:lnTo>
                    <a:pt x="721" y="956"/>
                  </a:lnTo>
                  <a:lnTo>
                    <a:pt x="742" y="944"/>
                  </a:lnTo>
                  <a:lnTo>
                    <a:pt x="763" y="932"/>
                  </a:lnTo>
                  <a:lnTo>
                    <a:pt x="784" y="919"/>
                  </a:lnTo>
                  <a:lnTo>
                    <a:pt x="803" y="906"/>
                  </a:lnTo>
                  <a:lnTo>
                    <a:pt x="822" y="891"/>
                  </a:lnTo>
                  <a:lnTo>
                    <a:pt x="841" y="875"/>
                  </a:lnTo>
                  <a:lnTo>
                    <a:pt x="859" y="858"/>
                  </a:lnTo>
                  <a:lnTo>
                    <a:pt x="875" y="841"/>
                  </a:lnTo>
                  <a:lnTo>
                    <a:pt x="891" y="823"/>
                  </a:lnTo>
                  <a:lnTo>
                    <a:pt x="906" y="803"/>
                  </a:lnTo>
                  <a:lnTo>
                    <a:pt x="920" y="783"/>
                  </a:lnTo>
                  <a:lnTo>
                    <a:pt x="933" y="763"/>
                  </a:lnTo>
                  <a:lnTo>
                    <a:pt x="945" y="742"/>
                  </a:lnTo>
                  <a:lnTo>
                    <a:pt x="956" y="721"/>
                  </a:lnTo>
                  <a:lnTo>
                    <a:pt x="966" y="699"/>
                  </a:lnTo>
                  <a:lnTo>
                    <a:pt x="975" y="676"/>
                  </a:lnTo>
                  <a:lnTo>
                    <a:pt x="983" y="653"/>
                  </a:lnTo>
                  <a:lnTo>
                    <a:pt x="989" y="628"/>
                  </a:lnTo>
                  <a:lnTo>
                    <a:pt x="995" y="604"/>
                  </a:lnTo>
                  <a:lnTo>
                    <a:pt x="999" y="579"/>
                  </a:lnTo>
                  <a:lnTo>
                    <a:pt x="1002" y="554"/>
                  </a:lnTo>
                  <a:lnTo>
                    <a:pt x="1004" y="529"/>
                  </a:lnTo>
                  <a:lnTo>
                    <a:pt x="1006" y="503"/>
                  </a:lnTo>
                  <a:lnTo>
                    <a:pt x="1004" y="477"/>
                  </a:lnTo>
                  <a:lnTo>
                    <a:pt x="1002" y="451"/>
                  </a:lnTo>
                  <a:lnTo>
                    <a:pt x="999" y="426"/>
                  </a:lnTo>
                  <a:lnTo>
                    <a:pt x="995" y="401"/>
                  </a:lnTo>
                  <a:lnTo>
                    <a:pt x="989" y="377"/>
                  </a:lnTo>
                  <a:lnTo>
                    <a:pt x="983" y="353"/>
                  </a:lnTo>
                  <a:lnTo>
                    <a:pt x="975" y="330"/>
                  </a:lnTo>
                  <a:lnTo>
                    <a:pt x="966" y="307"/>
                  </a:lnTo>
                  <a:lnTo>
                    <a:pt x="956" y="284"/>
                  </a:lnTo>
                  <a:lnTo>
                    <a:pt x="945" y="262"/>
                  </a:lnTo>
                  <a:lnTo>
                    <a:pt x="933" y="241"/>
                  </a:lnTo>
                  <a:lnTo>
                    <a:pt x="920" y="221"/>
                  </a:lnTo>
                  <a:lnTo>
                    <a:pt x="906" y="201"/>
                  </a:lnTo>
                  <a:lnTo>
                    <a:pt x="891" y="183"/>
                  </a:lnTo>
                  <a:lnTo>
                    <a:pt x="875" y="164"/>
                  </a:lnTo>
                  <a:lnTo>
                    <a:pt x="859" y="147"/>
                  </a:lnTo>
                  <a:lnTo>
                    <a:pt x="841" y="130"/>
                  </a:lnTo>
                  <a:lnTo>
                    <a:pt x="822" y="114"/>
                  </a:lnTo>
                  <a:lnTo>
                    <a:pt x="803" y="99"/>
                  </a:lnTo>
                  <a:lnTo>
                    <a:pt x="784" y="85"/>
                  </a:lnTo>
                  <a:lnTo>
                    <a:pt x="763" y="72"/>
                  </a:lnTo>
                  <a:lnTo>
                    <a:pt x="742" y="60"/>
                  </a:lnTo>
                  <a:lnTo>
                    <a:pt x="721" y="49"/>
                  </a:lnTo>
                  <a:lnTo>
                    <a:pt x="699" y="39"/>
                  </a:lnTo>
                  <a:lnTo>
                    <a:pt x="676" y="30"/>
                  </a:lnTo>
                  <a:lnTo>
                    <a:pt x="652" y="22"/>
                  </a:lnTo>
                  <a:lnTo>
                    <a:pt x="628" y="15"/>
                  </a:lnTo>
                  <a:lnTo>
                    <a:pt x="604" y="10"/>
                  </a:lnTo>
                  <a:lnTo>
                    <a:pt x="579" y="5"/>
                  </a:lnTo>
                  <a:lnTo>
                    <a:pt x="554" y="2"/>
                  </a:lnTo>
                  <a:lnTo>
                    <a:pt x="529" y="0"/>
                  </a:lnTo>
                  <a:lnTo>
                    <a:pt x="503" y="0"/>
                  </a:lnTo>
                  <a:lnTo>
                    <a:pt x="476" y="0"/>
                  </a:lnTo>
                  <a:lnTo>
                    <a:pt x="451" y="2"/>
                  </a:lnTo>
                  <a:lnTo>
                    <a:pt x="426" y="5"/>
                  </a:lnTo>
                  <a:lnTo>
                    <a:pt x="401" y="10"/>
                  </a:lnTo>
                  <a:lnTo>
                    <a:pt x="377" y="15"/>
                  </a:lnTo>
                  <a:lnTo>
                    <a:pt x="353" y="22"/>
                  </a:lnTo>
                  <a:lnTo>
                    <a:pt x="330" y="30"/>
                  </a:lnTo>
                  <a:lnTo>
                    <a:pt x="307" y="39"/>
                  </a:lnTo>
                  <a:lnTo>
                    <a:pt x="284" y="49"/>
                  </a:lnTo>
                  <a:lnTo>
                    <a:pt x="263" y="60"/>
                  </a:lnTo>
                  <a:lnTo>
                    <a:pt x="242" y="72"/>
                  </a:lnTo>
                  <a:lnTo>
                    <a:pt x="221" y="85"/>
                  </a:lnTo>
                  <a:lnTo>
                    <a:pt x="202" y="99"/>
                  </a:lnTo>
                  <a:lnTo>
                    <a:pt x="183" y="114"/>
                  </a:lnTo>
                  <a:lnTo>
                    <a:pt x="165" y="130"/>
                  </a:lnTo>
                  <a:lnTo>
                    <a:pt x="147" y="147"/>
                  </a:lnTo>
                  <a:lnTo>
                    <a:pt x="131" y="164"/>
                  </a:lnTo>
                  <a:lnTo>
                    <a:pt x="114" y="183"/>
                  </a:lnTo>
                  <a:lnTo>
                    <a:pt x="99" y="201"/>
                  </a:lnTo>
                  <a:lnTo>
                    <a:pt x="85" y="221"/>
                  </a:lnTo>
                  <a:lnTo>
                    <a:pt x="72" y="241"/>
                  </a:lnTo>
                  <a:lnTo>
                    <a:pt x="60" y="262"/>
                  </a:lnTo>
                  <a:lnTo>
                    <a:pt x="49" y="284"/>
                  </a:lnTo>
                  <a:lnTo>
                    <a:pt x="39" y="307"/>
                  </a:lnTo>
                  <a:lnTo>
                    <a:pt x="30" y="330"/>
                  </a:lnTo>
                  <a:lnTo>
                    <a:pt x="22" y="353"/>
                  </a:lnTo>
                  <a:lnTo>
                    <a:pt x="16" y="377"/>
                  </a:lnTo>
                  <a:lnTo>
                    <a:pt x="10" y="401"/>
                  </a:lnTo>
                  <a:lnTo>
                    <a:pt x="6" y="426"/>
                  </a:lnTo>
                  <a:lnTo>
                    <a:pt x="3" y="451"/>
                  </a:lnTo>
                  <a:lnTo>
                    <a:pt x="1" y="477"/>
                  </a:lnTo>
                  <a:lnTo>
                    <a:pt x="0" y="503"/>
                  </a:lnTo>
                  <a:lnTo>
                    <a:pt x="1" y="529"/>
                  </a:lnTo>
                  <a:lnTo>
                    <a:pt x="3" y="554"/>
                  </a:lnTo>
                  <a:lnTo>
                    <a:pt x="6" y="579"/>
                  </a:lnTo>
                  <a:lnTo>
                    <a:pt x="10" y="604"/>
                  </a:lnTo>
                  <a:lnTo>
                    <a:pt x="16" y="628"/>
                  </a:lnTo>
                  <a:lnTo>
                    <a:pt x="22" y="653"/>
                  </a:lnTo>
                  <a:lnTo>
                    <a:pt x="30" y="676"/>
                  </a:lnTo>
                  <a:lnTo>
                    <a:pt x="39" y="699"/>
                  </a:lnTo>
                  <a:lnTo>
                    <a:pt x="49" y="721"/>
                  </a:lnTo>
                  <a:lnTo>
                    <a:pt x="60" y="742"/>
                  </a:lnTo>
                  <a:lnTo>
                    <a:pt x="72" y="763"/>
                  </a:lnTo>
                  <a:lnTo>
                    <a:pt x="85" y="783"/>
                  </a:lnTo>
                  <a:lnTo>
                    <a:pt x="99" y="803"/>
                  </a:lnTo>
                  <a:lnTo>
                    <a:pt x="114" y="823"/>
                  </a:lnTo>
                  <a:lnTo>
                    <a:pt x="131" y="841"/>
                  </a:lnTo>
                  <a:lnTo>
                    <a:pt x="147" y="858"/>
                  </a:lnTo>
                  <a:lnTo>
                    <a:pt x="165" y="875"/>
                  </a:lnTo>
                  <a:lnTo>
                    <a:pt x="183" y="891"/>
                  </a:lnTo>
                  <a:lnTo>
                    <a:pt x="202" y="906"/>
                  </a:lnTo>
                  <a:lnTo>
                    <a:pt x="221" y="919"/>
                  </a:lnTo>
                  <a:lnTo>
                    <a:pt x="242" y="932"/>
                  </a:lnTo>
                  <a:lnTo>
                    <a:pt x="263" y="944"/>
                  </a:lnTo>
                  <a:lnTo>
                    <a:pt x="284" y="956"/>
                  </a:lnTo>
                  <a:lnTo>
                    <a:pt x="307" y="966"/>
                  </a:lnTo>
                  <a:lnTo>
                    <a:pt x="330" y="974"/>
                  </a:lnTo>
                  <a:lnTo>
                    <a:pt x="353" y="983"/>
                  </a:lnTo>
                  <a:lnTo>
                    <a:pt x="377" y="990"/>
                  </a:lnTo>
                  <a:lnTo>
                    <a:pt x="401" y="996"/>
                  </a:lnTo>
                  <a:lnTo>
                    <a:pt x="426" y="1000"/>
                  </a:lnTo>
                  <a:lnTo>
                    <a:pt x="451" y="1003"/>
                  </a:lnTo>
                  <a:lnTo>
                    <a:pt x="476" y="1005"/>
                  </a:lnTo>
                  <a:lnTo>
                    <a:pt x="503" y="1006"/>
                  </a:lnTo>
                  <a:close/>
                </a:path>
              </a:pathLst>
            </a:custGeom>
            <a:grpFill/>
            <a:ln w="9525">
              <a:noFill/>
              <a:round/>
            </a:ln>
          </p:spPr>
          <p:txBody>
            <a:bodyPr vert="horz" wrap="square" lIns="91440" tIns="45720" rIns="91440" bIns="45720" numCol="1" anchor="t" anchorCtr="0" compatLnSpc="1"/>
            <a:lstStyle/>
            <a:p>
              <a:endParaRPr lang="id-ID"/>
            </a:p>
          </p:txBody>
        </p:sp>
        <p:sp>
          <p:nvSpPr>
            <p:cNvPr id="13" name="Freeform 168"/>
            <p:cNvSpPr/>
            <p:nvPr/>
          </p:nvSpPr>
          <p:spPr bwMode="auto">
            <a:xfrm>
              <a:off x="4573588" y="3500438"/>
              <a:ext cx="44450" cy="44450"/>
            </a:xfrm>
            <a:custGeom>
              <a:avLst/>
              <a:gdLst>
                <a:gd name="T0" fmla="*/ 451 w 1006"/>
                <a:gd name="T1" fmla="*/ 3 h 1006"/>
                <a:gd name="T2" fmla="*/ 377 w 1006"/>
                <a:gd name="T3" fmla="*/ 16 h 1006"/>
                <a:gd name="T4" fmla="*/ 307 w 1006"/>
                <a:gd name="T5" fmla="*/ 40 h 1006"/>
                <a:gd name="T6" fmla="*/ 242 w 1006"/>
                <a:gd name="T7" fmla="*/ 73 h 1006"/>
                <a:gd name="T8" fmla="*/ 183 w 1006"/>
                <a:gd name="T9" fmla="*/ 115 h 1006"/>
                <a:gd name="T10" fmla="*/ 131 w 1006"/>
                <a:gd name="T11" fmla="*/ 165 h 1006"/>
                <a:gd name="T12" fmla="*/ 85 w 1006"/>
                <a:gd name="T13" fmla="*/ 222 h 1006"/>
                <a:gd name="T14" fmla="*/ 49 w 1006"/>
                <a:gd name="T15" fmla="*/ 285 h 1006"/>
                <a:gd name="T16" fmla="*/ 22 w 1006"/>
                <a:gd name="T17" fmla="*/ 353 h 1006"/>
                <a:gd name="T18" fmla="*/ 6 w 1006"/>
                <a:gd name="T19" fmla="*/ 427 h 1006"/>
                <a:gd name="T20" fmla="*/ 0 w 1006"/>
                <a:gd name="T21" fmla="*/ 503 h 1006"/>
                <a:gd name="T22" fmla="*/ 6 w 1006"/>
                <a:gd name="T23" fmla="*/ 580 h 1006"/>
                <a:gd name="T24" fmla="*/ 22 w 1006"/>
                <a:gd name="T25" fmla="*/ 653 h 1006"/>
                <a:gd name="T26" fmla="*/ 49 w 1006"/>
                <a:gd name="T27" fmla="*/ 722 h 1006"/>
                <a:gd name="T28" fmla="*/ 85 w 1006"/>
                <a:gd name="T29" fmla="*/ 785 h 1006"/>
                <a:gd name="T30" fmla="*/ 131 w 1006"/>
                <a:gd name="T31" fmla="*/ 841 h 1006"/>
                <a:gd name="T32" fmla="*/ 183 w 1006"/>
                <a:gd name="T33" fmla="*/ 892 h 1006"/>
                <a:gd name="T34" fmla="*/ 242 w 1006"/>
                <a:gd name="T35" fmla="*/ 934 h 1006"/>
                <a:gd name="T36" fmla="*/ 307 w 1006"/>
                <a:gd name="T37" fmla="*/ 967 h 1006"/>
                <a:gd name="T38" fmla="*/ 377 w 1006"/>
                <a:gd name="T39" fmla="*/ 990 h 1006"/>
                <a:gd name="T40" fmla="*/ 451 w 1006"/>
                <a:gd name="T41" fmla="*/ 1003 h 1006"/>
                <a:gd name="T42" fmla="*/ 529 w 1006"/>
                <a:gd name="T43" fmla="*/ 1005 h 1006"/>
                <a:gd name="T44" fmla="*/ 604 w 1006"/>
                <a:gd name="T45" fmla="*/ 996 h 1006"/>
                <a:gd name="T46" fmla="*/ 676 w 1006"/>
                <a:gd name="T47" fmla="*/ 976 h 1006"/>
                <a:gd name="T48" fmla="*/ 742 w 1006"/>
                <a:gd name="T49" fmla="*/ 946 h 1006"/>
                <a:gd name="T50" fmla="*/ 803 w 1006"/>
                <a:gd name="T51" fmla="*/ 907 h 1006"/>
                <a:gd name="T52" fmla="*/ 859 w 1006"/>
                <a:gd name="T53" fmla="*/ 859 h 1006"/>
                <a:gd name="T54" fmla="*/ 906 w 1006"/>
                <a:gd name="T55" fmla="*/ 804 h 1006"/>
                <a:gd name="T56" fmla="*/ 945 w 1006"/>
                <a:gd name="T57" fmla="*/ 743 h 1006"/>
                <a:gd name="T58" fmla="*/ 975 w 1006"/>
                <a:gd name="T59" fmla="*/ 676 h 1006"/>
                <a:gd name="T60" fmla="*/ 995 w 1006"/>
                <a:gd name="T61" fmla="*/ 605 h 1006"/>
                <a:gd name="T62" fmla="*/ 1004 w 1006"/>
                <a:gd name="T63" fmla="*/ 529 h 1006"/>
                <a:gd name="T64" fmla="*/ 1002 w 1006"/>
                <a:gd name="T65" fmla="*/ 452 h 1006"/>
                <a:gd name="T66" fmla="*/ 989 w 1006"/>
                <a:gd name="T67" fmla="*/ 378 h 1006"/>
                <a:gd name="T68" fmla="*/ 966 w 1006"/>
                <a:gd name="T69" fmla="*/ 307 h 1006"/>
                <a:gd name="T70" fmla="*/ 933 w 1006"/>
                <a:gd name="T71" fmla="*/ 243 h 1006"/>
                <a:gd name="T72" fmla="*/ 891 w 1006"/>
                <a:gd name="T73" fmla="*/ 183 h 1006"/>
                <a:gd name="T74" fmla="*/ 841 w 1006"/>
                <a:gd name="T75" fmla="*/ 131 h 1006"/>
                <a:gd name="T76" fmla="*/ 784 w 1006"/>
                <a:gd name="T77" fmla="*/ 86 h 1006"/>
                <a:gd name="T78" fmla="*/ 721 w 1006"/>
                <a:gd name="T79" fmla="*/ 50 h 1006"/>
                <a:gd name="T80" fmla="*/ 652 w 1006"/>
                <a:gd name="T81" fmla="*/ 22 h 1006"/>
                <a:gd name="T82" fmla="*/ 579 w 1006"/>
                <a:gd name="T83" fmla="*/ 6 h 1006"/>
                <a:gd name="T84" fmla="*/ 503 w 1006"/>
                <a:gd name="T85"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6">
                  <a:moveTo>
                    <a:pt x="503" y="0"/>
                  </a:moveTo>
                  <a:lnTo>
                    <a:pt x="476" y="1"/>
                  </a:lnTo>
                  <a:lnTo>
                    <a:pt x="451" y="3"/>
                  </a:lnTo>
                  <a:lnTo>
                    <a:pt x="426" y="6"/>
                  </a:lnTo>
                  <a:lnTo>
                    <a:pt x="401" y="10"/>
                  </a:lnTo>
                  <a:lnTo>
                    <a:pt x="377" y="16"/>
                  </a:lnTo>
                  <a:lnTo>
                    <a:pt x="353" y="22"/>
                  </a:lnTo>
                  <a:lnTo>
                    <a:pt x="330" y="31"/>
                  </a:lnTo>
                  <a:lnTo>
                    <a:pt x="307" y="40"/>
                  </a:lnTo>
                  <a:lnTo>
                    <a:pt x="284" y="50"/>
                  </a:lnTo>
                  <a:lnTo>
                    <a:pt x="263" y="61"/>
                  </a:lnTo>
                  <a:lnTo>
                    <a:pt x="242" y="73"/>
                  </a:lnTo>
                  <a:lnTo>
                    <a:pt x="221" y="86"/>
                  </a:lnTo>
                  <a:lnTo>
                    <a:pt x="202" y="100"/>
                  </a:lnTo>
                  <a:lnTo>
                    <a:pt x="183" y="115"/>
                  </a:lnTo>
                  <a:lnTo>
                    <a:pt x="165" y="131"/>
                  </a:lnTo>
                  <a:lnTo>
                    <a:pt x="147" y="147"/>
                  </a:lnTo>
                  <a:lnTo>
                    <a:pt x="131" y="165"/>
                  </a:lnTo>
                  <a:lnTo>
                    <a:pt x="114" y="183"/>
                  </a:lnTo>
                  <a:lnTo>
                    <a:pt x="99" y="203"/>
                  </a:lnTo>
                  <a:lnTo>
                    <a:pt x="85" y="222"/>
                  </a:lnTo>
                  <a:lnTo>
                    <a:pt x="72" y="243"/>
                  </a:lnTo>
                  <a:lnTo>
                    <a:pt x="60" y="264"/>
                  </a:lnTo>
                  <a:lnTo>
                    <a:pt x="49" y="285"/>
                  </a:lnTo>
                  <a:lnTo>
                    <a:pt x="39" y="307"/>
                  </a:lnTo>
                  <a:lnTo>
                    <a:pt x="30" y="330"/>
                  </a:lnTo>
                  <a:lnTo>
                    <a:pt x="22" y="353"/>
                  </a:lnTo>
                  <a:lnTo>
                    <a:pt x="16" y="378"/>
                  </a:lnTo>
                  <a:lnTo>
                    <a:pt x="10" y="402"/>
                  </a:lnTo>
                  <a:lnTo>
                    <a:pt x="6" y="427"/>
                  </a:lnTo>
                  <a:lnTo>
                    <a:pt x="3" y="452"/>
                  </a:lnTo>
                  <a:lnTo>
                    <a:pt x="1" y="477"/>
                  </a:lnTo>
                  <a:lnTo>
                    <a:pt x="0" y="503"/>
                  </a:lnTo>
                  <a:lnTo>
                    <a:pt x="1" y="529"/>
                  </a:lnTo>
                  <a:lnTo>
                    <a:pt x="3" y="555"/>
                  </a:lnTo>
                  <a:lnTo>
                    <a:pt x="6" y="580"/>
                  </a:lnTo>
                  <a:lnTo>
                    <a:pt x="10" y="605"/>
                  </a:lnTo>
                  <a:lnTo>
                    <a:pt x="16" y="629"/>
                  </a:lnTo>
                  <a:lnTo>
                    <a:pt x="22" y="653"/>
                  </a:lnTo>
                  <a:lnTo>
                    <a:pt x="30" y="676"/>
                  </a:lnTo>
                  <a:lnTo>
                    <a:pt x="39" y="699"/>
                  </a:lnTo>
                  <a:lnTo>
                    <a:pt x="49" y="722"/>
                  </a:lnTo>
                  <a:lnTo>
                    <a:pt x="60" y="743"/>
                  </a:lnTo>
                  <a:lnTo>
                    <a:pt x="72" y="764"/>
                  </a:lnTo>
                  <a:lnTo>
                    <a:pt x="85" y="785"/>
                  </a:lnTo>
                  <a:lnTo>
                    <a:pt x="99" y="804"/>
                  </a:lnTo>
                  <a:lnTo>
                    <a:pt x="114" y="823"/>
                  </a:lnTo>
                  <a:lnTo>
                    <a:pt x="131" y="841"/>
                  </a:lnTo>
                  <a:lnTo>
                    <a:pt x="147" y="859"/>
                  </a:lnTo>
                  <a:lnTo>
                    <a:pt x="165" y="876"/>
                  </a:lnTo>
                  <a:lnTo>
                    <a:pt x="183" y="892"/>
                  </a:lnTo>
                  <a:lnTo>
                    <a:pt x="202" y="907"/>
                  </a:lnTo>
                  <a:lnTo>
                    <a:pt x="221" y="921"/>
                  </a:lnTo>
                  <a:lnTo>
                    <a:pt x="242" y="934"/>
                  </a:lnTo>
                  <a:lnTo>
                    <a:pt x="263" y="946"/>
                  </a:lnTo>
                  <a:lnTo>
                    <a:pt x="284" y="957"/>
                  </a:lnTo>
                  <a:lnTo>
                    <a:pt x="307" y="967"/>
                  </a:lnTo>
                  <a:lnTo>
                    <a:pt x="330" y="976"/>
                  </a:lnTo>
                  <a:lnTo>
                    <a:pt x="353" y="984"/>
                  </a:lnTo>
                  <a:lnTo>
                    <a:pt x="377" y="990"/>
                  </a:lnTo>
                  <a:lnTo>
                    <a:pt x="401" y="996"/>
                  </a:lnTo>
                  <a:lnTo>
                    <a:pt x="426" y="1000"/>
                  </a:lnTo>
                  <a:lnTo>
                    <a:pt x="451" y="1003"/>
                  </a:lnTo>
                  <a:lnTo>
                    <a:pt x="476" y="1005"/>
                  </a:lnTo>
                  <a:lnTo>
                    <a:pt x="503" y="1006"/>
                  </a:lnTo>
                  <a:lnTo>
                    <a:pt x="529" y="1005"/>
                  </a:lnTo>
                  <a:lnTo>
                    <a:pt x="554" y="1003"/>
                  </a:lnTo>
                  <a:lnTo>
                    <a:pt x="579" y="1000"/>
                  </a:lnTo>
                  <a:lnTo>
                    <a:pt x="604" y="996"/>
                  </a:lnTo>
                  <a:lnTo>
                    <a:pt x="628" y="990"/>
                  </a:lnTo>
                  <a:lnTo>
                    <a:pt x="652" y="984"/>
                  </a:lnTo>
                  <a:lnTo>
                    <a:pt x="676" y="976"/>
                  </a:lnTo>
                  <a:lnTo>
                    <a:pt x="699" y="967"/>
                  </a:lnTo>
                  <a:lnTo>
                    <a:pt x="721" y="957"/>
                  </a:lnTo>
                  <a:lnTo>
                    <a:pt x="742" y="946"/>
                  </a:lnTo>
                  <a:lnTo>
                    <a:pt x="763" y="934"/>
                  </a:lnTo>
                  <a:lnTo>
                    <a:pt x="784" y="921"/>
                  </a:lnTo>
                  <a:lnTo>
                    <a:pt x="803" y="907"/>
                  </a:lnTo>
                  <a:lnTo>
                    <a:pt x="822" y="892"/>
                  </a:lnTo>
                  <a:lnTo>
                    <a:pt x="841" y="876"/>
                  </a:lnTo>
                  <a:lnTo>
                    <a:pt x="859" y="859"/>
                  </a:lnTo>
                  <a:lnTo>
                    <a:pt x="875" y="841"/>
                  </a:lnTo>
                  <a:lnTo>
                    <a:pt x="891" y="823"/>
                  </a:lnTo>
                  <a:lnTo>
                    <a:pt x="906" y="804"/>
                  </a:lnTo>
                  <a:lnTo>
                    <a:pt x="920" y="785"/>
                  </a:lnTo>
                  <a:lnTo>
                    <a:pt x="933" y="764"/>
                  </a:lnTo>
                  <a:lnTo>
                    <a:pt x="945" y="743"/>
                  </a:lnTo>
                  <a:lnTo>
                    <a:pt x="956" y="722"/>
                  </a:lnTo>
                  <a:lnTo>
                    <a:pt x="966" y="699"/>
                  </a:lnTo>
                  <a:lnTo>
                    <a:pt x="975" y="676"/>
                  </a:lnTo>
                  <a:lnTo>
                    <a:pt x="983" y="653"/>
                  </a:lnTo>
                  <a:lnTo>
                    <a:pt x="989" y="629"/>
                  </a:lnTo>
                  <a:lnTo>
                    <a:pt x="995" y="605"/>
                  </a:lnTo>
                  <a:lnTo>
                    <a:pt x="999" y="580"/>
                  </a:lnTo>
                  <a:lnTo>
                    <a:pt x="1002" y="555"/>
                  </a:lnTo>
                  <a:lnTo>
                    <a:pt x="1004" y="529"/>
                  </a:lnTo>
                  <a:lnTo>
                    <a:pt x="1006" y="503"/>
                  </a:lnTo>
                  <a:lnTo>
                    <a:pt x="1004" y="477"/>
                  </a:lnTo>
                  <a:lnTo>
                    <a:pt x="1002" y="452"/>
                  </a:lnTo>
                  <a:lnTo>
                    <a:pt x="999" y="427"/>
                  </a:lnTo>
                  <a:lnTo>
                    <a:pt x="995" y="402"/>
                  </a:lnTo>
                  <a:lnTo>
                    <a:pt x="989" y="378"/>
                  </a:lnTo>
                  <a:lnTo>
                    <a:pt x="983" y="353"/>
                  </a:lnTo>
                  <a:lnTo>
                    <a:pt x="975" y="330"/>
                  </a:lnTo>
                  <a:lnTo>
                    <a:pt x="966" y="307"/>
                  </a:lnTo>
                  <a:lnTo>
                    <a:pt x="956" y="285"/>
                  </a:lnTo>
                  <a:lnTo>
                    <a:pt x="945" y="264"/>
                  </a:lnTo>
                  <a:lnTo>
                    <a:pt x="933" y="243"/>
                  </a:lnTo>
                  <a:lnTo>
                    <a:pt x="920" y="222"/>
                  </a:lnTo>
                  <a:lnTo>
                    <a:pt x="906" y="203"/>
                  </a:lnTo>
                  <a:lnTo>
                    <a:pt x="891" y="183"/>
                  </a:lnTo>
                  <a:lnTo>
                    <a:pt x="875" y="165"/>
                  </a:lnTo>
                  <a:lnTo>
                    <a:pt x="859" y="147"/>
                  </a:lnTo>
                  <a:lnTo>
                    <a:pt x="841" y="131"/>
                  </a:lnTo>
                  <a:lnTo>
                    <a:pt x="822" y="115"/>
                  </a:lnTo>
                  <a:lnTo>
                    <a:pt x="803" y="100"/>
                  </a:lnTo>
                  <a:lnTo>
                    <a:pt x="784" y="86"/>
                  </a:lnTo>
                  <a:lnTo>
                    <a:pt x="763" y="73"/>
                  </a:lnTo>
                  <a:lnTo>
                    <a:pt x="742" y="61"/>
                  </a:lnTo>
                  <a:lnTo>
                    <a:pt x="721" y="50"/>
                  </a:lnTo>
                  <a:lnTo>
                    <a:pt x="699" y="40"/>
                  </a:lnTo>
                  <a:lnTo>
                    <a:pt x="676" y="31"/>
                  </a:lnTo>
                  <a:lnTo>
                    <a:pt x="652" y="22"/>
                  </a:lnTo>
                  <a:lnTo>
                    <a:pt x="628" y="16"/>
                  </a:lnTo>
                  <a:lnTo>
                    <a:pt x="604" y="10"/>
                  </a:lnTo>
                  <a:lnTo>
                    <a:pt x="579" y="6"/>
                  </a:lnTo>
                  <a:lnTo>
                    <a:pt x="554" y="3"/>
                  </a:lnTo>
                  <a:lnTo>
                    <a:pt x="529" y="1"/>
                  </a:lnTo>
                  <a:lnTo>
                    <a:pt x="503" y="0"/>
                  </a:lnTo>
                  <a:close/>
                </a:path>
              </a:pathLst>
            </a:custGeom>
            <a:grpFill/>
            <a:ln w="9525">
              <a:noFill/>
              <a:round/>
            </a:ln>
          </p:spPr>
          <p:txBody>
            <a:bodyPr vert="horz" wrap="square" lIns="91440" tIns="45720" rIns="91440" bIns="45720" numCol="1" anchor="t" anchorCtr="0" compatLnSpc="1"/>
            <a:lstStyle/>
            <a:p>
              <a:endParaRPr lang="id-ID"/>
            </a:p>
          </p:txBody>
        </p:sp>
        <p:sp>
          <p:nvSpPr>
            <p:cNvPr id="14" name="Freeform 169"/>
            <p:cNvSpPr/>
            <p:nvPr/>
          </p:nvSpPr>
          <p:spPr bwMode="auto">
            <a:xfrm>
              <a:off x="4445000" y="3371850"/>
              <a:ext cx="42862" cy="42863"/>
            </a:xfrm>
            <a:custGeom>
              <a:avLst/>
              <a:gdLst>
                <a:gd name="T0" fmla="*/ 451 w 1005"/>
                <a:gd name="T1" fmla="*/ 2 h 1005"/>
                <a:gd name="T2" fmla="*/ 377 w 1005"/>
                <a:gd name="T3" fmla="*/ 15 h 1005"/>
                <a:gd name="T4" fmla="*/ 306 w 1005"/>
                <a:gd name="T5" fmla="*/ 39 h 1005"/>
                <a:gd name="T6" fmla="*/ 242 w 1005"/>
                <a:gd name="T7" fmla="*/ 72 h 1005"/>
                <a:gd name="T8" fmla="*/ 183 w 1005"/>
                <a:gd name="T9" fmla="*/ 114 h 1005"/>
                <a:gd name="T10" fmla="*/ 130 w 1005"/>
                <a:gd name="T11" fmla="*/ 163 h 1005"/>
                <a:gd name="T12" fmla="*/ 85 w 1005"/>
                <a:gd name="T13" fmla="*/ 221 h 1005"/>
                <a:gd name="T14" fmla="*/ 49 w 1005"/>
                <a:gd name="T15" fmla="*/ 284 h 1005"/>
                <a:gd name="T16" fmla="*/ 23 w 1005"/>
                <a:gd name="T17" fmla="*/ 353 h 1005"/>
                <a:gd name="T18" fmla="*/ 6 w 1005"/>
                <a:gd name="T19" fmla="*/ 426 h 1005"/>
                <a:gd name="T20" fmla="*/ 0 w 1005"/>
                <a:gd name="T21" fmla="*/ 503 h 1005"/>
                <a:gd name="T22" fmla="*/ 6 w 1005"/>
                <a:gd name="T23" fmla="*/ 579 h 1005"/>
                <a:gd name="T24" fmla="*/ 23 w 1005"/>
                <a:gd name="T25" fmla="*/ 652 h 1005"/>
                <a:gd name="T26" fmla="*/ 49 w 1005"/>
                <a:gd name="T27" fmla="*/ 721 h 1005"/>
                <a:gd name="T28" fmla="*/ 85 w 1005"/>
                <a:gd name="T29" fmla="*/ 783 h 1005"/>
                <a:gd name="T30" fmla="*/ 130 w 1005"/>
                <a:gd name="T31" fmla="*/ 840 h 1005"/>
                <a:gd name="T32" fmla="*/ 183 w 1005"/>
                <a:gd name="T33" fmla="*/ 891 h 1005"/>
                <a:gd name="T34" fmla="*/ 242 w 1005"/>
                <a:gd name="T35" fmla="*/ 932 h 1005"/>
                <a:gd name="T36" fmla="*/ 306 w 1005"/>
                <a:gd name="T37" fmla="*/ 966 h 1005"/>
                <a:gd name="T38" fmla="*/ 377 w 1005"/>
                <a:gd name="T39" fmla="*/ 989 h 1005"/>
                <a:gd name="T40" fmla="*/ 451 w 1005"/>
                <a:gd name="T41" fmla="*/ 1002 h 1005"/>
                <a:gd name="T42" fmla="*/ 529 w 1005"/>
                <a:gd name="T43" fmla="*/ 1004 h 1005"/>
                <a:gd name="T44" fmla="*/ 604 w 1005"/>
                <a:gd name="T45" fmla="*/ 995 h 1005"/>
                <a:gd name="T46" fmla="*/ 675 w 1005"/>
                <a:gd name="T47" fmla="*/ 975 h 1005"/>
                <a:gd name="T48" fmla="*/ 743 w 1005"/>
                <a:gd name="T49" fmla="*/ 944 h 1005"/>
                <a:gd name="T50" fmla="*/ 803 w 1005"/>
                <a:gd name="T51" fmla="*/ 906 h 1005"/>
                <a:gd name="T52" fmla="*/ 858 w 1005"/>
                <a:gd name="T53" fmla="*/ 858 h 1005"/>
                <a:gd name="T54" fmla="*/ 906 w 1005"/>
                <a:gd name="T55" fmla="*/ 803 h 1005"/>
                <a:gd name="T56" fmla="*/ 945 w 1005"/>
                <a:gd name="T57" fmla="*/ 742 h 1005"/>
                <a:gd name="T58" fmla="*/ 975 w 1005"/>
                <a:gd name="T59" fmla="*/ 676 h 1005"/>
                <a:gd name="T60" fmla="*/ 995 w 1005"/>
                <a:gd name="T61" fmla="*/ 604 h 1005"/>
                <a:gd name="T62" fmla="*/ 1004 w 1005"/>
                <a:gd name="T63" fmla="*/ 529 h 1005"/>
                <a:gd name="T64" fmla="*/ 1002 w 1005"/>
                <a:gd name="T65" fmla="*/ 451 h 1005"/>
                <a:gd name="T66" fmla="*/ 989 w 1005"/>
                <a:gd name="T67" fmla="*/ 377 h 1005"/>
                <a:gd name="T68" fmla="*/ 966 w 1005"/>
                <a:gd name="T69" fmla="*/ 306 h 1005"/>
                <a:gd name="T70" fmla="*/ 933 w 1005"/>
                <a:gd name="T71" fmla="*/ 241 h 1005"/>
                <a:gd name="T72" fmla="*/ 891 w 1005"/>
                <a:gd name="T73" fmla="*/ 183 h 1005"/>
                <a:gd name="T74" fmla="*/ 840 w 1005"/>
                <a:gd name="T75" fmla="*/ 130 h 1005"/>
                <a:gd name="T76" fmla="*/ 784 w 1005"/>
                <a:gd name="T77" fmla="*/ 85 h 1005"/>
                <a:gd name="T78" fmla="*/ 721 w 1005"/>
                <a:gd name="T79" fmla="*/ 49 h 1005"/>
                <a:gd name="T80" fmla="*/ 652 w 1005"/>
                <a:gd name="T81" fmla="*/ 22 h 1005"/>
                <a:gd name="T82" fmla="*/ 579 w 1005"/>
                <a:gd name="T83" fmla="*/ 6 h 1005"/>
                <a:gd name="T84" fmla="*/ 502 w 1005"/>
                <a:gd name="T8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5" h="1005">
                  <a:moveTo>
                    <a:pt x="502" y="0"/>
                  </a:moveTo>
                  <a:lnTo>
                    <a:pt x="476" y="0"/>
                  </a:lnTo>
                  <a:lnTo>
                    <a:pt x="451" y="2"/>
                  </a:lnTo>
                  <a:lnTo>
                    <a:pt x="426" y="6"/>
                  </a:lnTo>
                  <a:lnTo>
                    <a:pt x="401" y="10"/>
                  </a:lnTo>
                  <a:lnTo>
                    <a:pt x="377" y="15"/>
                  </a:lnTo>
                  <a:lnTo>
                    <a:pt x="353" y="22"/>
                  </a:lnTo>
                  <a:lnTo>
                    <a:pt x="329" y="30"/>
                  </a:lnTo>
                  <a:lnTo>
                    <a:pt x="306" y="39"/>
                  </a:lnTo>
                  <a:lnTo>
                    <a:pt x="284" y="49"/>
                  </a:lnTo>
                  <a:lnTo>
                    <a:pt x="263" y="60"/>
                  </a:lnTo>
                  <a:lnTo>
                    <a:pt x="242" y="72"/>
                  </a:lnTo>
                  <a:lnTo>
                    <a:pt x="221" y="85"/>
                  </a:lnTo>
                  <a:lnTo>
                    <a:pt x="202" y="99"/>
                  </a:lnTo>
                  <a:lnTo>
                    <a:pt x="183" y="114"/>
                  </a:lnTo>
                  <a:lnTo>
                    <a:pt x="165" y="130"/>
                  </a:lnTo>
                  <a:lnTo>
                    <a:pt x="146" y="146"/>
                  </a:lnTo>
                  <a:lnTo>
                    <a:pt x="130" y="163"/>
                  </a:lnTo>
                  <a:lnTo>
                    <a:pt x="114" y="183"/>
                  </a:lnTo>
                  <a:lnTo>
                    <a:pt x="99" y="201"/>
                  </a:lnTo>
                  <a:lnTo>
                    <a:pt x="85" y="221"/>
                  </a:lnTo>
                  <a:lnTo>
                    <a:pt x="72" y="241"/>
                  </a:lnTo>
                  <a:lnTo>
                    <a:pt x="60" y="262"/>
                  </a:lnTo>
                  <a:lnTo>
                    <a:pt x="49" y="284"/>
                  </a:lnTo>
                  <a:lnTo>
                    <a:pt x="39" y="306"/>
                  </a:lnTo>
                  <a:lnTo>
                    <a:pt x="30" y="329"/>
                  </a:lnTo>
                  <a:lnTo>
                    <a:pt x="23" y="353"/>
                  </a:lnTo>
                  <a:lnTo>
                    <a:pt x="16" y="377"/>
                  </a:lnTo>
                  <a:lnTo>
                    <a:pt x="10" y="401"/>
                  </a:lnTo>
                  <a:lnTo>
                    <a:pt x="6" y="426"/>
                  </a:lnTo>
                  <a:lnTo>
                    <a:pt x="3" y="451"/>
                  </a:lnTo>
                  <a:lnTo>
                    <a:pt x="1" y="476"/>
                  </a:lnTo>
                  <a:lnTo>
                    <a:pt x="0" y="503"/>
                  </a:lnTo>
                  <a:lnTo>
                    <a:pt x="1" y="529"/>
                  </a:lnTo>
                  <a:lnTo>
                    <a:pt x="3" y="554"/>
                  </a:lnTo>
                  <a:lnTo>
                    <a:pt x="6" y="579"/>
                  </a:lnTo>
                  <a:lnTo>
                    <a:pt x="10" y="604"/>
                  </a:lnTo>
                  <a:lnTo>
                    <a:pt x="16" y="628"/>
                  </a:lnTo>
                  <a:lnTo>
                    <a:pt x="23" y="652"/>
                  </a:lnTo>
                  <a:lnTo>
                    <a:pt x="30" y="676"/>
                  </a:lnTo>
                  <a:lnTo>
                    <a:pt x="39" y="699"/>
                  </a:lnTo>
                  <a:lnTo>
                    <a:pt x="49" y="721"/>
                  </a:lnTo>
                  <a:lnTo>
                    <a:pt x="60" y="742"/>
                  </a:lnTo>
                  <a:lnTo>
                    <a:pt x="72" y="763"/>
                  </a:lnTo>
                  <a:lnTo>
                    <a:pt x="85" y="783"/>
                  </a:lnTo>
                  <a:lnTo>
                    <a:pt x="99" y="803"/>
                  </a:lnTo>
                  <a:lnTo>
                    <a:pt x="114" y="822"/>
                  </a:lnTo>
                  <a:lnTo>
                    <a:pt x="130" y="840"/>
                  </a:lnTo>
                  <a:lnTo>
                    <a:pt x="146" y="858"/>
                  </a:lnTo>
                  <a:lnTo>
                    <a:pt x="165" y="875"/>
                  </a:lnTo>
                  <a:lnTo>
                    <a:pt x="183" y="891"/>
                  </a:lnTo>
                  <a:lnTo>
                    <a:pt x="202" y="906"/>
                  </a:lnTo>
                  <a:lnTo>
                    <a:pt x="221" y="920"/>
                  </a:lnTo>
                  <a:lnTo>
                    <a:pt x="242" y="932"/>
                  </a:lnTo>
                  <a:lnTo>
                    <a:pt x="263" y="944"/>
                  </a:lnTo>
                  <a:lnTo>
                    <a:pt x="284" y="956"/>
                  </a:lnTo>
                  <a:lnTo>
                    <a:pt x="306" y="966"/>
                  </a:lnTo>
                  <a:lnTo>
                    <a:pt x="329" y="975"/>
                  </a:lnTo>
                  <a:lnTo>
                    <a:pt x="353" y="982"/>
                  </a:lnTo>
                  <a:lnTo>
                    <a:pt x="377" y="989"/>
                  </a:lnTo>
                  <a:lnTo>
                    <a:pt x="401" y="995"/>
                  </a:lnTo>
                  <a:lnTo>
                    <a:pt x="426" y="999"/>
                  </a:lnTo>
                  <a:lnTo>
                    <a:pt x="451" y="1002"/>
                  </a:lnTo>
                  <a:lnTo>
                    <a:pt x="476" y="1004"/>
                  </a:lnTo>
                  <a:lnTo>
                    <a:pt x="502" y="1005"/>
                  </a:lnTo>
                  <a:lnTo>
                    <a:pt x="529" y="1004"/>
                  </a:lnTo>
                  <a:lnTo>
                    <a:pt x="554" y="1002"/>
                  </a:lnTo>
                  <a:lnTo>
                    <a:pt x="579" y="999"/>
                  </a:lnTo>
                  <a:lnTo>
                    <a:pt x="604" y="995"/>
                  </a:lnTo>
                  <a:lnTo>
                    <a:pt x="628" y="989"/>
                  </a:lnTo>
                  <a:lnTo>
                    <a:pt x="652" y="982"/>
                  </a:lnTo>
                  <a:lnTo>
                    <a:pt x="675" y="975"/>
                  </a:lnTo>
                  <a:lnTo>
                    <a:pt x="699" y="966"/>
                  </a:lnTo>
                  <a:lnTo>
                    <a:pt x="721" y="956"/>
                  </a:lnTo>
                  <a:lnTo>
                    <a:pt x="743" y="944"/>
                  </a:lnTo>
                  <a:lnTo>
                    <a:pt x="764" y="932"/>
                  </a:lnTo>
                  <a:lnTo>
                    <a:pt x="784" y="920"/>
                  </a:lnTo>
                  <a:lnTo>
                    <a:pt x="803" y="906"/>
                  </a:lnTo>
                  <a:lnTo>
                    <a:pt x="822" y="891"/>
                  </a:lnTo>
                  <a:lnTo>
                    <a:pt x="840" y="875"/>
                  </a:lnTo>
                  <a:lnTo>
                    <a:pt x="858" y="858"/>
                  </a:lnTo>
                  <a:lnTo>
                    <a:pt x="875" y="840"/>
                  </a:lnTo>
                  <a:lnTo>
                    <a:pt x="891" y="822"/>
                  </a:lnTo>
                  <a:lnTo>
                    <a:pt x="906" y="803"/>
                  </a:lnTo>
                  <a:lnTo>
                    <a:pt x="920" y="783"/>
                  </a:lnTo>
                  <a:lnTo>
                    <a:pt x="933" y="763"/>
                  </a:lnTo>
                  <a:lnTo>
                    <a:pt x="945" y="742"/>
                  </a:lnTo>
                  <a:lnTo>
                    <a:pt x="956" y="721"/>
                  </a:lnTo>
                  <a:lnTo>
                    <a:pt x="966" y="699"/>
                  </a:lnTo>
                  <a:lnTo>
                    <a:pt x="975" y="676"/>
                  </a:lnTo>
                  <a:lnTo>
                    <a:pt x="983" y="652"/>
                  </a:lnTo>
                  <a:lnTo>
                    <a:pt x="989" y="628"/>
                  </a:lnTo>
                  <a:lnTo>
                    <a:pt x="995" y="604"/>
                  </a:lnTo>
                  <a:lnTo>
                    <a:pt x="999" y="579"/>
                  </a:lnTo>
                  <a:lnTo>
                    <a:pt x="1002" y="554"/>
                  </a:lnTo>
                  <a:lnTo>
                    <a:pt x="1004" y="529"/>
                  </a:lnTo>
                  <a:lnTo>
                    <a:pt x="1005" y="503"/>
                  </a:lnTo>
                  <a:lnTo>
                    <a:pt x="1004" y="476"/>
                  </a:lnTo>
                  <a:lnTo>
                    <a:pt x="1002" y="451"/>
                  </a:lnTo>
                  <a:lnTo>
                    <a:pt x="999" y="426"/>
                  </a:lnTo>
                  <a:lnTo>
                    <a:pt x="995" y="401"/>
                  </a:lnTo>
                  <a:lnTo>
                    <a:pt x="989" y="377"/>
                  </a:lnTo>
                  <a:lnTo>
                    <a:pt x="983" y="353"/>
                  </a:lnTo>
                  <a:lnTo>
                    <a:pt x="975" y="329"/>
                  </a:lnTo>
                  <a:lnTo>
                    <a:pt x="966" y="306"/>
                  </a:lnTo>
                  <a:lnTo>
                    <a:pt x="956" y="284"/>
                  </a:lnTo>
                  <a:lnTo>
                    <a:pt x="945" y="262"/>
                  </a:lnTo>
                  <a:lnTo>
                    <a:pt x="933" y="241"/>
                  </a:lnTo>
                  <a:lnTo>
                    <a:pt x="920" y="221"/>
                  </a:lnTo>
                  <a:lnTo>
                    <a:pt x="906" y="201"/>
                  </a:lnTo>
                  <a:lnTo>
                    <a:pt x="891" y="183"/>
                  </a:lnTo>
                  <a:lnTo>
                    <a:pt x="875" y="163"/>
                  </a:lnTo>
                  <a:lnTo>
                    <a:pt x="858" y="146"/>
                  </a:lnTo>
                  <a:lnTo>
                    <a:pt x="840" y="130"/>
                  </a:lnTo>
                  <a:lnTo>
                    <a:pt x="822" y="114"/>
                  </a:lnTo>
                  <a:lnTo>
                    <a:pt x="803" y="99"/>
                  </a:lnTo>
                  <a:lnTo>
                    <a:pt x="784" y="85"/>
                  </a:lnTo>
                  <a:lnTo>
                    <a:pt x="764" y="72"/>
                  </a:lnTo>
                  <a:lnTo>
                    <a:pt x="743" y="60"/>
                  </a:lnTo>
                  <a:lnTo>
                    <a:pt x="721" y="49"/>
                  </a:lnTo>
                  <a:lnTo>
                    <a:pt x="699" y="39"/>
                  </a:lnTo>
                  <a:lnTo>
                    <a:pt x="675" y="30"/>
                  </a:lnTo>
                  <a:lnTo>
                    <a:pt x="652" y="22"/>
                  </a:lnTo>
                  <a:lnTo>
                    <a:pt x="628" y="15"/>
                  </a:lnTo>
                  <a:lnTo>
                    <a:pt x="604" y="10"/>
                  </a:lnTo>
                  <a:lnTo>
                    <a:pt x="579" y="6"/>
                  </a:lnTo>
                  <a:lnTo>
                    <a:pt x="554" y="2"/>
                  </a:lnTo>
                  <a:lnTo>
                    <a:pt x="529" y="0"/>
                  </a:lnTo>
                  <a:lnTo>
                    <a:pt x="502" y="0"/>
                  </a:lnTo>
                  <a:close/>
                </a:path>
              </a:pathLst>
            </a:custGeom>
            <a:grpFill/>
            <a:ln w="9525">
              <a:noFill/>
              <a:round/>
            </a:ln>
          </p:spPr>
          <p:txBody>
            <a:bodyPr vert="horz" wrap="square" lIns="91440" tIns="45720" rIns="91440" bIns="45720" numCol="1" anchor="t" anchorCtr="0" compatLnSpc="1"/>
            <a:lstStyle/>
            <a:p>
              <a:endParaRPr lang="id-ID"/>
            </a:p>
          </p:txBody>
        </p:sp>
        <p:sp>
          <p:nvSpPr>
            <p:cNvPr id="15" name="Freeform 170"/>
            <p:cNvSpPr/>
            <p:nvPr/>
          </p:nvSpPr>
          <p:spPr bwMode="auto">
            <a:xfrm>
              <a:off x="4703763" y="3371850"/>
              <a:ext cx="42862" cy="42863"/>
            </a:xfrm>
            <a:custGeom>
              <a:avLst/>
              <a:gdLst>
                <a:gd name="T0" fmla="*/ 3 w 1006"/>
                <a:gd name="T1" fmla="*/ 554 h 1005"/>
                <a:gd name="T2" fmla="*/ 16 w 1006"/>
                <a:gd name="T3" fmla="*/ 628 h 1005"/>
                <a:gd name="T4" fmla="*/ 39 w 1006"/>
                <a:gd name="T5" fmla="*/ 699 h 1005"/>
                <a:gd name="T6" fmla="*/ 72 w 1006"/>
                <a:gd name="T7" fmla="*/ 763 h 1005"/>
                <a:gd name="T8" fmla="*/ 115 w 1006"/>
                <a:gd name="T9" fmla="*/ 822 h 1005"/>
                <a:gd name="T10" fmla="*/ 165 w 1006"/>
                <a:gd name="T11" fmla="*/ 875 h 1005"/>
                <a:gd name="T12" fmla="*/ 221 w 1006"/>
                <a:gd name="T13" fmla="*/ 920 h 1005"/>
                <a:gd name="T14" fmla="*/ 285 w 1006"/>
                <a:gd name="T15" fmla="*/ 956 h 1005"/>
                <a:gd name="T16" fmla="*/ 353 w 1006"/>
                <a:gd name="T17" fmla="*/ 982 h 1005"/>
                <a:gd name="T18" fmla="*/ 426 w 1006"/>
                <a:gd name="T19" fmla="*/ 999 h 1005"/>
                <a:gd name="T20" fmla="*/ 503 w 1006"/>
                <a:gd name="T21" fmla="*/ 1005 h 1005"/>
                <a:gd name="T22" fmla="*/ 579 w 1006"/>
                <a:gd name="T23" fmla="*/ 999 h 1005"/>
                <a:gd name="T24" fmla="*/ 653 w 1006"/>
                <a:gd name="T25" fmla="*/ 982 h 1005"/>
                <a:gd name="T26" fmla="*/ 721 w 1006"/>
                <a:gd name="T27" fmla="*/ 956 h 1005"/>
                <a:gd name="T28" fmla="*/ 784 w 1006"/>
                <a:gd name="T29" fmla="*/ 920 h 1005"/>
                <a:gd name="T30" fmla="*/ 841 w 1006"/>
                <a:gd name="T31" fmla="*/ 875 h 1005"/>
                <a:gd name="T32" fmla="*/ 891 w 1006"/>
                <a:gd name="T33" fmla="*/ 822 h 1005"/>
                <a:gd name="T34" fmla="*/ 933 w 1006"/>
                <a:gd name="T35" fmla="*/ 763 h 1005"/>
                <a:gd name="T36" fmla="*/ 966 w 1006"/>
                <a:gd name="T37" fmla="*/ 699 h 1005"/>
                <a:gd name="T38" fmla="*/ 990 w 1006"/>
                <a:gd name="T39" fmla="*/ 628 h 1005"/>
                <a:gd name="T40" fmla="*/ 1003 w 1006"/>
                <a:gd name="T41" fmla="*/ 554 h 1005"/>
                <a:gd name="T42" fmla="*/ 1005 w 1006"/>
                <a:gd name="T43" fmla="*/ 476 h 1005"/>
                <a:gd name="T44" fmla="*/ 996 w 1006"/>
                <a:gd name="T45" fmla="*/ 401 h 1005"/>
                <a:gd name="T46" fmla="*/ 976 w 1006"/>
                <a:gd name="T47" fmla="*/ 329 h 1005"/>
                <a:gd name="T48" fmla="*/ 945 w 1006"/>
                <a:gd name="T49" fmla="*/ 262 h 1005"/>
                <a:gd name="T50" fmla="*/ 906 w 1006"/>
                <a:gd name="T51" fmla="*/ 201 h 1005"/>
                <a:gd name="T52" fmla="*/ 859 w 1006"/>
                <a:gd name="T53" fmla="*/ 146 h 1005"/>
                <a:gd name="T54" fmla="*/ 804 w 1006"/>
                <a:gd name="T55" fmla="*/ 99 h 1005"/>
                <a:gd name="T56" fmla="*/ 742 w 1006"/>
                <a:gd name="T57" fmla="*/ 60 h 1005"/>
                <a:gd name="T58" fmla="*/ 676 w 1006"/>
                <a:gd name="T59" fmla="*/ 30 h 1005"/>
                <a:gd name="T60" fmla="*/ 604 w 1006"/>
                <a:gd name="T61" fmla="*/ 10 h 1005"/>
                <a:gd name="T62" fmla="*/ 529 w 1006"/>
                <a:gd name="T63" fmla="*/ 0 h 1005"/>
                <a:gd name="T64" fmla="*/ 452 w 1006"/>
                <a:gd name="T65" fmla="*/ 2 h 1005"/>
                <a:gd name="T66" fmla="*/ 377 w 1006"/>
                <a:gd name="T67" fmla="*/ 15 h 1005"/>
                <a:gd name="T68" fmla="*/ 307 w 1006"/>
                <a:gd name="T69" fmla="*/ 39 h 1005"/>
                <a:gd name="T70" fmla="*/ 242 w 1006"/>
                <a:gd name="T71" fmla="*/ 72 h 1005"/>
                <a:gd name="T72" fmla="*/ 183 w 1006"/>
                <a:gd name="T73" fmla="*/ 114 h 1005"/>
                <a:gd name="T74" fmla="*/ 131 w 1006"/>
                <a:gd name="T75" fmla="*/ 163 h 1005"/>
                <a:gd name="T76" fmla="*/ 85 w 1006"/>
                <a:gd name="T77" fmla="*/ 221 h 1005"/>
                <a:gd name="T78" fmla="*/ 49 w 1006"/>
                <a:gd name="T79" fmla="*/ 284 h 1005"/>
                <a:gd name="T80" fmla="*/ 22 w 1006"/>
                <a:gd name="T81" fmla="*/ 353 h 1005"/>
                <a:gd name="T82" fmla="*/ 6 w 1006"/>
                <a:gd name="T83" fmla="*/ 426 h 1005"/>
                <a:gd name="T84" fmla="*/ 0 w 1006"/>
                <a:gd name="T85" fmla="*/ 503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5">
                  <a:moveTo>
                    <a:pt x="0" y="503"/>
                  </a:moveTo>
                  <a:lnTo>
                    <a:pt x="1" y="529"/>
                  </a:lnTo>
                  <a:lnTo>
                    <a:pt x="3" y="554"/>
                  </a:lnTo>
                  <a:lnTo>
                    <a:pt x="6" y="579"/>
                  </a:lnTo>
                  <a:lnTo>
                    <a:pt x="10" y="604"/>
                  </a:lnTo>
                  <a:lnTo>
                    <a:pt x="16" y="628"/>
                  </a:lnTo>
                  <a:lnTo>
                    <a:pt x="22" y="652"/>
                  </a:lnTo>
                  <a:lnTo>
                    <a:pt x="30" y="676"/>
                  </a:lnTo>
                  <a:lnTo>
                    <a:pt x="39" y="699"/>
                  </a:lnTo>
                  <a:lnTo>
                    <a:pt x="49" y="721"/>
                  </a:lnTo>
                  <a:lnTo>
                    <a:pt x="60" y="742"/>
                  </a:lnTo>
                  <a:lnTo>
                    <a:pt x="72" y="763"/>
                  </a:lnTo>
                  <a:lnTo>
                    <a:pt x="85" y="783"/>
                  </a:lnTo>
                  <a:lnTo>
                    <a:pt x="100" y="803"/>
                  </a:lnTo>
                  <a:lnTo>
                    <a:pt x="115" y="822"/>
                  </a:lnTo>
                  <a:lnTo>
                    <a:pt x="131" y="840"/>
                  </a:lnTo>
                  <a:lnTo>
                    <a:pt x="147" y="858"/>
                  </a:lnTo>
                  <a:lnTo>
                    <a:pt x="165" y="875"/>
                  </a:lnTo>
                  <a:lnTo>
                    <a:pt x="183" y="891"/>
                  </a:lnTo>
                  <a:lnTo>
                    <a:pt x="202" y="906"/>
                  </a:lnTo>
                  <a:lnTo>
                    <a:pt x="221" y="920"/>
                  </a:lnTo>
                  <a:lnTo>
                    <a:pt x="242" y="932"/>
                  </a:lnTo>
                  <a:lnTo>
                    <a:pt x="263" y="944"/>
                  </a:lnTo>
                  <a:lnTo>
                    <a:pt x="285" y="956"/>
                  </a:lnTo>
                  <a:lnTo>
                    <a:pt x="307" y="966"/>
                  </a:lnTo>
                  <a:lnTo>
                    <a:pt x="330" y="975"/>
                  </a:lnTo>
                  <a:lnTo>
                    <a:pt x="353" y="982"/>
                  </a:lnTo>
                  <a:lnTo>
                    <a:pt x="377" y="989"/>
                  </a:lnTo>
                  <a:lnTo>
                    <a:pt x="401" y="995"/>
                  </a:lnTo>
                  <a:lnTo>
                    <a:pt x="426" y="999"/>
                  </a:lnTo>
                  <a:lnTo>
                    <a:pt x="452" y="1002"/>
                  </a:lnTo>
                  <a:lnTo>
                    <a:pt x="477" y="1004"/>
                  </a:lnTo>
                  <a:lnTo>
                    <a:pt x="503" y="1005"/>
                  </a:lnTo>
                  <a:lnTo>
                    <a:pt x="529" y="1004"/>
                  </a:lnTo>
                  <a:lnTo>
                    <a:pt x="554" y="1002"/>
                  </a:lnTo>
                  <a:lnTo>
                    <a:pt x="579" y="999"/>
                  </a:lnTo>
                  <a:lnTo>
                    <a:pt x="604" y="995"/>
                  </a:lnTo>
                  <a:lnTo>
                    <a:pt x="629" y="989"/>
                  </a:lnTo>
                  <a:lnTo>
                    <a:pt x="653" y="982"/>
                  </a:lnTo>
                  <a:lnTo>
                    <a:pt x="676" y="975"/>
                  </a:lnTo>
                  <a:lnTo>
                    <a:pt x="699" y="966"/>
                  </a:lnTo>
                  <a:lnTo>
                    <a:pt x="721" y="956"/>
                  </a:lnTo>
                  <a:lnTo>
                    <a:pt x="742" y="944"/>
                  </a:lnTo>
                  <a:lnTo>
                    <a:pt x="763" y="932"/>
                  </a:lnTo>
                  <a:lnTo>
                    <a:pt x="784" y="920"/>
                  </a:lnTo>
                  <a:lnTo>
                    <a:pt x="804" y="906"/>
                  </a:lnTo>
                  <a:lnTo>
                    <a:pt x="823" y="891"/>
                  </a:lnTo>
                  <a:lnTo>
                    <a:pt x="841" y="875"/>
                  </a:lnTo>
                  <a:lnTo>
                    <a:pt x="859" y="858"/>
                  </a:lnTo>
                  <a:lnTo>
                    <a:pt x="875" y="840"/>
                  </a:lnTo>
                  <a:lnTo>
                    <a:pt x="891" y="822"/>
                  </a:lnTo>
                  <a:lnTo>
                    <a:pt x="906" y="803"/>
                  </a:lnTo>
                  <a:lnTo>
                    <a:pt x="920" y="783"/>
                  </a:lnTo>
                  <a:lnTo>
                    <a:pt x="933" y="763"/>
                  </a:lnTo>
                  <a:lnTo>
                    <a:pt x="945" y="742"/>
                  </a:lnTo>
                  <a:lnTo>
                    <a:pt x="956" y="721"/>
                  </a:lnTo>
                  <a:lnTo>
                    <a:pt x="966" y="699"/>
                  </a:lnTo>
                  <a:lnTo>
                    <a:pt x="976" y="676"/>
                  </a:lnTo>
                  <a:lnTo>
                    <a:pt x="984" y="652"/>
                  </a:lnTo>
                  <a:lnTo>
                    <a:pt x="990" y="628"/>
                  </a:lnTo>
                  <a:lnTo>
                    <a:pt x="996" y="604"/>
                  </a:lnTo>
                  <a:lnTo>
                    <a:pt x="1000" y="579"/>
                  </a:lnTo>
                  <a:lnTo>
                    <a:pt x="1003" y="554"/>
                  </a:lnTo>
                  <a:lnTo>
                    <a:pt x="1005" y="529"/>
                  </a:lnTo>
                  <a:lnTo>
                    <a:pt x="1006" y="503"/>
                  </a:lnTo>
                  <a:lnTo>
                    <a:pt x="1005" y="476"/>
                  </a:lnTo>
                  <a:lnTo>
                    <a:pt x="1003" y="451"/>
                  </a:lnTo>
                  <a:lnTo>
                    <a:pt x="1000" y="426"/>
                  </a:lnTo>
                  <a:lnTo>
                    <a:pt x="996" y="401"/>
                  </a:lnTo>
                  <a:lnTo>
                    <a:pt x="990" y="377"/>
                  </a:lnTo>
                  <a:lnTo>
                    <a:pt x="984" y="353"/>
                  </a:lnTo>
                  <a:lnTo>
                    <a:pt x="976" y="329"/>
                  </a:lnTo>
                  <a:lnTo>
                    <a:pt x="966" y="306"/>
                  </a:lnTo>
                  <a:lnTo>
                    <a:pt x="956" y="284"/>
                  </a:lnTo>
                  <a:lnTo>
                    <a:pt x="945" y="262"/>
                  </a:lnTo>
                  <a:lnTo>
                    <a:pt x="933" y="241"/>
                  </a:lnTo>
                  <a:lnTo>
                    <a:pt x="920" y="221"/>
                  </a:lnTo>
                  <a:lnTo>
                    <a:pt x="906" y="201"/>
                  </a:lnTo>
                  <a:lnTo>
                    <a:pt x="891" y="183"/>
                  </a:lnTo>
                  <a:lnTo>
                    <a:pt x="875" y="163"/>
                  </a:lnTo>
                  <a:lnTo>
                    <a:pt x="859" y="146"/>
                  </a:lnTo>
                  <a:lnTo>
                    <a:pt x="841" y="130"/>
                  </a:lnTo>
                  <a:lnTo>
                    <a:pt x="823" y="114"/>
                  </a:lnTo>
                  <a:lnTo>
                    <a:pt x="804" y="99"/>
                  </a:lnTo>
                  <a:lnTo>
                    <a:pt x="784" y="85"/>
                  </a:lnTo>
                  <a:lnTo>
                    <a:pt x="763" y="72"/>
                  </a:lnTo>
                  <a:lnTo>
                    <a:pt x="742" y="60"/>
                  </a:lnTo>
                  <a:lnTo>
                    <a:pt x="721" y="49"/>
                  </a:lnTo>
                  <a:lnTo>
                    <a:pt x="699" y="39"/>
                  </a:lnTo>
                  <a:lnTo>
                    <a:pt x="676" y="30"/>
                  </a:lnTo>
                  <a:lnTo>
                    <a:pt x="653" y="22"/>
                  </a:lnTo>
                  <a:lnTo>
                    <a:pt x="629" y="15"/>
                  </a:lnTo>
                  <a:lnTo>
                    <a:pt x="604" y="10"/>
                  </a:lnTo>
                  <a:lnTo>
                    <a:pt x="579" y="6"/>
                  </a:lnTo>
                  <a:lnTo>
                    <a:pt x="554" y="2"/>
                  </a:lnTo>
                  <a:lnTo>
                    <a:pt x="529" y="0"/>
                  </a:lnTo>
                  <a:lnTo>
                    <a:pt x="503" y="0"/>
                  </a:lnTo>
                  <a:lnTo>
                    <a:pt x="477" y="0"/>
                  </a:lnTo>
                  <a:lnTo>
                    <a:pt x="452" y="2"/>
                  </a:lnTo>
                  <a:lnTo>
                    <a:pt x="426" y="6"/>
                  </a:lnTo>
                  <a:lnTo>
                    <a:pt x="401" y="10"/>
                  </a:lnTo>
                  <a:lnTo>
                    <a:pt x="377" y="15"/>
                  </a:lnTo>
                  <a:lnTo>
                    <a:pt x="353" y="22"/>
                  </a:lnTo>
                  <a:lnTo>
                    <a:pt x="330" y="30"/>
                  </a:lnTo>
                  <a:lnTo>
                    <a:pt x="307" y="39"/>
                  </a:lnTo>
                  <a:lnTo>
                    <a:pt x="285" y="49"/>
                  </a:lnTo>
                  <a:lnTo>
                    <a:pt x="263" y="60"/>
                  </a:lnTo>
                  <a:lnTo>
                    <a:pt x="242" y="72"/>
                  </a:lnTo>
                  <a:lnTo>
                    <a:pt x="221" y="85"/>
                  </a:lnTo>
                  <a:lnTo>
                    <a:pt x="202" y="99"/>
                  </a:lnTo>
                  <a:lnTo>
                    <a:pt x="183" y="114"/>
                  </a:lnTo>
                  <a:lnTo>
                    <a:pt x="165" y="130"/>
                  </a:lnTo>
                  <a:lnTo>
                    <a:pt x="147" y="146"/>
                  </a:lnTo>
                  <a:lnTo>
                    <a:pt x="131" y="163"/>
                  </a:lnTo>
                  <a:lnTo>
                    <a:pt x="115" y="183"/>
                  </a:lnTo>
                  <a:lnTo>
                    <a:pt x="100" y="201"/>
                  </a:lnTo>
                  <a:lnTo>
                    <a:pt x="85" y="221"/>
                  </a:lnTo>
                  <a:lnTo>
                    <a:pt x="72" y="241"/>
                  </a:lnTo>
                  <a:lnTo>
                    <a:pt x="60" y="262"/>
                  </a:lnTo>
                  <a:lnTo>
                    <a:pt x="49" y="284"/>
                  </a:lnTo>
                  <a:lnTo>
                    <a:pt x="39" y="306"/>
                  </a:lnTo>
                  <a:lnTo>
                    <a:pt x="30" y="329"/>
                  </a:lnTo>
                  <a:lnTo>
                    <a:pt x="22" y="353"/>
                  </a:lnTo>
                  <a:lnTo>
                    <a:pt x="16" y="377"/>
                  </a:lnTo>
                  <a:lnTo>
                    <a:pt x="10" y="401"/>
                  </a:lnTo>
                  <a:lnTo>
                    <a:pt x="6" y="426"/>
                  </a:lnTo>
                  <a:lnTo>
                    <a:pt x="3" y="451"/>
                  </a:lnTo>
                  <a:lnTo>
                    <a:pt x="1" y="476"/>
                  </a:lnTo>
                  <a:lnTo>
                    <a:pt x="0" y="503"/>
                  </a:lnTo>
                  <a:close/>
                </a:path>
              </a:pathLst>
            </a:custGeom>
            <a:grpFill/>
            <a:ln w="9525">
              <a:noFill/>
              <a:round/>
            </a:ln>
          </p:spPr>
          <p:txBody>
            <a:bodyPr vert="horz" wrap="square" lIns="91440" tIns="45720" rIns="91440" bIns="45720" numCol="1" anchor="t" anchorCtr="0" compatLnSpc="1"/>
            <a:lstStyle/>
            <a:p>
              <a:endParaRPr lang="id-ID"/>
            </a:p>
          </p:txBody>
        </p:sp>
        <p:sp>
          <p:nvSpPr>
            <p:cNvPr id="16" name="Freeform 171"/>
            <p:cNvSpPr/>
            <p:nvPr/>
          </p:nvSpPr>
          <p:spPr bwMode="auto">
            <a:xfrm>
              <a:off x="4483100" y="3463925"/>
              <a:ext cx="42862" cy="42863"/>
            </a:xfrm>
            <a:custGeom>
              <a:avLst/>
              <a:gdLst>
                <a:gd name="T0" fmla="*/ 113 w 1006"/>
                <a:gd name="T1" fmla="*/ 186 h 1006"/>
                <a:gd name="T2" fmla="*/ 70 w 1006"/>
                <a:gd name="T3" fmla="*/ 248 h 1006"/>
                <a:gd name="T4" fmla="*/ 37 w 1006"/>
                <a:gd name="T5" fmla="*/ 314 h 1006"/>
                <a:gd name="T6" fmla="*/ 14 w 1006"/>
                <a:gd name="T7" fmla="*/ 383 h 1006"/>
                <a:gd name="T8" fmla="*/ 2 w 1006"/>
                <a:gd name="T9" fmla="*/ 455 h 1006"/>
                <a:gd name="T10" fmla="*/ 1 w 1006"/>
                <a:gd name="T11" fmla="*/ 527 h 1006"/>
                <a:gd name="T12" fmla="*/ 9 w 1006"/>
                <a:gd name="T13" fmla="*/ 600 h 1006"/>
                <a:gd name="T14" fmla="*/ 28 w 1006"/>
                <a:gd name="T15" fmla="*/ 669 h 1006"/>
                <a:gd name="T16" fmla="*/ 58 w 1006"/>
                <a:gd name="T17" fmla="*/ 737 h 1006"/>
                <a:gd name="T18" fmla="*/ 97 w 1006"/>
                <a:gd name="T19" fmla="*/ 801 h 1006"/>
                <a:gd name="T20" fmla="*/ 148 w 1006"/>
                <a:gd name="T21" fmla="*/ 859 h 1006"/>
                <a:gd name="T22" fmla="*/ 206 w 1006"/>
                <a:gd name="T23" fmla="*/ 908 h 1006"/>
                <a:gd name="T24" fmla="*/ 269 w 1006"/>
                <a:gd name="T25" fmla="*/ 949 h 1006"/>
                <a:gd name="T26" fmla="*/ 337 w 1006"/>
                <a:gd name="T27" fmla="*/ 978 h 1006"/>
                <a:gd name="T28" fmla="*/ 407 w 1006"/>
                <a:gd name="T29" fmla="*/ 997 h 1006"/>
                <a:gd name="T30" fmla="*/ 479 w 1006"/>
                <a:gd name="T31" fmla="*/ 1006 h 1006"/>
                <a:gd name="T32" fmla="*/ 551 w 1006"/>
                <a:gd name="T33" fmla="*/ 1004 h 1006"/>
                <a:gd name="T34" fmla="*/ 622 w 1006"/>
                <a:gd name="T35" fmla="*/ 992 h 1006"/>
                <a:gd name="T36" fmla="*/ 693 w 1006"/>
                <a:gd name="T37" fmla="*/ 970 h 1006"/>
                <a:gd name="T38" fmla="*/ 759 w 1006"/>
                <a:gd name="T39" fmla="*/ 937 h 1006"/>
                <a:gd name="T40" fmla="*/ 820 w 1006"/>
                <a:gd name="T41" fmla="*/ 893 h 1006"/>
                <a:gd name="T42" fmla="*/ 877 w 1006"/>
                <a:gd name="T43" fmla="*/ 840 h 1006"/>
                <a:gd name="T44" fmla="*/ 924 w 1006"/>
                <a:gd name="T45" fmla="*/ 780 h 1006"/>
                <a:gd name="T46" fmla="*/ 960 w 1006"/>
                <a:gd name="T47" fmla="*/ 714 h 1006"/>
                <a:gd name="T48" fmla="*/ 985 w 1006"/>
                <a:gd name="T49" fmla="*/ 646 h 1006"/>
                <a:gd name="T50" fmla="*/ 1001 w 1006"/>
                <a:gd name="T51" fmla="*/ 576 h 1006"/>
                <a:gd name="T52" fmla="*/ 1006 w 1006"/>
                <a:gd name="T53" fmla="*/ 503 h 1006"/>
                <a:gd name="T54" fmla="*/ 1001 w 1006"/>
                <a:gd name="T55" fmla="*/ 431 h 1006"/>
                <a:gd name="T56" fmla="*/ 985 w 1006"/>
                <a:gd name="T57" fmla="*/ 360 h 1006"/>
                <a:gd name="T58" fmla="*/ 960 w 1006"/>
                <a:gd name="T59" fmla="*/ 292 h 1006"/>
                <a:gd name="T60" fmla="*/ 924 w 1006"/>
                <a:gd name="T61" fmla="*/ 226 h 1006"/>
                <a:gd name="T62" fmla="*/ 877 w 1006"/>
                <a:gd name="T63" fmla="*/ 166 h 1006"/>
                <a:gd name="T64" fmla="*/ 820 w 1006"/>
                <a:gd name="T65" fmla="*/ 113 h 1006"/>
                <a:gd name="T66" fmla="*/ 759 w 1006"/>
                <a:gd name="T67" fmla="*/ 70 h 1006"/>
                <a:gd name="T68" fmla="*/ 693 w 1006"/>
                <a:gd name="T69" fmla="*/ 37 h 1006"/>
                <a:gd name="T70" fmla="*/ 622 w 1006"/>
                <a:gd name="T71" fmla="*/ 14 h 1006"/>
                <a:gd name="T72" fmla="*/ 551 w 1006"/>
                <a:gd name="T73" fmla="*/ 2 h 1006"/>
                <a:gd name="T74" fmla="*/ 479 w 1006"/>
                <a:gd name="T75" fmla="*/ 1 h 1006"/>
                <a:gd name="T76" fmla="*/ 407 w 1006"/>
                <a:gd name="T77" fmla="*/ 9 h 1006"/>
                <a:gd name="T78" fmla="*/ 337 w 1006"/>
                <a:gd name="T79" fmla="*/ 28 h 1006"/>
                <a:gd name="T80" fmla="*/ 269 w 1006"/>
                <a:gd name="T81" fmla="*/ 57 h 1006"/>
                <a:gd name="T82" fmla="*/ 206 w 1006"/>
                <a:gd name="T83" fmla="*/ 98 h 1006"/>
                <a:gd name="T84" fmla="*/ 148 w 1006"/>
                <a:gd name="T85" fmla="*/ 148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6">
                  <a:moveTo>
                    <a:pt x="148" y="148"/>
                  </a:moveTo>
                  <a:lnTo>
                    <a:pt x="130" y="166"/>
                  </a:lnTo>
                  <a:lnTo>
                    <a:pt x="113" y="186"/>
                  </a:lnTo>
                  <a:lnTo>
                    <a:pt x="97" y="206"/>
                  </a:lnTo>
                  <a:lnTo>
                    <a:pt x="83" y="226"/>
                  </a:lnTo>
                  <a:lnTo>
                    <a:pt x="70" y="248"/>
                  </a:lnTo>
                  <a:lnTo>
                    <a:pt x="58" y="270"/>
                  </a:lnTo>
                  <a:lnTo>
                    <a:pt x="47" y="292"/>
                  </a:lnTo>
                  <a:lnTo>
                    <a:pt x="37" y="314"/>
                  </a:lnTo>
                  <a:lnTo>
                    <a:pt x="28" y="337"/>
                  </a:lnTo>
                  <a:lnTo>
                    <a:pt x="21" y="360"/>
                  </a:lnTo>
                  <a:lnTo>
                    <a:pt x="14" y="383"/>
                  </a:lnTo>
                  <a:lnTo>
                    <a:pt x="9" y="408"/>
                  </a:lnTo>
                  <a:lnTo>
                    <a:pt x="5" y="431"/>
                  </a:lnTo>
                  <a:lnTo>
                    <a:pt x="2" y="455"/>
                  </a:lnTo>
                  <a:lnTo>
                    <a:pt x="1" y="479"/>
                  </a:lnTo>
                  <a:lnTo>
                    <a:pt x="0" y="503"/>
                  </a:lnTo>
                  <a:lnTo>
                    <a:pt x="1" y="527"/>
                  </a:lnTo>
                  <a:lnTo>
                    <a:pt x="2" y="551"/>
                  </a:lnTo>
                  <a:lnTo>
                    <a:pt x="5" y="576"/>
                  </a:lnTo>
                  <a:lnTo>
                    <a:pt x="9" y="600"/>
                  </a:lnTo>
                  <a:lnTo>
                    <a:pt x="14" y="623"/>
                  </a:lnTo>
                  <a:lnTo>
                    <a:pt x="21" y="646"/>
                  </a:lnTo>
                  <a:lnTo>
                    <a:pt x="28" y="669"/>
                  </a:lnTo>
                  <a:lnTo>
                    <a:pt x="37" y="692"/>
                  </a:lnTo>
                  <a:lnTo>
                    <a:pt x="47" y="714"/>
                  </a:lnTo>
                  <a:lnTo>
                    <a:pt x="58" y="737"/>
                  </a:lnTo>
                  <a:lnTo>
                    <a:pt x="70" y="759"/>
                  </a:lnTo>
                  <a:lnTo>
                    <a:pt x="83" y="780"/>
                  </a:lnTo>
                  <a:lnTo>
                    <a:pt x="97" y="801"/>
                  </a:lnTo>
                  <a:lnTo>
                    <a:pt x="113" y="821"/>
                  </a:lnTo>
                  <a:lnTo>
                    <a:pt x="130" y="840"/>
                  </a:lnTo>
                  <a:lnTo>
                    <a:pt x="148" y="859"/>
                  </a:lnTo>
                  <a:lnTo>
                    <a:pt x="167" y="876"/>
                  </a:lnTo>
                  <a:lnTo>
                    <a:pt x="186" y="893"/>
                  </a:lnTo>
                  <a:lnTo>
                    <a:pt x="206" y="908"/>
                  </a:lnTo>
                  <a:lnTo>
                    <a:pt x="227" y="924"/>
                  </a:lnTo>
                  <a:lnTo>
                    <a:pt x="248" y="937"/>
                  </a:lnTo>
                  <a:lnTo>
                    <a:pt x="269" y="949"/>
                  </a:lnTo>
                  <a:lnTo>
                    <a:pt x="291" y="960"/>
                  </a:lnTo>
                  <a:lnTo>
                    <a:pt x="314" y="970"/>
                  </a:lnTo>
                  <a:lnTo>
                    <a:pt x="337" y="978"/>
                  </a:lnTo>
                  <a:lnTo>
                    <a:pt x="360" y="986"/>
                  </a:lnTo>
                  <a:lnTo>
                    <a:pt x="384" y="992"/>
                  </a:lnTo>
                  <a:lnTo>
                    <a:pt x="407" y="997"/>
                  </a:lnTo>
                  <a:lnTo>
                    <a:pt x="431" y="1001"/>
                  </a:lnTo>
                  <a:lnTo>
                    <a:pt x="455" y="1004"/>
                  </a:lnTo>
                  <a:lnTo>
                    <a:pt x="479" y="1006"/>
                  </a:lnTo>
                  <a:lnTo>
                    <a:pt x="503" y="1006"/>
                  </a:lnTo>
                  <a:lnTo>
                    <a:pt x="527" y="1006"/>
                  </a:lnTo>
                  <a:lnTo>
                    <a:pt x="551" y="1004"/>
                  </a:lnTo>
                  <a:lnTo>
                    <a:pt x="575" y="1001"/>
                  </a:lnTo>
                  <a:lnTo>
                    <a:pt x="599" y="997"/>
                  </a:lnTo>
                  <a:lnTo>
                    <a:pt x="622" y="992"/>
                  </a:lnTo>
                  <a:lnTo>
                    <a:pt x="646" y="986"/>
                  </a:lnTo>
                  <a:lnTo>
                    <a:pt x="669" y="978"/>
                  </a:lnTo>
                  <a:lnTo>
                    <a:pt x="693" y="970"/>
                  </a:lnTo>
                  <a:lnTo>
                    <a:pt x="715" y="960"/>
                  </a:lnTo>
                  <a:lnTo>
                    <a:pt x="737" y="949"/>
                  </a:lnTo>
                  <a:lnTo>
                    <a:pt x="759" y="937"/>
                  </a:lnTo>
                  <a:lnTo>
                    <a:pt x="780" y="924"/>
                  </a:lnTo>
                  <a:lnTo>
                    <a:pt x="800" y="908"/>
                  </a:lnTo>
                  <a:lnTo>
                    <a:pt x="820" y="893"/>
                  </a:lnTo>
                  <a:lnTo>
                    <a:pt x="840" y="876"/>
                  </a:lnTo>
                  <a:lnTo>
                    <a:pt x="859" y="859"/>
                  </a:lnTo>
                  <a:lnTo>
                    <a:pt x="877" y="840"/>
                  </a:lnTo>
                  <a:lnTo>
                    <a:pt x="894" y="821"/>
                  </a:lnTo>
                  <a:lnTo>
                    <a:pt x="909" y="801"/>
                  </a:lnTo>
                  <a:lnTo>
                    <a:pt x="924" y="780"/>
                  </a:lnTo>
                  <a:lnTo>
                    <a:pt x="937" y="759"/>
                  </a:lnTo>
                  <a:lnTo>
                    <a:pt x="949" y="737"/>
                  </a:lnTo>
                  <a:lnTo>
                    <a:pt x="960" y="714"/>
                  </a:lnTo>
                  <a:lnTo>
                    <a:pt x="969" y="692"/>
                  </a:lnTo>
                  <a:lnTo>
                    <a:pt x="978" y="669"/>
                  </a:lnTo>
                  <a:lnTo>
                    <a:pt x="985" y="646"/>
                  </a:lnTo>
                  <a:lnTo>
                    <a:pt x="992" y="623"/>
                  </a:lnTo>
                  <a:lnTo>
                    <a:pt x="997" y="600"/>
                  </a:lnTo>
                  <a:lnTo>
                    <a:pt x="1001" y="576"/>
                  </a:lnTo>
                  <a:lnTo>
                    <a:pt x="1004" y="551"/>
                  </a:lnTo>
                  <a:lnTo>
                    <a:pt x="1005" y="527"/>
                  </a:lnTo>
                  <a:lnTo>
                    <a:pt x="1006" y="503"/>
                  </a:lnTo>
                  <a:lnTo>
                    <a:pt x="1005" y="479"/>
                  </a:lnTo>
                  <a:lnTo>
                    <a:pt x="1004" y="455"/>
                  </a:lnTo>
                  <a:lnTo>
                    <a:pt x="1001" y="431"/>
                  </a:lnTo>
                  <a:lnTo>
                    <a:pt x="997" y="408"/>
                  </a:lnTo>
                  <a:lnTo>
                    <a:pt x="992" y="383"/>
                  </a:lnTo>
                  <a:lnTo>
                    <a:pt x="985" y="360"/>
                  </a:lnTo>
                  <a:lnTo>
                    <a:pt x="978" y="337"/>
                  </a:lnTo>
                  <a:lnTo>
                    <a:pt x="969" y="314"/>
                  </a:lnTo>
                  <a:lnTo>
                    <a:pt x="960" y="292"/>
                  </a:lnTo>
                  <a:lnTo>
                    <a:pt x="949" y="270"/>
                  </a:lnTo>
                  <a:lnTo>
                    <a:pt x="937" y="248"/>
                  </a:lnTo>
                  <a:lnTo>
                    <a:pt x="924" y="226"/>
                  </a:lnTo>
                  <a:lnTo>
                    <a:pt x="909" y="206"/>
                  </a:lnTo>
                  <a:lnTo>
                    <a:pt x="894" y="186"/>
                  </a:lnTo>
                  <a:lnTo>
                    <a:pt x="877" y="166"/>
                  </a:lnTo>
                  <a:lnTo>
                    <a:pt x="859" y="148"/>
                  </a:lnTo>
                  <a:lnTo>
                    <a:pt x="840" y="130"/>
                  </a:lnTo>
                  <a:lnTo>
                    <a:pt x="820" y="113"/>
                  </a:lnTo>
                  <a:lnTo>
                    <a:pt x="800" y="98"/>
                  </a:lnTo>
                  <a:lnTo>
                    <a:pt x="780" y="84"/>
                  </a:lnTo>
                  <a:lnTo>
                    <a:pt x="759" y="70"/>
                  </a:lnTo>
                  <a:lnTo>
                    <a:pt x="737" y="57"/>
                  </a:lnTo>
                  <a:lnTo>
                    <a:pt x="715" y="46"/>
                  </a:lnTo>
                  <a:lnTo>
                    <a:pt x="693" y="37"/>
                  </a:lnTo>
                  <a:lnTo>
                    <a:pt x="669" y="28"/>
                  </a:lnTo>
                  <a:lnTo>
                    <a:pt x="646" y="21"/>
                  </a:lnTo>
                  <a:lnTo>
                    <a:pt x="622" y="14"/>
                  </a:lnTo>
                  <a:lnTo>
                    <a:pt x="599" y="9"/>
                  </a:lnTo>
                  <a:lnTo>
                    <a:pt x="575" y="5"/>
                  </a:lnTo>
                  <a:lnTo>
                    <a:pt x="551" y="2"/>
                  </a:lnTo>
                  <a:lnTo>
                    <a:pt x="527" y="1"/>
                  </a:lnTo>
                  <a:lnTo>
                    <a:pt x="503" y="0"/>
                  </a:lnTo>
                  <a:lnTo>
                    <a:pt x="479" y="1"/>
                  </a:lnTo>
                  <a:lnTo>
                    <a:pt x="455" y="2"/>
                  </a:lnTo>
                  <a:lnTo>
                    <a:pt x="431" y="5"/>
                  </a:lnTo>
                  <a:lnTo>
                    <a:pt x="407" y="9"/>
                  </a:lnTo>
                  <a:lnTo>
                    <a:pt x="384" y="14"/>
                  </a:lnTo>
                  <a:lnTo>
                    <a:pt x="360" y="21"/>
                  </a:lnTo>
                  <a:lnTo>
                    <a:pt x="337" y="28"/>
                  </a:lnTo>
                  <a:lnTo>
                    <a:pt x="314" y="37"/>
                  </a:lnTo>
                  <a:lnTo>
                    <a:pt x="291" y="46"/>
                  </a:lnTo>
                  <a:lnTo>
                    <a:pt x="269" y="57"/>
                  </a:lnTo>
                  <a:lnTo>
                    <a:pt x="248" y="70"/>
                  </a:lnTo>
                  <a:lnTo>
                    <a:pt x="227" y="84"/>
                  </a:lnTo>
                  <a:lnTo>
                    <a:pt x="206" y="98"/>
                  </a:lnTo>
                  <a:lnTo>
                    <a:pt x="186" y="113"/>
                  </a:lnTo>
                  <a:lnTo>
                    <a:pt x="167" y="130"/>
                  </a:lnTo>
                  <a:lnTo>
                    <a:pt x="148" y="148"/>
                  </a:lnTo>
                  <a:close/>
                </a:path>
              </a:pathLst>
            </a:custGeom>
            <a:grpFill/>
            <a:ln w="9525">
              <a:noFill/>
              <a:round/>
            </a:ln>
          </p:spPr>
          <p:txBody>
            <a:bodyPr vert="horz" wrap="square" lIns="91440" tIns="45720" rIns="91440" bIns="45720" numCol="1" anchor="t" anchorCtr="0" compatLnSpc="1"/>
            <a:lstStyle/>
            <a:p>
              <a:endParaRPr lang="id-ID"/>
            </a:p>
          </p:txBody>
        </p:sp>
        <p:sp>
          <p:nvSpPr>
            <p:cNvPr id="20" name="Freeform 172"/>
            <p:cNvSpPr/>
            <p:nvPr/>
          </p:nvSpPr>
          <p:spPr bwMode="auto">
            <a:xfrm>
              <a:off x="4483100" y="3279775"/>
              <a:ext cx="42862" cy="42863"/>
            </a:xfrm>
            <a:custGeom>
              <a:avLst/>
              <a:gdLst>
                <a:gd name="T0" fmla="*/ 113 w 1006"/>
                <a:gd name="T1" fmla="*/ 186 h 1007"/>
                <a:gd name="T2" fmla="*/ 70 w 1006"/>
                <a:gd name="T3" fmla="*/ 248 h 1007"/>
                <a:gd name="T4" fmla="*/ 37 w 1006"/>
                <a:gd name="T5" fmla="*/ 315 h 1007"/>
                <a:gd name="T6" fmla="*/ 14 w 1006"/>
                <a:gd name="T7" fmla="*/ 384 h 1007"/>
                <a:gd name="T8" fmla="*/ 2 w 1006"/>
                <a:gd name="T9" fmla="*/ 456 h 1007"/>
                <a:gd name="T10" fmla="*/ 0 w 1006"/>
                <a:gd name="T11" fmla="*/ 527 h 1007"/>
                <a:gd name="T12" fmla="*/ 9 w 1006"/>
                <a:gd name="T13" fmla="*/ 599 h 1007"/>
                <a:gd name="T14" fmla="*/ 28 w 1006"/>
                <a:gd name="T15" fmla="*/ 670 h 1007"/>
                <a:gd name="T16" fmla="*/ 57 w 1006"/>
                <a:gd name="T17" fmla="*/ 737 h 1007"/>
                <a:gd name="T18" fmla="*/ 97 w 1006"/>
                <a:gd name="T19" fmla="*/ 801 h 1007"/>
                <a:gd name="T20" fmla="*/ 146 w 1006"/>
                <a:gd name="T21" fmla="*/ 859 h 1007"/>
                <a:gd name="T22" fmla="*/ 206 w 1006"/>
                <a:gd name="T23" fmla="*/ 909 h 1007"/>
                <a:gd name="T24" fmla="*/ 269 w 1006"/>
                <a:gd name="T25" fmla="*/ 950 h 1007"/>
                <a:gd name="T26" fmla="*/ 337 w 1006"/>
                <a:gd name="T27" fmla="*/ 979 h 1007"/>
                <a:gd name="T28" fmla="*/ 407 w 1006"/>
                <a:gd name="T29" fmla="*/ 998 h 1007"/>
                <a:gd name="T30" fmla="*/ 478 w 1006"/>
                <a:gd name="T31" fmla="*/ 1006 h 1007"/>
                <a:gd name="T32" fmla="*/ 551 w 1006"/>
                <a:gd name="T33" fmla="*/ 1004 h 1007"/>
                <a:gd name="T34" fmla="*/ 622 w 1006"/>
                <a:gd name="T35" fmla="*/ 992 h 1007"/>
                <a:gd name="T36" fmla="*/ 693 w 1006"/>
                <a:gd name="T37" fmla="*/ 970 h 1007"/>
                <a:gd name="T38" fmla="*/ 759 w 1006"/>
                <a:gd name="T39" fmla="*/ 936 h 1007"/>
                <a:gd name="T40" fmla="*/ 820 w 1006"/>
                <a:gd name="T41" fmla="*/ 893 h 1007"/>
                <a:gd name="T42" fmla="*/ 877 w 1006"/>
                <a:gd name="T43" fmla="*/ 840 h 1007"/>
                <a:gd name="T44" fmla="*/ 924 w 1006"/>
                <a:gd name="T45" fmla="*/ 780 h 1007"/>
                <a:gd name="T46" fmla="*/ 960 w 1006"/>
                <a:gd name="T47" fmla="*/ 715 h 1007"/>
                <a:gd name="T48" fmla="*/ 985 w 1006"/>
                <a:gd name="T49" fmla="*/ 647 h 1007"/>
                <a:gd name="T50" fmla="*/ 1001 w 1006"/>
                <a:gd name="T51" fmla="*/ 575 h 1007"/>
                <a:gd name="T52" fmla="*/ 1006 w 1006"/>
                <a:gd name="T53" fmla="*/ 503 h 1007"/>
                <a:gd name="T54" fmla="*/ 1001 w 1006"/>
                <a:gd name="T55" fmla="*/ 431 h 1007"/>
                <a:gd name="T56" fmla="*/ 985 w 1006"/>
                <a:gd name="T57" fmla="*/ 360 h 1007"/>
                <a:gd name="T58" fmla="*/ 960 w 1006"/>
                <a:gd name="T59" fmla="*/ 292 h 1007"/>
                <a:gd name="T60" fmla="*/ 924 w 1006"/>
                <a:gd name="T61" fmla="*/ 227 h 1007"/>
                <a:gd name="T62" fmla="*/ 877 w 1006"/>
                <a:gd name="T63" fmla="*/ 167 h 1007"/>
                <a:gd name="T64" fmla="*/ 820 w 1006"/>
                <a:gd name="T65" fmla="*/ 114 h 1007"/>
                <a:gd name="T66" fmla="*/ 759 w 1006"/>
                <a:gd name="T67" fmla="*/ 70 h 1007"/>
                <a:gd name="T68" fmla="*/ 693 w 1006"/>
                <a:gd name="T69" fmla="*/ 37 h 1007"/>
                <a:gd name="T70" fmla="*/ 622 w 1006"/>
                <a:gd name="T71" fmla="*/ 15 h 1007"/>
                <a:gd name="T72" fmla="*/ 551 w 1006"/>
                <a:gd name="T73" fmla="*/ 2 h 1007"/>
                <a:gd name="T74" fmla="*/ 479 w 1006"/>
                <a:gd name="T75" fmla="*/ 1 h 1007"/>
                <a:gd name="T76" fmla="*/ 407 w 1006"/>
                <a:gd name="T77" fmla="*/ 9 h 1007"/>
                <a:gd name="T78" fmla="*/ 337 w 1006"/>
                <a:gd name="T79" fmla="*/ 28 h 1007"/>
                <a:gd name="T80" fmla="*/ 269 w 1006"/>
                <a:gd name="T81" fmla="*/ 58 h 1007"/>
                <a:gd name="T82" fmla="*/ 206 w 1006"/>
                <a:gd name="T83" fmla="*/ 98 h 1007"/>
                <a:gd name="T84" fmla="*/ 148 w 1006"/>
                <a:gd name="T85" fmla="*/ 148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7">
                  <a:moveTo>
                    <a:pt x="148" y="148"/>
                  </a:moveTo>
                  <a:lnTo>
                    <a:pt x="130" y="167"/>
                  </a:lnTo>
                  <a:lnTo>
                    <a:pt x="113" y="186"/>
                  </a:lnTo>
                  <a:lnTo>
                    <a:pt x="97" y="206"/>
                  </a:lnTo>
                  <a:lnTo>
                    <a:pt x="83" y="227"/>
                  </a:lnTo>
                  <a:lnTo>
                    <a:pt x="70" y="248"/>
                  </a:lnTo>
                  <a:lnTo>
                    <a:pt x="58" y="270"/>
                  </a:lnTo>
                  <a:lnTo>
                    <a:pt x="47" y="292"/>
                  </a:lnTo>
                  <a:lnTo>
                    <a:pt x="37" y="315"/>
                  </a:lnTo>
                  <a:lnTo>
                    <a:pt x="28" y="337"/>
                  </a:lnTo>
                  <a:lnTo>
                    <a:pt x="21" y="360"/>
                  </a:lnTo>
                  <a:lnTo>
                    <a:pt x="14" y="384"/>
                  </a:lnTo>
                  <a:lnTo>
                    <a:pt x="9" y="407"/>
                  </a:lnTo>
                  <a:lnTo>
                    <a:pt x="5" y="431"/>
                  </a:lnTo>
                  <a:lnTo>
                    <a:pt x="2" y="456"/>
                  </a:lnTo>
                  <a:lnTo>
                    <a:pt x="1" y="480"/>
                  </a:lnTo>
                  <a:lnTo>
                    <a:pt x="0" y="503"/>
                  </a:lnTo>
                  <a:lnTo>
                    <a:pt x="0" y="527"/>
                  </a:lnTo>
                  <a:lnTo>
                    <a:pt x="2" y="551"/>
                  </a:lnTo>
                  <a:lnTo>
                    <a:pt x="5" y="575"/>
                  </a:lnTo>
                  <a:lnTo>
                    <a:pt x="9" y="599"/>
                  </a:lnTo>
                  <a:lnTo>
                    <a:pt x="14" y="623"/>
                  </a:lnTo>
                  <a:lnTo>
                    <a:pt x="20" y="647"/>
                  </a:lnTo>
                  <a:lnTo>
                    <a:pt x="28" y="670"/>
                  </a:lnTo>
                  <a:lnTo>
                    <a:pt x="36" y="692"/>
                  </a:lnTo>
                  <a:lnTo>
                    <a:pt x="46" y="715"/>
                  </a:lnTo>
                  <a:lnTo>
                    <a:pt x="57" y="737"/>
                  </a:lnTo>
                  <a:lnTo>
                    <a:pt x="69" y="758"/>
                  </a:lnTo>
                  <a:lnTo>
                    <a:pt x="82" y="780"/>
                  </a:lnTo>
                  <a:lnTo>
                    <a:pt x="97" y="801"/>
                  </a:lnTo>
                  <a:lnTo>
                    <a:pt x="112" y="821"/>
                  </a:lnTo>
                  <a:lnTo>
                    <a:pt x="129" y="840"/>
                  </a:lnTo>
                  <a:lnTo>
                    <a:pt x="146" y="859"/>
                  </a:lnTo>
                  <a:lnTo>
                    <a:pt x="166" y="877"/>
                  </a:lnTo>
                  <a:lnTo>
                    <a:pt x="186" y="893"/>
                  </a:lnTo>
                  <a:lnTo>
                    <a:pt x="206" y="909"/>
                  </a:lnTo>
                  <a:lnTo>
                    <a:pt x="226" y="923"/>
                  </a:lnTo>
                  <a:lnTo>
                    <a:pt x="247" y="936"/>
                  </a:lnTo>
                  <a:lnTo>
                    <a:pt x="269" y="950"/>
                  </a:lnTo>
                  <a:lnTo>
                    <a:pt x="291" y="960"/>
                  </a:lnTo>
                  <a:lnTo>
                    <a:pt x="313" y="970"/>
                  </a:lnTo>
                  <a:lnTo>
                    <a:pt x="337" y="979"/>
                  </a:lnTo>
                  <a:lnTo>
                    <a:pt x="360" y="986"/>
                  </a:lnTo>
                  <a:lnTo>
                    <a:pt x="383" y="992"/>
                  </a:lnTo>
                  <a:lnTo>
                    <a:pt x="407" y="998"/>
                  </a:lnTo>
                  <a:lnTo>
                    <a:pt x="431" y="1002"/>
                  </a:lnTo>
                  <a:lnTo>
                    <a:pt x="454" y="1004"/>
                  </a:lnTo>
                  <a:lnTo>
                    <a:pt x="478" y="1006"/>
                  </a:lnTo>
                  <a:lnTo>
                    <a:pt x="502" y="1007"/>
                  </a:lnTo>
                  <a:lnTo>
                    <a:pt x="527" y="1006"/>
                  </a:lnTo>
                  <a:lnTo>
                    <a:pt x="551" y="1004"/>
                  </a:lnTo>
                  <a:lnTo>
                    <a:pt x="575" y="1002"/>
                  </a:lnTo>
                  <a:lnTo>
                    <a:pt x="599" y="998"/>
                  </a:lnTo>
                  <a:lnTo>
                    <a:pt x="622" y="992"/>
                  </a:lnTo>
                  <a:lnTo>
                    <a:pt x="646" y="986"/>
                  </a:lnTo>
                  <a:lnTo>
                    <a:pt x="669" y="979"/>
                  </a:lnTo>
                  <a:lnTo>
                    <a:pt x="693" y="970"/>
                  </a:lnTo>
                  <a:lnTo>
                    <a:pt x="715" y="960"/>
                  </a:lnTo>
                  <a:lnTo>
                    <a:pt x="737" y="950"/>
                  </a:lnTo>
                  <a:lnTo>
                    <a:pt x="759" y="936"/>
                  </a:lnTo>
                  <a:lnTo>
                    <a:pt x="780" y="923"/>
                  </a:lnTo>
                  <a:lnTo>
                    <a:pt x="800" y="909"/>
                  </a:lnTo>
                  <a:lnTo>
                    <a:pt x="820" y="893"/>
                  </a:lnTo>
                  <a:lnTo>
                    <a:pt x="840" y="877"/>
                  </a:lnTo>
                  <a:lnTo>
                    <a:pt x="859" y="859"/>
                  </a:lnTo>
                  <a:lnTo>
                    <a:pt x="877" y="840"/>
                  </a:lnTo>
                  <a:lnTo>
                    <a:pt x="894" y="821"/>
                  </a:lnTo>
                  <a:lnTo>
                    <a:pt x="909" y="801"/>
                  </a:lnTo>
                  <a:lnTo>
                    <a:pt x="924" y="780"/>
                  </a:lnTo>
                  <a:lnTo>
                    <a:pt x="937" y="758"/>
                  </a:lnTo>
                  <a:lnTo>
                    <a:pt x="949" y="737"/>
                  </a:lnTo>
                  <a:lnTo>
                    <a:pt x="960" y="715"/>
                  </a:lnTo>
                  <a:lnTo>
                    <a:pt x="969" y="692"/>
                  </a:lnTo>
                  <a:lnTo>
                    <a:pt x="978" y="670"/>
                  </a:lnTo>
                  <a:lnTo>
                    <a:pt x="985" y="647"/>
                  </a:lnTo>
                  <a:lnTo>
                    <a:pt x="992" y="623"/>
                  </a:lnTo>
                  <a:lnTo>
                    <a:pt x="997" y="599"/>
                  </a:lnTo>
                  <a:lnTo>
                    <a:pt x="1001" y="575"/>
                  </a:lnTo>
                  <a:lnTo>
                    <a:pt x="1004" y="551"/>
                  </a:lnTo>
                  <a:lnTo>
                    <a:pt x="1005" y="527"/>
                  </a:lnTo>
                  <a:lnTo>
                    <a:pt x="1006" y="503"/>
                  </a:lnTo>
                  <a:lnTo>
                    <a:pt x="1005" y="480"/>
                  </a:lnTo>
                  <a:lnTo>
                    <a:pt x="1004" y="456"/>
                  </a:lnTo>
                  <a:lnTo>
                    <a:pt x="1001" y="431"/>
                  </a:lnTo>
                  <a:lnTo>
                    <a:pt x="997" y="407"/>
                  </a:lnTo>
                  <a:lnTo>
                    <a:pt x="992" y="384"/>
                  </a:lnTo>
                  <a:lnTo>
                    <a:pt x="985" y="360"/>
                  </a:lnTo>
                  <a:lnTo>
                    <a:pt x="978" y="337"/>
                  </a:lnTo>
                  <a:lnTo>
                    <a:pt x="969" y="315"/>
                  </a:lnTo>
                  <a:lnTo>
                    <a:pt x="960" y="292"/>
                  </a:lnTo>
                  <a:lnTo>
                    <a:pt x="949" y="270"/>
                  </a:lnTo>
                  <a:lnTo>
                    <a:pt x="937" y="248"/>
                  </a:lnTo>
                  <a:lnTo>
                    <a:pt x="924" y="227"/>
                  </a:lnTo>
                  <a:lnTo>
                    <a:pt x="909" y="206"/>
                  </a:lnTo>
                  <a:lnTo>
                    <a:pt x="894" y="186"/>
                  </a:lnTo>
                  <a:lnTo>
                    <a:pt x="877" y="167"/>
                  </a:lnTo>
                  <a:lnTo>
                    <a:pt x="859" y="148"/>
                  </a:lnTo>
                  <a:lnTo>
                    <a:pt x="840" y="130"/>
                  </a:lnTo>
                  <a:lnTo>
                    <a:pt x="820" y="114"/>
                  </a:lnTo>
                  <a:lnTo>
                    <a:pt x="800" y="98"/>
                  </a:lnTo>
                  <a:lnTo>
                    <a:pt x="780" y="83"/>
                  </a:lnTo>
                  <a:lnTo>
                    <a:pt x="759" y="70"/>
                  </a:lnTo>
                  <a:lnTo>
                    <a:pt x="737" y="58"/>
                  </a:lnTo>
                  <a:lnTo>
                    <a:pt x="715" y="47"/>
                  </a:lnTo>
                  <a:lnTo>
                    <a:pt x="693" y="37"/>
                  </a:lnTo>
                  <a:lnTo>
                    <a:pt x="669" y="28"/>
                  </a:lnTo>
                  <a:lnTo>
                    <a:pt x="646" y="21"/>
                  </a:lnTo>
                  <a:lnTo>
                    <a:pt x="622" y="15"/>
                  </a:lnTo>
                  <a:lnTo>
                    <a:pt x="599" y="9"/>
                  </a:lnTo>
                  <a:lnTo>
                    <a:pt x="575" y="5"/>
                  </a:lnTo>
                  <a:lnTo>
                    <a:pt x="551" y="2"/>
                  </a:lnTo>
                  <a:lnTo>
                    <a:pt x="527" y="1"/>
                  </a:lnTo>
                  <a:lnTo>
                    <a:pt x="503" y="0"/>
                  </a:lnTo>
                  <a:lnTo>
                    <a:pt x="479" y="1"/>
                  </a:lnTo>
                  <a:lnTo>
                    <a:pt x="455" y="2"/>
                  </a:lnTo>
                  <a:lnTo>
                    <a:pt x="431" y="5"/>
                  </a:lnTo>
                  <a:lnTo>
                    <a:pt x="407" y="9"/>
                  </a:lnTo>
                  <a:lnTo>
                    <a:pt x="384" y="15"/>
                  </a:lnTo>
                  <a:lnTo>
                    <a:pt x="360" y="21"/>
                  </a:lnTo>
                  <a:lnTo>
                    <a:pt x="337" y="28"/>
                  </a:lnTo>
                  <a:lnTo>
                    <a:pt x="314" y="37"/>
                  </a:lnTo>
                  <a:lnTo>
                    <a:pt x="291" y="47"/>
                  </a:lnTo>
                  <a:lnTo>
                    <a:pt x="269" y="58"/>
                  </a:lnTo>
                  <a:lnTo>
                    <a:pt x="248" y="70"/>
                  </a:lnTo>
                  <a:lnTo>
                    <a:pt x="227" y="83"/>
                  </a:lnTo>
                  <a:lnTo>
                    <a:pt x="206" y="98"/>
                  </a:lnTo>
                  <a:lnTo>
                    <a:pt x="186" y="114"/>
                  </a:lnTo>
                  <a:lnTo>
                    <a:pt x="167" y="130"/>
                  </a:lnTo>
                  <a:lnTo>
                    <a:pt x="148" y="148"/>
                  </a:lnTo>
                  <a:close/>
                </a:path>
              </a:pathLst>
            </a:custGeom>
            <a:grpFill/>
            <a:ln w="9525">
              <a:noFill/>
              <a:round/>
            </a:ln>
          </p:spPr>
          <p:txBody>
            <a:bodyPr vert="horz" wrap="square" lIns="91440" tIns="45720" rIns="91440" bIns="45720" numCol="1" anchor="t" anchorCtr="0" compatLnSpc="1"/>
            <a:lstStyle/>
            <a:p>
              <a:endParaRPr lang="id-ID"/>
            </a:p>
          </p:txBody>
        </p:sp>
        <p:sp>
          <p:nvSpPr>
            <p:cNvPr id="21" name="Freeform 173"/>
            <p:cNvSpPr/>
            <p:nvPr/>
          </p:nvSpPr>
          <p:spPr bwMode="auto">
            <a:xfrm>
              <a:off x="4665663" y="3463925"/>
              <a:ext cx="42862" cy="42863"/>
            </a:xfrm>
            <a:custGeom>
              <a:avLst/>
              <a:gdLst>
                <a:gd name="T0" fmla="*/ 113 w 1006"/>
                <a:gd name="T1" fmla="*/ 186 h 1006"/>
                <a:gd name="T2" fmla="*/ 69 w 1006"/>
                <a:gd name="T3" fmla="*/ 248 h 1006"/>
                <a:gd name="T4" fmla="*/ 37 w 1006"/>
                <a:gd name="T5" fmla="*/ 314 h 1006"/>
                <a:gd name="T6" fmla="*/ 14 w 1006"/>
                <a:gd name="T7" fmla="*/ 383 h 1006"/>
                <a:gd name="T8" fmla="*/ 2 w 1006"/>
                <a:gd name="T9" fmla="*/ 455 h 1006"/>
                <a:gd name="T10" fmla="*/ 1 w 1006"/>
                <a:gd name="T11" fmla="*/ 527 h 1006"/>
                <a:gd name="T12" fmla="*/ 9 w 1006"/>
                <a:gd name="T13" fmla="*/ 600 h 1006"/>
                <a:gd name="T14" fmla="*/ 28 w 1006"/>
                <a:gd name="T15" fmla="*/ 669 h 1006"/>
                <a:gd name="T16" fmla="*/ 57 w 1006"/>
                <a:gd name="T17" fmla="*/ 737 h 1006"/>
                <a:gd name="T18" fmla="*/ 97 w 1006"/>
                <a:gd name="T19" fmla="*/ 801 h 1006"/>
                <a:gd name="T20" fmla="*/ 148 w 1006"/>
                <a:gd name="T21" fmla="*/ 859 h 1006"/>
                <a:gd name="T22" fmla="*/ 206 w 1006"/>
                <a:gd name="T23" fmla="*/ 908 h 1006"/>
                <a:gd name="T24" fmla="*/ 269 w 1006"/>
                <a:gd name="T25" fmla="*/ 949 h 1006"/>
                <a:gd name="T26" fmla="*/ 337 w 1006"/>
                <a:gd name="T27" fmla="*/ 978 h 1006"/>
                <a:gd name="T28" fmla="*/ 407 w 1006"/>
                <a:gd name="T29" fmla="*/ 997 h 1006"/>
                <a:gd name="T30" fmla="*/ 479 w 1006"/>
                <a:gd name="T31" fmla="*/ 1006 h 1006"/>
                <a:gd name="T32" fmla="*/ 551 w 1006"/>
                <a:gd name="T33" fmla="*/ 1004 h 1006"/>
                <a:gd name="T34" fmla="*/ 622 w 1006"/>
                <a:gd name="T35" fmla="*/ 992 h 1006"/>
                <a:gd name="T36" fmla="*/ 692 w 1006"/>
                <a:gd name="T37" fmla="*/ 970 h 1006"/>
                <a:gd name="T38" fmla="*/ 758 w 1006"/>
                <a:gd name="T39" fmla="*/ 937 h 1006"/>
                <a:gd name="T40" fmla="*/ 821 w 1006"/>
                <a:gd name="T41" fmla="*/ 893 h 1006"/>
                <a:gd name="T42" fmla="*/ 876 w 1006"/>
                <a:gd name="T43" fmla="*/ 840 h 1006"/>
                <a:gd name="T44" fmla="*/ 923 w 1006"/>
                <a:gd name="T45" fmla="*/ 780 h 1006"/>
                <a:gd name="T46" fmla="*/ 959 w 1006"/>
                <a:gd name="T47" fmla="*/ 714 h 1006"/>
                <a:gd name="T48" fmla="*/ 986 w 1006"/>
                <a:gd name="T49" fmla="*/ 646 h 1006"/>
                <a:gd name="T50" fmla="*/ 1001 w 1006"/>
                <a:gd name="T51" fmla="*/ 576 h 1006"/>
                <a:gd name="T52" fmla="*/ 1006 w 1006"/>
                <a:gd name="T53" fmla="*/ 503 h 1006"/>
                <a:gd name="T54" fmla="*/ 1001 w 1006"/>
                <a:gd name="T55" fmla="*/ 431 h 1006"/>
                <a:gd name="T56" fmla="*/ 986 w 1006"/>
                <a:gd name="T57" fmla="*/ 360 h 1006"/>
                <a:gd name="T58" fmla="*/ 959 w 1006"/>
                <a:gd name="T59" fmla="*/ 292 h 1006"/>
                <a:gd name="T60" fmla="*/ 923 w 1006"/>
                <a:gd name="T61" fmla="*/ 226 h 1006"/>
                <a:gd name="T62" fmla="*/ 876 w 1006"/>
                <a:gd name="T63" fmla="*/ 166 h 1006"/>
                <a:gd name="T64" fmla="*/ 821 w 1006"/>
                <a:gd name="T65" fmla="*/ 113 h 1006"/>
                <a:gd name="T66" fmla="*/ 758 w 1006"/>
                <a:gd name="T67" fmla="*/ 70 h 1006"/>
                <a:gd name="T68" fmla="*/ 692 w 1006"/>
                <a:gd name="T69" fmla="*/ 37 h 1006"/>
                <a:gd name="T70" fmla="*/ 622 w 1006"/>
                <a:gd name="T71" fmla="*/ 14 h 1006"/>
                <a:gd name="T72" fmla="*/ 551 w 1006"/>
                <a:gd name="T73" fmla="*/ 2 h 1006"/>
                <a:gd name="T74" fmla="*/ 479 w 1006"/>
                <a:gd name="T75" fmla="*/ 1 h 1006"/>
                <a:gd name="T76" fmla="*/ 407 w 1006"/>
                <a:gd name="T77" fmla="*/ 9 h 1006"/>
                <a:gd name="T78" fmla="*/ 337 w 1006"/>
                <a:gd name="T79" fmla="*/ 28 h 1006"/>
                <a:gd name="T80" fmla="*/ 269 w 1006"/>
                <a:gd name="T81" fmla="*/ 57 h 1006"/>
                <a:gd name="T82" fmla="*/ 206 w 1006"/>
                <a:gd name="T83" fmla="*/ 98 h 1006"/>
                <a:gd name="T84" fmla="*/ 148 w 1006"/>
                <a:gd name="T85" fmla="*/ 148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 h="1006">
                  <a:moveTo>
                    <a:pt x="148" y="148"/>
                  </a:moveTo>
                  <a:lnTo>
                    <a:pt x="130" y="166"/>
                  </a:lnTo>
                  <a:lnTo>
                    <a:pt x="113" y="186"/>
                  </a:lnTo>
                  <a:lnTo>
                    <a:pt x="97" y="206"/>
                  </a:lnTo>
                  <a:lnTo>
                    <a:pt x="83" y="226"/>
                  </a:lnTo>
                  <a:lnTo>
                    <a:pt x="69" y="248"/>
                  </a:lnTo>
                  <a:lnTo>
                    <a:pt x="57" y="270"/>
                  </a:lnTo>
                  <a:lnTo>
                    <a:pt x="46" y="292"/>
                  </a:lnTo>
                  <a:lnTo>
                    <a:pt x="37" y="314"/>
                  </a:lnTo>
                  <a:lnTo>
                    <a:pt x="28" y="337"/>
                  </a:lnTo>
                  <a:lnTo>
                    <a:pt x="21" y="360"/>
                  </a:lnTo>
                  <a:lnTo>
                    <a:pt x="14" y="383"/>
                  </a:lnTo>
                  <a:lnTo>
                    <a:pt x="9" y="408"/>
                  </a:lnTo>
                  <a:lnTo>
                    <a:pt x="5" y="431"/>
                  </a:lnTo>
                  <a:lnTo>
                    <a:pt x="2" y="455"/>
                  </a:lnTo>
                  <a:lnTo>
                    <a:pt x="1" y="479"/>
                  </a:lnTo>
                  <a:lnTo>
                    <a:pt x="0" y="503"/>
                  </a:lnTo>
                  <a:lnTo>
                    <a:pt x="1" y="527"/>
                  </a:lnTo>
                  <a:lnTo>
                    <a:pt x="2" y="551"/>
                  </a:lnTo>
                  <a:lnTo>
                    <a:pt x="5" y="576"/>
                  </a:lnTo>
                  <a:lnTo>
                    <a:pt x="9" y="600"/>
                  </a:lnTo>
                  <a:lnTo>
                    <a:pt x="14" y="623"/>
                  </a:lnTo>
                  <a:lnTo>
                    <a:pt x="21" y="646"/>
                  </a:lnTo>
                  <a:lnTo>
                    <a:pt x="28" y="669"/>
                  </a:lnTo>
                  <a:lnTo>
                    <a:pt x="37" y="692"/>
                  </a:lnTo>
                  <a:lnTo>
                    <a:pt x="46" y="714"/>
                  </a:lnTo>
                  <a:lnTo>
                    <a:pt x="57" y="737"/>
                  </a:lnTo>
                  <a:lnTo>
                    <a:pt x="69" y="759"/>
                  </a:lnTo>
                  <a:lnTo>
                    <a:pt x="83" y="780"/>
                  </a:lnTo>
                  <a:lnTo>
                    <a:pt x="97" y="801"/>
                  </a:lnTo>
                  <a:lnTo>
                    <a:pt x="113" y="821"/>
                  </a:lnTo>
                  <a:lnTo>
                    <a:pt x="130" y="840"/>
                  </a:lnTo>
                  <a:lnTo>
                    <a:pt x="148" y="859"/>
                  </a:lnTo>
                  <a:lnTo>
                    <a:pt x="166" y="876"/>
                  </a:lnTo>
                  <a:lnTo>
                    <a:pt x="186" y="893"/>
                  </a:lnTo>
                  <a:lnTo>
                    <a:pt x="206" y="908"/>
                  </a:lnTo>
                  <a:lnTo>
                    <a:pt x="226" y="924"/>
                  </a:lnTo>
                  <a:lnTo>
                    <a:pt x="247" y="937"/>
                  </a:lnTo>
                  <a:lnTo>
                    <a:pt x="269" y="949"/>
                  </a:lnTo>
                  <a:lnTo>
                    <a:pt x="292" y="960"/>
                  </a:lnTo>
                  <a:lnTo>
                    <a:pt x="314" y="970"/>
                  </a:lnTo>
                  <a:lnTo>
                    <a:pt x="337" y="978"/>
                  </a:lnTo>
                  <a:lnTo>
                    <a:pt x="360" y="986"/>
                  </a:lnTo>
                  <a:lnTo>
                    <a:pt x="383" y="992"/>
                  </a:lnTo>
                  <a:lnTo>
                    <a:pt x="407" y="997"/>
                  </a:lnTo>
                  <a:lnTo>
                    <a:pt x="430" y="1001"/>
                  </a:lnTo>
                  <a:lnTo>
                    <a:pt x="455" y="1004"/>
                  </a:lnTo>
                  <a:lnTo>
                    <a:pt x="479" y="1006"/>
                  </a:lnTo>
                  <a:lnTo>
                    <a:pt x="503" y="1006"/>
                  </a:lnTo>
                  <a:lnTo>
                    <a:pt x="527" y="1006"/>
                  </a:lnTo>
                  <a:lnTo>
                    <a:pt x="551" y="1004"/>
                  </a:lnTo>
                  <a:lnTo>
                    <a:pt x="575" y="1001"/>
                  </a:lnTo>
                  <a:lnTo>
                    <a:pt x="599" y="997"/>
                  </a:lnTo>
                  <a:lnTo>
                    <a:pt x="622" y="992"/>
                  </a:lnTo>
                  <a:lnTo>
                    <a:pt x="646" y="986"/>
                  </a:lnTo>
                  <a:lnTo>
                    <a:pt x="669" y="978"/>
                  </a:lnTo>
                  <a:lnTo>
                    <a:pt x="692" y="970"/>
                  </a:lnTo>
                  <a:lnTo>
                    <a:pt x="714" y="960"/>
                  </a:lnTo>
                  <a:lnTo>
                    <a:pt x="737" y="949"/>
                  </a:lnTo>
                  <a:lnTo>
                    <a:pt x="758" y="937"/>
                  </a:lnTo>
                  <a:lnTo>
                    <a:pt x="779" y="924"/>
                  </a:lnTo>
                  <a:lnTo>
                    <a:pt x="800" y="908"/>
                  </a:lnTo>
                  <a:lnTo>
                    <a:pt x="821" y="893"/>
                  </a:lnTo>
                  <a:lnTo>
                    <a:pt x="840" y="876"/>
                  </a:lnTo>
                  <a:lnTo>
                    <a:pt x="859" y="859"/>
                  </a:lnTo>
                  <a:lnTo>
                    <a:pt x="876" y="840"/>
                  </a:lnTo>
                  <a:lnTo>
                    <a:pt x="893" y="821"/>
                  </a:lnTo>
                  <a:lnTo>
                    <a:pt x="908" y="801"/>
                  </a:lnTo>
                  <a:lnTo>
                    <a:pt x="923" y="780"/>
                  </a:lnTo>
                  <a:lnTo>
                    <a:pt x="936" y="759"/>
                  </a:lnTo>
                  <a:lnTo>
                    <a:pt x="948" y="737"/>
                  </a:lnTo>
                  <a:lnTo>
                    <a:pt x="959" y="714"/>
                  </a:lnTo>
                  <a:lnTo>
                    <a:pt x="969" y="692"/>
                  </a:lnTo>
                  <a:lnTo>
                    <a:pt x="977" y="669"/>
                  </a:lnTo>
                  <a:lnTo>
                    <a:pt x="986" y="646"/>
                  </a:lnTo>
                  <a:lnTo>
                    <a:pt x="992" y="623"/>
                  </a:lnTo>
                  <a:lnTo>
                    <a:pt x="997" y="600"/>
                  </a:lnTo>
                  <a:lnTo>
                    <a:pt x="1001" y="576"/>
                  </a:lnTo>
                  <a:lnTo>
                    <a:pt x="1004" y="551"/>
                  </a:lnTo>
                  <a:lnTo>
                    <a:pt x="1006" y="527"/>
                  </a:lnTo>
                  <a:lnTo>
                    <a:pt x="1006" y="503"/>
                  </a:lnTo>
                  <a:lnTo>
                    <a:pt x="1006" y="479"/>
                  </a:lnTo>
                  <a:lnTo>
                    <a:pt x="1004" y="455"/>
                  </a:lnTo>
                  <a:lnTo>
                    <a:pt x="1001" y="431"/>
                  </a:lnTo>
                  <a:lnTo>
                    <a:pt x="997" y="408"/>
                  </a:lnTo>
                  <a:lnTo>
                    <a:pt x="992" y="383"/>
                  </a:lnTo>
                  <a:lnTo>
                    <a:pt x="986" y="360"/>
                  </a:lnTo>
                  <a:lnTo>
                    <a:pt x="977" y="337"/>
                  </a:lnTo>
                  <a:lnTo>
                    <a:pt x="969" y="314"/>
                  </a:lnTo>
                  <a:lnTo>
                    <a:pt x="959" y="292"/>
                  </a:lnTo>
                  <a:lnTo>
                    <a:pt x="948" y="270"/>
                  </a:lnTo>
                  <a:lnTo>
                    <a:pt x="936" y="248"/>
                  </a:lnTo>
                  <a:lnTo>
                    <a:pt x="923" y="226"/>
                  </a:lnTo>
                  <a:lnTo>
                    <a:pt x="908" y="206"/>
                  </a:lnTo>
                  <a:lnTo>
                    <a:pt x="893" y="186"/>
                  </a:lnTo>
                  <a:lnTo>
                    <a:pt x="876" y="166"/>
                  </a:lnTo>
                  <a:lnTo>
                    <a:pt x="859" y="148"/>
                  </a:lnTo>
                  <a:lnTo>
                    <a:pt x="840" y="130"/>
                  </a:lnTo>
                  <a:lnTo>
                    <a:pt x="821" y="113"/>
                  </a:lnTo>
                  <a:lnTo>
                    <a:pt x="800" y="98"/>
                  </a:lnTo>
                  <a:lnTo>
                    <a:pt x="779" y="84"/>
                  </a:lnTo>
                  <a:lnTo>
                    <a:pt x="758" y="70"/>
                  </a:lnTo>
                  <a:lnTo>
                    <a:pt x="737" y="57"/>
                  </a:lnTo>
                  <a:lnTo>
                    <a:pt x="714" y="46"/>
                  </a:lnTo>
                  <a:lnTo>
                    <a:pt x="692" y="37"/>
                  </a:lnTo>
                  <a:lnTo>
                    <a:pt x="669" y="28"/>
                  </a:lnTo>
                  <a:lnTo>
                    <a:pt x="646" y="21"/>
                  </a:lnTo>
                  <a:lnTo>
                    <a:pt x="622" y="14"/>
                  </a:lnTo>
                  <a:lnTo>
                    <a:pt x="599" y="9"/>
                  </a:lnTo>
                  <a:lnTo>
                    <a:pt x="575" y="5"/>
                  </a:lnTo>
                  <a:lnTo>
                    <a:pt x="551" y="2"/>
                  </a:lnTo>
                  <a:lnTo>
                    <a:pt x="527" y="1"/>
                  </a:lnTo>
                  <a:lnTo>
                    <a:pt x="503" y="0"/>
                  </a:lnTo>
                  <a:lnTo>
                    <a:pt x="479" y="1"/>
                  </a:lnTo>
                  <a:lnTo>
                    <a:pt x="455" y="2"/>
                  </a:lnTo>
                  <a:lnTo>
                    <a:pt x="430" y="5"/>
                  </a:lnTo>
                  <a:lnTo>
                    <a:pt x="407" y="9"/>
                  </a:lnTo>
                  <a:lnTo>
                    <a:pt x="383" y="14"/>
                  </a:lnTo>
                  <a:lnTo>
                    <a:pt x="360" y="21"/>
                  </a:lnTo>
                  <a:lnTo>
                    <a:pt x="337" y="28"/>
                  </a:lnTo>
                  <a:lnTo>
                    <a:pt x="314" y="37"/>
                  </a:lnTo>
                  <a:lnTo>
                    <a:pt x="292" y="46"/>
                  </a:lnTo>
                  <a:lnTo>
                    <a:pt x="269" y="57"/>
                  </a:lnTo>
                  <a:lnTo>
                    <a:pt x="247" y="70"/>
                  </a:lnTo>
                  <a:lnTo>
                    <a:pt x="226" y="84"/>
                  </a:lnTo>
                  <a:lnTo>
                    <a:pt x="206" y="98"/>
                  </a:lnTo>
                  <a:lnTo>
                    <a:pt x="186" y="113"/>
                  </a:lnTo>
                  <a:lnTo>
                    <a:pt x="166" y="130"/>
                  </a:lnTo>
                  <a:lnTo>
                    <a:pt x="148" y="148"/>
                  </a:lnTo>
                  <a:close/>
                </a:path>
              </a:pathLst>
            </a:custGeom>
            <a:grpFill/>
            <a:ln w="9525">
              <a:noFill/>
              <a:round/>
            </a:ln>
          </p:spPr>
          <p:txBody>
            <a:bodyPr vert="horz" wrap="square" lIns="91440" tIns="45720" rIns="91440" bIns="45720" numCol="1" anchor="t" anchorCtr="0" compatLnSpc="1"/>
            <a:lstStyle/>
            <a:p>
              <a:endParaRPr lang="id-ID"/>
            </a:p>
          </p:txBody>
        </p:sp>
        <p:sp>
          <p:nvSpPr>
            <p:cNvPr id="22" name="Freeform 174"/>
            <p:cNvSpPr>
              <a:spLocks noEditPoints="1"/>
            </p:cNvSpPr>
            <p:nvPr/>
          </p:nvSpPr>
          <p:spPr bwMode="auto">
            <a:xfrm>
              <a:off x="4379913" y="3048000"/>
              <a:ext cx="474662" cy="690563"/>
            </a:xfrm>
            <a:custGeom>
              <a:avLst/>
              <a:gdLst>
                <a:gd name="T0" fmla="*/ 3286 w 11063"/>
                <a:gd name="T1" fmla="*/ 11674 h 16095"/>
                <a:gd name="T2" fmla="*/ 1806 w 11063"/>
                <a:gd name="T3" fmla="*/ 10454 h 16095"/>
                <a:gd name="T4" fmla="*/ 1052 w 11063"/>
                <a:gd name="T5" fmla="*/ 8659 h 16095"/>
                <a:gd name="T6" fmla="*/ 1250 w 11063"/>
                <a:gd name="T7" fmla="*/ 6665 h 16095"/>
                <a:gd name="T8" fmla="*/ 2325 w 11063"/>
                <a:gd name="T9" fmla="*/ 5070 h 16095"/>
                <a:gd name="T10" fmla="*/ 4024 w 11063"/>
                <a:gd name="T11" fmla="*/ 4150 h 16095"/>
                <a:gd name="T12" fmla="*/ 6032 w 11063"/>
                <a:gd name="T13" fmla="*/ 4150 h 16095"/>
                <a:gd name="T14" fmla="*/ 7732 w 11063"/>
                <a:gd name="T15" fmla="*/ 5070 h 16095"/>
                <a:gd name="T16" fmla="*/ 8807 w 11063"/>
                <a:gd name="T17" fmla="*/ 6665 h 16095"/>
                <a:gd name="T18" fmla="*/ 9005 w 11063"/>
                <a:gd name="T19" fmla="*/ 8659 h 16095"/>
                <a:gd name="T20" fmla="*/ 8251 w 11063"/>
                <a:gd name="T21" fmla="*/ 10454 h 16095"/>
                <a:gd name="T22" fmla="*/ 6771 w 11063"/>
                <a:gd name="T23" fmla="*/ 11674 h 16095"/>
                <a:gd name="T24" fmla="*/ 7040 w 11063"/>
                <a:gd name="T25" fmla="*/ 15089 h 16095"/>
                <a:gd name="T26" fmla="*/ 3091 w 11063"/>
                <a:gd name="T27" fmla="*/ 12671 h 16095"/>
                <a:gd name="T28" fmla="*/ 3863 w 11063"/>
                <a:gd name="T29" fmla="*/ 12932 h 16095"/>
                <a:gd name="T30" fmla="*/ 4687 w 11063"/>
                <a:gd name="T31" fmla="*/ 13065 h 16095"/>
                <a:gd name="T32" fmla="*/ 5539 w 11063"/>
                <a:gd name="T33" fmla="*/ 13050 h 16095"/>
                <a:gd name="T34" fmla="*/ 6352 w 11063"/>
                <a:gd name="T35" fmla="*/ 12890 h 16095"/>
                <a:gd name="T36" fmla="*/ 7114 w 11063"/>
                <a:gd name="T37" fmla="*/ 12604 h 16095"/>
                <a:gd name="T38" fmla="*/ 7595 w 11063"/>
                <a:gd name="T39" fmla="*/ 3715 h 16095"/>
                <a:gd name="T40" fmla="*/ 6868 w 11063"/>
                <a:gd name="T41" fmla="*/ 3362 h 16095"/>
                <a:gd name="T42" fmla="*/ 6086 w 11063"/>
                <a:gd name="T43" fmla="*/ 3124 h 16095"/>
                <a:gd name="T44" fmla="*/ 5253 w 11063"/>
                <a:gd name="T45" fmla="*/ 3021 h 16095"/>
                <a:gd name="T46" fmla="*/ 4404 w 11063"/>
                <a:gd name="T47" fmla="*/ 3066 h 16095"/>
                <a:gd name="T48" fmla="*/ 3601 w 11063"/>
                <a:gd name="T49" fmla="*/ 3252 h 16095"/>
                <a:gd name="T50" fmla="*/ 2850 w 11063"/>
                <a:gd name="T51" fmla="*/ 3561 h 16095"/>
                <a:gd name="T52" fmla="*/ 10007 w 11063"/>
                <a:gd name="T53" fmla="*/ 7051 h 16095"/>
                <a:gd name="T54" fmla="*/ 9835 w 11063"/>
                <a:gd name="T55" fmla="*/ 6578 h 16095"/>
                <a:gd name="T56" fmla="*/ 9527 w 11063"/>
                <a:gd name="T57" fmla="*/ 5820 h 16095"/>
                <a:gd name="T58" fmla="*/ 9105 w 11063"/>
                <a:gd name="T59" fmla="*/ 5129 h 16095"/>
                <a:gd name="T60" fmla="*/ 8048 w 11063"/>
                <a:gd name="T61" fmla="*/ 691 h 16095"/>
                <a:gd name="T62" fmla="*/ 7829 w 11063"/>
                <a:gd name="T63" fmla="*/ 321 h 16095"/>
                <a:gd name="T64" fmla="*/ 7480 w 11063"/>
                <a:gd name="T65" fmla="*/ 77 h 16095"/>
                <a:gd name="T66" fmla="*/ 3069 w 11063"/>
                <a:gd name="T67" fmla="*/ 0 h 16095"/>
                <a:gd name="T68" fmla="*/ 2643 w 11063"/>
                <a:gd name="T69" fmla="*/ 95 h 16095"/>
                <a:gd name="T70" fmla="*/ 2305 w 11063"/>
                <a:gd name="T71" fmla="*/ 352 h 16095"/>
                <a:gd name="T72" fmla="*/ 2101 w 11063"/>
                <a:gd name="T73" fmla="*/ 734 h 16095"/>
                <a:gd name="T74" fmla="*/ 869 w 11063"/>
                <a:gd name="T75" fmla="*/ 5250 h 16095"/>
                <a:gd name="T76" fmla="*/ 328 w 11063"/>
                <a:gd name="T77" fmla="*/ 6280 h 16095"/>
                <a:gd name="T78" fmla="*/ 38 w 11063"/>
                <a:gd name="T79" fmla="*/ 7434 h 16095"/>
                <a:gd name="T80" fmla="*/ 36 w 11063"/>
                <a:gd name="T81" fmla="*/ 8646 h 16095"/>
                <a:gd name="T82" fmla="*/ 315 w 11063"/>
                <a:gd name="T83" fmla="*/ 9773 h 16095"/>
                <a:gd name="T84" fmla="*/ 833 w 11063"/>
                <a:gd name="T85" fmla="*/ 10783 h 16095"/>
                <a:gd name="T86" fmla="*/ 2049 w 11063"/>
                <a:gd name="T87" fmla="*/ 15361 h 16095"/>
                <a:gd name="T88" fmla="*/ 2252 w 11063"/>
                <a:gd name="T89" fmla="*/ 15742 h 16095"/>
                <a:gd name="T90" fmla="*/ 2591 w 11063"/>
                <a:gd name="T91" fmla="*/ 16000 h 16095"/>
                <a:gd name="T92" fmla="*/ 3017 w 11063"/>
                <a:gd name="T93" fmla="*/ 16095 h 16095"/>
                <a:gd name="T94" fmla="*/ 7426 w 11063"/>
                <a:gd name="T95" fmla="*/ 16018 h 16095"/>
                <a:gd name="T96" fmla="*/ 7776 w 11063"/>
                <a:gd name="T97" fmla="*/ 15774 h 16095"/>
                <a:gd name="T98" fmla="*/ 7996 w 11063"/>
                <a:gd name="T99" fmla="*/ 15403 h 16095"/>
                <a:gd name="T100" fmla="*/ 9064 w 11063"/>
                <a:gd name="T101" fmla="*/ 11023 h 16095"/>
                <a:gd name="T102" fmla="*/ 9508 w 11063"/>
                <a:gd name="T103" fmla="*/ 10314 h 16095"/>
                <a:gd name="T104" fmla="*/ 9830 w 11063"/>
                <a:gd name="T105" fmla="*/ 9532 h 16095"/>
                <a:gd name="T106" fmla="*/ 10007 w 11063"/>
                <a:gd name="T107" fmla="*/ 9044 h 16095"/>
                <a:gd name="T108" fmla="*/ 10356 w 11063"/>
                <a:gd name="T109" fmla="*/ 9008 h 16095"/>
                <a:gd name="T110" fmla="*/ 10768 w 11063"/>
                <a:gd name="T111" fmla="*/ 8759 h 16095"/>
                <a:gd name="T112" fmla="*/ 11018 w 11063"/>
                <a:gd name="T113" fmla="*/ 8346 h 16095"/>
                <a:gd name="T114" fmla="*/ 11043 w 11063"/>
                <a:gd name="T115" fmla="*/ 7845 h 16095"/>
                <a:gd name="T116" fmla="*/ 10834 w 11063"/>
                <a:gd name="T117" fmla="*/ 7408 h 16095"/>
                <a:gd name="T118" fmla="*/ 10449 w 11063"/>
                <a:gd name="T119" fmla="*/ 7121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63" h="16095">
                  <a:moveTo>
                    <a:pt x="5029" y="12071"/>
                  </a:moveTo>
                  <a:lnTo>
                    <a:pt x="4821" y="12066"/>
                  </a:lnTo>
                  <a:lnTo>
                    <a:pt x="4618" y="12050"/>
                  </a:lnTo>
                  <a:lnTo>
                    <a:pt x="4417" y="12025"/>
                  </a:lnTo>
                  <a:lnTo>
                    <a:pt x="4219" y="11990"/>
                  </a:lnTo>
                  <a:lnTo>
                    <a:pt x="4024" y="11945"/>
                  </a:lnTo>
                  <a:lnTo>
                    <a:pt x="3834" y="11890"/>
                  </a:lnTo>
                  <a:lnTo>
                    <a:pt x="3647" y="11827"/>
                  </a:lnTo>
                  <a:lnTo>
                    <a:pt x="3464" y="11754"/>
                  </a:lnTo>
                  <a:lnTo>
                    <a:pt x="3286" y="11674"/>
                  </a:lnTo>
                  <a:lnTo>
                    <a:pt x="3113" y="11584"/>
                  </a:lnTo>
                  <a:lnTo>
                    <a:pt x="2944" y="11488"/>
                  </a:lnTo>
                  <a:lnTo>
                    <a:pt x="2781" y="11383"/>
                  </a:lnTo>
                  <a:lnTo>
                    <a:pt x="2623" y="11271"/>
                  </a:lnTo>
                  <a:lnTo>
                    <a:pt x="2471" y="11151"/>
                  </a:lnTo>
                  <a:lnTo>
                    <a:pt x="2325" y="11024"/>
                  </a:lnTo>
                  <a:lnTo>
                    <a:pt x="2185" y="10891"/>
                  </a:lnTo>
                  <a:lnTo>
                    <a:pt x="2052" y="10751"/>
                  </a:lnTo>
                  <a:lnTo>
                    <a:pt x="1925" y="10606"/>
                  </a:lnTo>
                  <a:lnTo>
                    <a:pt x="1806" y="10454"/>
                  </a:lnTo>
                  <a:lnTo>
                    <a:pt x="1694" y="10296"/>
                  </a:lnTo>
                  <a:lnTo>
                    <a:pt x="1589" y="10132"/>
                  </a:lnTo>
                  <a:lnTo>
                    <a:pt x="1491" y="9964"/>
                  </a:lnTo>
                  <a:lnTo>
                    <a:pt x="1403" y="9790"/>
                  </a:lnTo>
                  <a:lnTo>
                    <a:pt x="1323" y="9612"/>
                  </a:lnTo>
                  <a:lnTo>
                    <a:pt x="1250" y="9430"/>
                  </a:lnTo>
                  <a:lnTo>
                    <a:pt x="1187" y="9243"/>
                  </a:lnTo>
                  <a:lnTo>
                    <a:pt x="1132" y="9051"/>
                  </a:lnTo>
                  <a:lnTo>
                    <a:pt x="1087" y="8857"/>
                  </a:lnTo>
                  <a:lnTo>
                    <a:pt x="1052" y="8659"/>
                  </a:lnTo>
                  <a:lnTo>
                    <a:pt x="1027" y="8458"/>
                  </a:lnTo>
                  <a:lnTo>
                    <a:pt x="1011" y="8255"/>
                  </a:lnTo>
                  <a:lnTo>
                    <a:pt x="1006" y="8048"/>
                  </a:lnTo>
                  <a:lnTo>
                    <a:pt x="1011" y="7841"/>
                  </a:lnTo>
                  <a:lnTo>
                    <a:pt x="1027" y="7637"/>
                  </a:lnTo>
                  <a:lnTo>
                    <a:pt x="1052" y="7436"/>
                  </a:lnTo>
                  <a:lnTo>
                    <a:pt x="1087" y="7238"/>
                  </a:lnTo>
                  <a:lnTo>
                    <a:pt x="1132" y="7043"/>
                  </a:lnTo>
                  <a:lnTo>
                    <a:pt x="1187" y="6852"/>
                  </a:lnTo>
                  <a:lnTo>
                    <a:pt x="1250" y="6665"/>
                  </a:lnTo>
                  <a:lnTo>
                    <a:pt x="1323" y="6482"/>
                  </a:lnTo>
                  <a:lnTo>
                    <a:pt x="1403" y="6304"/>
                  </a:lnTo>
                  <a:lnTo>
                    <a:pt x="1491" y="6131"/>
                  </a:lnTo>
                  <a:lnTo>
                    <a:pt x="1589" y="5962"/>
                  </a:lnTo>
                  <a:lnTo>
                    <a:pt x="1694" y="5799"/>
                  </a:lnTo>
                  <a:lnTo>
                    <a:pt x="1806" y="5641"/>
                  </a:lnTo>
                  <a:lnTo>
                    <a:pt x="1925" y="5489"/>
                  </a:lnTo>
                  <a:lnTo>
                    <a:pt x="2052" y="5344"/>
                  </a:lnTo>
                  <a:lnTo>
                    <a:pt x="2185" y="5204"/>
                  </a:lnTo>
                  <a:lnTo>
                    <a:pt x="2325" y="5070"/>
                  </a:lnTo>
                  <a:lnTo>
                    <a:pt x="2471" y="4943"/>
                  </a:lnTo>
                  <a:lnTo>
                    <a:pt x="2623" y="4824"/>
                  </a:lnTo>
                  <a:lnTo>
                    <a:pt x="2781" y="4712"/>
                  </a:lnTo>
                  <a:lnTo>
                    <a:pt x="2944" y="4607"/>
                  </a:lnTo>
                  <a:lnTo>
                    <a:pt x="3113" y="4510"/>
                  </a:lnTo>
                  <a:lnTo>
                    <a:pt x="3286" y="4421"/>
                  </a:lnTo>
                  <a:lnTo>
                    <a:pt x="3464" y="4341"/>
                  </a:lnTo>
                  <a:lnTo>
                    <a:pt x="3647" y="4268"/>
                  </a:lnTo>
                  <a:lnTo>
                    <a:pt x="3834" y="4205"/>
                  </a:lnTo>
                  <a:lnTo>
                    <a:pt x="4024" y="4150"/>
                  </a:lnTo>
                  <a:lnTo>
                    <a:pt x="4219" y="4105"/>
                  </a:lnTo>
                  <a:lnTo>
                    <a:pt x="4417" y="4070"/>
                  </a:lnTo>
                  <a:lnTo>
                    <a:pt x="4618" y="4045"/>
                  </a:lnTo>
                  <a:lnTo>
                    <a:pt x="4821" y="4029"/>
                  </a:lnTo>
                  <a:lnTo>
                    <a:pt x="5029" y="4024"/>
                  </a:lnTo>
                  <a:lnTo>
                    <a:pt x="5235" y="4029"/>
                  </a:lnTo>
                  <a:lnTo>
                    <a:pt x="5439" y="4045"/>
                  </a:lnTo>
                  <a:lnTo>
                    <a:pt x="5640" y="4070"/>
                  </a:lnTo>
                  <a:lnTo>
                    <a:pt x="5838" y="4105"/>
                  </a:lnTo>
                  <a:lnTo>
                    <a:pt x="6032" y="4150"/>
                  </a:lnTo>
                  <a:lnTo>
                    <a:pt x="6223" y="4205"/>
                  </a:lnTo>
                  <a:lnTo>
                    <a:pt x="6411" y="4268"/>
                  </a:lnTo>
                  <a:lnTo>
                    <a:pt x="6593" y="4341"/>
                  </a:lnTo>
                  <a:lnTo>
                    <a:pt x="6771" y="4421"/>
                  </a:lnTo>
                  <a:lnTo>
                    <a:pt x="6945" y="4510"/>
                  </a:lnTo>
                  <a:lnTo>
                    <a:pt x="7113" y="4607"/>
                  </a:lnTo>
                  <a:lnTo>
                    <a:pt x="7276" y="4712"/>
                  </a:lnTo>
                  <a:lnTo>
                    <a:pt x="7433" y="4824"/>
                  </a:lnTo>
                  <a:lnTo>
                    <a:pt x="7586" y="4943"/>
                  </a:lnTo>
                  <a:lnTo>
                    <a:pt x="7732" y="5070"/>
                  </a:lnTo>
                  <a:lnTo>
                    <a:pt x="7872" y="5204"/>
                  </a:lnTo>
                  <a:lnTo>
                    <a:pt x="8005" y="5344"/>
                  </a:lnTo>
                  <a:lnTo>
                    <a:pt x="8131" y="5489"/>
                  </a:lnTo>
                  <a:lnTo>
                    <a:pt x="8251" y="5641"/>
                  </a:lnTo>
                  <a:lnTo>
                    <a:pt x="8364" y="5799"/>
                  </a:lnTo>
                  <a:lnTo>
                    <a:pt x="8468" y="5962"/>
                  </a:lnTo>
                  <a:lnTo>
                    <a:pt x="8565" y="6131"/>
                  </a:lnTo>
                  <a:lnTo>
                    <a:pt x="8654" y="6304"/>
                  </a:lnTo>
                  <a:lnTo>
                    <a:pt x="8735" y="6482"/>
                  </a:lnTo>
                  <a:lnTo>
                    <a:pt x="8807" y="6665"/>
                  </a:lnTo>
                  <a:lnTo>
                    <a:pt x="8871" y="6852"/>
                  </a:lnTo>
                  <a:lnTo>
                    <a:pt x="8925" y="7043"/>
                  </a:lnTo>
                  <a:lnTo>
                    <a:pt x="8970" y="7238"/>
                  </a:lnTo>
                  <a:lnTo>
                    <a:pt x="9005" y="7436"/>
                  </a:lnTo>
                  <a:lnTo>
                    <a:pt x="9030" y="7637"/>
                  </a:lnTo>
                  <a:lnTo>
                    <a:pt x="9047" y="7841"/>
                  </a:lnTo>
                  <a:lnTo>
                    <a:pt x="9052" y="8048"/>
                  </a:lnTo>
                  <a:lnTo>
                    <a:pt x="9047" y="8255"/>
                  </a:lnTo>
                  <a:lnTo>
                    <a:pt x="9030" y="8458"/>
                  </a:lnTo>
                  <a:lnTo>
                    <a:pt x="9005" y="8659"/>
                  </a:lnTo>
                  <a:lnTo>
                    <a:pt x="8970" y="8857"/>
                  </a:lnTo>
                  <a:lnTo>
                    <a:pt x="8925" y="9051"/>
                  </a:lnTo>
                  <a:lnTo>
                    <a:pt x="8871" y="9243"/>
                  </a:lnTo>
                  <a:lnTo>
                    <a:pt x="8807" y="9430"/>
                  </a:lnTo>
                  <a:lnTo>
                    <a:pt x="8735" y="9612"/>
                  </a:lnTo>
                  <a:lnTo>
                    <a:pt x="8654" y="9790"/>
                  </a:lnTo>
                  <a:lnTo>
                    <a:pt x="8565" y="9964"/>
                  </a:lnTo>
                  <a:lnTo>
                    <a:pt x="8468" y="10132"/>
                  </a:lnTo>
                  <a:lnTo>
                    <a:pt x="8364" y="10296"/>
                  </a:lnTo>
                  <a:lnTo>
                    <a:pt x="8251" y="10454"/>
                  </a:lnTo>
                  <a:lnTo>
                    <a:pt x="8131" y="10606"/>
                  </a:lnTo>
                  <a:lnTo>
                    <a:pt x="8005" y="10751"/>
                  </a:lnTo>
                  <a:lnTo>
                    <a:pt x="7872" y="10891"/>
                  </a:lnTo>
                  <a:lnTo>
                    <a:pt x="7732" y="11024"/>
                  </a:lnTo>
                  <a:lnTo>
                    <a:pt x="7586" y="11151"/>
                  </a:lnTo>
                  <a:lnTo>
                    <a:pt x="7433" y="11271"/>
                  </a:lnTo>
                  <a:lnTo>
                    <a:pt x="7276" y="11383"/>
                  </a:lnTo>
                  <a:lnTo>
                    <a:pt x="7113" y="11488"/>
                  </a:lnTo>
                  <a:lnTo>
                    <a:pt x="6945" y="11584"/>
                  </a:lnTo>
                  <a:lnTo>
                    <a:pt x="6771" y="11674"/>
                  </a:lnTo>
                  <a:lnTo>
                    <a:pt x="6593" y="11754"/>
                  </a:lnTo>
                  <a:lnTo>
                    <a:pt x="6411" y="11827"/>
                  </a:lnTo>
                  <a:lnTo>
                    <a:pt x="6223" y="11890"/>
                  </a:lnTo>
                  <a:lnTo>
                    <a:pt x="6032" y="11945"/>
                  </a:lnTo>
                  <a:lnTo>
                    <a:pt x="5838" y="11990"/>
                  </a:lnTo>
                  <a:lnTo>
                    <a:pt x="5640" y="12025"/>
                  </a:lnTo>
                  <a:lnTo>
                    <a:pt x="5439" y="12050"/>
                  </a:lnTo>
                  <a:lnTo>
                    <a:pt x="5235" y="12066"/>
                  </a:lnTo>
                  <a:lnTo>
                    <a:pt x="5029" y="12071"/>
                  </a:lnTo>
                  <a:close/>
                  <a:moveTo>
                    <a:pt x="7040" y="15089"/>
                  </a:moveTo>
                  <a:lnTo>
                    <a:pt x="3017" y="15089"/>
                  </a:lnTo>
                  <a:lnTo>
                    <a:pt x="2514" y="12379"/>
                  </a:lnTo>
                  <a:lnTo>
                    <a:pt x="2585" y="12419"/>
                  </a:lnTo>
                  <a:lnTo>
                    <a:pt x="2655" y="12459"/>
                  </a:lnTo>
                  <a:lnTo>
                    <a:pt x="2727" y="12497"/>
                  </a:lnTo>
                  <a:lnTo>
                    <a:pt x="2798" y="12533"/>
                  </a:lnTo>
                  <a:lnTo>
                    <a:pt x="2870" y="12569"/>
                  </a:lnTo>
                  <a:lnTo>
                    <a:pt x="2944" y="12604"/>
                  </a:lnTo>
                  <a:lnTo>
                    <a:pt x="3017" y="12638"/>
                  </a:lnTo>
                  <a:lnTo>
                    <a:pt x="3091" y="12671"/>
                  </a:lnTo>
                  <a:lnTo>
                    <a:pt x="3166" y="12702"/>
                  </a:lnTo>
                  <a:lnTo>
                    <a:pt x="3241" y="12732"/>
                  </a:lnTo>
                  <a:lnTo>
                    <a:pt x="3317" y="12762"/>
                  </a:lnTo>
                  <a:lnTo>
                    <a:pt x="3393" y="12789"/>
                  </a:lnTo>
                  <a:lnTo>
                    <a:pt x="3471" y="12817"/>
                  </a:lnTo>
                  <a:lnTo>
                    <a:pt x="3548" y="12843"/>
                  </a:lnTo>
                  <a:lnTo>
                    <a:pt x="3626" y="12867"/>
                  </a:lnTo>
                  <a:lnTo>
                    <a:pt x="3704" y="12890"/>
                  </a:lnTo>
                  <a:lnTo>
                    <a:pt x="3784" y="12912"/>
                  </a:lnTo>
                  <a:lnTo>
                    <a:pt x="3863" y="12932"/>
                  </a:lnTo>
                  <a:lnTo>
                    <a:pt x="3943" y="12952"/>
                  </a:lnTo>
                  <a:lnTo>
                    <a:pt x="4024" y="12971"/>
                  </a:lnTo>
                  <a:lnTo>
                    <a:pt x="4105" y="12987"/>
                  </a:lnTo>
                  <a:lnTo>
                    <a:pt x="4187" y="13003"/>
                  </a:lnTo>
                  <a:lnTo>
                    <a:pt x="4269" y="13016"/>
                  </a:lnTo>
                  <a:lnTo>
                    <a:pt x="4352" y="13029"/>
                  </a:lnTo>
                  <a:lnTo>
                    <a:pt x="4434" y="13040"/>
                  </a:lnTo>
                  <a:lnTo>
                    <a:pt x="4518" y="13050"/>
                  </a:lnTo>
                  <a:lnTo>
                    <a:pt x="4602" y="13058"/>
                  </a:lnTo>
                  <a:lnTo>
                    <a:pt x="4687" y="13065"/>
                  </a:lnTo>
                  <a:lnTo>
                    <a:pt x="4771" y="13070"/>
                  </a:lnTo>
                  <a:lnTo>
                    <a:pt x="4857" y="13074"/>
                  </a:lnTo>
                  <a:lnTo>
                    <a:pt x="4942" y="13076"/>
                  </a:lnTo>
                  <a:lnTo>
                    <a:pt x="5029" y="13077"/>
                  </a:lnTo>
                  <a:lnTo>
                    <a:pt x="5115" y="13076"/>
                  </a:lnTo>
                  <a:lnTo>
                    <a:pt x="5201" y="13074"/>
                  </a:lnTo>
                  <a:lnTo>
                    <a:pt x="5286" y="13070"/>
                  </a:lnTo>
                  <a:lnTo>
                    <a:pt x="5371" y="13065"/>
                  </a:lnTo>
                  <a:lnTo>
                    <a:pt x="5455" y="13058"/>
                  </a:lnTo>
                  <a:lnTo>
                    <a:pt x="5539" y="13050"/>
                  </a:lnTo>
                  <a:lnTo>
                    <a:pt x="5622" y="13040"/>
                  </a:lnTo>
                  <a:lnTo>
                    <a:pt x="5705" y="13029"/>
                  </a:lnTo>
                  <a:lnTo>
                    <a:pt x="5788" y="13016"/>
                  </a:lnTo>
                  <a:lnTo>
                    <a:pt x="5870" y="13003"/>
                  </a:lnTo>
                  <a:lnTo>
                    <a:pt x="5952" y="12987"/>
                  </a:lnTo>
                  <a:lnTo>
                    <a:pt x="6032" y="12971"/>
                  </a:lnTo>
                  <a:lnTo>
                    <a:pt x="6114" y="12952"/>
                  </a:lnTo>
                  <a:lnTo>
                    <a:pt x="6193" y="12932"/>
                  </a:lnTo>
                  <a:lnTo>
                    <a:pt x="6273" y="12912"/>
                  </a:lnTo>
                  <a:lnTo>
                    <a:pt x="6352" y="12890"/>
                  </a:lnTo>
                  <a:lnTo>
                    <a:pt x="6431" y="12867"/>
                  </a:lnTo>
                  <a:lnTo>
                    <a:pt x="6509" y="12843"/>
                  </a:lnTo>
                  <a:lnTo>
                    <a:pt x="6587" y="12817"/>
                  </a:lnTo>
                  <a:lnTo>
                    <a:pt x="6664" y="12789"/>
                  </a:lnTo>
                  <a:lnTo>
                    <a:pt x="6740" y="12762"/>
                  </a:lnTo>
                  <a:lnTo>
                    <a:pt x="6816" y="12732"/>
                  </a:lnTo>
                  <a:lnTo>
                    <a:pt x="6891" y="12702"/>
                  </a:lnTo>
                  <a:lnTo>
                    <a:pt x="6967" y="12671"/>
                  </a:lnTo>
                  <a:lnTo>
                    <a:pt x="7040" y="12638"/>
                  </a:lnTo>
                  <a:lnTo>
                    <a:pt x="7114" y="12604"/>
                  </a:lnTo>
                  <a:lnTo>
                    <a:pt x="7187" y="12569"/>
                  </a:lnTo>
                  <a:lnTo>
                    <a:pt x="7259" y="12533"/>
                  </a:lnTo>
                  <a:lnTo>
                    <a:pt x="7331" y="12497"/>
                  </a:lnTo>
                  <a:lnTo>
                    <a:pt x="7402" y="12459"/>
                  </a:lnTo>
                  <a:lnTo>
                    <a:pt x="7473" y="12419"/>
                  </a:lnTo>
                  <a:lnTo>
                    <a:pt x="7543" y="12379"/>
                  </a:lnTo>
                  <a:lnTo>
                    <a:pt x="7040" y="15089"/>
                  </a:lnTo>
                  <a:close/>
                  <a:moveTo>
                    <a:pt x="3069" y="1006"/>
                  </a:moveTo>
                  <a:lnTo>
                    <a:pt x="7092" y="1006"/>
                  </a:lnTo>
                  <a:lnTo>
                    <a:pt x="7595" y="3715"/>
                  </a:lnTo>
                  <a:lnTo>
                    <a:pt x="7525" y="3675"/>
                  </a:lnTo>
                  <a:lnTo>
                    <a:pt x="7454" y="3636"/>
                  </a:lnTo>
                  <a:lnTo>
                    <a:pt x="7383" y="3598"/>
                  </a:lnTo>
                  <a:lnTo>
                    <a:pt x="7312" y="3561"/>
                  </a:lnTo>
                  <a:lnTo>
                    <a:pt x="7239" y="3525"/>
                  </a:lnTo>
                  <a:lnTo>
                    <a:pt x="7166" y="3491"/>
                  </a:lnTo>
                  <a:lnTo>
                    <a:pt x="7092" y="3456"/>
                  </a:lnTo>
                  <a:lnTo>
                    <a:pt x="7019" y="3424"/>
                  </a:lnTo>
                  <a:lnTo>
                    <a:pt x="6944" y="3392"/>
                  </a:lnTo>
                  <a:lnTo>
                    <a:pt x="6868" y="3362"/>
                  </a:lnTo>
                  <a:lnTo>
                    <a:pt x="6793" y="3333"/>
                  </a:lnTo>
                  <a:lnTo>
                    <a:pt x="6716" y="3305"/>
                  </a:lnTo>
                  <a:lnTo>
                    <a:pt x="6639" y="3277"/>
                  </a:lnTo>
                  <a:lnTo>
                    <a:pt x="6561" y="3252"/>
                  </a:lnTo>
                  <a:lnTo>
                    <a:pt x="6484" y="3228"/>
                  </a:lnTo>
                  <a:lnTo>
                    <a:pt x="6405" y="3205"/>
                  </a:lnTo>
                  <a:lnTo>
                    <a:pt x="6326" y="3183"/>
                  </a:lnTo>
                  <a:lnTo>
                    <a:pt x="6247" y="3162"/>
                  </a:lnTo>
                  <a:lnTo>
                    <a:pt x="6166" y="3143"/>
                  </a:lnTo>
                  <a:lnTo>
                    <a:pt x="6086" y="3124"/>
                  </a:lnTo>
                  <a:lnTo>
                    <a:pt x="6004" y="3108"/>
                  </a:lnTo>
                  <a:lnTo>
                    <a:pt x="5923" y="3092"/>
                  </a:lnTo>
                  <a:lnTo>
                    <a:pt x="5840" y="3078"/>
                  </a:lnTo>
                  <a:lnTo>
                    <a:pt x="5758" y="3066"/>
                  </a:lnTo>
                  <a:lnTo>
                    <a:pt x="5675" y="3055"/>
                  </a:lnTo>
                  <a:lnTo>
                    <a:pt x="5592" y="3045"/>
                  </a:lnTo>
                  <a:lnTo>
                    <a:pt x="5507" y="3037"/>
                  </a:lnTo>
                  <a:lnTo>
                    <a:pt x="5423" y="3030"/>
                  </a:lnTo>
                  <a:lnTo>
                    <a:pt x="5338" y="3025"/>
                  </a:lnTo>
                  <a:lnTo>
                    <a:pt x="5253" y="3021"/>
                  </a:lnTo>
                  <a:lnTo>
                    <a:pt x="5167" y="3019"/>
                  </a:lnTo>
                  <a:lnTo>
                    <a:pt x="5081" y="3018"/>
                  </a:lnTo>
                  <a:lnTo>
                    <a:pt x="4994" y="3019"/>
                  </a:lnTo>
                  <a:lnTo>
                    <a:pt x="4909" y="3021"/>
                  </a:lnTo>
                  <a:lnTo>
                    <a:pt x="4823" y="3025"/>
                  </a:lnTo>
                  <a:lnTo>
                    <a:pt x="4739" y="3030"/>
                  </a:lnTo>
                  <a:lnTo>
                    <a:pt x="4655" y="3037"/>
                  </a:lnTo>
                  <a:lnTo>
                    <a:pt x="4571" y="3045"/>
                  </a:lnTo>
                  <a:lnTo>
                    <a:pt x="4488" y="3055"/>
                  </a:lnTo>
                  <a:lnTo>
                    <a:pt x="4404" y="3066"/>
                  </a:lnTo>
                  <a:lnTo>
                    <a:pt x="4322" y="3078"/>
                  </a:lnTo>
                  <a:lnTo>
                    <a:pt x="4239" y="3092"/>
                  </a:lnTo>
                  <a:lnTo>
                    <a:pt x="4158" y="3108"/>
                  </a:lnTo>
                  <a:lnTo>
                    <a:pt x="4076" y="3124"/>
                  </a:lnTo>
                  <a:lnTo>
                    <a:pt x="3996" y="3143"/>
                  </a:lnTo>
                  <a:lnTo>
                    <a:pt x="3915" y="3162"/>
                  </a:lnTo>
                  <a:lnTo>
                    <a:pt x="3836" y="3183"/>
                  </a:lnTo>
                  <a:lnTo>
                    <a:pt x="3756" y="3205"/>
                  </a:lnTo>
                  <a:lnTo>
                    <a:pt x="3678" y="3228"/>
                  </a:lnTo>
                  <a:lnTo>
                    <a:pt x="3601" y="3252"/>
                  </a:lnTo>
                  <a:lnTo>
                    <a:pt x="3523" y="3277"/>
                  </a:lnTo>
                  <a:lnTo>
                    <a:pt x="3446" y="3305"/>
                  </a:lnTo>
                  <a:lnTo>
                    <a:pt x="3369" y="3333"/>
                  </a:lnTo>
                  <a:lnTo>
                    <a:pt x="3294" y="3362"/>
                  </a:lnTo>
                  <a:lnTo>
                    <a:pt x="3218" y="3392"/>
                  </a:lnTo>
                  <a:lnTo>
                    <a:pt x="3143" y="3424"/>
                  </a:lnTo>
                  <a:lnTo>
                    <a:pt x="3069" y="3456"/>
                  </a:lnTo>
                  <a:lnTo>
                    <a:pt x="2995" y="3491"/>
                  </a:lnTo>
                  <a:lnTo>
                    <a:pt x="2923" y="3525"/>
                  </a:lnTo>
                  <a:lnTo>
                    <a:pt x="2850" y="3561"/>
                  </a:lnTo>
                  <a:lnTo>
                    <a:pt x="2778" y="3598"/>
                  </a:lnTo>
                  <a:lnTo>
                    <a:pt x="2707" y="3636"/>
                  </a:lnTo>
                  <a:lnTo>
                    <a:pt x="2637" y="3675"/>
                  </a:lnTo>
                  <a:lnTo>
                    <a:pt x="2567" y="3715"/>
                  </a:lnTo>
                  <a:lnTo>
                    <a:pt x="3069" y="1006"/>
                  </a:lnTo>
                  <a:close/>
                  <a:moveTo>
                    <a:pt x="10057" y="7042"/>
                  </a:moveTo>
                  <a:lnTo>
                    <a:pt x="10044" y="7043"/>
                  </a:lnTo>
                  <a:lnTo>
                    <a:pt x="10032" y="7045"/>
                  </a:lnTo>
                  <a:lnTo>
                    <a:pt x="10019" y="7047"/>
                  </a:lnTo>
                  <a:lnTo>
                    <a:pt x="10007" y="7051"/>
                  </a:lnTo>
                  <a:lnTo>
                    <a:pt x="9995" y="7054"/>
                  </a:lnTo>
                  <a:lnTo>
                    <a:pt x="9983" y="7057"/>
                  </a:lnTo>
                  <a:lnTo>
                    <a:pt x="9971" y="7060"/>
                  </a:lnTo>
                  <a:lnTo>
                    <a:pt x="9958" y="7062"/>
                  </a:lnTo>
                  <a:lnTo>
                    <a:pt x="9941" y="6979"/>
                  </a:lnTo>
                  <a:lnTo>
                    <a:pt x="9923" y="6898"/>
                  </a:lnTo>
                  <a:lnTo>
                    <a:pt x="9902" y="6817"/>
                  </a:lnTo>
                  <a:lnTo>
                    <a:pt x="9881" y="6737"/>
                  </a:lnTo>
                  <a:lnTo>
                    <a:pt x="9859" y="6657"/>
                  </a:lnTo>
                  <a:lnTo>
                    <a:pt x="9835" y="6578"/>
                  </a:lnTo>
                  <a:lnTo>
                    <a:pt x="9810" y="6499"/>
                  </a:lnTo>
                  <a:lnTo>
                    <a:pt x="9784" y="6421"/>
                  </a:lnTo>
                  <a:lnTo>
                    <a:pt x="9756" y="6343"/>
                  </a:lnTo>
                  <a:lnTo>
                    <a:pt x="9726" y="6267"/>
                  </a:lnTo>
                  <a:lnTo>
                    <a:pt x="9696" y="6192"/>
                  </a:lnTo>
                  <a:lnTo>
                    <a:pt x="9665" y="6115"/>
                  </a:lnTo>
                  <a:lnTo>
                    <a:pt x="9633" y="6041"/>
                  </a:lnTo>
                  <a:lnTo>
                    <a:pt x="9599" y="5966"/>
                  </a:lnTo>
                  <a:lnTo>
                    <a:pt x="9563" y="5893"/>
                  </a:lnTo>
                  <a:lnTo>
                    <a:pt x="9527" y="5820"/>
                  </a:lnTo>
                  <a:lnTo>
                    <a:pt x="9490" y="5748"/>
                  </a:lnTo>
                  <a:lnTo>
                    <a:pt x="9452" y="5677"/>
                  </a:lnTo>
                  <a:lnTo>
                    <a:pt x="9413" y="5605"/>
                  </a:lnTo>
                  <a:lnTo>
                    <a:pt x="9371" y="5536"/>
                  </a:lnTo>
                  <a:lnTo>
                    <a:pt x="9330" y="5466"/>
                  </a:lnTo>
                  <a:lnTo>
                    <a:pt x="9287" y="5397"/>
                  </a:lnTo>
                  <a:lnTo>
                    <a:pt x="9243" y="5329"/>
                  </a:lnTo>
                  <a:lnTo>
                    <a:pt x="9198" y="5262"/>
                  </a:lnTo>
                  <a:lnTo>
                    <a:pt x="9152" y="5196"/>
                  </a:lnTo>
                  <a:lnTo>
                    <a:pt x="9105" y="5129"/>
                  </a:lnTo>
                  <a:lnTo>
                    <a:pt x="9058" y="5065"/>
                  </a:lnTo>
                  <a:lnTo>
                    <a:pt x="9008" y="5001"/>
                  </a:lnTo>
                  <a:lnTo>
                    <a:pt x="8958" y="4937"/>
                  </a:lnTo>
                  <a:lnTo>
                    <a:pt x="8908" y="4874"/>
                  </a:lnTo>
                  <a:lnTo>
                    <a:pt x="8855" y="4812"/>
                  </a:lnTo>
                  <a:lnTo>
                    <a:pt x="8803" y="4751"/>
                  </a:lnTo>
                  <a:lnTo>
                    <a:pt x="8081" y="822"/>
                  </a:lnTo>
                  <a:lnTo>
                    <a:pt x="8072" y="778"/>
                  </a:lnTo>
                  <a:lnTo>
                    <a:pt x="8061" y="734"/>
                  </a:lnTo>
                  <a:lnTo>
                    <a:pt x="8048" y="691"/>
                  </a:lnTo>
                  <a:lnTo>
                    <a:pt x="8033" y="650"/>
                  </a:lnTo>
                  <a:lnTo>
                    <a:pt x="8017" y="609"/>
                  </a:lnTo>
                  <a:lnTo>
                    <a:pt x="7999" y="569"/>
                  </a:lnTo>
                  <a:lnTo>
                    <a:pt x="7978" y="530"/>
                  </a:lnTo>
                  <a:lnTo>
                    <a:pt x="7957" y="493"/>
                  </a:lnTo>
                  <a:lnTo>
                    <a:pt x="7935" y="456"/>
                  </a:lnTo>
                  <a:lnTo>
                    <a:pt x="7910" y="420"/>
                  </a:lnTo>
                  <a:lnTo>
                    <a:pt x="7885" y="385"/>
                  </a:lnTo>
                  <a:lnTo>
                    <a:pt x="7858" y="352"/>
                  </a:lnTo>
                  <a:lnTo>
                    <a:pt x="7829" y="321"/>
                  </a:lnTo>
                  <a:lnTo>
                    <a:pt x="7799" y="290"/>
                  </a:lnTo>
                  <a:lnTo>
                    <a:pt x="7768" y="261"/>
                  </a:lnTo>
                  <a:lnTo>
                    <a:pt x="7735" y="232"/>
                  </a:lnTo>
                  <a:lnTo>
                    <a:pt x="7702" y="205"/>
                  </a:lnTo>
                  <a:lnTo>
                    <a:pt x="7668" y="180"/>
                  </a:lnTo>
                  <a:lnTo>
                    <a:pt x="7631" y="157"/>
                  </a:lnTo>
                  <a:lnTo>
                    <a:pt x="7595" y="135"/>
                  </a:lnTo>
                  <a:lnTo>
                    <a:pt x="7557" y="114"/>
                  </a:lnTo>
                  <a:lnTo>
                    <a:pt x="7519" y="95"/>
                  </a:lnTo>
                  <a:lnTo>
                    <a:pt x="7480" y="77"/>
                  </a:lnTo>
                  <a:lnTo>
                    <a:pt x="7439" y="61"/>
                  </a:lnTo>
                  <a:lnTo>
                    <a:pt x="7398" y="47"/>
                  </a:lnTo>
                  <a:lnTo>
                    <a:pt x="7356" y="35"/>
                  </a:lnTo>
                  <a:lnTo>
                    <a:pt x="7314" y="24"/>
                  </a:lnTo>
                  <a:lnTo>
                    <a:pt x="7270" y="16"/>
                  </a:lnTo>
                  <a:lnTo>
                    <a:pt x="7227" y="9"/>
                  </a:lnTo>
                  <a:lnTo>
                    <a:pt x="7182" y="4"/>
                  </a:lnTo>
                  <a:lnTo>
                    <a:pt x="7138" y="1"/>
                  </a:lnTo>
                  <a:lnTo>
                    <a:pt x="7092" y="0"/>
                  </a:lnTo>
                  <a:lnTo>
                    <a:pt x="3069" y="0"/>
                  </a:lnTo>
                  <a:lnTo>
                    <a:pt x="3024" y="1"/>
                  </a:lnTo>
                  <a:lnTo>
                    <a:pt x="2980" y="4"/>
                  </a:lnTo>
                  <a:lnTo>
                    <a:pt x="2936" y="9"/>
                  </a:lnTo>
                  <a:lnTo>
                    <a:pt x="2891" y="16"/>
                  </a:lnTo>
                  <a:lnTo>
                    <a:pt x="2848" y="24"/>
                  </a:lnTo>
                  <a:lnTo>
                    <a:pt x="2806" y="35"/>
                  </a:lnTo>
                  <a:lnTo>
                    <a:pt x="2764" y="47"/>
                  </a:lnTo>
                  <a:lnTo>
                    <a:pt x="2724" y="61"/>
                  </a:lnTo>
                  <a:lnTo>
                    <a:pt x="2683" y="77"/>
                  </a:lnTo>
                  <a:lnTo>
                    <a:pt x="2643" y="95"/>
                  </a:lnTo>
                  <a:lnTo>
                    <a:pt x="2605" y="114"/>
                  </a:lnTo>
                  <a:lnTo>
                    <a:pt x="2568" y="135"/>
                  </a:lnTo>
                  <a:lnTo>
                    <a:pt x="2530" y="157"/>
                  </a:lnTo>
                  <a:lnTo>
                    <a:pt x="2495" y="180"/>
                  </a:lnTo>
                  <a:lnTo>
                    <a:pt x="2460" y="205"/>
                  </a:lnTo>
                  <a:lnTo>
                    <a:pt x="2427" y="232"/>
                  </a:lnTo>
                  <a:lnTo>
                    <a:pt x="2395" y="261"/>
                  </a:lnTo>
                  <a:lnTo>
                    <a:pt x="2363" y="290"/>
                  </a:lnTo>
                  <a:lnTo>
                    <a:pt x="2333" y="321"/>
                  </a:lnTo>
                  <a:lnTo>
                    <a:pt x="2305" y="352"/>
                  </a:lnTo>
                  <a:lnTo>
                    <a:pt x="2278" y="385"/>
                  </a:lnTo>
                  <a:lnTo>
                    <a:pt x="2252" y="420"/>
                  </a:lnTo>
                  <a:lnTo>
                    <a:pt x="2228" y="456"/>
                  </a:lnTo>
                  <a:lnTo>
                    <a:pt x="2205" y="493"/>
                  </a:lnTo>
                  <a:lnTo>
                    <a:pt x="2183" y="530"/>
                  </a:lnTo>
                  <a:lnTo>
                    <a:pt x="2163" y="569"/>
                  </a:lnTo>
                  <a:lnTo>
                    <a:pt x="2145" y="609"/>
                  </a:lnTo>
                  <a:lnTo>
                    <a:pt x="2128" y="650"/>
                  </a:lnTo>
                  <a:lnTo>
                    <a:pt x="2114" y="691"/>
                  </a:lnTo>
                  <a:lnTo>
                    <a:pt x="2101" y="734"/>
                  </a:lnTo>
                  <a:lnTo>
                    <a:pt x="2090" y="778"/>
                  </a:lnTo>
                  <a:lnTo>
                    <a:pt x="2081" y="822"/>
                  </a:lnTo>
                  <a:lnTo>
                    <a:pt x="1376" y="4619"/>
                  </a:lnTo>
                  <a:lnTo>
                    <a:pt x="1297" y="4704"/>
                  </a:lnTo>
                  <a:lnTo>
                    <a:pt x="1221" y="4791"/>
                  </a:lnTo>
                  <a:lnTo>
                    <a:pt x="1147" y="4880"/>
                  </a:lnTo>
                  <a:lnTo>
                    <a:pt x="1074" y="4969"/>
                  </a:lnTo>
                  <a:lnTo>
                    <a:pt x="1004" y="5062"/>
                  </a:lnTo>
                  <a:lnTo>
                    <a:pt x="935" y="5155"/>
                  </a:lnTo>
                  <a:lnTo>
                    <a:pt x="869" y="5250"/>
                  </a:lnTo>
                  <a:lnTo>
                    <a:pt x="805" y="5347"/>
                  </a:lnTo>
                  <a:lnTo>
                    <a:pt x="742" y="5445"/>
                  </a:lnTo>
                  <a:lnTo>
                    <a:pt x="683" y="5545"/>
                  </a:lnTo>
                  <a:lnTo>
                    <a:pt x="625" y="5645"/>
                  </a:lnTo>
                  <a:lnTo>
                    <a:pt x="569" y="5748"/>
                  </a:lnTo>
                  <a:lnTo>
                    <a:pt x="516" y="5852"/>
                  </a:lnTo>
                  <a:lnTo>
                    <a:pt x="466" y="5957"/>
                  </a:lnTo>
                  <a:lnTo>
                    <a:pt x="417" y="6063"/>
                  </a:lnTo>
                  <a:lnTo>
                    <a:pt x="371" y="6171"/>
                  </a:lnTo>
                  <a:lnTo>
                    <a:pt x="328" y="6280"/>
                  </a:lnTo>
                  <a:lnTo>
                    <a:pt x="287" y="6391"/>
                  </a:lnTo>
                  <a:lnTo>
                    <a:pt x="248" y="6501"/>
                  </a:lnTo>
                  <a:lnTo>
                    <a:pt x="212" y="6614"/>
                  </a:lnTo>
                  <a:lnTo>
                    <a:pt x="180" y="6729"/>
                  </a:lnTo>
                  <a:lnTo>
                    <a:pt x="149" y="6843"/>
                  </a:lnTo>
                  <a:lnTo>
                    <a:pt x="122" y="6959"/>
                  </a:lnTo>
                  <a:lnTo>
                    <a:pt x="97" y="7077"/>
                  </a:lnTo>
                  <a:lnTo>
                    <a:pt x="74" y="7194"/>
                  </a:lnTo>
                  <a:lnTo>
                    <a:pt x="54" y="7313"/>
                  </a:lnTo>
                  <a:lnTo>
                    <a:pt x="38" y="7434"/>
                  </a:lnTo>
                  <a:lnTo>
                    <a:pt x="24" y="7555"/>
                  </a:lnTo>
                  <a:lnTo>
                    <a:pt x="14" y="7676"/>
                  </a:lnTo>
                  <a:lnTo>
                    <a:pt x="6" y="7799"/>
                  </a:lnTo>
                  <a:lnTo>
                    <a:pt x="2" y="7923"/>
                  </a:lnTo>
                  <a:lnTo>
                    <a:pt x="0" y="8048"/>
                  </a:lnTo>
                  <a:lnTo>
                    <a:pt x="2" y="8169"/>
                  </a:lnTo>
                  <a:lnTo>
                    <a:pt x="6" y="8290"/>
                  </a:lnTo>
                  <a:lnTo>
                    <a:pt x="13" y="8410"/>
                  </a:lnTo>
                  <a:lnTo>
                    <a:pt x="23" y="8528"/>
                  </a:lnTo>
                  <a:lnTo>
                    <a:pt x="36" y="8646"/>
                  </a:lnTo>
                  <a:lnTo>
                    <a:pt x="52" y="8764"/>
                  </a:lnTo>
                  <a:lnTo>
                    <a:pt x="71" y="8879"/>
                  </a:lnTo>
                  <a:lnTo>
                    <a:pt x="93" y="8995"/>
                  </a:lnTo>
                  <a:lnTo>
                    <a:pt x="117" y="9109"/>
                  </a:lnTo>
                  <a:lnTo>
                    <a:pt x="143" y="9222"/>
                  </a:lnTo>
                  <a:lnTo>
                    <a:pt x="172" y="9334"/>
                  </a:lnTo>
                  <a:lnTo>
                    <a:pt x="204" y="9446"/>
                  </a:lnTo>
                  <a:lnTo>
                    <a:pt x="238" y="9555"/>
                  </a:lnTo>
                  <a:lnTo>
                    <a:pt x="276" y="9665"/>
                  </a:lnTo>
                  <a:lnTo>
                    <a:pt x="315" y="9773"/>
                  </a:lnTo>
                  <a:lnTo>
                    <a:pt x="356" y="9879"/>
                  </a:lnTo>
                  <a:lnTo>
                    <a:pt x="400" y="9985"/>
                  </a:lnTo>
                  <a:lnTo>
                    <a:pt x="447" y="10090"/>
                  </a:lnTo>
                  <a:lnTo>
                    <a:pt x="495" y="10192"/>
                  </a:lnTo>
                  <a:lnTo>
                    <a:pt x="546" y="10294"/>
                  </a:lnTo>
                  <a:lnTo>
                    <a:pt x="599" y="10394"/>
                  </a:lnTo>
                  <a:lnTo>
                    <a:pt x="655" y="10494"/>
                  </a:lnTo>
                  <a:lnTo>
                    <a:pt x="712" y="10592"/>
                  </a:lnTo>
                  <a:lnTo>
                    <a:pt x="771" y="10688"/>
                  </a:lnTo>
                  <a:lnTo>
                    <a:pt x="833" y="10783"/>
                  </a:lnTo>
                  <a:lnTo>
                    <a:pt x="896" y="10876"/>
                  </a:lnTo>
                  <a:lnTo>
                    <a:pt x="962" y="10969"/>
                  </a:lnTo>
                  <a:lnTo>
                    <a:pt x="1030" y="11059"/>
                  </a:lnTo>
                  <a:lnTo>
                    <a:pt x="1099" y="11148"/>
                  </a:lnTo>
                  <a:lnTo>
                    <a:pt x="1170" y="11236"/>
                  </a:lnTo>
                  <a:lnTo>
                    <a:pt x="1243" y="11322"/>
                  </a:lnTo>
                  <a:lnTo>
                    <a:pt x="1319" y="11406"/>
                  </a:lnTo>
                  <a:lnTo>
                    <a:pt x="2029" y="15273"/>
                  </a:lnTo>
                  <a:lnTo>
                    <a:pt x="2038" y="15317"/>
                  </a:lnTo>
                  <a:lnTo>
                    <a:pt x="2049" y="15361"/>
                  </a:lnTo>
                  <a:lnTo>
                    <a:pt x="2062" y="15403"/>
                  </a:lnTo>
                  <a:lnTo>
                    <a:pt x="2076" y="15445"/>
                  </a:lnTo>
                  <a:lnTo>
                    <a:pt x="2093" y="15485"/>
                  </a:lnTo>
                  <a:lnTo>
                    <a:pt x="2111" y="15526"/>
                  </a:lnTo>
                  <a:lnTo>
                    <a:pt x="2130" y="15564"/>
                  </a:lnTo>
                  <a:lnTo>
                    <a:pt x="2152" y="15602"/>
                  </a:lnTo>
                  <a:lnTo>
                    <a:pt x="2174" y="15639"/>
                  </a:lnTo>
                  <a:lnTo>
                    <a:pt x="2200" y="15675"/>
                  </a:lnTo>
                  <a:lnTo>
                    <a:pt x="2225" y="15709"/>
                  </a:lnTo>
                  <a:lnTo>
                    <a:pt x="2252" y="15742"/>
                  </a:lnTo>
                  <a:lnTo>
                    <a:pt x="2281" y="15774"/>
                  </a:lnTo>
                  <a:lnTo>
                    <a:pt x="2310" y="15805"/>
                  </a:lnTo>
                  <a:lnTo>
                    <a:pt x="2341" y="15834"/>
                  </a:lnTo>
                  <a:lnTo>
                    <a:pt x="2374" y="15863"/>
                  </a:lnTo>
                  <a:lnTo>
                    <a:pt x="2408" y="15889"/>
                  </a:lnTo>
                  <a:lnTo>
                    <a:pt x="2442" y="15914"/>
                  </a:lnTo>
                  <a:lnTo>
                    <a:pt x="2478" y="15938"/>
                  </a:lnTo>
                  <a:lnTo>
                    <a:pt x="2514" y="15960"/>
                  </a:lnTo>
                  <a:lnTo>
                    <a:pt x="2553" y="15981"/>
                  </a:lnTo>
                  <a:lnTo>
                    <a:pt x="2591" y="16000"/>
                  </a:lnTo>
                  <a:lnTo>
                    <a:pt x="2630" y="16018"/>
                  </a:lnTo>
                  <a:lnTo>
                    <a:pt x="2670" y="16034"/>
                  </a:lnTo>
                  <a:lnTo>
                    <a:pt x="2711" y="16048"/>
                  </a:lnTo>
                  <a:lnTo>
                    <a:pt x="2754" y="16060"/>
                  </a:lnTo>
                  <a:lnTo>
                    <a:pt x="2796" y="16071"/>
                  </a:lnTo>
                  <a:lnTo>
                    <a:pt x="2839" y="16079"/>
                  </a:lnTo>
                  <a:lnTo>
                    <a:pt x="2882" y="16086"/>
                  </a:lnTo>
                  <a:lnTo>
                    <a:pt x="2927" y="16091"/>
                  </a:lnTo>
                  <a:lnTo>
                    <a:pt x="2972" y="16094"/>
                  </a:lnTo>
                  <a:lnTo>
                    <a:pt x="3017" y="16095"/>
                  </a:lnTo>
                  <a:lnTo>
                    <a:pt x="7040" y="16095"/>
                  </a:lnTo>
                  <a:lnTo>
                    <a:pt x="7085" y="16094"/>
                  </a:lnTo>
                  <a:lnTo>
                    <a:pt x="7130" y="16091"/>
                  </a:lnTo>
                  <a:lnTo>
                    <a:pt x="7174" y="16086"/>
                  </a:lnTo>
                  <a:lnTo>
                    <a:pt x="7218" y="16079"/>
                  </a:lnTo>
                  <a:lnTo>
                    <a:pt x="7261" y="16071"/>
                  </a:lnTo>
                  <a:lnTo>
                    <a:pt x="7304" y="16060"/>
                  </a:lnTo>
                  <a:lnTo>
                    <a:pt x="7345" y="16048"/>
                  </a:lnTo>
                  <a:lnTo>
                    <a:pt x="7386" y="16034"/>
                  </a:lnTo>
                  <a:lnTo>
                    <a:pt x="7426" y="16018"/>
                  </a:lnTo>
                  <a:lnTo>
                    <a:pt x="7467" y="16000"/>
                  </a:lnTo>
                  <a:lnTo>
                    <a:pt x="7505" y="15981"/>
                  </a:lnTo>
                  <a:lnTo>
                    <a:pt x="7542" y="15960"/>
                  </a:lnTo>
                  <a:lnTo>
                    <a:pt x="7579" y="15938"/>
                  </a:lnTo>
                  <a:lnTo>
                    <a:pt x="7614" y="15914"/>
                  </a:lnTo>
                  <a:lnTo>
                    <a:pt x="7650" y="15889"/>
                  </a:lnTo>
                  <a:lnTo>
                    <a:pt x="7683" y="15863"/>
                  </a:lnTo>
                  <a:lnTo>
                    <a:pt x="7715" y="15834"/>
                  </a:lnTo>
                  <a:lnTo>
                    <a:pt x="7746" y="15805"/>
                  </a:lnTo>
                  <a:lnTo>
                    <a:pt x="7776" y="15774"/>
                  </a:lnTo>
                  <a:lnTo>
                    <a:pt x="7804" y="15742"/>
                  </a:lnTo>
                  <a:lnTo>
                    <a:pt x="7832" y="15709"/>
                  </a:lnTo>
                  <a:lnTo>
                    <a:pt x="7858" y="15675"/>
                  </a:lnTo>
                  <a:lnTo>
                    <a:pt x="7882" y="15639"/>
                  </a:lnTo>
                  <a:lnTo>
                    <a:pt x="7905" y="15602"/>
                  </a:lnTo>
                  <a:lnTo>
                    <a:pt x="7926" y="15564"/>
                  </a:lnTo>
                  <a:lnTo>
                    <a:pt x="7946" y="15526"/>
                  </a:lnTo>
                  <a:lnTo>
                    <a:pt x="7964" y="15485"/>
                  </a:lnTo>
                  <a:lnTo>
                    <a:pt x="7980" y="15445"/>
                  </a:lnTo>
                  <a:lnTo>
                    <a:pt x="7996" y="15403"/>
                  </a:lnTo>
                  <a:lnTo>
                    <a:pt x="8009" y="15361"/>
                  </a:lnTo>
                  <a:lnTo>
                    <a:pt x="8020" y="15317"/>
                  </a:lnTo>
                  <a:lnTo>
                    <a:pt x="8029" y="15273"/>
                  </a:lnTo>
                  <a:lnTo>
                    <a:pt x="8745" y="11409"/>
                  </a:lnTo>
                  <a:lnTo>
                    <a:pt x="8801" y="11347"/>
                  </a:lnTo>
                  <a:lnTo>
                    <a:pt x="8855" y="11284"/>
                  </a:lnTo>
                  <a:lnTo>
                    <a:pt x="8909" y="11220"/>
                  </a:lnTo>
                  <a:lnTo>
                    <a:pt x="8962" y="11155"/>
                  </a:lnTo>
                  <a:lnTo>
                    <a:pt x="9013" y="11089"/>
                  </a:lnTo>
                  <a:lnTo>
                    <a:pt x="9064" y="11023"/>
                  </a:lnTo>
                  <a:lnTo>
                    <a:pt x="9113" y="10956"/>
                  </a:lnTo>
                  <a:lnTo>
                    <a:pt x="9161" y="10887"/>
                  </a:lnTo>
                  <a:lnTo>
                    <a:pt x="9208" y="10819"/>
                  </a:lnTo>
                  <a:lnTo>
                    <a:pt x="9255" y="10748"/>
                  </a:lnTo>
                  <a:lnTo>
                    <a:pt x="9300" y="10678"/>
                  </a:lnTo>
                  <a:lnTo>
                    <a:pt x="9344" y="10607"/>
                  </a:lnTo>
                  <a:lnTo>
                    <a:pt x="9386" y="10535"/>
                  </a:lnTo>
                  <a:lnTo>
                    <a:pt x="9429" y="10462"/>
                  </a:lnTo>
                  <a:lnTo>
                    <a:pt x="9469" y="10388"/>
                  </a:lnTo>
                  <a:lnTo>
                    <a:pt x="9508" y="10314"/>
                  </a:lnTo>
                  <a:lnTo>
                    <a:pt x="9546" y="10239"/>
                  </a:lnTo>
                  <a:lnTo>
                    <a:pt x="9583" y="10164"/>
                  </a:lnTo>
                  <a:lnTo>
                    <a:pt x="9618" y="10088"/>
                  </a:lnTo>
                  <a:lnTo>
                    <a:pt x="9653" y="10010"/>
                  </a:lnTo>
                  <a:lnTo>
                    <a:pt x="9685" y="9932"/>
                  </a:lnTo>
                  <a:lnTo>
                    <a:pt x="9717" y="9853"/>
                  </a:lnTo>
                  <a:lnTo>
                    <a:pt x="9748" y="9775"/>
                  </a:lnTo>
                  <a:lnTo>
                    <a:pt x="9777" y="9694"/>
                  </a:lnTo>
                  <a:lnTo>
                    <a:pt x="9804" y="9614"/>
                  </a:lnTo>
                  <a:lnTo>
                    <a:pt x="9830" y="9532"/>
                  </a:lnTo>
                  <a:lnTo>
                    <a:pt x="9855" y="9451"/>
                  </a:lnTo>
                  <a:lnTo>
                    <a:pt x="9878" y="9368"/>
                  </a:lnTo>
                  <a:lnTo>
                    <a:pt x="9900" y="9286"/>
                  </a:lnTo>
                  <a:lnTo>
                    <a:pt x="9921" y="9202"/>
                  </a:lnTo>
                  <a:lnTo>
                    <a:pt x="9941" y="9118"/>
                  </a:lnTo>
                  <a:lnTo>
                    <a:pt x="9958" y="9032"/>
                  </a:lnTo>
                  <a:lnTo>
                    <a:pt x="9971" y="9035"/>
                  </a:lnTo>
                  <a:lnTo>
                    <a:pt x="9983" y="9037"/>
                  </a:lnTo>
                  <a:lnTo>
                    <a:pt x="9995" y="9041"/>
                  </a:lnTo>
                  <a:lnTo>
                    <a:pt x="10007" y="9044"/>
                  </a:lnTo>
                  <a:lnTo>
                    <a:pt x="10019" y="9048"/>
                  </a:lnTo>
                  <a:lnTo>
                    <a:pt x="10032" y="9050"/>
                  </a:lnTo>
                  <a:lnTo>
                    <a:pt x="10044" y="9052"/>
                  </a:lnTo>
                  <a:lnTo>
                    <a:pt x="10057" y="9053"/>
                  </a:lnTo>
                  <a:lnTo>
                    <a:pt x="10109" y="9052"/>
                  </a:lnTo>
                  <a:lnTo>
                    <a:pt x="10160" y="9048"/>
                  </a:lnTo>
                  <a:lnTo>
                    <a:pt x="10210" y="9041"/>
                  </a:lnTo>
                  <a:lnTo>
                    <a:pt x="10259" y="9033"/>
                  </a:lnTo>
                  <a:lnTo>
                    <a:pt x="10309" y="9021"/>
                  </a:lnTo>
                  <a:lnTo>
                    <a:pt x="10356" y="9008"/>
                  </a:lnTo>
                  <a:lnTo>
                    <a:pt x="10403" y="8992"/>
                  </a:lnTo>
                  <a:lnTo>
                    <a:pt x="10449" y="8974"/>
                  </a:lnTo>
                  <a:lnTo>
                    <a:pt x="10493" y="8954"/>
                  </a:lnTo>
                  <a:lnTo>
                    <a:pt x="10536" y="8932"/>
                  </a:lnTo>
                  <a:lnTo>
                    <a:pt x="10578" y="8908"/>
                  </a:lnTo>
                  <a:lnTo>
                    <a:pt x="10619" y="8881"/>
                  </a:lnTo>
                  <a:lnTo>
                    <a:pt x="10659" y="8853"/>
                  </a:lnTo>
                  <a:lnTo>
                    <a:pt x="10697" y="8824"/>
                  </a:lnTo>
                  <a:lnTo>
                    <a:pt x="10733" y="8792"/>
                  </a:lnTo>
                  <a:lnTo>
                    <a:pt x="10768" y="8759"/>
                  </a:lnTo>
                  <a:lnTo>
                    <a:pt x="10802" y="8723"/>
                  </a:lnTo>
                  <a:lnTo>
                    <a:pt x="10834" y="8687"/>
                  </a:lnTo>
                  <a:lnTo>
                    <a:pt x="10863" y="8649"/>
                  </a:lnTo>
                  <a:lnTo>
                    <a:pt x="10891" y="8610"/>
                  </a:lnTo>
                  <a:lnTo>
                    <a:pt x="10917" y="8569"/>
                  </a:lnTo>
                  <a:lnTo>
                    <a:pt x="10941" y="8527"/>
                  </a:lnTo>
                  <a:lnTo>
                    <a:pt x="10963" y="8483"/>
                  </a:lnTo>
                  <a:lnTo>
                    <a:pt x="10984" y="8439"/>
                  </a:lnTo>
                  <a:lnTo>
                    <a:pt x="11002" y="8394"/>
                  </a:lnTo>
                  <a:lnTo>
                    <a:pt x="11018" y="8346"/>
                  </a:lnTo>
                  <a:lnTo>
                    <a:pt x="11031" y="8299"/>
                  </a:lnTo>
                  <a:lnTo>
                    <a:pt x="11043" y="8251"/>
                  </a:lnTo>
                  <a:lnTo>
                    <a:pt x="11051" y="8200"/>
                  </a:lnTo>
                  <a:lnTo>
                    <a:pt x="11058" y="8150"/>
                  </a:lnTo>
                  <a:lnTo>
                    <a:pt x="11062" y="8100"/>
                  </a:lnTo>
                  <a:lnTo>
                    <a:pt x="11063" y="8048"/>
                  </a:lnTo>
                  <a:lnTo>
                    <a:pt x="11062" y="7996"/>
                  </a:lnTo>
                  <a:lnTo>
                    <a:pt x="11058" y="7945"/>
                  </a:lnTo>
                  <a:lnTo>
                    <a:pt x="11051" y="7895"/>
                  </a:lnTo>
                  <a:lnTo>
                    <a:pt x="11043" y="7845"/>
                  </a:lnTo>
                  <a:lnTo>
                    <a:pt x="11031" y="7796"/>
                  </a:lnTo>
                  <a:lnTo>
                    <a:pt x="11018" y="7749"/>
                  </a:lnTo>
                  <a:lnTo>
                    <a:pt x="11002" y="7701"/>
                  </a:lnTo>
                  <a:lnTo>
                    <a:pt x="10984" y="7656"/>
                  </a:lnTo>
                  <a:lnTo>
                    <a:pt x="10963" y="7611"/>
                  </a:lnTo>
                  <a:lnTo>
                    <a:pt x="10941" y="7568"/>
                  </a:lnTo>
                  <a:lnTo>
                    <a:pt x="10917" y="7525"/>
                  </a:lnTo>
                  <a:lnTo>
                    <a:pt x="10891" y="7485"/>
                  </a:lnTo>
                  <a:lnTo>
                    <a:pt x="10863" y="7446"/>
                  </a:lnTo>
                  <a:lnTo>
                    <a:pt x="10834" y="7408"/>
                  </a:lnTo>
                  <a:lnTo>
                    <a:pt x="10802" y="7372"/>
                  </a:lnTo>
                  <a:lnTo>
                    <a:pt x="10768" y="7336"/>
                  </a:lnTo>
                  <a:lnTo>
                    <a:pt x="10733" y="7303"/>
                  </a:lnTo>
                  <a:lnTo>
                    <a:pt x="10697" y="7271"/>
                  </a:lnTo>
                  <a:lnTo>
                    <a:pt x="10659" y="7242"/>
                  </a:lnTo>
                  <a:lnTo>
                    <a:pt x="10619" y="7214"/>
                  </a:lnTo>
                  <a:lnTo>
                    <a:pt x="10578" y="7187"/>
                  </a:lnTo>
                  <a:lnTo>
                    <a:pt x="10536" y="7163"/>
                  </a:lnTo>
                  <a:lnTo>
                    <a:pt x="10493" y="7141"/>
                  </a:lnTo>
                  <a:lnTo>
                    <a:pt x="10449" y="7121"/>
                  </a:lnTo>
                  <a:lnTo>
                    <a:pt x="10403" y="7103"/>
                  </a:lnTo>
                  <a:lnTo>
                    <a:pt x="10356" y="7087"/>
                  </a:lnTo>
                  <a:lnTo>
                    <a:pt x="10309" y="7073"/>
                  </a:lnTo>
                  <a:lnTo>
                    <a:pt x="10259" y="7062"/>
                  </a:lnTo>
                  <a:lnTo>
                    <a:pt x="10210" y="7054"/>
                  </a:lnTo>
                  <a:lnTo>
                    <a:pt x="10160" y="7047"/>
                  </a:lnTo>
                  <a:lnTo>
                    <a:pt x="10109" y="7043"/>
                  </a:lnTo>
                  <a:lnTo>
                    <a:pt x="10057" y="7042"/>
                  </a:lnTo>
                  <a:close/>
                </a:path>
              </a:pathLst>
            </a:custGeom>
            <a:grpFill/>
            <a:ln w="9525">
              <a:noFill/>
              <a:round/>
            </a:ln>
          </p:spPr>
          <p:txBody>
            <a:bodyPr vert="horz" wrap="square" lIns="91440" tIns="45720" rIns="91440" bIns="45720" numCol="1" anchor="t" anchorCtr="0" compatLnSpc="1"/>
            <a:lstStyle/>
            <a:p>
              <a:endParaRPr lang="id-ID"/>
            </a:p>
          </p:txBody>
        </p:sp>
        <p:sp>
          <p:nvSpPr>
            <p:cNvPr id="23" name="Freeform 175"/>
            <p:cNvSpPr/>
            <p:nvPr/>
          </p:nvSpPr>
          <p:spPr bwMode="auto">
            <a:xfrm>
              <a:off x="4573588" y="3284538"/>
              <a:ext cx="130175" cy="130175"/>
            </a:xfrm>
            <a:custGeom>
              <a:avLst/>
              <a:gdLst>
                <a:gd name="T0" fmla="*/ 2976 w 3037"/>
                <a:gd name="T1" fmla="*/ 39 h 3053"/>
                <a:gd name="T2" fmla="*/ 2950 w 3037"/>
                <a:gd name="T3" fmla="*/ 22 h 3053"/>
                <a:gd name="T4" fmla="*/ 2921 w 3037"/>
                <a:gd name="T5" fmla="*/ 9 h 3053"/>
                <a:gd name="T6" fmla="*/ 2892 w 3037"/>
                <a:gd name="T7" fmla="*/ 2 h 3053"/>
                <a:gd name="T8" fmla="*/ 2861 w 3037"/>
                <a:gd name="T9" fmla="*/ 0 h 3053"/>
                <a:gd name="T10" fmla="*/ 2831 w 3037"/>
                <a:gd name="T11" fmla="*/ 4 h 3053"/>
                <a:gd name="T12" fmla="*/ 2801 w 3037"/>
                <a:gd name="T13" fmla="*/ 15 h 3053"/>
                <a:gd name="T14" fmla="*/ 2773 w 3037"/>
                <a:gd name="T15" fmla="*/ 30 h 3053"/>
                <a:gd name="T16" fmla="*/ 149 w 3037"/>
                <a:gd name="T17" fmla="*/ 2194 h 3053"/>
                <a:gd name="T18" fmla="*/ 114 w 3037"/>
                <a:gd name="T19" fmla="*/ 2232 h 3053"/>
                <a:gd name="T20" fmla="*/ 85 w 3037"/>
                <a:gd name="T21" fmla="*/ 2272 h 3053"/>
                <a:gd name="T22" fmla="*/ 59 w 3037"/>
                <a:gd name="T23" fmla="*/ 2315 h 3053"/>
                <a:gd name="T24" fmla="*/ 38 w 3037"/>
                <a:gd name="T25" fmla="*/ 2360 h 3053"/>
                <a:gd name="T26" fmla="*/ 22 w 3037"/>
                <a:gd name="T27" fmla="*/ 2407 h 3053"/>
                <a:gd name="T28" fmla="*/ 10 w 3037"/>
                <a:gd name="T29" fmla="*/ 2455 h 3053"/>
                <a:gd name="T30" fmla="*/ 3 w 3037"/>
                <a:gd name="T31" fmla="*/ 2504 h 3053"/>
                <a:gd name="T32" fmla="*/ 0 w 3037"/>
                <a:gd name="T33" fmla="*/ 2556 h 3053"/>
                <a:gd name="T34" fmla="*/ 3 w 3037"/>
                <a:gd name="T35" fmla="*/ 2605 h 3053"/>
                <a:gd name="T36" fmla="*/ 10 w 3037"/>
                <a:gd name="T37" fmla="*/ 2653 h 3053"/>
                <a:gd name="T38" fmla="*/ 21 w 3037"/>
                <a:gd name="T39" fmla="*/ 2700 h 3053"/>
                <a:gd name="T40" fmla="*/ 37 w 3037"/>
                <a:gd name="T41" fmla="*/ 2746 h 3053"/>
                <a:gd name="T42" fmla="*/ 58 w 3037"/>
                <a:gd name="T43" fmla="*/ 2789 h 3053"/>
                <a:gd name="T44" fmla="*/ 82 w 3037"/>
                <a:gd name="T45" fmla="*/ 2831 h 3053"/>
                <a:gd name="T46" fmla="*/ 111 w 3037"/>
                <a:gd name="T47" fmla="*/ 2870 h 3053"/>
                <a:gd name="T48" fmla="*/ 146 w 3037"/>
                <a:gd name="T49" fmla="*/ 2907 h 3053"/>
                <a:gd name="T50" fmla="*/ 182 w 3037"/>
                <a:gd name="T51" fmla="*/ 2940 h 3053"/>
                <a:gd name="T52" fmla="*/ 221 w 3037"/>
                <a:gd name="T53" fmla="*/ 2969 h 3053"/>
                <a:gd name="T54" fmla="*/ 263 w 3037"/>
                <a:gd name="T55" fmla="*/ 2994 h 3053"/>
                <a:gd name="T56" fmla="*/ 308 w 3037"/>
                <a:gd name="T57" fmla="*/ 3015 h 3053"/>
                <a:gd name="T58" fmla="*/ 354 w 3037"/>
                <a:gd name="T59" fmla="*/ 3031 h 3053"/>
                <a:gd name="T60" fmla="*/ 401 w 3037"/>
                <a:gd name="T61" fmla="*/ 3043 h 3053"/>
                <a:gd name="T62" fmla="*/ 450 w 3037"/>
                <a:gd name="T63" fmla="*/ 3051 h 3053"/>
                <a:gd name="T64" fmla="*/ 501 w 3037"/>
                <a:gd name="T65" fmla="*/ 3053 h 3053"/>
                <a:gd name="T66" fmla="*/ 548 w 3037"/>
                <a:gd name="T67" fmla="*/ 3051 h 3053"/>
                <a:gd name="T68" fmla="*/ 595 w 3037"/>
                <a:gd name="T69" fmla="*/ 3044 h 3053"/>
                <a:gd name="T70" fmla="*/ 642 w 3037"/>
                <a:gd name="T71" fmla="*/ 3033 h 3053"/>
                <a:gd name="T72" fmla="*/ 688 w 3037"/>
                <a:gd name="T73" fmla="*/ 3018 h 3053"/>
                <a:gd name="T74" fmla="*/ 732 w 3037"/>
                <a:gd name="T75" fmla="*/ 2998 h 3053"/>
                <a:gd name="T76" fmla="*/ 775 w 3037"/>
                <a:gd name="T77" fmla="*/ 2975 h 3053"/>
                <a:gd name="T78" fmla="*/ 814 w 3037"/>
                <a:gd name="T79" fmla="*/ 2947 h 3053"/>
                <a:gd name="T80" fmla="*/ 853 w 3037"/>
                <a:gd name="T81" fmla="*/ 2914 h 3053"/>
                <a:gd name="T82" fmla="*/ 3001 w 3037"/>
                <a:gd name="T83" fmla="*/ 276 h 3053"/>
                <a:gd name="T84" fmla="*/ 3018 w 3037"/>
                <a:gd name="T85" fmla="*/ 250 h 3053"/>
                <a:gd name="T86" fmla="*/ 3030 w 3037"/>
                <a:gd name="T87" fmla="*/ 221 h 3053"/>
                <a:gd name="T88" fmla="*/ 3036 w 3037"/>
                <a:gd name="T89" fmla="*/ 191 h 3053"/>
                <a:gd name="T90" fmla="*/ 3037 w 3037"/>
                <a:gd name="T91" fmla="*/ 160 h 3053"/>
                <a:gd name="T92" fmla="*/ 3033 w 3037"/>
                <a:gd name="T93" fmla="*/ 130 h 3053"/>
                <a:gd name="T94" fmla="*/ 3023 w 3037"/>
                <a:gd name="T95" fmla="*/ 101 h 3053"/>
                <a:gd name="T96" fmla="*/ 3008 w 3037"/>
                <a:gd name="T97" fmla="*/ 74 h 3053"/>
                <a:gd name="T98" fmla="*/ 2988 w 3037"/>
                <a:gd name="T99" fmla="*/ 50 h 3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37" h="3053">
                  <a:moveTo>
                    <a:pt x="2988" y="50"/>
                  </a:moveTo>
                  <a:lnTo>
                    <a:pt x="2976" y="39"/>
                  </a:lnTo>
                  <a:lnTo>
                    <a:pt x="2963" y="30"/>
                  </a:lnTo>
                  <a:lnTo>
                    <a:pt x="2950" y="22"/>
                  </a:lnTo>
                  <a:lnTo>
                    <a:pt x="2935" y="15"/>
                  </a:lnTo>
                  <a:lnTo>
                    <a:pt x="2921" y="9"/>
                  </a:lnTo>
                  <a:lnTo>
                    <a:pt x="2907" y="5"/>
                  </a:lnTo>
                  <a:lnTo>
                    <a:pt x="2892" y="2"/>
                  </a:lnTo>
                  <a:lnTo>
                    <a:pt x="2876" y="0"/>
                  </a:lnTo>
                  <a:lnTo>
                    <a:pt x="2861" y="0"/>
                  </a:lnTo>
                  <a:lnTo>
                    <a:pt x="2846" y="2"/>
                  </a:lnTo>
                  <a:lnTo>
                    <a:pt x="2831" y="4"/>
                  </a:lnTo>
                  <a:lnTo>
                    <a:pt x="2816" y="8"/>
                  </a:lnTo>
                  <a:lnTo>
                    <a:pt x="2801" y="15"/>
                  </a:lnTo>
                  <a:lnTo>
                    <a:pt x="2787" y="22"/>
                  </a:lnTo>
                  <a:lnTo>
                    <a:pt x="2773" y="30"/>
                  </a:lnTo>
                  <a:lnTo>
                    <a:pt x="2759" y="40"/>
                  </a:lnTo>
                  <a:lnTo>
                    <a:pt x="149" y="2194"/>
                  </a:lnTo>
                  <a:lnTo>
                    <a:pt x="132" y="2212"/>
                  </a:lnTo>
                  <a:lnTo>
                    <a:pt x="114" y="2232"/>
                  </a:lnTo>
                  <a:lnTo>
                    <a:pt x="99" y="2252"/>
                  </a:lnTo>
                  <a:lnTo>
                    <a:pt x="85" y="2272"/>
                  </a:lnTo>
                  <a:lnTo>
                    <a:pt x="72" y="2293"/>
                  </a:lnTo>
                  <a:lnTo>
                    <a:pt x="59" y="2315"/>
                  </a:lnTo>
                  <a:lnTo>
                    <a:pt x="48" y="2337"/>
                  </a:lnTo>
                  <a:lnTo>
                    <a:pt x="38" y="2360"/>
                  </a:lnTo>
                  <a:lnTo>
                    <a:pt x="30" y="2383"/>
                  </a:lnTo>
                  <a:lnTo>
                    <a:pt x="22" y="2407"/>
                  </a:lnTo>
                  <a:lnTo>
                    <a:pt x="15" y="2431"/>
                  </a:lnTo>
                  <a:lnTo>
                    <a:pt x="10" y="2455"/>
                  </a:lnTo>
                  <a:lnTo>
                    <a:pt x="6" y="2480"/>
                  </a:lnTo>
                  <a:lnTo>
                    <a:pt x="3" y="2504"/>
                  </a:lnTo>
                  <a:lnTo>
                    <a:pt x="1" y="2530"/>
                  </a:lnTo>
                  <a:lnTo>
                    <a:pt x="0" y="2556"/>
                  </a:lnTo>
                  <a:lnTo>
                    <a:pt x="1" y="2580"/>
                  </a:lnTo>
                  <a:lnTo>
                    <a:pt x="3" y="2605"/>
                  </a:lnTo>
                  <a:lnTo>
                    <a:pt x="6" y="2629"/>
                  </a:lnTo>
                  <a:lnTo>
                    <a:pt x="10" y="2653"/>
                  </a:lnTo>
                  <a:lnTo>
                    <a:pt x="15" y="2676"/>
                  </a:lnTo>
                  <a:lnTo>
                    <a:pt x="21" y="2700"/>
                  </a:lnTo>
                  <a:lnTo>
                    <a:pt x="29" y="2724"/>
                  </a:lnTo>
                  <a:lnTo>
                    <a:pt x="37" y="2746"/>
                  </a:lnTo>
                  <a:lnTo>
                    <a:pt x="47" y="2768"/>
                  </a:lnTo>
                  <a:lnTo>
                    <a:pt x="58" y="2789"/>
                  </a:lnTo>
                  <a:lnTo>
                    <a:pt x="70" y="2810"/>
                  </a:lnTo>
                  <a:lnTo>
                    <a:pt x="82" y="2831"/>
                  </a:lnTo>
                  <a:lnTo>
                    <a:pt x="96" y="2851"/>
                  </a:lnTo>
                  <a:lnTo>
                    <a:pt x="111" y="2870"/>
                  </a:lnTo>
                  <a:lnTo>
                    <a:pt x="129" y="2889"/>
                  </a:lnTo>
                  <a:lnTo>
                    <a:pt x="146" y="2907"/>
                  </a:lnTo>
                  <a:lnTo>
                    <a:pt x="164" y="2924"/>
                  </a:lnTo>
                  <a:lnTo>
                    <a:pt x="182" y="2940"/>
                  </a:lnTo>
                  <a:lnTo>
                    <a:pt x="201" y="2955"/>
                  </a:lnTo>
                  <a:lnTo>
                    <a:pt x="221" y="2969"/>
                  </a:lnTo>
                  <a:lnTo>
                    <a:pt x="242" y="2982"/>
                  </a:lnTo>
                  <a:lnTo>
                    <a:pt x="263" y="2994"/>
                  </a:lnTo>
                  <a:lnTo>
                    <a:pt x="285" y="3005"/>
                  </a:lnTo>
                  <a:lnTo>
                    <a:pt x="308" y="3015"/>
                  </a:lnTo>
                  <a:lnTo>
                    <a:pt x="331" y="3024"/>
                  </a:lnTo>
                  <a:lnTo>
                    <a:pt x="354" y="3031"/>
                  </a:lnTo>
                  <a:lnTo>
                    <a:pt x="377" y="3038"/>
                  </a:lnTo>
                  <a:lnTo>
                    <a:pt x="401" y="3043"/>
                  </a:lnTo>
                  <a:lnTo>
                    <a:pt x="426" y="3048"/>
                  </a:lnTo>
                  <a:lnTo>
                    <a:pt x="450" y="3051"/>
                  </a:lnTo>
                  <a:lnTo>
                    <a:pt x="475" y="3053"/>
                  </a:lnTo>
                  <a:lnTo>
                    <a:pt x="501" y="3053"/>
                  </a:lnTo>
                  <a:lnTo>
                    <a:pt x="525" y="3053"/>
                  </a:lnTo>
                  <a:lnTo>
                    <a:pt x="548" y="3051"/>
                  </a:lnTo>
                  <a:lnTo>
                    <a:pt x="572" y="3048"/>
                  </a:lnTo>
                  <a:lnTo>
                    <a:pt x="595" y="3044"/>
                  </a:lnTo>
                  <a:lnTo>
                    <a:pt x="619" y="3039"/>
                  </a:lnTo>
                  <a:lnTo>
                    <a:pt x="642" y="3033"/>
                  </a:lnTo>
                  <a:lnTo>
                    <a:pt x="666" y="3026"/>
                  </a:lnTo>
                  <a:lnTo>
                    <a:pt x="688" y="3018"/>
                  </a:lnTo>
                  <a:lnTo>
                    <a:pt x="710" y="3009"/>
                  </a:lnTo>
                  <a:lnTo>
                    <a:pt x="732" y="2998"/>
                  </a:lnTo>
                  <a:lnTo>
                    <a:pt x="754" y="2987"/>
                  </a:lnTo>
                  <a:lnTo>
                    <a:pt x="775" y="2975"/>
                  </a:lnTo>
                  <a:lnTo>
                    <a:pt x="795" y="2961"/>
                  </a:lnTo>
                  <a:lnTo>
                    <a:pt x="814" y="2947"/>
                  </a:lnTo>
                  <a:lnTo>
                    <a:pt x="834" y="2931"/>
                  </a:lnTo>
                  <a:lnTo>
                    <a:pt x="853" y="2914"/>
                  </a:lnTo>
                  <a:lnTo>
                    <a:pt x="1782" y="1795"/>
                  </a:lnTo>
                  <a:lnTo>
                    <a:pt x="3001" y="276"/>
                  </a:lnTo>
                  <a:lnTo>
                    <a:pt x="3010" y="263"/>
                  </a:lnTo>
                  <a:lnTo>
                    <a:pt x="3018" y="250"/>
                  </a:lnTo>
                  <a:lnTo>
                    <a:pt x="3025" y="236"/>
                  </a:lnTo>
                  <a:lnTo>
                    <a:pt x="3030" y="221"/>
                  </a:lnTo>
                  <a:lnTo>
                    <a:pt x="3034" y="206"/>
                  </a:lnTo>
                  <a:lnTo>
                    <a:pt x="3036" y="191"/>
                  </a:lnTo>
                  <a:lnTo>
                    <a:pt x="3037" y="175"/>
                  </a:lnTo>
                  <a:lnTo>
                    <a:pt x="3037" y="160"/>
                  </a:lnTo>
                  <a:lnTo>
                    <a:pt x="3035" y="145"/>
                  </a:lnTo>
                  <a:lnTo>
                    <a:pt x="3033" y="130"/>
                  </a:lnTo>
                  <a:lnTo>
                    <a:pt x="3028" y="115"/>
                  </a:lnTo>
                  <a:lnTo>
                    <a:pt x="3023" y="101"/>
                  </a:lnTo>
                  <a:lnTo>
                    <a:pt x="3016" y="87"/>
                  </a:lnTo>
                  <a:lnTo>
                    <a:pt x="3008" y="74"/>
                  </a:lnTo>
                  <a:lnTo>
                    <a:pt x="2998" y="62"/>
                  </a:lnTo>
                  <a:lnTo>
                    <a:pt x="2988" y="50"/>
                  </a:lnTo>
                  <a:close/>
                </a:path>
              </a:pathLst>
            </a:custGeom>
            <a:grpFill/>
            <a:ln w="9525">
              <a:noFill/>
              <a:round/>
            </a:ln>
          </p:spPr>
          <p:txBody>
            <a:bodyPr vert="horz" wrap="square" lIns="91440" tIns="45720" rIns="91440" bIns="45720" numCol="1" anchor="t" anchorCtr="0" compatLnSpc="1"/>
            <a:lstStyle/>
            <a:p>
              <a:endParaRPr lang="id-ID"/>
            </a:p>
          </p:txBody>
        </p:sp>
      </p:grpSp>
      <p:sp>
        <p:nvSpPr>
          <p:cNvPr id="24" name="Freeform 2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8555862" y="2214751"/>
            <a:ext cx="472083" cy="472083"/>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lstStyle/>
          <a:p>
            <a:endParaRPr lang="id-ID"/>
          </a:p>
        </p:txBody>
      </p:sp>
      <p:grpSp>
        <p:nvGrpSpPr>
          <p:cNvPr id="25" name="Group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437501" y="2775699"/>
            <a:ext cx="1473289" cy="661010"/>
            <a:chOff x="1271824" y="2822065"/>
            <a:chExt cx="1473289" cy="661011"/>
          </a:xfrm>
        </p:grpSpPr>
        <p:sp>
          <p:nvSpPr>
            <p:cNvPr id="26" name="TextBox 25"/>
            <p:cNvSpPr txBox="1"/>
            <p:nvPr/>
          </p:nvSpPr>
          <p:spPr>
            <a:xfrm>
              <a:off x="1278315" y="2822065"/>
              <a:ext cx="1466798" cy="338554"/>
            </a:xfrm>
            <a:prstGeom prst="rect">
              <a:avLst/>
            </a:prstGeom>
            <a:noFill/>
          </p:spPr>
          <p:txBody>
            <a:bodyPr wrap="square" rtlCol="0">
              <a:spAutoFit/>
            </a:bodyPr>
            <a:lstStyle/>
            <a:p>
              <a:pPr algn="ctr"/>
              <a:r>
                <a:rPr lang="id-ID" sz="1600" spc="300" dirty="0">
                  <a:solidFill>
                    <a:schemeClr val="bg1">
                      <a:lumMod val="50000"/>
                    </a:schemeClr>
                  </a:solidFill>
                  <a:ea typeface="Roboto Condensed" panose="02000000000000000000" pitchFamily="2" charset="0"/>
                </a:rPr>
                <a:t>Text 1</a:t>
              </a:r>
              <a:endParaRPr lang="id-ID" sz="1600" spc="300" dirty="0">
                <a:solidFill>
                  <a:schemeClr val="bg1">
                    <a:lumMod val="50000"/>
                  </a:schemeClr>
                </a:solidFill>
                <a:ea typeface="Roboto Condensed" panose="02000000000000000000" pitchFamily="2" charset="0"/>
              </a:endParaRPr>
            </a:p>
          </p:txBody>
        </p:sp>
        <p:sp>
          <p:nvSpPr>
            <p:cNvPr id="27" name="Rectangle 26"/>
            <p:cNvSpPr/>
            <p:nvPr/>
          </p:nvSpPr>
          <p:spPr>
            <a:xfrm>
              <a:off x="1271824" y="3075016"/>
              <a:ext cx="1473289" cy="408060"/>
            </a:xfrm>
            <a:prstGeom prst="rect">
              <a:avLst/>
            </a:prstGeom>
          </p:spPr>
          <p:txBody>
            <a:bodyPr wrap="square">
              <a:spAutoFit/>
            </a:bodyPr>
            <a:lstStyle/>
            <a:p>
              <a:pPr lvl="0" algn="ctr">
                <a:lnSpc>
                  <a:spcPct val="114000"/>
                </a:lnSpc>
                <a:defRPr/>
              </a:pPr>
              <a:r>
                <a:rPr lang="id-ID" sz="900" dirty="0">
                  <a:solidFill>
                    <a:schemeClr val="bg1">
                      <a:lumMod val="50000"/>
                    </a:schemeClr>
                  </a:solidFill>
                  <a:cs typeface="Calibri" panose="020F0502020204030204"/>
                </a:rPr>
                <a:t>Ut wisi enim ad minim veniam, quis nostrud</a:t>
              </a:r>
              <a:endParaRPr lang="id-ID" sz="900" dirty="0">
                <a:solidFill>
                  <a:schemeClr val="bg1">
                    <a:lumMod val="50000"/>
                  </a:schemeClr>
                </a:solidFill>
                <a:cs typeface="Calibri" panose="020F0502020204030204"/>
              </a:endParaRPr>
            </a:p>
          </p:txBody>
        </p:sp>
      </p:grpSp>
      <p:grpSp>
        <p:nvGrpSpPr>
          <p:cNvPr id="28" name="Group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8055260" y="2763883"/>
            <a:ext cx="1473289" cy="661010"/>
            <a:chOff x="1271824" y="2822065"/>
            <a:chExt cx="1473289" cy="661011"/>
          </a:xfrm>
        </p:grpSpPr>
        <p:sp>
          <p:nvSpPr>
            <p:cNvPr id="29" name="TextBox 28"/>
            <p:cNvSpPr txBox="1"/>
            <p:nvPr/>
          </p:nvSpPr>
          <p:spPr>
            <a:xfrm>
              <a:off x="1278315" y="2822065"/>
              <a:ext cx="1466798" cy="338554"/>
            </a:xfrm>
            <a:prstGeom prst="rect">
              <a:avLst/>
            </a:prstGeom>
            <a:noFill/>
          </p:spPr>
          <p:txBody>
            <a:bodyPr wrap="square" rtlCol="0">
              <a:spAutoFit/>
            </a:bodyPr>
            <a:lstStyle/>
            <a:p>
              <a:pPr algn="ctr"/>
              <a:r>
                <a:rPr lang="id-ID" sz="1600" spc="300" dirty="0">
                  <a:solidFill>
                    <a:schemeClr val="bg1">
                      <a:lumMod val="50000"/>
                    </a:schemeClr>
                  </a:solidFill>
                  <a:ea typeface="Roboto Condensed" panose="02000000000000000000" pitchFamily="2" charset="0"/>
                </a:rPr>
                <a:t>Text 2</a:t>
              </a:r>
              <a:endParaRPr lang="id-ID" sz="1600" spc="300" dirty="0">
                <a:solidFill>
                  <a:schemeClr val="bg1">
                    <a:lumMod val="50000"/>
                  </a:schemeClr>
                </a:solidFill>
                <a:ea typeface="Roboto Condensed" panose="02000000000000000000" pitchFamily="2" charset="0"/>
              </a:endParaRPr>
            </a:p>
          </p:txBody>
        </p:sp>
        <p:sp>
          <p:nvSpPr>
            <p:cNvPr id="30" name="Rectangle 29"/>
            <p:cNvSpPr/>
            <p:nvPr/>
          </p:nvSpPr>
          <p:spPr>
            <a:xfrm>
              <a:off x="1271824" y="3075016"/>
              <a:ext cx="1473289" cy="408060"/>
            </a:xfrm>
            <a:prstGeom prst="rect">
              <a:avLst/>
            </a:prstGeom>
          </p:spPr>
          <p:txBody>
            <a:bodyPr wrap="square">
              <a:spAutoFit/>
            </a:bodyPr>
            <a:lstStyle/>
            <a:p>
              <a:pPr lvl="0" algn="ctr">
                <a:lnSpc>
                  <a:spcPct val="114000"/>
                </a:lnSpc>
                <a:defRPr/>
              </a:pPr>
              <a:r>
                <a:rPr lang="id-ID" sz="900" dirty="0">
                  <a:solidFill>
                    <a:schemeClr val="bg1">
                      <a:lumMod val="50000"/>
                    </a:schemeClr>
                  </a:solidFill>
                  <a:cs typeface="Calibri" panose="020F0502020204030204"/>
                </a:rPr>
                <a:t>Ut wisi enim ad minim veniam, quis nostrud</a:t>
              </a:r>
              <a:endParaRPr lang="id-ID" sz="900" dirty="0">
                <a:solidFill>
                  <a:schemeClr val="bg1">
                    <a:lumMod val="50000"/>
                  </a:schemeClr>
                </a:solidFill>
                <a:cs typeface="Calibri" panose="020F0502020204030204"/>
              </a:endParaRPr>
            </a:p>
          </p:txBody>
        </p:sp>
      </p:grpSp>
      <p:grpSp>
        <p:nvGrpSpPr>
          <p:cNvPr id="31" name="Group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560472" y="2763883"/>
            <a:ext cx="1473289" cy="661010"/>
            <a:chOff x="1271824" y="2822065"/>
            <a:chExt cx="1473289" cy="661011"/>
          </a:xfrm>
        </p:grpSpPr>
        <p:sp>
          <p:nvSpPr>
            <p:cNvPr id="32" name="TextBox 31"/>
            <p:cNvSpPr txBox="1"/>
            <p:nvPr/>
          </p:nvSpPr>
          <p:spPr>
            <a:xfrm>
              <a:off x="1278315" y="2822065"/>
              <a:ext cx="1466798" cy="338554"/>
            </a:xfrm>
            <a:prstGeom prst="rect">
              <a:avLst/>
            </a:prstGeom>
            <a:noFill/>
          </p:spPr>
          <p:txBody>
            <a:bodyPr wrap="square" rtlCol="0">
              <a:spAutoFit/>
            </a:bodyPr>
            <a:lstStyle/>
            <a:p>
              <a:pPr algn="ctr"/>
              <a:r>
                <a:rPr lang="id-ID" sz="1600" spc="300" dirty="0">
                  <a:solidFill>
                    <a:schemeClr val="bg1">
                      <a:lumMod val="50000"/>
                    </a:schemeClr>
                  </a:solidFill>
                  <a:ea typeface="Roboto Condensed" panose="02000000000000000000" pitchFamily="2" charset="0"/>
                </a:rPr>
                <a:t>Text 3</a:t>
              </a:r>
              <a:endParaRPr lang="id-ID" sz="1600" spc="300" dirty="0">
                <a:solidFill>
                  <a:schemeClr val="bg1">
                    <a:lumMod val="50000"/>
                  </a:schemeClr>
                </a:solidFill>
                <a:ea typeface="Roboto Condensed" panose="02000000000000000000" pitchFamily="2" charset="0"/>
              </a:endParaRPr>
            </a:p>
          </p:txBody>
        </p:sp>
        <p:sp>
          <p:nvSpPr>
            <p:cNvPr id="33" name="Rectangle 32"/>
            <p:cNvSpPr/>
            <p:nvPr/>
          </p:nvSpPr>
          <p:spPr>
            <a:xfrm>
              <a:off x="1271824" y="3075016"/>
              <a:ext cx="1473289" cy="408060"/>
            </a:xfrm>
            <a:prstGeom prst="rect">
              <a:avLst/>
            </a:prstGeom>
          </p:spPr>
          <p:txBody>
            <a:bodyPr wrap="square">
              <a:spAutoFit/>
            </a:bodyPr>
            <a:lstStyle/>
            <a:p>
              <a:pPr lvl="0" algn="ctr">
                <a:lnSpc>
                  <a:spcPct val="114000"/>
                </a:lnSpc>
                <a:defRPr/>
              </a:pPr>
              <a:r>
                <a:rPr lang="id-ID" sz="900" dirty="0">
                  <a:solidFill>
                    <a:schemeClr val="bg1">
                      <a:lumMod val="50000"/>
                    </a:schemeClr>
                  </a:solidFill>
                  <a:cs typeface="Calibri" panose="020F0502020204030204"/>
                </a:rPr>
                <a:t>Ut wisi enim ad minim veniam, quis nostrud</a:t>
              </a:r>
              <a:endParaRPr lang="id-ID" sz="900" dirty="0">
                <a:solidFill>
                  <a:schemeClr val="bg1">
                    <a:lumMod val="50000"/>
                  </a:schemeClr>
                </a:solidFill>
                <a:cs typeface="Calibri" panose="020F0502020204030204"/>
              </a:endParaRPr>
            </a:p>
          </p:txBody>
        </p:sp>
      </p:grpSp>
      <p:pic>
        <p:nvPicPr>
          <p:cNvPr id="4" name="图片占位符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406" r="16406"/>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1" cstate="print">
            <a:extLst>
              <a:ext uri="{28A0092B-C50C-407E-A947-70E740481C1C}">
                <a14:useLocalDpi xmlns:a14="http://schemas.microsoft.com/office/drawing/2010/main" val="0"/>
              </a:ext>
            </a:extLst>
          </a:blip>
          <a:srcRect l="17805" r="17805"/>
          <a:stretch>
            <a:fillRect/>
          </a:stretch>
        </p:blipFill>
        <p:spPr/>
      </p:pic>
      <p:pic>
        <p:nvPicPr>
          <p:cNvPr id="5" name="图片占位符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0424" r="10424"/>
          <a:stretch>
            <a:fillRect/>
          </a:stretch>
        </p:blipFill>
        <p:spPr/>
      </p:pic>
      <p:sp>
        <p:nvSpPr>
          <p:cNvPr id="38" name="TextBox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89730" y="5676027"/>
            <a:ext cx="3676966" cy="523220"/>
          </a:xfrm>
          <a:prstGeom prst="rect">
            <a:avLst/>
          </a:prstGeom>
          <a:noFill/>
        </p:spPr>
        <p:txBody>
          <a:bodyPr wrap="square" rtlCol="0">
            <a:spAutoFit/>
          </a:bodyPr>
          <a:lstStyle/>
          <a:p>
            <a:pPr algn="ctr"/>
            <a:r>
              <a:rPr lang="zh-CN" altLang="en-US" sz="28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28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28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41" name="TextBox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83239" y="460091"/>
            <a:ext cx="2057827" cy="523220"/>
          </a:xfrm>
          <a:prstGeom prst="rect">
            <a:avLst/>
          </a:prstGeom>
          <a:noFill/>
        </p:spPr>
        <p:txBody>
          <a:bodyPr wrap="square" rtlCol="0">
            <a:spAutoFit/>
          </a:bodyPr>
          <a:lstStyle/>
          <a:p>
            <a:r>
              <a:rPr lang="id-ID" sz="2800" b="1" dirty="0">
                <a:gradFill>
                  <a:gsLst>
                    <a:gs pos="0">
                      <a:schemeClr val="accent1"/>
                    </a:gs>
                    <a:gs pos="100000">
                      <a:schemeClr val="accent2"/>
                    </a:gs>
                  </a:gsLst>
                  <a:lin ang="5400000" scaled="1"/>
                </a:gradFill>
              </a:rPr>
              <a:t>$762M</a:t>
            </a:r>
            <a:endParaRPr lang="en-US" sz="2800" b="1" dirty="0">
              <a:gradFill>
                <a:gsLst>
                  <a:gs pos="0">
                    <a:schemeClr val="accent1"/>
                  </a:gs>
                  <a:gs pos="100000">
                    <a:schemeClr val="accent2"/>
                  </a:gs>
                </a:gsLst>
                <a:lin ang="5400000" scaled="1"/>
              </a:gradFill>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3239" y="884021"/>
            <a:ext cx="1363258" cy="276999"/>
          </a:xfrm>
          <a:prstGeom prst="rect">
            <a:avLst/>
          </a:prstGeom>
        </p:spPr>
        <p:txBody>
          <a:bodyPr wrap="none">
            <a:spAutoFit/>
          </a:bodyPr>
          <a:lstStyle/>
          <a:p>
            <a:r>
              <a:rPr lang="en-US" sz="1200" dirty="0">
                <a:solidFill>
                  <a:schemeClr val="tx1">
                    <a:lumMod val="50000"/>
                    <a:lumOff val="50000"/>
                  </a:schemeClr>
                </a:solidFill>
              </a:rPr>
              <a:t>Lorem ipsum dolor</a:t>
            </a:r>
            <a:endParaRPr lang="en-US" sz="1200" dirty="0">
              <a:solidFill>
                <a:schemeClr val="tx1">
                  <a:lumMod val="50000"/>
                  <a:lumOff val="50000"/>
                </a:schemeClr>
              </a:solidFill>
            </a:endParaRPr>
          </a:p>
        </p:txBody>
      </p:sp>
      <p:sp>
        <p:nvSpPr>
          <p:cNvPr id="43" name="TextBox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598333" y="460091"/>
            <a:ext cx="2057827" cy="523220"/>
          </a:xfrm>
          <a:prstGeom prst="rect">
            <a:avLst/>
          </a:prstGeom>
          <a:noFill/>
        </p:spPr>
        <p:txBody>
          <a:bodyPr wrap="square" rtlCol="0">
            <a:spAutoFit/>
          </a:bodyPr>
          <a:lstStyle/>
          <a:p>
            <a:r>
              <a:rPr lang="en-US" sz="2800" b="1" dirty="0">
                <a:gradFill>
                  <a:gsLst>
                    <a:gs pos="0">
                      <a:schemeClr val="accent1"/>
                    </a:gs>
                    <a:gs pos="100000">
                      <a:schemeClr val="accent2"/>
                    </a:gs>
                  </a:gsLst>
                  <a:lin ang="5400000" scaled="1"/>
                </a:gradFill>
              </a:rPr>
              <a:t>$390M</a:t>
            </a:r>
            <a:endParaRPr lang="en-US" sz="2800" b="1" dirty="0">
              <a:gradFill>
                <a:gsLst>
                  <a:gs pos="0">
                    <a:schemeClr val="accent1"/>
                  </a:gs>
                  <a:gs pos="100000">
                    <a:schemeClr val="accent2"/>
                  </a:gs>
                </a:gsLst>
                <a:lin ang="5400000" scaled="1"/>
              </a:gradFill>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598333" y="884021"/>
            <a:ext cx="1363258" cy="276999"/>
          </a:xfrm>
          <a:prstGeom prst="rect">
            <a:avLst/>
          </a:prstGeom>
        </p:spPr>
        <p:txBody>
          <a:bodyPr wrap="none">
            <a:spAutoFit/>
          </a:bodyPr>
          <a:lstStyle/>
          <a:p>
            <a:r>
              <a:rPr lang="en-US" sz="1200" dirty="0">
                <a:solidFill>
                  <a:schemeClr val="tx1">
                    <a:lumMod val="50000"/>
                    <a:lumOff val="50000"/>
                  </a:schemeClr>
                </a:solidFill>
              </a:rPr>
              <a:t>Lorem ipsum dolor</a:t>
            </a:r>
            <a:endParaRPr lang="en-US" sz="1200" dirty="0">
              <a:solidFill>
                <a:schemeClr val="tx1">
                  <a:lumMod val="50000"/>
                  <a:lumOff val="50000"/>
                </a:schemeClr>
              </a:solidFill>
            </a:endParaRPr>
          </a:p>
        </p:txBody>
      </p:sp>
      <p:sp>
        <p:nvSpPr>
          <p:cNvPr id="45" name="Rectangle: Rounded Corners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71026" y="6712432"/>
            <a:ext cx="416291"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5999" y="1521006"/>
            <a:ext cx="4329174" cy="1061829"/>
          </a:xfrm>
          <a:prstGeom prst="rect">
            <a:avLst/>
          </a:prstGeom>
        </p:spPr>
        <p:txBody>
          <a:bodyPr wrap="square">
            <a:spAutoFit/>
          </a:bodyPr>
          <a:lstStyle/>
          <a:p>
            <a:pPr>
              <a:lnSpc>
                <a:spcPct val="150000"/>
              </a:lnSpc>
            </a:pPr>
            <a:r>
              <a:rPr lang="en-US" sz="1400" b="0" dirty="0">
                <a:solidFill>
                  <a:schemeClr val="tx1">
                    <a:lumMod val="50000"/>
                    <a:lumOff val="50000"/>
                  </a:schemeClr>
                </a:solidFill>
                <a:effectLst/>
              </a:rPr>
              <a:t>Lorem ipsum dolor sit </a:t>
            </a:r>
            <a:r>
              <a:rPr lang="en-US" sz="1400" b="0" dirty="0" err="1">
                <a:solidFill>
                  <a:schemeClr val="tx1">
                    <a:lumMod val="50000"/>
                    <a:lumOff val="50000"/>
                  </a:schemeClr>
                </a:solidFill>
                <a:effectLst/>
              </a:rPr>
              <a:t>amet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conse</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ctetur</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adipisc</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ing</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elit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sed</a:t>
            </a:r>
            <a:r>
              <a:rPr lang="en-US" sz="1400" b="0" dirty="0">
                <a:solidFill>
                  <a:schemeClr val="tx1">
                    <a:lumMod val="50000"/>
                    <a:lumOff val="50000"/>
                  </a:schemeClr>
                </a:solidFill>
                <a:effectLst/>
              </a:rPr>
              <a:t> do </a:t>
            </a:r>
            <a:r>
              <a:rPr lang="en-US" sz="1400" b="0" dirty="0" err="1">
                <a:solidFill>
                  <a:schemeClr val="tx1">
                    <a:lumMod val="50000"/>
                    <a:lumOff val="50000"/>
                  </a:schemeClr>
                </a:solidFill>
                <a:effectLst/>
              </a:rPr>
              <a:t>eiusmod</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tempor</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incididunt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ut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labore</a:t>
            </a:r>
            <a:r>
              <a:rPr lang="en-US" sz="1400" b="0" dirty="0">
                <a:solidFill>
                  <a:schemeClr val="tx1">
                    <a:lumMod val="50000"/>
                    <a:lumOff val="50000"/>
                  </a:schemeClr>
                </a:solidFill>
                <a:effectLst/>
              </a:rPr>
              <a:t> et </a:t>
            </a:r>
            <a:r>
              <a:rPr lang="en-US" sz="1400" b="0" dirty="0" err="1">
                <a:solidFill>
                  <a:schemeClr val="tx1">
                    <a:lumMod val="50000"/>
                    <a:lumOff val="50000"/>
                  </a:schemeClr>
                </a:solidFill>
                <a:effectLst/>
              </a:rPr>
              <a:t>dolore</a:t>
            </a:r>
            <a:r>
              <a:rPr lang="en-US" sz="1400" b="0" dirty="0">
                <a:solidFill>
                  <a:schemeClr val="tx1">
                    <a:lumMod val="50000"/>
                    <a:lumOff val="50000"/>
                  </a:schemeClr>
                </a:solidFill>
                <a:effectLst/>
              </a:rPr>
              <a:t> magna </a:t>
            </a:r>
            <a:r>
              <a:rPr lang="en-US" sz="1400" b="0" dirty="0" err="1">
                <a:solidFill>
                  <a:schemeClr val="tx1">
                    <a:lumMod val="50000"/>
                    <a:lumOff val="50000"/>
                  </a:schemeClr>
                </a:solidFill>
                <a:effectLst/>
              </a:rPr>
              <a:t>aliqua</a:t>
            </a:r>
            <a:r>
              <a:rPr lang="en-US" sz="1400" b="0" dirty="0">
                <a:solidFill>
                  <a:schemeClr val="tx1">
                    <a:lumMod val="50000"/>
                    <a:lumOff val="50000"/>
                  </a:schemeClr>
                </a:solidFill>
                <a:effectLst/>
              </a:rPr>
              <a:t>. Ut enim ad minim labore</a:t>
            </a:r>
            <a:endParaRPr lang="en-US" sz="1400" dirty="0">
              <a:solidFill>
                <a:schemeClr val="tx1">
                  <a:lumMod val="50000"/>
                  <a:lumOff val="50000"/>
                </a:schemeClr>
              </a:solidFill>
            </a:endParaRPr>
          </a:p>
        </p:txBody>
      </p:sp>
      <p:sp>
        <p:nvSpPr>
          <p:cNvPr id="47" name="TextBox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196834" y="624430"/>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03766" y="993762"/>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49"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687082" y="721701"/>
            <a:ext cx="389384" cy="388956"/>
            <a:chOff x="1197" y="2299"/>
            <a:chExt cx="913" cy="912"/>
          </a:xfrm>
          <a:solidFill>
            <a:schemeClr val="tx1">
              <a:lumMod val="65000"/>
              <a:lumOff val="35000"/>
            </a:schemeClr>
          </a:solidFill>
        </p:grpSpPr>
        <p:sp>
          <p:nvSpPr>
            <p:cNvPr id="50"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51"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35" name="TextBox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196834" y="2166335"/>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03766" y="2535667"/>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54"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687082" y="2263606"/>
            <a:ext cx="389384" cy="388956"/>
            <a:chOff x="1197" y="2299"/>
            <a:chExt cx="913" cy="912"/>
          </a:xfrm>
          <a:solidFill>
            <a:schemeClr val="tx1">
              <a:lumMod val="65000"/>
              <a:lumOff val="35000"/>
            </a:schemeClr>
          </a:solidFill>
        </p:grpSpPr>
        <p:sp>
          <p:nvSpPr>
            <p:cNvPr id="55"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56"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57" name="TextBox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083802" y="3708240"/>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58" name="Rectangle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090734" y="4077572"/>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59"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74050" y="3805511"/>
            <a:ext cx="389384" cy="388956"/>
            <a:chOff x="1197" y="2299"/>
            <a:chExt cx="913" cy="912"/>
          </a:xfrm>
          <a:solidFill>
            <a:schemeClr val="tx1">
              <a:lumMod val="65000"/>
              <a:lumOff val="35000"/>
            </a:schemeClr>
          </a:solidFill>
        </p:grpSpPr>
        <p:sp>
          <p:nvSpPr>
            <p:cNvPr id="60"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61"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86656" y="3024554"/>
            <a:ext cx="642612" cy="2068681"/>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920412" y="3858839"/>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3"/>
          </p:nvPr>
        </p:nvPicPr>
        <p:blipFill>
          <a:blip r:embed="rId1" cstate="print">
            <a:extLst>
              <a:ext uri="{28A0092B-C50C-407E-A947-70E740481C1C}">
                <a14:useLocalDpi xmlns:a14="http://schemas.microsoft.com/office/drawing/2010/main" val="0"/>
              </a:ext>
            </a:extLst>
          </a:blip>
          <a:srcRect t="3610" b="3610"/>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072128" y="4389120"/>
            <a:ext cx="4005072" cy="2468880"/>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11628" y="909362"/>
            <a:ext cx="3489533"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2"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062380" y="2279510"/>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1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208684" y="1906594"/>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Portfolio Gallery</a:t>
            </a:r>
            <a:endParaRPr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16"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7509" y="2536695"/>
            <a:ext cx="4823756" cy="119562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Curabitur elementum posuere pretium. Quisque nibh dolor, dignissim ac dignissim ut, luctus ac urna. Aliquam aliquet non massa quis tincidunt. Mauris ullamcorper jus</a:t>
            </a:r>
            <a:endParaRPr lang="en-US" sz="1200" dirty="0">
              <a:solidFill>
                <a:schemeClr val="bg1">
                  <a:lumMod val="50000"/>
                </a:schemeClr>
              </a:solidFill>
              <a:ea typeface="Roboto Light" panose="02000000000000000000" pitchFamily="2" charset="0"/>
              <a:cs typeface="Roboto Light" panose="02000000000000000000" pitchFamily="2" charset="0"/>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08670" y="5423505"/>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grpSp>
        <p:nvGrpSpPr>
          <p:cNvPr id="24" name="Group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427699" y="872209"/>
            <a:ext cx="815006" cy="811640"/>
            <a:chOff x="2565400" y="3743325"/>
            <a:chExt cx="384175" cy="382588"/>
          </a:xfrm>
          <a:solidFill>
            <a:schemeClr val="bg1">
              <a:lumMod val="50000"/>
            </a:schemeClr>
          </a:solidFill>
        </p:grpSpPr>
        <p:sp>
          <p:nvSpPr>
            <p:cNvPr id="25"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8"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55148" y="1070576"/>
            <a:ext cx="658450" cy="613273"/>
            <a:chOff x="3376" y="1259"/>
            <a:chExt cx="1545" cy="1439"/>
          </a:xfrm>
          <a:solidFill>
            <a:schemeClr val="bg1">
              <a:lumMod val="50000"/>
            </a:schemeClr>
          </a:solidFill>
        </p:grpSpPr>
        <p:sp>
          <p:nvSpPr>
            <p:cNvPr id="29"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6"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7"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033273" y="2262409"/>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38"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9577" y="1889493"/>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Portfolio Gallery</a:t>
            </a:r>
            <a:endParaRPr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8743" y="1990071"/>
            <a:ext cx="1837761" cy="338554"/>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73625" y="1974682"/>
            <a:ext cx="1107996" cy="369332"/>
          </a:xfrm>
          <a:prstGeom prst="rect">
            <a:avLst/>
          </a:prstGeom>
        </p:spPr>
        <p:txBody>
          <a:bodyPr wrap="none">
            <a:spAutoFit/>
          </a:bodyPr>
          <a:lstStyle/>
          <a:p>
            <a:pPr algn="ctr"/>
            <a:r>
              <a:rPr lang="zh-CN" altLang="en-US" dirty="0">
                <a:solidFill>
                  <a:schemeClr val="bg1"/>
                </a:solidFill>
                <a:latin typeface="+mj-lt"/>
              </a:rPr>
              <a:t>产品介绍</a:t>
            </a:r>
            <a:endParaRPr lang="en-US" dirty="0">
              <a:solidFill>
                <a:schemeClr val="bg1"/>
              </a:solidFill>
              <a:latin typeface="+mj-lt"/>
            </a:endParaRPr>
          </a:p>
        </p:txBody>
      </p:sp>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1"/>
          </p:nvPr>
        </p:nvPicPr>
        <p:blipFill>
          <a:blip r:embed="rId2" cstate="print">
            <a:extLst>
              <a:ext uri="{28A0092B-C50C-407E-A947-70E740481C1C}">
                <a14:useLocalDpi xmlns:a14="http://schemas.microsoft.com/office/drawing/2010/main" val="0"/>
              </a:ext>
            </a:extLst>
          </a:blip>
          <a:srcRect t="3595" b="3595"/>
          <a:stretch>
            <a:fillRect/>
          </a:stretch>
        </p:blipFill>
        <p:spPr/>
      </p:pic>
      <p:pic>
        <p:nvPicPr>
          <p:cNvPr id="18" name="图片占位符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4"/>
          </p:nvPr>
        </p:nvPicPr>
        <p:blipFill>
          <a:blip r:embed="rId3" cstate="print">
            <a:extLst>
              <a:ext uri="{28A0092B-C50C-407E-A947-70E740481C1C}">
                <a14:useLocalDpi xmlns:a14="http://schemas.microsoft.com/office/drawing/2010/main" val="0"/>
              </a:ext>
            </a:extLst>
          </a:blip>
          <a:srcRect t="3591" b="3591"/>
          <a:stretch>
            <a:fillRect/>
          </a:stretch>
        </p:blipFill>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6" grpId="0"/>
      <p:bldP spid="37" grpId="0"/>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2"/>
          </p:nvPr>
        </p:nvPicPr>
        <p:blipFill>
          <a:blip r:embed="rId1" cstate="print">
            <a:extLst>
              <a:ext uri="{28A0092B-C50C-407E-A947-70E740481C1C}">
                <a14:useLocalDpi xmlns:a14="http://schemas.microsoft.com/office/drawing/2010/main" val="0"/>
              </a:ext>
            </a:extLst>
          </a:blip>
          <a:srcRect t="573" b="573"/>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29559" y="559144"/>
            <a:ext cx="3744010" cy="5549556"/>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1"/>
          </p:nvPr>
        </p:nvPicPr>
        <p:blipFill>
          <a:blip r:embed="rId2" cstate="print">
            <a:extLst>
              <a:ext uri="{28A0092B-C50C-407E-A947-70E740481C1C}">
                <a14:useLocalDpi xmlns:a14="http://schemas.microsoft.com/office/drawing/2010/main" val="0"/>
              </a:ext>
            </a:extLst>
          </a:blip>
          <a:srcRect l="9436" r="9436"/>
          <a:stretch>
            <a:fillRect/>
          </a:stretch>
        </p:blipFill>
        <p:spPr/>
      </p:pic>
      <p:pic>
        <p:nvPicPr>
          <p:cNvPr id="8" name="图片占位符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3"/>
          </p:nvPr>
        </p:nvPicPr>
        <p:blipFill>
          <a:blip r:embed="rId3" cstate="print">
            <a:extLst>
              <a:ext uri="{28A0092B-C50C-407E-A947-70E740481C1C}">
                <a14:useLocalDpi xmlns:a14="http://schemas.microsoft.com/office/drawing/2010/main" val="0"/>
              </a:ext>
            </a:extLst>
          </a:blip>
          <a:srcRect t="3848" b="3848"/>
          <a:stretch>
            <a:fillRect/>
          </a:stretch>
        </p:blipFill>
        <p:spPr/>
      </p:pic>
      <p:sp>
        <p:nvSpPr>
          <p:cNvPr id="12"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74872" y="4984781"/>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1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1176" y="461186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Portfolio Gallery</a:t>
            </a:r>
            <a:endParaRPr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3346691" y="2975159"/>
            <a:ext cx="5266944" cy="830997"/>
          </a:xfrm>
          <a:prstGeom prst="rect">
            <a:avLst/>
          </a:prstGeom>
        </p:spPr>
        <p:txBody>
          <a:bodyPr wrap="square">
            <a:spAutoFit/>
          </a:bodyPr>
          <a:lstStyle/>
          <a:p>
            <a:pPr algn="ctr"/>
            <a:r>
              <a:rPr lang="zh-CN" altLang="en-US" sz="48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产品分析</a:t>
            </a:r>
            <a:endParaRPr lang="zh-CN" altLang="en-US" sz="48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24" name="Group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1547694" y="3568986"/>
            <a:ext cx="815006" cy="811640"/>
            <a:chOff x="2565400" y="3743325"/>
            <a:chExt cx="384175" cy="382588"/>
          </a:xfrm>
          <a:gradFill>
            <a:gsLst>
              <a:gs pos="0">
                <a:schemeClr val="accent1">
                  <a:alpha val="80000"/>
                </a:schemeClr>
              </a:gs>
              <a:gs pos="85000">
                <a:schemeClr val="accent2">
                  <a:alpha val="80000"/>
                </a:schemeClr>
              </a:gs>
            </a:gsLst>
            <a:lin ang="5400000" scaled="1"/>
          </a:gradFill>
        </p:grpSpPr>
        <p:sp>
          <p:nvSpPr>
            <p:cNvPr id="25"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8"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840427" y="3572186"/>
            <a:ext cx="658450" cy="613273"/>
            <a:chOff x="3376" y="1259"/>
            <a:chExt cx="1545" cy="1439"/>
          </a:xfrm>
          <a:gradFill>
            <a:gsLst>
              <a:gs pos="0">
                <a:schemeClr val="accent1">
                  <a:alpha val="80000"/>
                </a:schemeClr>
              </a:gs>
              <a:gs pos="85000">
                <a:schemeClr val="accent2">
                  <a:alpha val="80000"/>
                </a:schemeClr>
              </a:gs>
            </a:gsLst>
            <a:lin ang="5400000" scaled="1"/>
          </a:gradFill>
        </p:grpSpPr>
        <p:sp>
          <p:nvSpPr>
            <p:cNvPr id="29"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6"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7"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63463" y="4984781"/>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38"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12103" y="461186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en-US"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rPr>
              <a:t>Portfolio Gallery</a:t>
            </a:r>
            <a:endParaRPr sz="1400" dirty="0">
              <a:gradFill>
                <a:gsLst>
                  <a:gs pos="0">
                    <a:schemeClr val="accent1"/>
                  </a:gs>
                  <a:gs pos="85000">
                    <a:schemeClr val="accent2"/>
                  </a:gs>
                </a:gsLst>
                <a:lin ang="5400000" scaled="1"/>
              </a:gradFill>
              <a:latin typeface="+mn-lt"/>
              <a:ea typeface="Roboto Light" panose="02000000000000000000" pitchFamily="2" charset="0"/>
              <a:cs typeface="Roboto Light" panose="02000000000000000000" pitchFamily="2" charset="0"/>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046779" y="3230085"/>
            <a:ext cx="2848428" cy="340734"/>
          </a:xfrm>
          <a:prstGeom prst="rect">
            <a:avLst/>
          </a:prstGeom>
        </p:spPr>
        <p:txBody>
          <a:bodyPr wrap="square">
            <a:spAutoFit/>
          </a:bodyPr>
          <a:lstStyle/>
          <a:p>
            <a:pPr algn="ctr">
              <a:lnSpc>
                <a:spcPct val="150000"/>
              </a:lnSpc>
            </a:pPr>
            <a:r>
              <a:rPr lang="en-US" sz="1200" i="0" dirty="0">
                <a:solidFill>
                  <a:schemeClr val="bg1"/>
                </a:solidFill>
                <a:effectLst/>
                <a:latin typeface="+mj-lt"/>
              </a:rPr>
              <a:t>Few Words About Our Company</a:t>
            </a:r>
            <a:endParaRPr lang="en-US" sz="1200" dirty="0">
              <a:solidFill>
                <a:schemeClr val="bg1"/>
              </a:solidFill>
              <a:latin typeface="+mj-lt"/>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7" grpId="0"/>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1" cstate="print">
            <a:extLst>
              <a:ext uri="{28A0092B-C50C-407E-A947-70E740481C1C}">
                <a14:useLocalDpi xmlns:a14="http://schemas.microsoft.com/office/drawing/2010/main" val="0"/>
              </a:ext>
            </a:extLst>
          </a:blip>
          <a:srcRect l="5207" r="5207"/>
          <a:stretch>
            <a:fillRect/>
          </a:stretch>
        </p:blipFill>
        <p:spPr/>
      </p:pic>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77207" y="444476"/>
            <a:ext cx="3501889" cy="5864091"/>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01627" y="701364"/>
            <a:ext cx="4320208" cy="646331"/>
          </a:xfrm>
          <a:prstGeom prst="rect">
            <a:avLst/>
          </a:prstGeom>
        </p:spPr>
        <p:txBody>
          <a:bodyPr wrap="square">
            <a:spAutoFit/>
          </a:bodyPr>
          <a:lstStyle/>
          <a:p>
            <a:r>
              <a:rPr lang="zh-CN" altLang="en-US" sz="36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14" name="Group 19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023883" y="2282223"/>
            <a:ext cx="272502" cy="272674"/>
            <a:chOff x="3337" y="860"/>
            <a:chExt cx="1592" cy="1593"/>
          </a:xfrm>
          <a:gradFill>
            <a:gsLst>
              <a:gs pos="0">
                <a:schemeClr val="accent1"/>
              </a:gs>
              <a:gs pos="85000">
                <a:schemeClr val="accent2"/>
              </a:gs>
            </a:gsLst>
            <a:lin ang="5400000" scaled="1"/>
          </a:gradFill>
        </p:grpSpPr>
        <p:sp>
          <p:nvSpPr>
            <p:cNvPr id="15" name="Freeform 200"/>
            <p:cNvSpPr/>
            <p:nvPr/>
          </p:nvSpPr>
          <p:spPr bwMode="auto">
            <a:xfrm>
              <a:off x="3337" y="860"/>
              <a:ext cx="1133" cy="743"/>
            </a:xfrm>
            <a:custGeom>
              <a:avLst/>
              <a:gdLst>
                <a:gd name="T0" fmla="*/ 2544 w 3399"/>
                <a:gd name="T1" fmla="*/ 5 h 2228"/>
                <a:gd name="T2" fmla="*/ 2828 w 3399"/>
                <a:gd name="T3" fmla="*/ 45 h 2228"/>
                <a:gd name="T4" fmla="*/ 3113 w 3399"/>
                <a:gd name="T5" fmla="*/ 118 h 2228"/>
                <a:gd name="T6" fmla="*/ 3399 w 3399"/>
                <a:gd name="T7" fmla="*/ 222 h 2228"/>
                <a:gd name="T8" fmla="*/ 3264 w 3399"/>
                <a:gd name="T9" fmla="*/ 513 h 2228"/>
                <a:gd name="T10" fmla="*/ 3065 w 3399"/>
                <a:gd name="T11" fmla="*/ 601 h 2228"/>
                <a:gd name="T12" fmla="*/ 2797 w 3399"/>
                <a:gd name="T13" fmla="*/ 524 h 2228"/>
                <a:gd name="T14" fmla="*/ 2532 w 3399"/>
                <a:gd name="T15" fmla="*/ 484 h 2228"/>
                <a:gd name="T16" fmla="*/ 2272 w 3399"/>
                <a:gd name="T17" fmla="*/ 483 h 2228"/>
                <a:gd name="T18" fmla="*/ 2019 w 3399"/>
                <a:gd name="T19" fmla="*/ 516 h 2228"/>
                <a:gd name="T20" fmla="*/ 1777 w 3399"/>
                <a:gd name="T21" fmla="*/ 582 h 2228"/>
                <a:gd name="T22" fmla="*/ 1547 w 3399"/>
                <a:gd name="T23" fmla="*/ 678 h 2228"/>
                <a:gd name="T24" fmla="*/ 1332 w 3399"/>
                <a:gd name="T25" fmla="*/ 800 h 2228"/>
                <a:gd name="T26" fmla="*/ 1136 w 3399"/>
                <a:gd name="T27" fmla="*/ 949 h 2228"/>
                <a:gd name="T28" fmla="*/ 960 w 3399"/>
                <a:gd name="T29" fmla="*/ 1119 h 2228"/>
                <a:gd name="T30" fmla="*/ 807 w 3399"/>
                <a:gd name="T31" fmla="*/ 1311 h 2228"/>
                <a:gd name="T32" fmla="*/ 679 w 3399"/>
                <a:gd name="T33" fmla="*/ 1519 h 2228"/>
                <a:gd name="T34" fmla="*/ 580 w 3399"/>
                <a:gd name="T35" fmla="*/ 1743 h 2228"/>
                <a:gd name="T36" fmla="*/ 512 w 3399"/>
                <a:gd name="T37" fmla="*/ 1981 h 2228"/>
                <a:gd name="T38" fmla="*/ 475 w 3399"/>
                <a:gd name="T39" fmla="*/ 2228 h 2228"/>
                <a:gd name="T40" fmla="*/ 162 w 3399"/>
                <a:gd name="T41" fmla="*/ 2202 h 2228"/>
                <a:gd name="T42" fmla="*/ 20 w 3399"/>
                <a:gd name="T43" fmla="*/ 2046 h 2228"/>
                <a:gd name="T44" fmla="*/ 78 w 3399"/>
                <a:gd name="T45" fmla="*/ 1777 h 2228"/>
                <a:gd name="T46" fmla="*/ 160 w 3399"/>
                <a:gd name="T47" fmla="*/ 1524 h 2228"/>
                <a:gd name="T48" fmla="*/ 264 w 3399"/>
                <a:gd name="T49" fmla="*/ 1285 h 2228"/>
                <a:gd name="T50" fmla="*/ 394 w 3399"/>
                <a:gd name="T51" fmla="*/ 1062 h 2228"/>
                <a:gd name="T52" fmla="*/ 548 w 3399"/>
                <a:gd name="T53" fmla="*/ 857 h 2228"/>
                <a:gd name="T54" fmla="*/ 728 w 3399"/>
                <a:gd name="T55" fmla="*/ 668 h 2228"/>
                <a:gd name="T56" fmla="*/ 934 w 3399"/>
                <a:gd name="T57" fmla="*/ 496 h 2228"/>
                <a:gd name="T58" fmla="*/ 1165 w 3399"/>
                <a:gd name="T59" fmla="*/ 342 h 2228"/>
                <a:gd name="T60" fmla="*/ 1435 w 3399"/>
                <a:gd name="T61" fmla="*/ 200 h 2228"/>
                <a:gd name="T62" fmla="*/ 1709 w 3399"/>
                <a:gd name="T63" fmla="*/ 97 h 2228"/>
                <a:gd name="T64" fmla="*/ 1985 w 3399"/>
                <a:gd name="T65" fmla="*/ 32 h 2228"/>
                <a:gd name="T66" fmla="*/ 2263 w 3399"/>
                <a:gd name="T67" fmla="*/ 1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99" h="2228">
                  <a:moveTo>
                    <a:pt x="2403" y="0"/>
                  </a:moveTo>
                  <a:lnTo>
                    <a:pt x="2544" y="5"/>
                  </a:lnTo>
                  <a:lnTo>
                    <a:pt x="2685" y="21"/>
                  </a:lnTo>
                  <a:lnTo>
                    <a:pt x="2828" y="45"/>
                  </a:lnTo>
                  <a:lnTo>
                    <a:pt x="2970" y="77"/>
                  </a:lnTo>
                  <a:lnTo>
                    <a:pt x="3113" y="118"/>
                  </a:lnTo>
                  <a:lnTo>
                    <a:pt x="3255" y="166"/>
                  </a:lnTo>
                  <a:lnTo>
                    <a:pt x="3399" y="222"/>
                  </a:lnTo>
                  <a:lnTo>
                    <a:pt x="3331" y="371"/>
                  </a:lnTo>
                  <a:lnTo>
                    <a:pt x="3264" y="513"/>
                  </a:lnTo>
                  <a:lnTo>
                    <a:pt x="3197" y="656"/>
                  </a:lnTo>
                  <a:lnTo>
                    <a:pt x="3065" y="601"/>
                  </a:lnTo>
                  <a:lnTo>
                    <a:pt x="2931" y="557"/>
                  </a:lnTo>
                  <a:lnTo>
                    <a:pt x="2797" y="524"/>
                  </a:lnTo>
                  <a:lnTo>
                    <a:pt x="2663" y="499"/>
                  </a:lnTo>
                  <a:lnTo>
                    <a:pt x="2532" y="484"/>
                  </a:lnTo>
                  <a:lnTo>
                    <a:pt x="2401" y="478"/>
                  </a:lnTo>
                  <a:lnTo>
                    <a:pt x="2272" y="483"/>
                  </a:lnTo>
                  <a:lnTo>
                    <a:pt x="2144" y="494"/>
                  </a:lnTo>
                  <a:lnTo>
                    <a:pt x="2019" y="516"/>
                  </a:lnTo>
                  <a:lnTo>
                    <a:pt x="1897" y="545"/>
                  </a:lnTo>
                  <a:lnTo>
                    <a:pt x="1777" y="582"/>
                  </a:lnTo>
                  <a:lnTo>
                    <a:pt x="1659" y="625"/>
                  </a:lnTo>
                  <a:lnTo>
                    <a:pt x="1547" y="678"/>
                  </a:lnTo>
                  <a:lnTo>
                    <a:pt x="1437" y="736"/>
                  </a:lnTo>
                  <a:lnTo>
                    <a:pt x="1332" y="800"/>
                  </a:lnTo>
                  <a:lnTo>
                    <a:pt x="1232" y="871"/>
                  </a:lnTo>
                  <a:lnTo>
                    <a:pt x="1136" y="949"/>
                  </a:lnTo>
                  <a:lnTo>
                    <a:pt x="1046" y="1032"/>
                  </a:lnTo>
                  <a:lnTo>
                    <a:pt x="960" y="1119"/>
                  </a:lnTo>
                  <a:lnTo>
                    <a:pt x="880" y="1212"/>
                  </a:lnTo>
                  <a:lnTo>
                    <a:pt x="807" y="1311"/>
                  </a:lnTo>
                  <a:lnTo>
                    <a:pt x="739" y="1413"/>
                  </a:lnTo>
                  <a:lnTo>
                    <a:pt x="679" y="1519"/>
                  </a:lnTo>
                  <a:lnTo>
                    <a:pt x="625" y="1630"/>
                  </a:lnTo>
                  <a:lnTo>
                    <a:pt x="580" y="1743"/>
                  </a:lnTo>
                  <a:lnTo>
                    <a:pt x="541" y="1861"/>
                  </a:lnTo>
                  <a:lnTo>
                    <a:pt x="512" y="1981"/>
                  </a:lnTo>
                  <a:lnTo>
                    <a:pt x="490" y="2103"/>
                  </a:lnTo>
                  <a:lnTo>
                    <a:pt x="475" y="2228"/>
                  </a:lnTo>
                  <a:lnTo>
                    <a:pt x="320" y="2215"/>
                  </a:lnTo>
                  <a:lnTo>
                    <a:pt x="162" y="2202"/>
                  </a:lnTo>
                  <a:lnTo>
                    <a:pt x="0" y="2187"/>
                  </a:lnTo>
                  <a:lnTo>
                    <a:pt x="20" y="2046"/>
                  </a:lnTo>
                  <a:lnTo>
                    <a:pt x="46" y="1909"/>
                  </a:lnTo>
                  <a:lnTo>
                    <a:pt x="78" y="1777"/>
                  </a:lnTo>
                  <a:lnTo>
                    <a:pt x="116" y="1649"/>
                  </a:lnTo>
                  <a:lnTo>
                    <a:pt x="160" y="1524"/>
                  </a:lnTo>
                  <a:lnTo>
                    <a:pt x="209" y="1401"/>
                  </a:lnTo>
                  <a:lnTo>
                    <a:pt x="264" y="1285"/>
                  </a:lnTo>
                  <a:lnTo>
                    <a:pt x="325" y="1171"/>
                  </a:lnTo>
                  <a:lnTo>
                    <a:pt x="394" y="1062"/>
                  </a:lnTo>
                  <a:lnTo>
                    <a:pt x="468" y="957"/>
                  </a:lnTo>
                  <a:lnTo>
                    <a:pt x="548" y="857"/>
                  </a:lnTo>
                  <a:lnTo>
                    <a:pt x="635" y="761"/>
                  </a:lnTo>
                  <a:lnTo>
                    <a:pt x="728" y="668"/>
                  </a:lnTo>
                  <a:lnTo>
                    <a:pt x="827" y="580"/>
                  </a:lnTo>
                  <a:lnTo>
                    <a:pt x="934" y="496"/>
                  </a:lnTo>
                  <a:lnTo>
                    <a:pt x="1047" y="417"/>
                  </a:lnTo>
                  <a:lnTo>
                    <a:pt x="1165" y="342"/>
                  </a:lnTo>
                  <a:lnTo>
                    <a:pt x="1300" y="266"/>
                  </a:lnTo>
                  <a:lnTo>
                    <a:pt x="1435" y="200"/>
                  </a:lnTo>
                  <a:lnTo>
                    <a:pt x="1572" y="145"/>
                  </a:lnTo>
                  <a:lnTo>
                    <a:pt x="1709" y="97"/>
                  </a:lnTo>
                  <a:lnTo>
                    <a:pt x="1847" y="59"/>
                  </a:lnTo>
                  <a:lnTo>
                    <a:pt x="1985" y="32"/>
                  </a:lnTo>
                  <a:lnTo>
                    <a:pt x="2124" y="11"/>
                  </a:lnTo>
                  <a:lnTo>
                    <a:pt x="2263" y="1"/>
                  </a:lnTo>
                  <a:lnTo>
                    <a:pt x="240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6" name="Freeform 201"/>
            <p:cNvSpPr/>
            <p:nvPr/>
          </p:nvSpPr>
          <p:spPr bwMode="auto">
            <a:xfrm>
              <a:off x="4188" y="1520"/>
              <a:ext cx="741" cy="930"/>
            </a:xfrm>
            <a:custGeom>
              <a:avLst/>
              <a:gdLst>
                <a:gd name="T0" fmla="*/ 2189 w 2223"/>
                <a:gd name="T1" fmla="*/ 0 h 2790"/>
                <a:gd name="T2" fmla="*/ 2208 w 2223"/>
                <a:gd name="T3" fmla="*/ 147 h 2790"/>
                <a:gd name="T4" fmla="*/ 2220 w 2223"/>
                <a:gd name="T5" fmla="*/ 292 h 2790"/>
                <a:gd name="T6" fmla="*/ 2223 w 2223"/>
                <a:gd name="T7" fmla="*/ 433 h 2790"/>
                <a:gd name="T8" fmla="*/ 2218 w 2223"/>
                <a:gd name="T9" fmla="*/ 572 h 2790"/>
                <a:gd name="T10" fmla="*/ 2205 w 2223"/>
                <a:gd name="T11" fmla="*/ 708 h 2790"/>
                <a:gd name="T12" fmla="*/ 2186 w 2223"/>
                <a:gd name="T13" fmla="*/ 841 h 2790"/>
                <a:gd name="T14" fmla="*/ 2159 w 2223"/>
                <a:gd name="T15" fmla="*/ 970 h 2790"/>
                <a:gd name="T16" fmla="*/ 2125 w 2223"/>
                <a:gd name="T17" fmla="*/ 1097 h 2790"/>
                <a:gd name="T18" fmla="*/ 2086 w 2223"/>
                <a:gd name="T19" fmla="*/ 1219 h 2790"/>
                <a:gd name="T20" fmla="*/ 2039 w 2223"/>
                <a:gd name="T21" fmla="*/ 1339 h 2790"/>
                <a:gd name="T22" fmla="*/ 1987 w 2223"/>
                <a:gd name="T23" fmla="*/ 1455 h 2790"/>
                <a:gd name="T24" fmla="*/ 1929 w 2223"/>
                <a:gd name="T25" fmla="*/ 1566 h 2790"/>
                <a:gd name="T26" fmla="*/ 1866 w 2223"/>
                <a:gd name="T27" fmla="*/ 1673 h 2790"/>
                <a:gd name="T28" fmla="*/ 1798 w 2223"/>
                <a:gd name="T29" fmla="*/ 1778 h 2790"/>
                <a:gd name="T30" fmla="*/ 1725 w 2223"/>
                <a:gd name="T31" fmla="*/ 1877 h 2790"/>
                <a:gd name="T32" fmla="*/ 1646 w 2223"/>
                <a:gd name="T33" fmla="*/ 1972 h 2790"/>
                <a:gd name="T34" fmla="*/ 1565 w 2223"/>
                <a:gd name="T35" fmla="*/ 2062 h 2790"/>
                <a:gd name="T36" fmla="*/ 1481 w 2223"/>
                <a:gd name="T37" fmla="*/ 2148 h 2790"/>
                <a:gd name="T38" fmla="*/ 1390 w 2223"/>
                <a:gd name="T39" fmla="*/ 2229 h 2790"/>
                <a:gd name="T40" fmla="*/ 1299 w 2223"/>
                <a:gd name="T41" fmla="*/ 2305 h 2790"/>
                <a:gd name="T42" fmla="*/ 1203 w 2223"/>
                <a:gd name="T43" fmla="*/ 2376 h 2790"/>
                <a:gd name="T44" fmla="*/ 1105 w 2223"/>
                <a:gd name="T45" fmla="*/ 2442 h 2790"/>
                <a:gd name="T46" fmla="*/ 1005 w 2223"/>
                <a:gd name="T47" fmla="*/ 2503 h 2790"/>
                <a:gd name="T48" fmla="*/ 903 w 2223"/>
                <a:gd name="T49" fmla="*/ 2558 h 2790"/>
                <a:gd name="T50" fmla="*/ 798 w 2223"/>
                <a:gd name="T51" fmla="*/ 2608 h 2790"/>
                <a:gd name="T52" fmla="*/ 692 w 2223"/>
                <a:gd name="T53" fmla="*/ 2651 h 2790"/>
                <a:gd name="T54" fmla="*/ 584 w 2223"/>
                <a:gd name="T55" fmla="*/ 2691 h 2790"/>
                <a:gd name="T56" fmla="*/ 477 w 2223"/>
                <a:gd name="T57" fmla="*/ 2723 h 2790"/>
                <a:gd name="T58" fmla="*/ 368 w 2223"/>
                <a:gd name="T59" fmla="*/ 2749 h 2790"/>
                <a:gd name="T60" fmla="*/ 259 w 2223"/>
                <a:gd name="T61" fmla="*/ 2769 h 2790"/>
                <a:gd name="T62" fmla="*/ 150 w 2223"/>
                <a:gd name="T63" fmla="*/ 2782 h 2790"/>
                <a:gd name="T64" fmla="*/ 40 w 2223"/>
                <a:gd name="T65" fmla="*/ 2790 h 2790"/>
                <a:gd name="T66" fmla="*/ 20 w 2223"/>
                <a:gd name="T67" fmla="*/ 2558 h 2790"/>
                <a:gd name="T68" fmla="*/ 0 w 2223"/>
                <a:gd name="T69" fmla="*/ 2324 h 2790"/>
                <a:gd name="T70" fmla="*/ 126 w 2223"/>
                <a:gd name="T71" fmla="*/ 2306 h 2790"/>
                <a:gd name="T72" fmla="*/ 248 w 2223"/>
                <a:gd name="T73" fmla="*/ 2283 h 2790"/>
                <a:gd name="T74" fmla="*/ 368 w 2223"/>
                <a:gd name="T75" fmla="*/ 2253 h 2790"/>
                <a:gd name="T76" fmla="*/ 483 w 2223"/>
                <a:gd name="T77" fmla="*/ 2216 h 2790"/>
                <a:gd name="T78" fmla="*/ 595 w 2223"/>
                <a:gd name="T79" fmla="*/ 2173 h 2790"/>
                <a:gd name="T80" fmla="*/ 702 w 2223"/>
                <a:gd name="T81" fmla="*/ 2123 h 2790"/>
                <a:gd name="T82" fmla="*/ 806 w 2223"/>
                <a:gd name="T83" fmla="*/ 2066 h 2790"/>
                <a:gd name="T84" fmla="*/ 906 w 2223"/>
                <a:gd name="T85" fmla="*/ 2002 h 2790"/>
                <a:gd name="T86" fmla="*/ 1002 w 2223"/>
                <a:gd name="T87" fmla="*/ 1932 h 2790"/>
                <a:gd name="T88" fmla="*/ 1094 w 2223"/>
                <a:gd name="T89" fmla="*/ 1855 h 2790"/>
                <a:gd name="T90" fmla="*/ 1182 w 2223"/>
                <a:gd name="T91" fmla="*/ 1772 h 2790"/>
                <a:gd name="T92" fmla="*/ 1267 w 2223"/>
                <a:gd name="T93" fmla="*/ 1681 h 2790"/>
                <a:gd name="T94" fmla="*/ 1347 w 2223"/>
                <a:gd name="T95" fmla="*/ 1583 h 2790"/>
                <a:gd name="T96" fmla="*/ 1422 w 2223"/>
                <a:gd name="T97" fmla="*/ 1481 h 2790"/>
                <a:gd name="T98" fmla="*/ 1488 w 2223"/>
                <a:gd name="T99" fmla="*/ 1376 h 2790"/>
                <a:gd name="T100" fmla="*/ 1548 w 2223"/>
                <a:gd name="T101" fmla="*/ 1269 h 2790"/>
                <a:gd name="T102" fmla="*/ 1598 w 2223"/>
                <a:gd name="T103" fmla="*/ 1160 h 2790"/>
                <a:gd name="T104" fmla="*/ 1642 w 2223"/>
                <a:gd name="T105" fmla="*/ 1047 h 2790"/>
                <a:gd name="T106" fmla="*/ 1677 w 2223"/>
                <a:gd name="T107" fmla="*/ 934 h 2790"/>
                <a:gd name="T108" fmla="*/ 1706 w 2223"/>
                <a:gd name="T109" fmla="*/ 819 h 2790"/>
                <a:gd name="T110" fmla="*/ 1726 w 2223"/>
                <a:gd name="T111" fmla="*/ 701 h 2790"/>
                <a:gd name="T112" fmla="*/ 1740 w 2223"/>
                <a:gd name="T113" fmla="*/ 582 h 2790"/>
                <a:gd name="T114" fmla="*/ 1745 w 2223"/>
                <a:gd name="T115" fmla="*/ 459 h 2790"/>
                <a:gd name="T116" fmla="*/ 1744 w 2223"/>
                <a:gd name="T117" fmla="*/ 336 h 2790"/>
                <a:gd name="T118" fmla="*/ 1735 w 2223"/>
                <a:gd name="T119" fmla="*/ 211 h 2790"/>
                <a:gd name="T120" fmla="*/ 1721 w 2223"/>
                <a:gd name="T121" fmla="*/ 82 h 2790"/>
                <a:gd name="T122" fmla="*/ 1956 w 2223"/>
                <a:gd name="T123" fmla="*/ 40 h 2790"/>
                <a:gd name="T124" fmla="*/ 2189 w 2223"/>
                <a:gd name="T125" fmla="*/ 0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3" h="2790">
                  <a:moveTo>
                    <a:pt x="2189" y="0"/>
                  </a:moveTo>
                  <a:lnTo>
                    <a:pt x="2208" y="147"/>
                  </a:lnTo>
                  <a:lnTo>
                    <a:pt x="2220" y="292"/>
                  </a:lnTo>
                  <a:lnTo>
                    <a:pt x="2223" y="433"/>
                  </a:lnTo>
                  <a:lnTo>
                    <a:pt x="2218" y="572"/>
                  </a:lnTo>
                  <a:lnTo>
                    <a:pt x="2205" y="708"/>
                  </a:lnTo>
                  <a:lnTo>
                    <a:pt x="2186" y="841"/>
                  </a:lnTo>
                  <a:lnTo>
                    <a:pt x="2159" y="970"/>
                  </a:lnTo>
                  <a:lnTo>
                    <a:pt x="2125" y="1097"/>
                  </a:lnTo>
                  <a:lnTo>
                    <a:pt x="2086" y="1219"/>
                  </a:lnTo>
                  <a:lnTo>
                    <a:pt x="2039" y="1339"/>
                  </a:lnTo>
                  <a:lnTo>
                    <a:pt x="1987" y="1455"/>
                  </a:lnTo>
                  <a:lnTo>
                    <a:pt x="1929" y="1566"/>
                  </a:lnTo>
                  <a:lnTo>
                    <a:pt x="1866" y="1673"/>
                  </a:lnTo>
                  <a:lnTo>
                    <a:pt x="1798" y="1778"/>
                  </a:lnTo>
                  <a:lnTo>
                    <a:pt x="1725" y="1877"/>
                  </a:lnTo>
                  <a:lnTo>
                    <a:pt x="1646" y="1972"/>
                  </a:lnTo>
                  <a:lnTo>
                    <a:pt x="1565" y="2062"/>
                  </a:lnTo>
                  <a:lnTo>
                    <a:pt x="1481" y="2148"/>
                  </a:lnTo>
                  <a:lnTo>
                    <a:pt x="1390" y="2229"/>
                  </a:lnTo>
                  <a:lnTo>
                    <a:pt x="1299" y="2305"/>
                  </a:lnTo>
                  <a:lnTo>
                    <a:pt x="1203" y="2376"/>
                  </a:lnTo>
                  <a:lnTo>
                    <a:pt x="1105" y="2442"/>
                  </a:lnTo>
                  <a:lnTo>
                    <a:pt x="1005" y="2503"/>
                  </a:lnTo>
                  <a:lnTo>
                    <a:pt x="903" y="2558"/>
                  </a:lnTo>
                  <a:lnTo>
                    <a:pt x="798" y="2608"/>
                  </a:lnTo>
                  <a:lnTo>
                    <a:pt x="692" y="2651"/>
                  </a:lnTo>
                  <a:lnTo>
                    <a:pt x="584" y="2691"/>
                  </a:lnTo>
                  <a:lnTo>
                    <a:pt x="477" y="2723"/>
                  </a:lnTo>
                  <a:lnTo>
                    <a:pt x="368" y="2749"/>
                  </a:lnTo>
                  <a:lnTo>
                    <a:pt x="259" y="2769"/>
                  </a:lnTo>
                  <a:lnTo>
                    <a:pt x="150" y="2782"/>
                  </a:lnTo>
                  <a:lnTo>
                    <a:pt x="40" y="2790"/>
                  </a:lnTo>
                  <a:lnTo>
                    <a:pt x="20" y="2558"/>
                  </a:lnTo>
                  <a:lnTo>
                    <a:pt x="0" y="2324"/>
                  </a:lnTo>
                  <a:lnTo>
                    <a:pt x="126" y="2306"/>
                  </a:lnTo>
                  <a:lnTo>
                    <a:pt x="248" y="2283"/>
                  </a:lnTo>
                  <a:lnTo>
                    <a:pt x="368" y="2253"/>
                  </a:lnTo>
                  <a:lnTo>
                    <a:pt x="483" y="2216"/>
                  </a:lnTo>
                  <a:lnTo>
                    <a:pt x="595" y="2173"/>
                  </a:lnTo>
                  <a:lnTo>
                    <a:pt x="702" y="2123"/>
                  </a:lnTo>
                  <a:lnTo>
                    <a:pt x="806" y="2066"/>
                  </a:lnTo>
                  <a:lnTo>
                    <a:pt x="906" y="2002"/>
                  </a:lnTo>
                  <a:lnTo>
                    <a:pt x="1002" y="1932"/>
                  </a:lnTo>
                  <a:lnTo>
                    <a:pt x="1094" y="1855"/>
                  </a:lnTo>
                  <a:lnTo>
                    <a:pt x="1182" y="1772"/>
                  </a:lnTo>
                  <a:lnTo>
                    <a:pt x="1267" y="1681"/>
                  </a:lnTo>
                  <a:lnTo>
                    <a:pt x="1347" y="1583"/>
                  </a:lnTo>
                  <a:lnTo>
                    <a:pt x="1422" y="1481"/>
                  </a:lnTo>
                  <a:lnTo>
                    <a:pt x="1488" y="1376"/>
                  </a:lnTo>
                  <a:lnTo>
                    <a:pt x="1548" y="1269"/>
                  </a:lnTo>
                  <a:lnTo>
                    <a:pt x="1598" y="1160"/>
                  </a:lnTo>
                  <a:lnTo>
                    <a:pt x="1642" y="1047"/>
                  </a:lnTo>
                  <a:lnTo>
                    <a:pt x="1677" y="934"/>
                  </a:lnTo>
                  <a:lnTo>
                    <a:pt x="1706" y="819"/>
                  </a:lnTo>
                  <a:lnTo>
                    <a:pt x="1726" y="701"/>
                  </a:lnTo>
                  <a:lnTo>
                    <a:pt x="1740" y="582"/>
                  </a:lnTo>
                  <a:lnTo>
                    <a:pt x="1745" y="459"/>
                  </a:lnTo>
                  <a:lnTo>
                    <a:pt x="1744" y="336"/>
                  </a:lnTo>
                  <a:lnTo>
                    <a:pt x="1735" y="211"/>
                  </a:lnTo>
                  <a:lnTo>
                    <a:pt x="1721" y="82"/>
                  </a:lnTo>
                  <a:lnTo>
                    <a:pt x="1956" y="40"/>
                  </a:lnTo>
                  <a:lnTo>
                    <a:pt x="218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7" name="Freeform 202"/>
            <p:cNvSpPr/>
            <p:nvPr/>
          </p:nvSpPr>
          <p:spPr bwMode="auto">
            <a:xfrm>
              <a:off x="3341" y="1714"/>
              <a:ext cx="736" cy="739"/>
            </a:xfrm>
            <a:custGeom>
              <a:avLst/>
              <a:gdLst>
                <a:gd name="T0" fmla="*/ 455 w 2207"/>
                <a:gd name="T1" fmla="*/ 0 h 2215"/>
                <a:gd name="T2" fmla="*/ 483 w 2207"/>
                <a:gd name="T3" fmla="*/ 141 h 2215"/>
                <a:gd name="T4" fmla="*/ 515 w 2207"/>
                <a:gd name="T5" fmla="*/ 276 h 2215"/>
                <a:gd name="T6" fmla="*/ 552 w 2207"/>
                <a:gd name="T7" fmla="*/ 404 h 2215"/>
                <a:gd name="T8" fmla="*/ 596 w 2207"/>
                <a:gd name="T9" fmla="*/ 528 h 2215"/>
                <a:gd name="T10" fmla="*/ 646 w 2207"/>
                <a:gd name="T11" fmla="*/ 646 h 2215"/>
                <a:gd name="T12" fmla="*/ 701 w 2207"/>
                <a:gd name="T13" fmla="*/ 758 h 2215"/>
                <a:gd name="T14" fmla="*/ 762 w 2207"/>
                <a:gd name="T15" fmla="*/ 864 h 2215"/>
                <a:gd name="T16" fmla="*/ 829 w 2207"/>
                <a:gd name="T17" fmla="*/ 965 h 2215"/>
                <a:gd name="T18" fmla="*/ 900 w 2207"/>
                <a:gd name="T19" fmla="*/ 1059 h 2215"/>
                <a:gd name="T20" fmla="*/ 977 w 2207"/>
                <a:gd name="T21" fmla="*/ 1148 h 2215"/>
                <a:gd name="T22" fmla="*/ 1062 w 2207"/>
                <a:gd name="T23" fmla="*/ 1231 h 2215"/>
                <a:gd name="T24" fmla="*/ 1150 w 2207"/>
                <a:gd name="T25" fmla="*/ 1308 h 2215"/>
                <a:gd name="T26" fmla="*/ 1245 w 2207"/>
                <a:gd name="T27" fmla="*/ 1381 h 2215"/>
                <a:gd name="T28" fmla="*/ 1345 w 2207"/>
                <a:gd name="T29" fmla="*/ 1446 h 2215"/>
                <a:gd name="T30" fmla="*/ 1451 w 2207"/>
                <a:gd name="T31" fmla="*/ 1508 h 2215"/>
                <a:gd name="T32" fmla="*/ 1562 w 2207"/>
                <a:gd name="T33" fmla="*/ 1563 h 2215"/>
                <a:gd name="T34" fmla="*/ 1680 w 2207"/>
                <a:gd name="T35" fmla="*/ 1611 h 2215"/>
                <a:gd name="T36" fmla="*/ 1802 w 2207"/>
                <a:gd name="T37" fmla="*/ 1655 h 2215"/>
                <a:gd name="T38" fmla="*/ 1932 w 2207"/>
                <a:gd name="T39" fmla="*/ 1692 h 2215"/>
                <a:gd name="T40" fmla="*/ 2065 w 2207"/>
                <a:gd name="T41" fmla="*/ 1726 h 2215"/>
                <a:gd name="T42" fmla="*/ 2207 w 2207"/>
                <a:gd name="T43" fmla="*/ 1752 h 2215"/>
                <a:gd name="T44" fmla="*/ 2186 w 2207"/>
                <a:gd name="T45" fmla="*/ 1981 h 2215"/>
                <a:gd name="T46" fmla="*/ 2166 w 2207"/>
                <a:gd name="T47" fmla="*/ 2215 h 2215"/>
                <a:gd name="T48" fmla="*/ 2030 w 2207"/>
                <a:gd name="T49" fmla="*/ 2199 h 2215"/>
                <a:gd name="T50" fmla="*/ 1898 w 2207"/>
                <a:gd name="T51" fmla="*/ 2177 h 2215"/>
                <a:gd name="T52" fmla="*/ 1769 w 2207"/>
                <a:gd name="T53" fmla="*/ 2148 h 2215"/>
                <a:gd name="T54" fmla="*/ 1645 w 2207"/>
                <a:gd name="T55" fmla="*/ 2112 h 2215"/>
                <a:gd name="T56" fmla="*/ 1523 w 2207"/>
                <a:gd name="T57" fmla="*/ 2069 h 2215"/>
                <a:gd name="T58" fmla="*/ 1405 w 2207"/>
                <a:gd name="T59" fmla="*/ 2021 h 2215"/>
                <a:gd name="T60" fmla="*/ 1291 w 2207"/>
                <a:gd name="T61" fmla="*/ 1967 h 2215"/>
                <a:gd name="T62" fmla="*/ 1182 w 2207"/>
                <a:gd name="T63" fmla="*/ 1908 h 2215"/>
                <a:gd name="T64" fmla="*/ 1078 w 2207"/>
                <a:gd name="T65" fmla="*/ 1844 h 2215"/>
                <a:gd name="T66" fmla="*/ 976 w 2207"/>
                <a:gd name="T67" fmla="*/ 1774 h 2215"/>
                <a:gd name="T68" fmla="*/ 880 w 2207"/>
                <a:gd name="T69" fmla="*/ 1700 h 2215"/>
                <a:gd name="T70" fmla="*/ 787 w 2207"/>
                <a:gd name="T71" fmla="*/ 1621 h 2215"/>
                <a:gd name="T72" fmla="*/ 699 w 2207"/>
                <a:gd name="T73" fmla="*/ 1540 h 2215"/>
                <a:gd name="T74" fmla="*/ 616 w 2207"/>
                <a:gd name="T75" fmla="*/ 1454 h 2215"/>
                <a:gd name="T76" fmla="*/ 538 w 2207"/>
                <a:gd name="T77" fmla="*/ 1363 h 2215"/>
                <a:gd name="T78" fmla="*/ 464 w 2207"/>
                <a:gd name="T79" fmla="*/ 1272 h 2215"/>
                <a:gd name="T80" fmla="*/ 395 w 2207"/>
                <a:gd name="T81" fmla="*/ 1177 h 2215"/>
                <a:gd name="T82" fmla="*/ 333 w 2207"/>
                <a:gd name="T83" fmla="*/ 1080 h 2215"/>
                <a:gd name="T84" fmla="*/ 275 w 2207"/>
                <a:gd name="T85" fmla="*/ 981 h 2215"/>
                <a:gd name="T86" fmla="*/ 221 w 2207"/>
                <a:gd name="T87" fmla="*/ 879 h 2215"/>
                <a:gd name="T88" fmla="*/ 173 w 2207"/>
                <a:gd name="T89" fmla="*/ 775 h 2215"/>
                <a:gd name="T90" fmla="*/ 131 w 2207"/>
                <a:gd name="T91" fmla="*/ 672 h 2215"/>
                <a:gd name="T92" fmla="*/ 94 w 2207"/>
                <a:gd name="T93" fmla="*/ 567 h 2215"/>
                <a:gd name="T94" fmla="*/ 64 w 2207"/>
                <a:gd name="T95" fmla="*/ 461 h 2215"/>
                <a:gd name="T96" fmla="*/ 39 w 2207"/>
                <a:gd name="T97" fmla="*/ 356 h 2215"/>
                <a:gd name="T98" fmla="*/ 20 w 2207"/>
                <a:gd name="T99" fmla="*/ 250 h 2215"/>
                <a:gd name="T100" fmla="*/ 7 w 2207"/>
                <a:gd name="T101" fmla="*/ 145 h 2215"/>
                <a:gd name="T102" fmla="*/ 0 w 2207"/>
                <a:gd name="T103" fmla="*/ 40 h 2215"/>
                <a:gd name="T104" fmla="*/ 229 w 2207"/>
                <a:gd name="T105" fmla="*/ 20 h 2215"/>
                <a:gd name="T106" fmla="*/ 455 w 2207"/>
                <a:gd name="T107" fmla="*/ 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7" h="2215">
                  <a:moveTo>
                    <a:pt x="455" y="0"/>
                  </a:moveTo>
                  <a:lnTo>
                    <a:pt x="483" y="141"/>
                  </a:lnTo>
                  <a:lnTo>
                    <a:pt x="515" y="276"/>
                  </a:lnTo>
                  <a:lnTo>
                    <a:pt x="552" y="404"/>
                  </a:lnTo>
                  <a:lnTo>
                    <a:pt x="596" y="528"/>
                  </a:lnTo>
                  <a:lnTo>
                    <a:pt x="646" y="646"/>
                  </a:lnTo>
                  <a:lnTo>
                    <a:pt x="701" y="758"/>
                  </a:lnTo>
                  <a:lnTo>
                    <a:pt x="762" y="864"/>
                  </a:lnTo>
                  <a:lnTo>
                    <a:pt x="829" y="965"/>
                  </a:lnTo>
                  <a:lnTo>
                    <a:pt x="900" y="1059"/>
                  </a:lnTo>
                  <a:lnTo>
                    <a:pt x="977" y="1148"/>
                  </a:lnTo>
                  <a:lnTo>
                    <a:pt x="1062" y="1231"/>
                  </a:lnTo>
                  <a:lnTo>
                    <a:pt x="1150" y="1308"/>
                  </a:lnTo>
                  <a:lnTo>
                    <a:pt x="1245" y="1381"/>
                  </a:lnTo>
                  <a:lnTo>
                    <a:pt x="1345" y="1446"/>
                  </a:lnTo>
                  <a:lnTo>
                    <a:pt x="1451" y="1508"/>
                  </a:lnTo>
                  <a:lnTo>
                    <a:pt x="1562" y="1563"/>
                  </a:lnTo>
                  <a:lnTo>
                    <a:pt x="1680" y="1611"/>
                  </a:lnTo>
                  <a:lnTo>
                    <a:pt x="1802" y="1655"/>
                  </a:lnTo>
                  <a:lnTo>
                    <a:pt x="1932" y="1692"/>
                  </a:lnTo>
                  <a:lnTo>
                    <a:pt x="2065" y="1726"/>
                  </a:lnTo>
                  <a:lnTo>
                    <a:pt x="2207" y="1752"/>
                  </a:lnTo>
                  <a:lnTo>
                    <a:pt x="2186" y="1981"/>
                  </a:lnTo>
                  <a:lnTo>
                    <a:pt x="2166" y="2215"/>
                  </a:lnTo>
                  <a:lnTo>
                    <a:pt x="2030" y="2199"/>
                  </a:lnTo>
                  <a:lnTo>
                    <a:pt x="1898" y="2177"/>
                  </a:lnTo>
                  <a:lnTo>
                    <a:pt x="1769" y="2148"/>
                  </a:lnTo>
                  <a:lnTo>
                    <a:pt x="1645" y="2112"/>
                  </a:lnTo>
                  <a:lnTo>
                    <a:pt x="1523" y="2069"/>
                  </a:lnTo>
                  <a:lnTo>
                    <a:pt x="1405" y="2021"/>
                  </a:lnTo>
                  <a:lnTo>
                    <a:pt x="1291" y="1967"/>
                  </a:lnTo>
                  <a:lnTo>
                    <a:pt x="1182" y="1908"/>
                  </a:lnTo>
                  <a:lnTo>
                    <a:pt x="1078" y="1844"/>
                  </a:lnTo>
                  <a:lnTo>
                    <a:pt x="976" y="1774"/>
                  </a:lnTo>
                  <a:lnTo>
                    <a:pt x="880" y="1700"/>
                  </a:lnTo>
                  <a:lnTo>
                    <a:pt x="787" y="1621"/>
                  </a:lnTo>
                  <a:lnTo>
                    <a:pt x="699" y="1540"/>
                  </a:lnTo>
                  <a:lnTo>
                    <a:pt x="616" y="1454"/>
                  </a:lnTo>
                  <a:lnTo>
                    <a:pt x="538" y="1363"/>
                  </a:lnTo>
                  <a:lnTo>
                    <a:pt x="464" y="1272"/>
                  </a:lnTo>
                  <a:lnTo>
                    <a:pt x="395" y="1177"/>
                  </a:lnTo>
                  <a:lnTo>
                    <a:pt x="333" y="1080"/>
                  </a:lnTo>
                  <a:lnTo>
                    <a:pt x="275" y="981"/>
                  </a:lnTo>
                  <a:lnTo>
                    <a:pt x="221" y="879"/>
                  </a:lnTo>
                  <a:lnTo>
                    <a:pt x="173" y="775"/>
                  </a:lnTo>
                  <a:lnTo>
                    <a:pt x="131" y="672"/>
                  </a:lnTo>
                  <a:lnTo>
                    <a:pt x="94" y="567"/>
                  </a:lnTo>
                  <a:lnTo>
                    <a:pt x="64" y="461"/>
                  </a:lnTo>
                  <a:lnTo>
                    <a:pt x="39" y="356"/>
                  </a:lnTo>
                  <a:lnTo>
                    <a:pt x="20" y="250"/>
                  </a:lnTo>
                  <a:lnTo>
                    <a:pt x="7" y="145"/>
                  </a:lnTo>
                  <a:lnTo>
                    <a:pt x="0" y="40"/>
                  </a:lnTo>
                  <a:lnTo>
                    <a:pt x="229" y="20"/>
                  </a:lnTo>
                  <a:lnTo>
                    <a:pt x="45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203"/>
            <p:cNvSpPr/>
            <p:nvPr/>
          </p:nvSpPr>
          <p:spPr bwMode="auto">
            <a:xfrm>
              <a:off x="4498" y="1005"/>
              <a:ext cx="384" cy="435"/>
            </a:xfrm>
            <a:custGeom>
              <a:avLst/>
              <a:gdLst>
                <a:gd name="T0" fmla="*/ 274 w 1151"/>
                <a:gd name="T1" fmla="*/ 0 h 1305"/>
                <a:gd name="T2" fmla="*/ 383 w 1151"/>
                <a:gd name="T3" fmla="*/ 83 h 1305"/>
                <a:gd name="T4" fmla="*/ 486 w 1151"/>
                <a:gd name="T5" fmla="*/ 169 h 1305"/>
                <a:gd name="T6" fmla="*/ 582 w 1151"/>
                <a:gd name="T7" fmla="*/ 260 h 1305"/>
                <a:gd name="T8" fmla="*/ 674 w 1151"/>
                <a:gd name="T9" fmla="*/ 355 h 1305"/>
                <a:gd name="T10" fmla="*/ 760 w 1151"/>
                <a:gd name="T11" fmla="*/ 454 h 1305"/>
                <a:gd name="T12" fmla="*/ 838 w 1151"/>
                <a:gd name="T13" fmla="*/ 557 h 1305"/>
                <a:gd name="T14" fmla="*/ 912 w 1151"/>
                <a:gd name="T15" fmla="*/ 665 h 1305"/>
                <a:gd name="T16" fmla="*/ 981 w 1151"/>
                <a:gd name="T17" fmla="*/ 777 h 1305"/>
                <a:gd name="T18" fmla="*/ 1043 w 1151"/>
                <a:gd name="T19" fmla="*/ 895 h 1305"/>
                <a:gd name="T20" fmla="*/ 1100 w 1151"/>
                <a:gd name="T21" fmla="*/ 1016 h 1305"/>
                <a:gd name="T22" fmla="*/ 1151 w 1151"/>
                <a:gd name="T23" fmla="*/ 1142 h 1305"/>
                <a:gd name="T24" fmla="*/ 998 w 1151"/>
                <a:gd name="T25" fmla="*/ 1198 h 1305"/>
                <a:gd name="T26" fmla="*/ 850 w 1151"/>
                <a:gd name="T27" fmla="*/ 1252 h 1305"/>
                <a:gd name="T28" fmla="*/ 701 w 1151"/>
                <a:gd name="T29" fmla="*/ 1305 h 1305"/>
                <a:gd name="T30" fmla="*/ 656 w 1151"/>
                <a:gd name="T31" fmla="*/ 1195 h 1305"/>
                <a:gd name="T32" fmla="*/ 605 w 1151"/>
                <a:gd name="T33" fmla="*/ 1089 h 1305"/>
                <a:gd name="T34" fmla="*/ 549 w 1151"/>
                <a:gd name="T35" fmla="*/ 987 h 1305"/>
                <a:gd name="T36" fmla="*/ 486 w 1151"/>
                <a:gd name="T37" fmla="*/ 888 h 1305"/>
                <a:gd name="T38" fmla="*/ 418 w 1151"/>
                <a:gd name="T39" fmla="*/ 793 h 1305"/>
                <a:gd name="T40" fmla="*/ 343 w 1151"/>
                <a:gd name="T41" fmla="*/ 703 h 1305"/>
                <a:gd name="T42" fmla="*/ 265 w 1151"/>
                <a:gd name="T43" fmla="*/ 618 h 1305"/>
                <a:gd name="T44" fmla="*/ 181 w 1151"/>
                <a:gd name="T45" fmla="*/ 538 h 1305"/>
                <a:gd name="T46" fmla="*/ 93 w 1151"/>
                <a:gd name="T47" fmla="*/ 463 h 1305"/>
                <a:gd name="T48" fmla="*/ 0 w 1151"/>
                <a:gd name="T49" fmla="*/ 391 h 1305"/>
                <a:gd name="T50" fmla="*/ 92 w 1151"/>
                <a:gd name="T51" fmla="*/ 260 h 1305"/>
                <a:gd name="T52" fmla="*/ 183 w 1151"/>
                <a:gd name="T53" fmla="*/ 129 h 1305"/>
                <a:gd name="T54" fmla="*/ 274 w 1151"/>
                <a:gd name="T55"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1" h="1305">
                  <a:moveTo>
                    <a:pt x="274" y="0"/>
                  </a:moveTo>
                  <a:lnTo>
                    <a:pt x="383" y="83"/>
                  </a:lnTo>
                  <a:lnTo>
                    <a:pt x="486" y="169"/>
                  </a:lnTo>
                  <a:lnTo>
                    <a:pt x="582" y="260"/>
                  </a:lnTo>
                  <a:lnTo>
                    <a:pt x="674" y="355"/>
                  </a:lnTo>
                  <a:lnTo>
                    <a:pt x="760" y="454"/>
                  </a:lnTo>
                  <a:lnTo>
                    <a:pt x="838" y="557"/>
                  </a:lnTo>
                  <a:lnTo>
                    <a:pt x="912" y="665"/>
                  </a:lnTo>
                  <a:lnTo>
                    <a:pt x="981" y="777"/>
                  </a:lnTo>
                  <a:lnTo>
                    <a:pt x="1043" y="895"/>
                  </a:lnTo>
                  <a:lnTo>
                    <a:pt x="1100" y="1016"/>
                  </a:lnTo>
                  <a:lnTo>
                    <a:pt x="1151" y="1142"/>
                  </a:lnTo>
                  <a:lnTo>
                    <a:pt x="998" y="1198"/>
                  </a:lnTo>
                  <a:lnTo>
                    <a:pt x="850" y="1252"/>
                  </a:lnTo>
                  <a:lnTo>
                    <a:pt x="701" y="1305"/>
                  </a:lnTo>
                  <a:lnTo>
                    <a:pt x="656" y="1195"/>
                  </a:lnTo>
                  <a:lnTo>
                    <a:pt x="605" y="1089"/>
                  </a:lnTo>
                  <a:lnTo>
                    <a:pt x="549" y="987"/>
                  </a:lnTo>
                  <a:lnTo>
                    <a:pt x="486" y="888"/>
                  </a:lnTo>
                  <a:lnTo>
                    <a:pt x="418" y="793"/>
                  </a:lnTo>
                  <a:lnTo>
                    <a:pt x="343" y="703"/>
                  </a:lnTo>
                  <a:lnTo>
                    <a:pt x="265" y="618"/>
                  </a:lnTo>
                  <a:lnTo>
                    <a:pt x="181" y="538"/>
                  </a:lnTo>
                  <a:lnTo>
                    <a:pt x="93" y="463"/>
                  </a:lnTo>
                  <a:lnTo>
                    <a:pt x="0" y="391"/>
                  </a:lnTo>
                  <a:lnTo>
                    <a:pt x="92" y="260"/>
                  </a:lnTo>
                  <a:lnTo>
                    <a:pt x="183" y="129"/>
                  </a:lnTo>
                  <a:lnTo>
                    <a:pt x="27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204"/>
            <p:cNvSpPr>
              <a:spLocks noEditPoints="1"/>
            </p:cNvSpPr>
            <p:nvPr/>
          </p:nvSpPr>
          <p:spPr bwMode="auto">
            <a:xfrm>
              <a:off x="4303" y="1444"/>
              <a:ext cx="229" cy="565"/>
            </a:xfrm>
            <a:custGeom>
              <a:avLst/>
              <a:gdLst>
                <a:gd name="T0" fmla="*/ 156 w 688"/>
                <a:gd name="T1" fmla="*/ 157 h 1695"/>
                <a:gd name="T2" fmla="*/ 156 w 688"/>
                <a:gd name="T3" fmla="*/ 1539 h 1695"/>
                <a:gd name="T4" fmla="*/ 532 w 688"/>
                <a:gd name="T5" fmla="*/ 1539 h 1695"/>
                <a:gd name="T6" fmla="*/ 532 w 688"/>
                <a:gd name="T7" fmla="*/ 157 h 1695"/>
                <a:gd name="T8" fmla="*/ 156 w 688"/>
                <a:gd name="T9" fmla="*/ 157 h 1695"/>
                <a:gd name="T10" fmla="*/ 77 w 688"/>
                <a:gd name="T11" fmla="*/ 0 h 1695"/>
                <a:gd name="T12" fmla="*/ 609 w 688"/>
                <a:gd name="T13" fmla="*/ 0 h 1695"/>
                <a:gd name="T14" fmla="*/ 634 w 688"/>
                <a:gd name="T15" fmla="*/ 4 h 1695"/>
                <a:gd name="T16" fmla="*/ 656 w 688"/>
                <a:gd name="T17" fmla="*/ 14 h 1695"/>
                <a:gd name="T18" fmla="*/ 673 w 688"/>
                <a:gd name="T19" fmla="*/ 32 h 1695"/>
                <a:gd name="T20" fmla="*/ 684 w 688"/>
                <a:gd name="T21" fmla="*/ 52 h 1695"/>
                <a:gd name="T22" fmla="*/ 688 w 688"/>
                <a:gd name="T23" fmla="*/ 77 h 1695"/>
                <a:gd name="T24" fmla="*/ 688 w 688"/>
                <a:gd name="T25" fmla="*/ 1618 h 1695"/>
                <a:gd name="T26" fmla="*/ 684 w 688"/>
                <a:gd name="T27" fmla="*/ 1643 h 1695"/>
                <a:gd name="T28" fmla="*/ 673 w 688"/>
                <a:gd name="T29" fmla="*/ 1663 h 1695"/>
                <a:gd name="T30" fmla="*/ 656 w 688"/>
                <a:gd name="T31" fmla="*/ 1681 h 1695"/>
                <a:gd name="T32" fmla="*/ 634 w 688"/>
                <a:gd name="T33" fmla="*/ 1691 h 1695"/>
                <a:gd name="T34" fmla="*/ 609 w 688"/>
                <a:gd name="T35" fmla="*/ 1695 h 1695"/>
                <a:gd name="T36" fmla="*/ 77 w 688"/>
                <a:gd name="T37" fmla="*/ 1695 h 1695"/>
                <a:gd name="T38" fmla="*/ 52 w 688"/>
                <a:gd name="T39" fmla="*/ 1691 h 1695"/>
                <a:gd name="T40" fmla="*/ 30 w 688"/>
                <a:gd name="T41" fmla="*/ 1681 h 1695"/>
                <a:gd name="T42" fmla="*/ 14 w 688"/>
                <a:gd name="T43" fmla="*/ 1663 h 1695"/>
                <a:gd name="T44" fmla="*/ 3 w 688"/>
                <a:gd name="T45" fmla="*/ 1643 h 1695"/>
                <a:gd name="T46" fmla="*/ 0 w 688"/>
                <a:gd name="T47" fmla="*/ 1618 h 1695"/>
                <a:gd name="T48" fmla="*/ 0 w 688"/>
                <a:gd name="T49" fmla="*/ 77 h 1695"/>
                <a:gd name="T50" fmla="*/ 3 w 688"/>
                <a:gd name="T51" fmla="*/ 52 h 1695"/>
                <a:gd name="T52" fmla="*/ 14 w 688"/>
                <a:gd name="T53" fmla="*/ 32 h 1695"/>
                <a:gd name="T54" fmla="*/ 30 w 688"/>
                <a:gd name="T55" fmla="*/ 14 h 1695"/>
                <a:gd name="T56" fmla="*/ 52 w 688"/>
                <a:gd name="T57" fmla="*/ 4 h 1695"/>
                <a:gd name="T58" fmla="*/ 77 w 688"/>
                <a:gd name="T5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8" h="1695">
                  <a:moveTo>
                    <a:pt x="156" y="157"/>
                  </a:moveTo>
                  <a:lnTo>
                    <a:pt x="156" y="1539"/>
                  </a:lnTo>
                  <a:lnTo>
                    <a:pt x="532" y="1539"/>
                  </a:lnTo>
                  <a:lnTo>
                    <a:pt x="532" y="157"/>
                  </a:lnTo>
                  <a:lnTo>
                    <a:pt x="156" y="157"/>
                  </a:lnTo>
                  <a:close/>
                  <a:moveTo>
                    <a:pt x="77" y="0"/>
                  </a:moveTo>
                  <a:lnTo>
                    <a:pt x="609" y="0"/>
                  </a:lnTo>
                  <a:lnTo>
                    <a:pt x="634" y="4"/>
                  </a:lnTo>
                  <a:lnTo>
                    <a:pt x="656" y="14"/>
                  </a:lnTo>
                  <a:lnTo>
                    <a:pt x="673" y="32"/>
                  </a:lnTo>
                  <a:lnTo>
                    <a:pt x="684" y="52"/>
                  </a:lnTo>
                  <a:lnTo>
                    <a:pt x="688" y="77"/>
                  </a:lnTo>
                  <a:lnTo>
                    <a:pt x="688" y="1618"/>
                  </a:lnTo>
                  <a:lnTo>
                    <a:pt x="684" y="1643"/>
                  </a:lnTo>
                  <a:lnTo>
                    <a:pt x="673" y="1663"/>
                  </a:lnTo>
                  <a:lnTo>
                    <a:pt x="656" y="1681"/>
                  </a:lnTo>
                  <a:lnTo>
                    <a:pt x="634" y="1691"/>
                  </a:lnTo>
                  <a:lnTo>
                    <a:pt x="609" y="1695"/>
                  </a:lnTo>
                  <a:lnTo>
                    <a:pt x="77" y="1695"/>
                  </a:lnTo>
                  <a:lnTo>
                    <a:pt x="52" y="1691"/>
                  </a:lnTo>
                  <a:lnTo>
                    <a:pt x="30" y="1681"/>
                  </a:lnTo>
                  <a:lnTo>
                    <a:pt x="14" y="1663"/>
                  </a:lnTo>
                  <a:lnTo>
                    <a:pt x="3" y="1643"/>
                  </a:lnTo>
                  <a:lnTo>
                    <a:pt x="0" y="1618"/>
                  </a:lnTo>
                  <a:lnTo>
                    <a:pt x="0" y="77"/>
                  </a:lnTo>
                  <a:lnTo>
                    <a:pt x="3" y="52"/>
                  </a:lnTo>
                  <a:lnTo>
                    <a:pt x="14" y="32"/>
                  </a:lnTo>
                  <a:lnTo>
                    <a:pt x="30" y="14"/>
                  </a:lnTo>
                  <a:lnTo>
                    <a:pt x="52" y="4"/>
                  </a:lnTo>
                  <a:lnTo>
                    <a:pt x="7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205"/>
            <p:cNvSpPr>
              <a:spLocks noEditPoints="1"/>
            </p:cNvSpPr>
            <p:nvPr/>
          </p:nvSpPr>
          <p:spPr bwMode="auto">
            <a:xfrm>
              <a:off x="3733" y="1580"/>
              <a:ext cx="230" cy="429"/>
            </a:xfrm>
            <a:custGeom>
              <a:avLst/>
              <a:gdLst>
                <a:gd name="T0" fmla="*/ 155 w 688"/>
                <a:gd name="T1" fmla="*/ 1010 h 1286"/>
                <a:gd name="T2" fmla="*/ 155 w 688"/>
                <a:gd name="T3" fmla="*/ 1130 h 1286"/>
                <a:gd name="T4" fmla="*/ 276 w 688"/>
                <a:gd name="T5" fmla="*/ 1130 h 1286"/>
                <a:gd name="T6" fmla="*/ 155 w 688"/>
                <a:gd name="T7" fmla="*/ 1010 h 1286"/>
                <a:gd name="T8" fmla="*/ 155 w 688"/>
                <a:gd name="T9" fmla="*/ 764 h 1286"/>
                <a:gd name="T10" fmla="*/ 155 w 688"/>
                <a:gd name="T11" fmla="*/ 886 h 1286"/>
                <a:gd name="T12" fmla="*/ 400 w 688"/>
                <a:gd name="T13" fmla="*/ 1130 h 1286"/>
                <a:gd name="T14" fmla="*/ 400 w 688"/>
                <a:gd name="T15" fmla="*/ 1132 h 1286"/>
                <a:gd name="T16" fmla="*/ 523 w 688"/>
                <a:gd name="T17" fmla="*/ 1132 h 1286"/>
                <a:gd name="T18" fmla="*/ 155 w 688"/>
                <a:gd name="T19" fmla="*/ 764 h 1286"/>
                <a:gd name="T20" fmla="*/ 155 w 688"/>
                <a:gd name="T21" fmla="*/ 516 h 1286"/>
                <a:gd name="T22" fmla="*/ 155 w 688"/>
                <a:gd name="T23" fmla="*/ 638 h 1286"/>
                <a:gd name="T24" fmla="*/ 532 w 688"/>
                <a:gd name="T25" fmla="*/ 1017 h 1286"/>
                <a:gd name="T26" fmla="*/ 532 w 688"/>
                <a:gd name="T27" fmla="*/ 893 h 1286"/>
                <a:gd name="T28" fmla="*/ 155 w 688"/>
                <a:gd name="T29" fmla="*/ 516 h 1286"/>
                <a:gd name="T30" fmla="*/ 155 w 688"/>
                <a:gd name="T31" fmla="*/ 269 h 1286"/>
                <a:gd name="T32" fmla="*/ 155 w 688"/>
                <a:gd name="T33" fmla="*/ 393 h 1286"/>
                <a:gd name="T34" fmla="*/ 532 w 688"/>
                <a:gd name="T35" fmla="*/ 769 h 1286"/>
                <a:gd name="T36" fmla="*/ 532 w 688"/>
                <a:gd name="T37" fmla="*/ 647 h 1286"/>
                <a:gd name="T38" fmla="*/ 155 w 688"/>
                <a:gd name="T39" fmla="*/ 269 h 1286"/>
                <a:gd name="T40" fmla="*/ 165 w 688"/>
                <a:gd name="T41" fmla="*/ 157 h 1286"/>
                <a:gd name="T42" fmla="*/ 532 w 688"/>
                <a:gd name="T43" fmla="*/ 524 h 1286"/>
                <a:gd name="T44" fmla="*/ 532 w 688"/>
                <a:gd name="T45" fmla="*/ 400 h 1286"/>
                <a:gd name="T46" fmla="*/ 289 w 688"/>
                <a:gd name="T47" fmla="*/ 157 h 1286"/>
                <a:gd name="T48" fmla="*/ 165 w 688"/>
                <a:gd name="T49" fmla="*/ 157 h 1286"/>
                <a:gd name="T50" fmla="*/ 411 w 688"/>
                <a:gd name="T51" fmla="*/ 155 h 1286"/>
                <a:gd name="T52" fmla="*/ 532 w 688"/>
                <a:gd name="T53" fmla="*/ 276 h 1286"/>
                <a:gd name="T54" fmla="*/ 532 w 688"/>
                <a:gd name="T55" fmla="*/ 155 h 1286"/>
                <a:gd name="T56" fmla="*/ 411 w 688"/>
                <a:gd name="T57" fmla="*/ 155 h 1286"/>
                <a:gd name="T58" fmla="*/ 78 w 688"/>
                <a:gd name="T59" fmla="*/ 0 h 1286"/>
                <a:gd name="T60" fmla="*/ 611 w 688"/>
                <a:gd name="T61" fmla="*/ 0 h 1286"/>
                <a:gd name="T62" fmla="*/ 635 w 688"/>
                <a:gd name="T63" fmla="*/ 4 h 1286"/>
                <a:gd name="T64" fmla="*/ 657 w 688"/>
                <a:gd name="T65" fmla="*/ 14 h 1286"/>
                <a:gd name="T66" fmla="*/ 673 w 688"/>
                <a:gd name="T67" fmla="*/ 32 h 1286"/>
                <a:gd name="T68" fmla="*/ 685 w 688"/>
                <a:gd name="T69" fmla="*/ 52 h 1286"/>
                <a:gd name="T70" fmla="*/ 688 w 688"/>
                <a:gd name="T71" fmla="*/ 77 h 1286"/>
                <a:gd name="T72" fmla="*/ 688 w 688"/>
                <a:gd name="T73" fmla="*/ 1209 h 1286"/>
                <a:gd name="T74" fmla="*/ 685 w 688"/>
                <a:gd name="T75" fmla="*/ 1234 h 1286"/>
                <a:gd name="T76" fmla="*/ 673 w 688"/>
                <a:gd name="T77" fmla="*/ 1254 h 1286"/>
                <a:gd name="T78" fmla="*/ 657 w 688"/>
                <a:gd name="T79" fmla="*/ 1272 h 1286"/>
                <a:gd name="T80" fmla="*/ 635 w 688"/>
                <a:gd name="T81" fmla="*/ 1282 h 1286"/>
                <a:gd name="T82" fmla="*/ 611 w 688"/>
                <a:gd name="T83" fmla="*/ 1286 h 1286"/>
                <a:gd name="T84" fmla="*/ 78 w 688"/>
                <a:gd name="T85" fmla="*/ 1286 h 1286"/>
                <a:gd name="T86" fmla="*/ 53 w 688"/>
                <a:gd name="T87" fmla="*/ 1282 h 1286"/>
                <a:gd name="T88" fmla="*/ 32 w 688"/>
                <a:gd name="T89" fmla="*/ 1272 h 1286"/>
                <a:gd name="T90" fmla="*/ 14 w 688"/>
                <a:gd name="T91" fmla="*/ 1254 h 1286"/>
                <a:gd name="T92" fmla="*/ 4 w 688"/>
                <a:gd name="T93" fmla="*/ 1234 h 1286"/>
                <a:gd name="T94" fmla="*/ 0 w 688"/>
                <a:gd name="T95" fmla="*/ 1209 h 1286"/>
                <a:gd name="T96" fmla="*/ 0 w 688"/>
                <a:gd name="T97" fmla="*/ 77 h 1286"/>
                <a:gd name="T98" fmla="*/ 4 w 688"/>
                <a:gd name="T99" fmla="*/ 52 h 1286"/>
                <a:gd name="T100" fmla="*/ 14 w 688"/>
                <a:gd name="T101" fmla="*/ 32 h 1286"/>
                <a:gd name="T102" fmla="*/ 32 w 688"/>
                <a:gd name="T103" fmla="*/ 14 h 1286"/>
                <a:gd name="T104" fmla="*/ 53 w 688"/>
                <a:gd name="T105" fmla="*/ 4 h 1286"/>
                <a:gd name="T106" fmla="*/ 78 w 688"/>
                <a:gd name="T107" fmla="*/ 0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8" h="1286">
                  <a:moveTo>
                    <a:pt x="155" y="1010"/>
                  </a:moveTo>
                  <a:lnTo>
                    <a:pt x="155" y="1130"/>
                  </a:lnTo>
                  <a:lnTo>
                    <a:pt x="276" y="1130"/>
                  </a:lnTo>
                  <a:lnTo>
                    <a:pt x="155" y="1010"/>
                  </a:lnTo>
                  <a:close/>
                  <a:moveTo>
                    <a:pt x="155" y="764"/>
                  </a:moveTo>
                  <a:lnTo>
                    <a:pt x="155" y="886"/>
                  </a:lnTo>
                  <a:lnTo>
                    <a:pt x="400" y="1130"/>
                  </a:lnTo>
                  <a:lnTo>
                    <a:pt x="400" y="1132"/>
                  </a:lnTo>
                  <a:lnTo>
                    <a:pt x="523" y="1132"/>
                  </a:lnTo>
                  <a:lnTo>
                    <a:pt x="155" y="764"/>
                  </a:lnTo>
                  <a:close/>
                  <a:moveTo>
                    <a:pt x="155" y="516"/>
                  </a:moveTo>
                  <a:lnTo>
                    <a:pt x="155" y="638"/>
                  </a:lnTo>
                  <a:lnTo>
                    <a:pt x="532" y="1017"/>
                  </a:lnTo>
                  <a:lnTo>
                    <a:pt x="532" y="893"/>
                  </a:lnTo>
                  <a:lnTo>
                    <a:pt x="155" y="516"/>
                  </a:lnTo>
                  <a:close/>
                  <a:moveTo>
                    <a:pt x="155" y="269"/>
                  </a:moveTo>
                  <a:lnTo>
                    <a:pt x="155" y="393"/>
                  </a:lnTo>
                  <a:lnTo>
                    <a:pt x="532" y="769"/>
                  </a:lnTo>
                  <a:lnTo>
                    <a:pt x="532" y="647"/>
                  </a:lnTo>
                  <a:lnTo>
                    <a:pt x="155" y="269"/>
                  </a:lnTo>
                  <a:close/>
                  <a:moveTo>
                    <a:pt x="165" y="157"/>
                  </a:moveTo>
                  <a:lnTo>
                    <a:pt x="532" y="524"/>
                  </a:lnTo>
                  <a:lnTo>
                    <a:pt x="532" y="400"/>
                  </a:lnTo>
                  <a:lnTo>
                    <a:pt x="289" y="157"/>
                  </a:lnTo>
                  <a:lnTo>
                    <a:pt x="165" y="157"/>
                  </a:lnTo>
                  <a:close/>
                  <a:moveTo>
                    <a:pt x="411" y="155"/>
                  </a:moveTo>
                  <a:lnTo>
                    <a:pt x="532" y="276"/>
                  </a:lnTo>
                  <a:lnTo>
                    <a:pt x="532" y="155"/>
                  </a:lnTo>
                  <a:lnTo>
                    <a:pt x="411" y="155"/>
                  </a:lnTo>
                  <a:close/>
                  <a:moveTo>
                    <a:pt x="78" y="0"/>
                  </a:moveTo>
                  <a:lnTo>
                    <a:pt x="611" y="0"/>
                  </a:lnTo>
                  <a:lnTo>
                    <a:pt x="635" y="4"/>
                  </a:lnTo>
                  <a:lnTo>
                    <a:pt x="657" y="14"/>
                  </a:lnTo>
                  <a:lnTo>
                    <a:pt x="673" y="32"/>
                  </a:lnTo>
                  <a:lnTo>
                    <a:pt x="685" y="52"/>
                  </a:lnTo>
                  <a:lnTo>
                    <a:pt x="688" y="77"/>
                  </a:lnTo>
                  <a:lnTo>
                    <a:pt x="688" y="1209"/>
                  </a:lnTo>
                  <a:lnTo>
                    <a:pt x="685" y="1234"/>
                  </a:lnTo>
                  <a:lnTo>
                    <a:pt x="673" y="1254"/>
                  </a:lnTo>
                  <a:lnTo>
                    <a:pt x="657" y="1272"/>
                  </a:lnTo>
                  <a:lnTo>
                    <a:pt x="635" y="1282"/>
                  </a:lnTo>
                  <a:lnTo>
                    <a:pt x="611" y="1286"/>
                  </a:lnTo>
                  <a:lnTo>
                    <a:pt x="78" y="1286"/>
                  </a:lnTo>
                  <a:lnTo>
                    <a:pt x="53" y="1282"/>
                  </a:lnTo>
                  <a:lnTo>
                    <a:pt x="32" y="1272"/>
                  </a:lnTo>
                  <a:lnTo>
                    <a:pt x="14" y="1254"/>
                  </a:lnTo>
                  <a:lnTo>
                    <a:pt x="4" y="1234"/>
                  </a:lnTo>
                  <a:lnTo>
                    <a:pt x="0" y="1209"/>
                  </a:lnTo>
                  <a:lnTo>
                    <a:pt x="0" y="77"/>
                  </a:lnTo>
                  <a:lnTo>
                    <a:pt x="4" y="52"/>
                  </a:lnTo>
                  <a:lnTo>
                    <a:pt x="14" y="32"/>
                  </a:lnTo>
                  <a:lnTo>
                    <a:pt x="32" y="14"/>
                  </a:lnTo>
                  <a:lnTo>
                    <a:pt x="53" y="4"/>
                  </a:lnTo>
                  <a:lnTo>
                    <a:pt x="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206"/>
            <p:cNvSpPr/>
            <p:nvPr/>
          </p:nvSpPr>
          <p:spPr bwMode="auto">
            <a:xfrm>
              <a:off x="4018" y="1235"/>
              <a:ext cx="229" cy="774"/>
            </a:xfrm>
            <a:custGeom>
              <a:avLst/>
              <a:gdLst>
                <a:gd name="T0" fmla="*/ 79 w 689"/>
                <a:gd name="T1" fmla="*/ 0 h 2321"/>
                <a:gd name="T2" fmla="*/ 611 w 689"/>
                <a:gd name="T3" fmla="*/ 0 h 2321"/>
                <a:gd name="T4" fmla="*/ 636 w 689"/>
                <a:gd name="T5" fmla="*/ 4 h 2321"/>
                <a:gd name="T6" fmla="*/ 657 w 689"/>
                <a:gd name="T7" fmla="*/ 14 h 2321"/>
                <a:gd name="T8" fmla="*/ 674 w 689"/>
                <a:gd name="T9" fmla="*/ 32 h 2321"/>
                <a:gd name="T10" fmla="*/ 686 w 689"/>
                <a:gd name="T11" fmla="*/ 54 h 2321"/>
                <a:gd name="T12" fmla="*/ 689 w 689"/>
                <a:gd name="T13" fmla="*/ 78 h 2321"/>
                <a:gd name="T14" fmla="*/ 689 w 689"/>
                <a:gd name="T15" fmla="*/ 2244 h 2321"/>
                <a:gd name="T16" fmla="*/ 686 w 689"/>
                <a:gd name="T17" fmla="*/ 2269 h 2321"/>
                <a:gd name="T18" fmla="*/ 674 w 689"/>
                <a:gd name="T19" fmla="*/ 2289 h 2321"/>
                <a:gd name="T20" fmla="*/ 657 w 689"/>
                <a:gd name="T21" fmla="*/ 2307 h 2321"/>
                <a:gd name="T22" fmla="*/ 636 w 689"/>
                <a:gd name="T23" fmla="*/ 2317 h 2321"/>
                <a:gd name="T24" fmla="*/ 611 w 689"/>
                <a:gd name="T25" fmla="*/ 2321 h 2321"/>
                <a:gd name="T26" fmla="*/ 79 w 689"/>
                <a:gd name="T27" fmla="*/ 2321 h 2321"/>
                <a:gd name="T28" fmla="*/ 54 w 689"/>
                <a:gd name="T29" fmla="*/ 2317 h 2321"/>
                <a:gd name="T30" fmla="*/ 32 w 689"/>
                <a:gd name="T31" fmla="*/ 2307 h 2321"/>
                <a:gd name="T32" fmla="*/ 15 w 689"/>
                <a:gd name="T33" fmla="*/ 2289 h 2321"/>
                <a:gd name="T34" fmla="*/ 5 w 689"/>
                <a:gd name="T35" fmla="*/ 2269 h 2321"/>
                <a:gd name="T36" fmla="*/ 0 w 689"/>
                <a:gd name="T37" fmla="*/ 2244 h 2321"/>
                <a:gd name="T38" fmla="*/ 0 w 689"/>
                <a:gd name="T39" fmla="*/ 78 h 2321"/>
                <a:gd name="T40" fmla="*/ 5 w 689"/>
                <a:gd name="T41" fmla="*/ 54 h 2321"/>
                <a:gd name="T42" fmla="*/ 15 w 689"/>
                <a:gd name="T43" fmla="*/ 32 h 2321"/>
                <a:gd name="T44" fmla="*/ 32 w 689"/>
                <a:gd name="T45" fmla="*/ 14 h 2321"/>
                <a:gd name="T46" fmla="*/ 54 w 689"/>
                <a:gd name="T47" fmla="*/ 4 h 2321"/>
                <a:gd name="T48" fmla="*/ 79 w 689"/>
                <a:gd name="T49" fmla="*/ 0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9" h="2321">
                  <a:moveTo>
                    <a:pt x="79" y="0"/>
                  </a:moveTo>
                  <a:lnTo>
                    <a:pt x="611" y="0"/>
                  </a:lnTo>
                  <a:lnTo>
                    <a:pt x="636" y="4"/>
                  </a:lnTo>
                  <a:lnTo>
                    <a:pt x="657" y="14"/>
                  </a:lnTo>
                  <a:lnTo>
                    <a:pt x="674" y="32"/>
                  </a:lnTo>
                  <a:lnTo>
                    <a:pt x="686" y="54"/>
                  </a:lnTo>
                  <a:lnTo>
                    <a:pt x="689" y="78"/>
                  </a:lnTo>
                  <a:lnTo>
                    <a:pt x="689" y="2244"/>
                  </a:lnTo>
                  <a:lnTo>
                    <a:pt x="686" y="2269"/>
                  </a:lnTo>
                  <a:lnTo>
                    <a:pt x="674" y="2289"/>
                  </a:lnTo>
                  <a:lnTo>
                    <a:pt x="657" y="2307"/>
                  </a:lnTo>
                  <a:lnTo>
                    <a:pt x="636" y="2317"/>
                  </a:lnTo>
                  <a:lnTo>
                    <a:pt x="611" y="2321"/>
                  </a:lnTo>
                  <a:lnTo>
                    <a:pt x="79" y="2321"/>
                  </a:lnTo>
                  <a:lnTo>
                    <a:pt x="54" y="2317"/>
                  </a:lnTo>
                  <a:lnTo>
                    <a:pt x="32" y="2307"/>
                  </a:lnTo>
                  <a:lnTo>
                    <a:pt x="15" y="2289"/>
                  </a:lnTo>
                  <a:lnTo>
                    <a:pt x="5" y="2269"/>
                  </a:lnTo>
                  <a:lnTo>
                    <a:pt x="0" y="2244"/>
                  </a:lnTo>
                  <a:lnTo>
                    <a:pt x="0" y="78"/>
                  </a:lnTo>
                  <a:lnTo>
                    <a:pt x="5" y="54"/>
                  </a:lnTo>
                  <a:lnTo>
                    <a:pt x="15" y="32"/>
                  </a:lnTo>
                  <a:lnTo>
                    <a:pt x="32" y="14"/>
                  </a:lnTo>
                  <a:lnTo>
                    <a:pt x="54" y="4"/>
                  </a:lnTo>
                  <a:lnTo>
                    <a:pt x="79"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2" name="Freeform 1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7001627" y="5003297"/>
            <a:ext cx="310974" cy="273844"/>
          </a:xfrm>
          <a:custGeom>
            <a:avLst/>
            <a:gdLst>
              <a:gd name="T0" fmla="*/ 1272 w 4019"/>
              <a:gd name="T1" fmla="*/ 446 h 3537"/>
              <a:gd name="T2" fmla="*/ 1751 w 4019"/>
              <a:gd name="T3" fmla="*/ 406 h 3537"/>
              <a:gd name="T4" fmla="*/ 2093 w 4019"/>
              <a:gd name="T5" fmla="*/ 479 h 3537"/>
              <a:gd name="T6" fmla="*/ 3354 w 4019"/>
              <a:gd name="T7" fmla="*/ 581 h 3537"/>
              <a:gd name="T8" fmla="*/ 2479 w 4019"/>
              <a:gd name="T9" fmla="*/ 669 h 3537"/>
              <a:gd name="T10" fmla="*/ 2779 w 4019"/>
              <a:gd name="T11" fmla="*/ 926 h 3537"/>
              <a:gd name="T12" fmla="*/ 2804 w 4019"/>
              <a:gd name="T13" fmla="*/ 1139 h 3537"/>
              <a:gd name="T14" fmla="*/ 2880 w 4019"/>
              <a:gd name="T15" fmla="*/ 1500 h 3537"/>
              <a:gd name="T16" fmla="*/ 2790 w 4019"/>
              <a:gd name="T17" fmla="*/ 1682 h 3537"/>
              <a:gd name="T18" fmla="*/ 2596 w 4019"/>
              <a:gd name="T19" fmla="*/ 1670 h 3537"/>
              <a:gd name="T20" fmla="*/ 2377 w 4019"/>
              <a:gd name="T21" fmla="*/ 1368 h 3537"/>
              <a:gd name="T22" fmla="*/ 2268 w 4019"/>
              <a:gd name="T23" fmla="*/ 1148 h 3537"/>
              <a:gd name="T24" fmla="*/ 451 w 4019"/>
              <a:gd name="T25" fmla="*/ 2201 h 3537"/>
              <a:gd name="T26" fmla="*/ 398 w 4019"/>
              <a:gd name="T27" fmla="*/ 2402 h 3537"/>
              <a:gd name="T28" fmla="*/ 587 w 4019"/>
              <a:gd name="T29" fmla="*/ 2487 h 3537"/>
              <a:gd name="T30" fmla="*/ 1638 w 4019"/>
              <a:gd name="T31" fmla="*/ 1780 h 3537"/>
              <a:gd name="T32" fmla="*/ 1735 w 4019"/>
              <a:gd name="T33" fmla="*/ 1880 h 3537"/>
              <a:gd name="T34" fmla="*/ 771 w 4019"/>
              <a:gd name="T35" fmla="*/ 2603 h 3537"/>
              <a:gd name="T36" fmla="*/ 856 w 4019"/>
              <a:gd name="T37" fmla="*/ 2784 h 3537"/>
              <a:gd name="T38" fmla="*/ 1072 w 4019"/>
              <a:gd name="T39" fmla="*/ 2750 h 3537"/>
              <a:gd name="T40" fmla="*/ 1902 w 4019"/>
              <a:gd name="T41" fmla="*/ 2166 h 3537"/>
              <a:gd name="T42" fmla="*/ 1971 w 4019"/>
              <a:gd name="T43" fmla="*/ 2283 h 3537"/>
              <a:gd name="T44" fmla="*/ 1135 w 4019"/>
              <a:gd name="T45" fmla="*/ 2963 h 3537"/>
              <a:gd name="T46" fmla="*/ 1246 w 4019"/>
              <a:gd name="T47" fmla="*/ 3128 h 3537"/>
              <a:gd name="T48" fmla="*/ 2053 w 4019"/>
              <a:gd name="T49" fmla="*/ 2639 h 3537"/>
              <a:gd name="T50" fmla="*/ 2148 w 4019"/>
              <a:gd name="T51" fmla="*/ 2739 h 3537"/>
              <a:gd name="T52" fmla="*/ 1674 w 4019"/>
              <a:gd name="T53" fmla="*/ 3155 h 3537"/>
              <a:gd name="T54" fmla="*/ 1772 w 4019"/>
              <a:gd name="T55" fmla="*/ 3291 h 3537"/>
              <a:gd name="T56" fmla="*/ 1919 w 4019"/>
              <a:gd name="T57" fmla="*/ 3150 h 3537"/>
              <a:gd name="T58" fmla="*/ 2148 w 4019"/>
              <a:gd name="T59" fmla="*/ 3039 h 3537"/>
              <a:gd name="T60" fmla="*/ 2317 w 4019"/>
              <a:gd name="T61" fmla="*/ 2787 h 3537"/>
              <a:gd name="T62" fmla="*/ 2581 w 4019"/>
              <a:gd name="T63" fmla="*/ 2755 h 3537"/>
              <a:gd name="T64" fmla="*/ 2679 w 4019"/>
              <a:gd name="T65" fmla="*/ 2524 h 3537"/>
              <a:gd name="T66" fmla="*/ 2944 w 4019"/>
              <a:gd name="T67" fmla="*/ 2527 h 3537"/>
              <a:gd name="T68" fmla="*/ 2913 w 4019"/>
              <a:gd name="T69" fmla="*/ 2297 h 3537"/>
              <a:gd name="T70" fmla="*/ 3143 w 4019"/>
              <a:gd name="T71" fmla="*/ 2130 h 3537"/>
              <a:gd name="T72" fmla="*/ 3680 w 4019"/>
              <a:gd name="T73" fmla="*/ 1780 h 3537"/>
              <a:gd name="T74" fmla="*/ 3768 w 4019"/>
              <a:gd name="T75" fmla="*/ 1921 h 3537"/>
              <a:gd name="T76" fmla="*/ 3566 w 4019"/>
              <a:gd name="T77" fmla="*/ 2638 h 3537"/>
              <a:gd name="T78" fmla="*/ 3395 w 4019"/>
              <a:gd name="T79" fmla="*/ 2870 h 3537"/>
              <a:gd name="T80" fmla="*/ 3170 w 4019"/>
              <a:gd name="T81" fmla="*/ 2849 h 3537"/>
              <a:gd name="T82" fmla="*/ 3084 w 4019"/>
              <a:gd name="T83" fmla="*/ 3105 h 3537"/>
              <a:gd name="T84" fmla="*/ 2837 w 4019"/>
              <a:gd name="T85" fmla="*/ 3119 h 3537"/>
              <a:gd name="T86" fmla="*/ 2754 w 4019"/>
              <a:gd name="T87" fmla="*/ 3259 h 3537"/>
              <a:gd name="T88" fmla="*/ 2512 w 4019"/>
              <a:gd name="T89" fmla="*/ 3356 h 3537"/>
              <a:gd name="T90" fmla="*/ 2378 w 4019"/>
              <a:gd name="T91" fmla="*/ 3315 h 3537"/>
              <a:gd name="T92" fmla="*/ 2229 w 4019"/>
              <a:gd name="T93" fmla="*/ 3529 h 3537"/>
              <a:gd name="T94" fmla="*/ 1994 w 4019"/>
              <a:gd name="T95" fmla="*/ 3449 h 3537"/>
              <a:gd name="T96" fmla="*/ 1748 w 4019"/>
              <a:gd name="T97" fmla="*/ 3447 h 3537"/>
              <a:gd name="T98" fmla="*/ 1525 w 4019"/>
              <a:gd name="T99" fmla="*/ 3246 h 3537"/>
              <a:gd name="T100" fmla="*/ 1264 w 4019"/>
              <a:gd name="T101" fmla="*/ 3295 h 3537"/>
              <a:gd name="T102" fmla="*/ 1014 w 4019"/>
              <a:gd name="T103" fmla="*/ 3128 h 3537"/>
              <a:gd name="T104" fmla="*/ 869 w 4019"/>
              <a:gd name="T105" fmla="*/ 2944 h 3537"/>
              <a:gd name="T106" fmla="*/ 629 w 4019"/>
              <a:gd name="T107" fmla="*/ 2759 h 3537"/>
              <a:gd name="T108" fmla="*/ 446 w 4019"/>
              <a:gd name="T109" fmla="*/ 2635 h 3537"/>
              <a:gd name="T110" fmla="*/ 230 w 4019"/>
              <a:gd name="T111" fmla="*/ 2403 h 3537"/>
              <a:gd name="T112" fmla="*/ 323 w 4019"/>
              <a:gd name="T113" fmla="*/ 2101 h 3537"/>
              <a:gd name="T114" fmla="*/ 150 w 4019"/>
              <a:gd name="T115" fmla="*/ 1733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9" h="3537">
                <a:moveTo>
                  <a:pt x="0" y="0"/>
                </a:moveTo>
                <a:lnTo>
                  <a:pt x="899" y="412"/>
                </a:lnTo>
                <a:lnTo>
                  <a:pt x="959" y="436"/>
                </a:lnTo>
                <a:lnTo>
                  <a:pt x="1020" y="452"/>
                </a:lnTo>
                <a:lnTo>
                  <a:pt x="1083" y="462"/>
                </a:lnTo>
                <a:lnTo>
                  <a:pt x="1146" y="463"/>
                </a:lnTo>
                <a:lnTo>
                  <a:pt x="1210" y="458"/>
                </a:lnTo>
                <a:lnTo>
                  <a:pt x="1272" y="446"/>
                </a:lnTo>
                <a:lnTo>
                  <a:pt x="1318" y="434"/>
                </a:lnTo>
                <a:lnTo>
                  <a:pt x="1369" y="423"/>
                </a:lnTo>
                <a:lnTo>
                  <a:pt x="1424" y="414"/>
                </a:lnTo>
                <a:lnTo>
                  <a:pt x="1481" y="407"/>
                </a:lnTo>
                <a:lnTo>
                  <a:pt x="1543" y="403"/>
                </a:lnTo>
                <a:lnTo>
                  <a:pt x="1609" y="401"/>
                </a:lnTo>
                <a:lnTo>
                  <a:pt x="1677" y="402"/>
                </a:lnTo>
                <a:lnTo>
                  <a:pt x="1751" y="406"/>
                </a:lnTo>
                <a:lnTo>
                  <a:pt x="1826" y="414"/>
                </a:lnTo>
                <a:lnTo>
                  <a:pt x="1906" y="427"/>
                </a:lnTo>
                <a:lnTo>
                  <a:pt x="1989" y="444"/>
                </a:lnTo>
                <a:lnTo>
                  <a:pt x="2000" y="447"/>
                </a:lnTo>
                <a:lnTo>
                  <a:pt x="2017" y="453"/>
                </a:lnTo>
                <a:lnTo>
                  <a:pt x="2039" y="459"/>
                </a:lnTo>
                <a:lnTo>
                  <a:pt x="2065" y="468"/>
                </a:lnTo>
                <a:lnTo>
                  <a:pt x="2093" y="479"/>
                </a:lnTo>
                <a:lnTo>
                  <a:pt x="3084" y="490"/>
                </a:lnTo>
                <a:lnTo>
                  <a:pt x="3133" y="487"/>
                </a:lnTo>
                <a:lnTo>
                  <a:pt x="3181" y="478"/>
                </a:lnTo>
                <a:lnTo>
                  <a:pt x="3227" y="462"/>
                </a:lnTo>
                <a:lnTo>
                  <a:pt x="3271" y="440"/>
                </a:lnTo>
                <a:lnTo>
                  <a:pt x="4019" y="4"/>
                </a:lnTo>
                <a:lnTo>
                  <a:pt x="4019" y="188"/>
                </a:lnTo>
                <a:lnTo>
                  <a:pt x="3354" y="581"/>
                </a:lnTo>
                <a:lnTo>
                  <a:pt x="3311" y="604"/>
                </a:lnTo>
                <a:lnTo>
                  <a:pt x="3266" y="623"/>
                </a:lnTo>
                <a:lnTo>
                  <a:pt x="3218" y="635"/>
                </a:lnTo>
                <a:lnTo>
                  <a:pt x="3171" y="642"/>
                </a:lnTo>
                <a:lnTo>
                  <a:pt x="3122" y="645"/>
                </a:lnTo>
                <a:lnTo>
                  <a:pt x="2954" y="648"/>
                </a:lnTo>
                <a:lnTo>
                  <a:pt x="2425" y="640"/>
                </a:lnTo>
                <a:lnTo>
                  <a:pt x="2479" y="669"/>
                </a:lnTo>
                <a:lnTo>
                  <a:pt x="2530" y="698"/>
                </a:lnTo>
                <a:lnTo>
                  <a:pt x="2579" y="730"/>
                </a:lnTo>
                <a:lnTo>
                  <a:pt x="2624" y="761"/>
                </a:lnTo>
                <a:lnTo>
                  <a:pt x="2665" y="793"/>
                </a:lnTo>
                <a:lnTo>
                  <a:pt x="2703" y="826"/>
                </a:lnTo>
                <a:lnTo>
                  <a:pt x="2734" y="859"/>
                </a:lnTo>
                <a:lnTo>
                  <a:pt x="2759" y="893"/>
                </a:lnTo>
                <a:lnTo>
                  <a:pt x="2779" y="926"/>
                </a:lnTo>
                <a:lnTo>
                  <a:pt x="2779" y="930"/>
                </a:lnTo>
                <a:lnTo>
                  <a:pt x="2780" y="942"/>
                </a:lnTo>
                <a:lnTo>
                  <a:pt x="2782" y="961"/>
                </a:lnTo>
                <a:lnTo>
                  <a:pt x="2785" y="988"/>
                </a:lnTo>
                <a:lnTo>
                  <a:pt x="2788" y="1020"/>
                </a:lnTo>
                <a:lnTo>
                  <a:pt x="2793" y="1055"/>
                </a:lnTo>
                <a:lnTo>
                  <a:pt x="2798" y="1095"/>
                </a:lnTo>
                <a:lnTo>
                  <a:pt x="2804" y="1139"/>
                </a:lnTo>
                <a:lnTo>
                  <a:pt x="2812" y="1184"/>
                </a:lnTo>
                <a:lnTo>
                  <a:pt x="2819" y="1232"/>
                </a:lnTo>
                <a:lnTo>
                  <a:pt x="2827" y="1279"/>
                </a:lnTo>
                <a:lnTo>
                  <a:pt x="2837" y="1327"/>
                </a:lnTo>
                <a:lnTo>
                  <a:pt x="2847" y="1374"/>
                </a:lnTo>
                <a:lnTo>
                  <a:pt x="2857" y="1418"/>
                </a:lnTo>
                <a:lnTo>
                  <a:pt x="2868" y="1461"/>
                </a:lnTo>
                <a:lnTo>
                  <a:pt x="2880" y="1500"/>
                </a:lnTo>
                <a:lnTo>
                  <a:pt x="2886" y="1529"/>
                </a:lnTo>
                <a:lnTo>
                  <a:pt x="2887" y="1558"/>
                </a:lnTo>
                <a:lnTo>
                  <a:pt x="2881" y="1586"/>
                </a:lnTo>
                <a:lnTo>
                  <a:pt x="2871" y="1613"/>
                </a:lnTo>
                <a:lnTo>
                  <a:pt x="2855" y="1637"/>
                </a:lnTo>
                <a:lnTo>
                  <a:pt x="2835" y="1657"/>
                </a:lnTo>
                <a:lnTo>
                  <a:pt x="2809" y="1674"/>
                </a:lnTo>
                <a:lnTo>
                  <a:pt x="2790" y="1682"/>
                </a:lnTo>
                <a:lnTo>
                  <a:pt x="2769" y="1690"/>
                </a:lnTo>
                <a:lnTo>
                  <a:pt x="2746" y="1696"/>
                </a:lnTo>
                <a:lnTo>
                  <a:pt x="2723" y="1699"/>
                </a:lnTo>
                <a:lnTo>
                  <a:pt x="2698" y="1699"/>
                </a:lnTo>
                <a:lnTo>
                  <a:pt x="2674" y="1698"/>
                </a:lnTo>
                <a:lnTo>
                  <a:pt x="2648" y="1692"/>
                </a:lnTo>
                <a:lnTo>
                  <a:pt x="2622" y="1683"/>
                </a:lnTo>
                <a:lnTo>
                  <a:pt x="2596" y="1670"/>
                </a:lnTo>
                <a:lnTo>
                  <a:pt x="2568" y="1652"/>
                </a:lnTo>
                <a:lnTo>
                  <a:pt x="2541" y="1629"/>
                </a:lnTo>
                <a:lnTo>
                  <a:pt x="2513" y="1601"/>
                </a:lnTo>
                <a:lnTo>
                  <a:pt x="2486" y="1567"/>
                </a:lnTo>
                <a:lnTo>
                  <a:pt x="2458" y="1528"/>
                </a:lnTo>
                <a:lnTo>
                  <a:pt x="2430" y="1481"/>
                </a:lnTo>
                <a:lnTo>
                  <a:pt x="2403" y="1428"/>
                </a:lnTo>
                <a:lnTo>
                  <a:pt x="2377" y="1368"/>
                </a:lnTo>
                <a:lnTo>
                  <a:pt x="2350" y="1300"/>
                </a:lnTo>
                <a:lnTo>
                  <a:pt x="2324" y="1224"/>
                </a:lnTo>
                <a:lnTo>
                  <a:pt x="2323" y="1221"/>
                </a:lnTo>
                <a:lnTo>
                  <a:pt x="2318" y="1213"/>
                </a:lnTo>
                <a:lnTo>
                  <a:pt x="2310" y="1201"/>
                </a:lnTo>
                <a:lnTo>
                  <a:pt x="2299" y="1187"/>
                </a:lnTo>
                <a:lnTo>
                  <a:pt x="2285" y="1168"/>
                </a:lnTo>
                <a:lnTo>
                  <a:pt x="2268" y="1148"/>
                </a:lnTo>
                <a:lnTo>
                  <a:pt x="2250" y="1124"/>
                </a:lnTo>
                <a:lnTo>
                  <a:pt x="2228" y="1101"/>
                </a:lnTo>
                <a:lnTo>
                  <a:pt x="2205" y="1077"/>
                </a:lnTo>
                <a:lnTo>
                  <a:pt x="2181" y="1054"/>
                </a:lnTo>
                <a:lnTo>
                  <a:pt x="2154" y="1031"/>
                </a:lnTo>
                <a:lnTo>
                  <a:pt x="2126" y="1010"/>
                </a:lnTo>
                <a:lnTo>
                  <a:pt x="2095" y="990"/>
                </a:lnTo>
                <a:lnTo>
                  <a:pt x="451" y="2201"/>
                </a:lnTo>
                <a:lnTo>
                  <a:pt x="428" y="2221"/>
                </a:lnTo>
                <a:lnTo>
                  <a:pt x="411" y="2242"/>
                </a:lnTo>
                <a:lnTo>
                  <a:pt x="396" y="2267"/>
                </a:lnTo>
                <a:lnTo>
                  <a:pt x="387" y="2294"/>
                </a:lnTo>
                <a:lnTo>
                  <a:pt x="383" y="2320"/>
                </a:lnTo>
                <a:lnTo>
                  <a:pt x="384" y="2348"/>
                </a:lnTo>
                <a:lnTo>
                  <a:pt x="389" y="2375"/>
                </a:lnTo>
                <a:lnTo>
                  <a:pt x="398" y="2402"/>
                </a:lnTo>
                <a:lnTo>
                  <a:pt x="413" y="2426"/>
                </a:lnTo>
                <a:lnTo>
                  <a:pt x="432" y="2448"/>
                </a:lnTo>
                <a:lnTo>
                  <a:pt x="454" y="2467"/>
                </a:lnTo>
                <a:lnTo>
                  <a:pt x="479" y="2480"/>
                </a:lnTo>
                <a:lnTo>
                  <a:pt x="506" y="2488"/>
                </a:lnTo>
                <a:lnTo>
                  <a:pt x="532" y="2493"/>
                </a:lnTo>
                <a:lnTo>
                  <a:pt x="560" y="2492"/>
                </a:lnTo>
                <a:lnTo>
                  <a:pt x="587" y="2487"/>
                </a:lnTo>
                <a:lnTo>
                  <a:pt x="614" y="2477"/>
                </a:lnTo>
                <a:lnTo>
                  <a:pt x="637" y="2463"/>
                </a:lnTo>
                <a:lnTo>
                  <a:pt x="721" y="2402"/>
                </a:lnTo>
                <a:lnTo>
                  <a:pt x="728" y="2397"/>
                </a:lnTo>
                <a:lnTo>
                  <a:pt x="736" y="2391"/>
                </a:lnTo>
                <a:lnTo>
                  <a:pt x="743" y="2382"/>
                </a:lnTo>
                <a:lnTo>
                  <a:pt x="1615" y="1791"/>
                </a:lnTo>
                <a:lnTo>
                  <a:pt x="1638" y="1780"/>
                </a:lnTo>
                <a:lnTo>
                  <a:pt x="1660" y="1777"/>
                </a:lnTo>
                <a:lnTo>
                  <a:pt x="1682" y="1782"/>
                </a:lnTo>
                <a:lnTo>
                  <a:pt x="1704" y="1793"/>
                </a:lnTo>
                <a:lnTo>
                  <a:pt x="1719" y="1806"/>
                </a:lnTo>
                <a:lnTo>
                  <a:pt x="1730" y="1823"/>
                </a:lnTo>
                <a:lnTo>
                  <a:pt x="1736" y="1842"/>
                </a:lnTo>
                <a:lnTo>
                  <a:pt x="1737" y="1862"/>
                </a:lnTo>
                <a:lnTo>
                  <a:pt x="1735" y="1880"/>
                </a:lnTo>
                <a:lnTo>
                  <a:pt x="1729" y="1895"/>
                </a:lnTo>
                <a:lnTo>
                  <a:pt x="1718" y="1909"/>
                </a:lnTo>
                <a:lnTo>
                  <a:pt x="1704" y="1921"/>
                </a:lnTo>
                <a:lnTo>
                  <a:pt x="889" y="2476"/>
                </a:lnTo>
                <a:lnTo>
                  <a:pt x="816" y="2527"/>
                </a:lnTo>
                <a:lnTo>
                  <a:pt x="797" y="2551"/>
                </a:lnTo>
                <a:lnTo>
                  <a:pt x="782" y="2575"/>
                </a:lnTo>
                <a:lnTo>
                  <a:pt x="771" y="2603"/>
                </a:lnTo>
                <a:lnTo>
                  <a:pt x="766" y="2631"/>
                </a:lnTo>
                <a:lnTo>
                  <a:pt x="765" y="2659"/>
                </a:lnTo>
                <a:lnTo>
                  <a:pt x="770" y="2688"/>
                </a:lnTo>
                <a:lnTo>
                  <a:pt x="780" y="2716"/>
                </a:lnTo>
                <a:lnTo>
                  <a:pt x="795" y="2742"/>
                </a:lnTo>
                <a:lnTo>
                  <a:pt x="811" y="2760"/>
                </a:lnTo>
                <a:lnTo>
                  <a:pt x="832" y="2773"/>
                </a:lnTo>
                <a:lnTo>
                  <a:pt x="856" y="2784"/>
                </a:lnTo>
                <a:lnTo>
                  <a:pt x="883" y="2792"/>
                </a:lnTo>
                <a:lnTo>
                  <a:pt x="912" y="2797"/>
                </a:lnTo>
                <a:lnTo>
                  <a:pt x="943" y="2797"/>
                </a:lnTo>
                <a:lnTo>
                  <a:pt x="973" y="2794"/>
                </a:lnTo>
                <a:lnTo>
                  <a:pt x="1004" y="2787"/>
                </a:lnTo>
                <a:lnTo>
                  <a:pt x="1033" y="2776"/>
                </a:lnTo>
                <a:lnTo>
                  <a:pt x="1061" y="2761"/>
                </a:lnTo>
                <a:lnTo>
                  <a:pt x="1072" y="2750"/>
                </a:lnTo>
                <a:lnTo>
                  <a:pt x="1082" y="2741"/>
                </a:lnTo>
                <a:lnTo>
                  <a:pt x="1094" y="2731"/>
                </a:lnTo>
                <a:lnTo>
                  <a:pt x="1107" y="2723"/>
                </a:lnTo>
                <a:lnTo>
                  <a:pt x="1841" y="2194"/>
                </a:lnTo>
                <a:lnTo>
                  <a:pt x="1854" y="2180"/>
                </a:lnTo>
                <a:lnTo>
                  <a:pt x="1867" y="2172"/>
                </a:lnTo>
                <a:lnTo>
                  <a:pt x="1883" y="2167"/>
                </a:lnTo>
                <a:lnTo>
                  <a:pt x="1902" y="2166"/>
                </a:lnTo>
                <a:lnTo>
                  <a:pt x="1922" y="2169"/>
                </a:lnTo>
                <a:lnTo>
                  <a:pt x="1941" y="2178"/>
                </a:lnTo>
                <a:lnTo>
                  <a:pt x="1956" y="2191"/>
                </a:lnTo>
                <a:lnTo>
                  <a:pt x="1969" y="2207"/>
                </a:lnTo>
                <a:lnTo>
                  <a:pt x="1977" y="2227"/>
                </a:lnTo>
                <a:lnTo>
                  <a:pt x="1980" y="2247"/>
                </a:lnTo>
                <a:lnTo>
                  <a:pt x="1977" y="2266"/>
                </a:lnTo>
                <a:lnTo>
                  <a:pt x="1971" y="2283"/>
                </a:lnTo>
                <a:lnTo>
                  <a:pt x="1962" y="2297"/>
                </a:lnTo>
                <a:lnTo>
                  <a:pt x="1952" y="2309"/>
                </a:lnTo>
                <a:lnTo>
                  <a:pt x="1202" y="2844"/>
                </a:lnTo>
                <a:lnTo>
                  <a:pt x="1180" y="2862"/>
                </a:lnTo>
                <a:lnTo>
                  <a:pt x="1162" y="2884"/>
                </a:lnTo>
                <a:lnTo>
                  <a:pt x="1149" y="2910"/>
                </a:lnTo>
                <a:lnTo>
                  <a:pt x="1139" y="2935"/>
                </a:lnTo>
                <a:lnTo>
                  <a:pt x="1135" y="2963"/>
                </a:lnTo>
                <a:lnTo>
                  <a:pt x="1135" y="2990"/>
                </a:lnTo>
                <a:lnTo>
                  <a:pt x="1140" y="3018"/>
                </a:lnTo>
                <a:lnTo>
                  <a:pt x="1150" y="3044"/>
                </a:lnTo>
                <a:lnTo>
                  <a:pt x="1165" y="3068"/>
                </a:lnTo>
                <a:lnTo>
                  <a:pt x="1180" y="3088"/>
                </a:lnTo>
                <a:lnTo>
                  <a:pt x="1200" y="3105"/>
                </a:lnTo>
                <a:lnTo>
                  <a:pt x="1222" y="3118"/>
                </a:lnTo>
                <a:lnTo>
                  <a:pt x="1246" y="3128"/>
                </a:lnTo>
                <a:lnTo>
                  <a:pt x="1273" y="3134"/>
                </a:lnTo>
                <a:lnTo>
                  <a:pt x="1305" y="3136"/>
                </a:lnTo>
                <a:lnTo>
                  <a:pt x="1336" y="3131"/>
                </a:lnTo>
                <a:lnTo>
                  <a:pt x="1367" y="3121"/>
                </a:lnTo>
                <a:lnTo>
                  <a:pt x="1395" y="3105"/>
                </a:lnTo>
                <a:lnTo>
                  <a:pt x="2022" y="2650"/>
                </a:lnTo>
                <a:lnTo>
                  <a:pt x="2038" y="2643"/>
                </a:lnTo>
                <a:lnTo>
                  <a:pt x="2053" y="2639"/>
                </a:lnTo>
                <a:lnTo>
                  <a:pt x="2068" y="2638"/>
                </a:lnTo>
                <a:lnTo>
                  <a:pt x="2090" y="2641"/>
                </a:lnTo>
                <a:lnTo>
                  <a:pt x="2110" y="2649"/>
                </a:lnTo>
                <a:lnTo>
                  <a:pt x="2127" y="2663"/>
                </a:lnTo>
                <a:lnTo>
                  <a:pt x="2140" y="2680"/>
                </a:lnTo>
                <a:lnTo>
                  <a:pt x="2148" y="2699"/>
                </a:lnTo>
                <a:lnTo>
                  <a:pt x="2150" y="2722"/>
                </a:lnTo>
                <a:lnTo>
                  <a:pt x="2148" y="2739"/>
                </a:lnTo>
                <a:lnTo>
                  <a:pt x="2140" y="2755"/>
                </a:lnTo>
                <a:lnTo>
                  <a:pt x="2131" y="2769"/>
                </a:lnTo>
                <a:lnTo>
                  <a:pt x="2117" y="2781"/>
                </a:lnTo>
                <a:lnTo>
                  <a:pt x="1724" y="3077"/>
                </a:lnTo>
                <a:lnTo>
                  <a:pt x="1705" y="3093"/>
                </a:lnTo>
                <a:lnTo>
                  <a:pt x="1691" y="3111"/>
                </a:lnTo>
                <a:lnTo>
                  <a:pt x="1681" y="3133"/>
                </a:lnTo>
                <a:lnTo>
                  <a:pt x="1674" y="3155"/>
                </a:lnTo>
                <a:lnTo>
                  <a:pt x="1671" y="3178"/>
                </a:lnTo>
                <a:lnTo>
                  <a:pt x="1675" y="3201"/>
                </a:lnTo>
                <a:lnTo>
                  <a:pt x="1682" y="3223"/>
                </a:lnTo>
                <a:lnTo>
                  <a:pt x="1694" y="3241"/>
                </a:lnTo>
                <a:lnTo>
                  <a:pt x="1710" y="3259"/>
                </a:lnTo>
                <a:lnTo>
                  <a:pt x="1730" y="3273"/>
                </a:lnTo>
                <a:lnTo>
                  <a:pt x="1751" y="3284"/>
                </a:lnTo>
                <a:lnTo>
                  <a:pt x="1772" y="3291"/>
                </a:lnTo>
                <a:lnTo>
                  <a:pt x="1796" y="3292"/>
                </a:lnTo>
                <a:lnTo>
                  <a:pt x="1819" y="3290"/>
                </a:lnTo>
                <a:lnTo>
                  <a:pt x="1841" y="3283"/>
                </a:lnTo>
                <a:lnTo>
                  <a:pt x="1859" y="3270"/>
                </a:lnTo>
                <a:lnTo>
                  <a:pt x="1895" y="3247"/>
                </a:lnTo>
                <a:lnTo>
                  <a:pt x="1898" y="3214"/>
                </a:lnTo>
                <a:lnTo>
                  <a:pt x="1905" y="3181"/>
                </a:lnTo>
                <a:lnTo>
                  <a:pt x="1919" y="3150"/>
                </a:lnTo>
                <a:lnTo>
                  <a:pt x="1937" y="3121"/>
                </a:lnTo>
                <a:lnTo>
                  <a:pt x="1959" y="3094"/>
                </a:lnTo>
                <a:lnTo>
                  <a:pt x="1986" y="3071"/>
                </a:lnTo>
                <a:lnTo>
                  <a:pt x="2015" y="3054"/>
                </a:lnTo>
                <a:lnTo>
                  <a:pt x="2048" y="3041"/>
                </a:lnTo>
                <a:lnTo>
                  <a:pt x="2081" y="3035"/>
                </a:lnTo>
                <a:lnTo>
                  <a:pt x="2115" y="3034"/>
                </a:lnTo>
                <a:lnTo>
                  <a:pt x="2148" y="3039"/>
                </a:lnTo>
                <a:lnTo>
                  <a:pt x="2221" y="2993"/>
                </a:lnTo>
                <a:lnTo>
                  <a:pt x="2221" y="2960"/>
                </a:lnTo>
                <a:lnTo>
                  <a:pt x="2226" y="2927"/>
                </a:lnTo>
                <a:lnTo>
                  <a:pt x="2235" y="2895"/>
                </a:lnTo>
                <a:lnTo>
                  <a:pt x="2249" y="2864"/>
                </a:lnTo>
                <a:lnTo>
                  <a:pt x="2267" y="2836"/>
                </a:lnTo>
                <a:lnTo>
                  <a:pt x="2290" y="2809"/>
                </a:lnTo>
                <a:lnTo>
                  <a:pt x="2317" y="2787"/>
                </a:lnTo>
                <a:lnTo>
                  <a:pt x="2350" y="2769"/>
                </a:lnTo>
                <a:lnTo>
                  <a:pt x="2384" y="2755"/>
                </a:lnTo>
                <a:lnTo>
                  <a:pt x="2418" y="2748"/>
                </a:lnTo>
                <a:lnTo>
                  <a:pt x="2453" y="2747"/>
                </a:lnTo>
                <a:lnTo>
                  <a:pt x="2489" y="2752"/>
                </a:lnTo>
                <a:lnTo>
                  <a:pt x="2522" y="2760"/>
                </a:lnTo>
                <a:lnTo>
                  <a:pt x="2555" y="2775"/>
                </a:lnTo>
                <a:lnTo>
                  <a:pt x="2581" y="2755"/>
                </a:lnTo>
                <a:lnTo>
                  <a:pt x="2578" y="2719"/>
                </a:lnTo>
                <a:lnTo>
                  <a:pt x="2580" y="2682"/>
                </a:lnTo>
                <a:lnTo>
                  <a:pt x="2587" y="2646"/>
                </a:lnTo>
                <a:lnTo>
                  <a:pt x="2601" y="2613"/>
                </a:lnTo>
                <a:lnTo>
                  <a:pt x="2620" y="2581"/>
                </a:lnTo>
                <a:lnTo>
                  <a:pt x="2645" y="2553"/>
                </a:lnTo>
                <a:lnTo>
                  <a:pt x="2674" y="2529"/>
                </a:lnTo>
                <a:lnTo>
                  <a:pt x="2679" y="2524"/>
                </a:lnTo>
                <a:lnTo>
                  <a:pt x="2710" y="2505"/>
                </a:lnTo>
                <a:lnTo>
                  <a:pt x="2745" y="2493"/>
                </a:lnTo>
                <a:lnTo>
                  <a:pt x="2779" y="2486"/>
                </a:lnTo>
                <a:lnTo>
                  <a:pt x="2814" y="2485"/>
                </a:lnTo>
                <a:lnTo>
                  <a:pt x="2848" y="2488"/>
                </a:lnTo>
                <a:lnTo>
                  <a:pt x="2882" y="2497"/>
                </a:lnTo>
                <a:lnTo>
                  <a:pt x="2914" y="2510"/>
                </a:lnTo>
                <a:lnTo>
                  <a:pt x="2944" y="2527"/>
                </a:lnTo>
                <a:lnTo>
                  <a:pt x="2949" y="2527"/>
                </a:lnTo>
                <a:lnTo>
                  <a:pt x="2946" y="2518"/>
                </a:lnTo>
                <a:lnTo>
                  <a:pt x="2925" y="2482"/>
                </a:lnTo>
                <a:lnTo>
                  <a:pt x="2910" y="2447"/>
                </a:lnTo>
                <a:lnTo>
                  <a:pt x="2902" y="2409"/>
                </a:lnTo>
                <a:lnTo>
                  <a:pt x="2900" y="2372"/>
                </a:lnTo>
                <a:lnTo>
                  <a:pt x="2904" y="2334"/>
                </a:lnTo>
                <a:lnTo>
                  <a:pt x="2913" y="2297"/>
                </a:lnTo>
                <a:lnTo>
                  <a:pt x="2929" y="2262"/>
                </a:lnTo>
                <a:lnTo>
                  <a:pt x="2948" y="2229"/>
                </a:lnTo>
                <a:lnTo>
                  <a:pt x="2974" y="2199"/>
                </a:lnTo>
                <a:lnTo>
                  <a:pt x="3004" y="2173"/>
                </a:lnTo>
                <a:lnTo>
                  <a:pt x="3037" y="2154"/>
                </a:lnTo>
                <a:lnTo>
                  <a:pt x="3071" y="2140"/>
                </a:lnTo>
                <a:lnTo>
                  <a:pt x="3108" y="2133"/>
                </a:lnTo>
                <a:lnTo>
                  <a:pt x="3143" y="2130"/>
                </a:lnTo>
                <a:lnTo>
                  <a:pt x="3179" y="2133"/>
                </a:lnTo>
                <a:lnTo>
                  <a:pt x="3215" y="2140"/>
                </a:lnTo>
                <a:lnTo>
                  <a:pt x="3249" y="2154"/>
                </a:lnTo>
                <a:lnTo>
                  <a:pt x="3281" y="2172"/>
                </a:lnTo>
                <a:lnTo>
                  <a:pt x="3310" y="2194"/>
                </a:lnTo>
                <a:lnTo>
                  <a:pt x="3584" y="1877"/>
                </a:lnTo>
                <a:lnTo>
                  <a:pt x="3630" y="1826"/>
                </a:lnTo>
                <a:lnTo>
                  <a:pt x="3680" y="1780"/>
                </a:lnTo>
                <a:lnTo>
                  <a:pt x="3733" y="1737"/>
                </a:lnTo>
                <a:lnTo>
                  <a:pt x="3787" y="1697"/>
                </a:lnTo>
                <a:lnTo>
                  <a:pt x="3846" y="1661"/>
                </a:lnTo>
                <a:lnTo>
                  <a:pt x="4019" y="1563"/>
                </a:lnTo>
                <a:lnTo>
                  <a:pt x="4019" y="1760"/>
                </a:lnTo>
                <a:lnTo>
                  <a:pt x="3893" y="1832"/>
                </a:lnTo>
                <a:lnTo>
                  <a:pt x="3829" y="1873"/>
                </a:lnTo>
                <a:lnTo>
                  <a:pt x="3768" y="1921"/>
                </a:lnTo>
                <a:lnTo>
                  <a:pt x="3711" y="1972"/>
                </a:lnTo>
                <a:lnTo>
                  <a:pt x="3658" y="2028"/>
                </a:lnTo>
                <a:lnTo>
                  <a:pt x="3404" y="2325"/>
                </a:lnTo>
                <a:lnTo>
                  <a:pt x="3521" y="2492"/>
                </a:lnTo>
                <a:lnTo>
                  <a:pt x="3541" y="2527"/>
                </a:lnTo>
                <a:lnTo>
                  <a:pt x="3556" y="2563"/>
                </a:lnTo>
                <a:lnTo>
                  <a:pt x="3563" y="2600"/>
                </a:lnTo>
                <a:lnTo>
                  <a:pt x="3566" y="2638"/>
                </a:lnTo>
                <a:lnTo>
                  <a:pt x="3562" y="2676"/>
                </a:lnTo>
                <a:lnTo>
                  <a:pt x="3552" y="2713"/>
                </a:lnTo>
                <a:lnTo>
                  <a:pt x="3538" y="2748"/>
                </a:lnTo>
                <a:lnTo>
                  <a:pt x="3518" y="2781"/>
                </a:lnTo>
                <a:lnTo>
                  <a:pt x="3493" y="2811"/>
                </a:lnTo>
                <a:lnTo>
                  <a:pt x="3462" y="2837"/>
                </a:lnTo>
                <a:lnTo>
                  <a:pt x="3429" y="2856"/>
                </a:lnTo>
                <a:lnTo>
                  <a:pt x="3395" y="2870"/>
                </a:lnTo>
                <a:lnTo>
                  <a:pt x="3359" y="2877"/>
                </a:lnTo>
                <a:lnTo>
                  <a:pt x="3322" y="2879"/>
                </a:lnTo>
                <a:lnTo>
                  <a:pt x="3285" y="2877"/>
                </a:lnTo>
                <a:lnTo>
                  <a:pt x="3250" y="2870"/>
                </a:lnTo>
                <a:lnTo>
                  <a:pt x="3216" y="2856"/>
                </a:lnTo>
                <a:lnTo>
                  <a:pt x="3184" y="2838"/>
                </a:lnTo>
                <a:lnTo>
                  <a:pt x="3156" y="2816"/>
                </a:lnTo>
                <a:lnTo>
                  <a:pt x="3170" y="2849"/>
                </a:lnTo>
                <a:lnTo>
                  <a:pt x="3178" y="2884"/>
                </a:lnTo>
                <a:lnTo>
                  <a:pt x="3181" y="2920"/>
                </a:lnTo>
                <a:lnTo>
                  <a:pt x="3178" y="2955"/>
                </a:lnTo>
                <a:lnTo>
                  <a:pt x="3170" y="2990"/>
                </a:lnTo>
                <a:lnTo>
                  <a:pt x="3156" y="3022"/>
                </a:lnTo>
                <a:lnTo>
                  <a:pt x="3138" y="3054"/>
                </a:lnTo>
                <a:lnTo>
                  <a:pt x="3114" y="3080"/>
                </a:lnTo>
                <a:lnTo>
                  <a:pt x="3084" y="3105"/>
                </a:lnTo>
                <a:lnTo>
                  <a:pt x="3080" y="3110"/>
                </a:lnTo>
                <a:lnTo>
                  <a:pt x="3048" y="3128"/>
                </a:lnTo>
                <a:lnTo>
                  <a:pt x="3013" y="3141"/>
                </a:lnTo>
                <a:lnTo>
                  <a:pt x="2977" y="3147"/>
                </a:lnTo>
                <a:lnTo>
                  <a:pt x="2941" y="3149"/>
                </a:lnTo>
                <a:lnTo>
                  <a:pt x="2905" y="3145"/>
                </a:lnTo>
                <a:lnTo>
                  <a:pt x="2870" y="3135"/>
                </a:lnTo>
                <a:lnTo>
                  <a:pt x="2837" y="3119"/>
                </a:lnTo>
                <a:lnTo>
                  <a:pt x="2807" y="3099"/>
                </a:lnTo>
                <a:lnTo>
                  <a:pt x="2780" y="3073"/>
                </a:lnTo>
                <a:lnTo>
                  <a:pt x="2786" y="3105"/>
                </a:lnTo>
                <a:lnTo>
                  <a:pt x="2788" y="3138"/>
                </a:lnTo>
                <a:lnTo>
                  <a:pt x="2786" y="3169"/>
                </a:lnTo>
                <a:lnTo>
                  <a:pt x="2780" y="3201"/>
                </a:lnTo>
                <a:lnTo>
                  <a:pt x="2769" y="3231"/>
                </a:lnTo>
                <a:lnTo>
                  <a:pt x="2754" y="3259"/>
                </a:lnTo>
                <a:lnTo>
                  <a:pt x="2735" y="3286"/>
                </a:lnTo>
                <a:lnTo>
                  <a:pt x="2710" y="3309"/>
                </a:lnTo>
                <a:lnTo>
                  <a:pt x="2682" y="3330"/>
                </a:lnTo>
                <a:lnTo>
                  <a:pt x="2651" y="3346"/>
                </a:lnTo>
                <a:lnTo>
                  <a:pt x="2617" y="3357"/>
                </a:lnTo>
                <a:lnTo>
                  <a:pt x="2581" y="3362"/>
                </a:lnTo>
                <a:lnTo>
                  <a:pt x="2546" y="3362"/>
                </a:lnTo>
                <a:lnTo>
                  <a:pt x="2512" y="3356"/>
                </a:lnTo>
                <a:lnTo>
                  <a:pt x="2479" y="3346"/>
                </a:lnTo>
                <a:lnTo>
                  <a:pt x="2447" y="3330"/>
                </a:lnTo>
                <a:lnTo>
                  <a:pt x="2418" y="3309"/>
                </a:lnTo>
                <a:lnTo>
                  <a:pt x="2393" y="3285"/>
                </a:lnTo>
                <a:lnTo>
                  <a:pt x="2369" y="3257"/>
                </a:lnTo>
                <a:lnTo>
                  <a:pt x="2363" y="3247"/>
                </a:lnTo>
                <a:lnTo>
                  <a:pt x="2373" y="3280"/>
                </a:lnTo>
                <a:lnTo>
                  <a:pt x="2378" y="3315"/>
                </a:lnTo>
                <a:lnTo>
                  <a:pt x="2377" y="3351"/>
                </a:lnTo>
                <a:lnTo>
                  <a:pt x="2369" y="3385"/>
                </a:lnTo>
                <a:lnTo>
                  <a:pt x="2356" y="3419"/>
                </a:lnTo>
                <a:lnTo>
                  <a:pt x="2339" y="3449"/>
                </a:lnTo>
                <a:lnTo>
                  <a:pt x="2316" y="3476"/>
                </a:lnTo>
                <a:lnTo>
                  <a:pt x="2289" y="3501"/>
                </a:lnTo>
                <a:lnTo>
                  <a:pt x="2260" y="3516"/>
                </a:lnTo>
                <a:lnTo>
                  <a:pt x="2229" y="3529"/>
                </a:lnTo>
                <a:lnTo>
                  <a:pt x="2196" y="3536"/>
                </a:lnTo>
                <a:lnTo>
                  <a:pt x="2163" y="3537"/>
                </a:lnTo>
                <a:lnTo>
                  <a:pt x="2131" y="3535"/>
                </a:lnTo>
                <a:lnTo>
                  <a:pt x="2099" y="3526"/>
                </a:lnTo>
                <a:lnTo>
                  <a:pt x="2070" y="3514"/>
                </a:lnTo>
                <a:lnTo>
                  <a:pt x="2042" y="3497"/>
                </a:lnTo>
                <a:lnTo>
                  <a:pt x="2016" y="3475"/>
                </a:lnTo>
                <a:lnTo>
                  <a:pt x="1994" y="3449"/>
                </a:lnTo>
                <a:lnTo>
                  <a:pt x="1958" y="3397"/>
                </a:lnTo>
                <a:lnTo>
                  <a:pt x="1953" y="3397"/>
                </a:lnTo>
                <a:lnTo>
                  <a:pt x="1920" y="3416"/>
                </a:lnTo>
                <a:lnTo>
                  <a:pt x="1886" y="3432"/>
                </a:lnTo>
                <a:lnTo>
                  <a:pt x="1850" y="3442"/>
                </a:lnTo>
                <a:lnTo>
                  <a:pt x="1815" y="3448"/>
                </a:lnTo>
                <a:lnTo>
                  <a:pt x="1779" y="3448"/>
                </a:lnTo>
                <a:lnTo>
                  <a:pt x="1748" y="3447"/>
                </a:lnTo>
                <a:lnTo>
                  <a:pt x="1704" y="3435"/>
                </a:lnTo>
                <a:lnTo>
                  <a:pt x="1664" y="3418"/>
                </a:lnTo>
                <a:lnTo>
                  <a:pt x="1627" y="3396"/>
                </a:lnTo>
                <a:lnTo>
                  <a:pt x="1596" y="3368"/>
                </a:lnTo>
                <a:lnTo>
                  <a:pt x="1568" y="3336"/>
                </a:lnTo>
                <a:lnTo>
                  <a:pt x="1550" y="3307"/>
                </a:lnTo>
                <a:lnTo>
                  <a:pt x="1536" y="3278"/>
                </a:lnTo>
                <a:lnTo>
                  <a:pt x="1525" y="3246"/>
                </a:lnTo>
                <a:lnTo>
                  <a:pt x="1519" y="3212"/>
                </a:lnTo>
                <a:lnTo>
                  <a:pt x="1487" y="3236"/>
                </a:lnTo>
                <a:lnTo>
                  <a:pt x="1451" y="3259"/>
                </a:lnTo>
                <a:lnTo>
                  <a:pt x="1412" y="3276"/>
                </a:lnTo>
                <a:lnTo>
                  <a:pt x="1370" y="3289"/>
                </a:lnTo>
                <a:lnTo>
                  <a:pt x="1328" y="3295"/>
                </a:lnTo>
                <a:lnTo>
                  <a:pt x="1283" y="3296"/>
                </a:lnTo>
                <a:lnTo>
                  <a:pt x="1264" y="3295"/>
                </a:lnTo>
                <a:lnTo>
                  <a:pt x="1247" y="3293"/>
                </a:lnTo>
                <a:lnTo>
                  <a:pt x="1206" y="3284"/>
                </a:lnTo>
                <a:lnTo>
                  <a:pt x="1167" y="3269"/>
                </a:lnTo>
                <a:lnTo>
                  <a:pt x="1130" y="3251"/>
                </a:lnTo>
                <a:lnTo>
                  <a:pt x="1096" y="3226"/>
                </a:lnTo>
                <a:lnTo>
                  <a:pt x="1066" y="3198"/>
                </a:lnTo>
                <a:lnTo>
                  <a:pt x="1038" y="3167"/>
                </a:lnTo>
                <a:lnTo>
                  <a:pt x="1014" y="3128"/>
                </a:lnTo>
                <a:lnTo>
                  <a:pt x="994" y="3086"/>
                </a:lnTo>
                <a:lnTo>
                  <a:pt x="982" y="3043"/>
                </a:lnTo>
                <a:lnTo>
                  <a:pt x="977" y="2998"/>
                </a:lnTo>
                <a:lnTo>
                  <a:pt x="979" y="2952"/>
                </a:lnTo>
                <a:lnTo>
                  <a:pt x="957" y="2951"/>
                </a:lnTo>
                <a:lnTo>
                  <a:pt x="933" y="2950"/>
                </a:lnTo>
                <a:lnTo>
                  <a:pt x="909" y="2949"/>
                </a:lnTo>
                <a:lnTo>
                  <a:pt x="869" y="2944"/>
                </a:lnTo>
                <a:lnTo>
                  <a:pt x="828" y="2937"/>
                </a:lnTo>
                <a:lnTo>
                  <a:pt x="792" y="2924"/>
                </a:lnTo>
                <a:lnTo>
                  <a:pt x="756" y="2907"/>
                </a:lnTo>
                <a:lnTo>
                  <a:pt x="724" y="2887"/>
                </a:lnTo>
                <a:lnTo>
                  <a:pt x="694" y="2861"/>
                </a:lnTo>
                <a:lnTo>
                  <a:pt x="668" y="2829"/>
                </a:lnTo>
                <a:lnTo>
                  <a:pt x="646" y="2794"/>
                </a:lnTo>
                <a:lnTo>
                  <a:pt x="629" y="2759"/>
                </a:lnTo>
                <a:lnTo>
                  <a:pt x="618" y="2721"/>
                </a:lnTo>
                <a:lnTo>
                  <a:pt x="610" y="2682"/>
                </a:lnTo>
                <a:lnTo>
                  <a:pt x="608" y="2641"/>
                </a:lnTo>
                <a:lnTo>
                  <a:pt x="566" y="2646"/>
                </a:lnTo>
                <a:lnTo>
                  <a:pt x="523" y="2646"/>
                </a:lnTo>
                <a:lnTo>
                  <a:pt x="504" y="2646"/>
                </a:lnTo>
                <a:lnTo>
                  <a:pt x="486" y="2644"/>
                </a:lnTo>
                <a:lnTo>
                  <a:pt x="446" y="2635"/>
                </a:lnTo>
                <a:lnTo>
                  <a:pt x="407" y="2620"/>
                </a:lnTo>
                <a:lnTo>
                  <a:pt x="370" y="2600"/>
                </a:lnTo>
                <a:lnTo>
                  <a:pt x="336" y="2577"/>
                </a:lnTo>
                <a:lnTo>
                  <a:pt x="305" y="2549"/>
                </a:lnTo>
                <a:lnTo>
                  <a:pt x="277" y="2518"/>
                </a:lnTo>
                <a:lnTo>
                  <a:pt x="256" y="2481"/>
                </a:lnTo>
                <a:lnTo>
                  <a:pt x="241" y="2442"/>
                </a:lnTo>
                <a:lnTo>
                  <a:pt x="230" y="2403"/>
                </a:lnTo>
                <a:lnTo>
                  <a:pt x="224" y="2363"/>
                </a:lnTo>
                <a:lnTo>
                  <a:pt x="224" y="2322"/>
                </a:lnTo>
                <a:lnTo>
                  <a:pt x="229" y="2281"/>
                </a:lnTo>
                <a:lnTo>
                  <a:pt x="238" y="2241"/>
                </a:lnTo>
                <a:lnTo>
                  <a:pt x="252" y="2203"/>
                </a:lnTo>
                <a:lnTo>
                  <a:pt x="270" y="2167"/>
                </a:lnTo>
                <a:lnTo>
                  <a:pt x="295" y="2133"/>
                </a:lnTo>
                <a:lnTo>
                  <a:pt x="323" y="2101"/>
                </a:lnTo>
                <a:lnTo>
                  <a:pt x="356" y="2073"/>
                </a:lnTo>
                <a:lnTo>
                  <a:pt x="409" y="2031"/>
                </a:lnTo>
                <a:lnTo>
                  <a:pt x="378" y="1972"/>
                </a:lnTo>
                <a:lnTo>
                  <a:pt x="341" y="1916"/>
                </a:lnTo>
                <a:lnTo>
                  <a:pt x="300" y="1865"/>
                </a:lnTo>
                <a:lnTo>
                  <a:pt x="253" y="1816"/>
                </a:lnTo>
                <a:lnTo>
                  <a:pt x="203" y="1772"/>
                </a:lnTo>
                <a:lnTo>
                  <a:pt x="150" y="1733"/>
                </a:lnTo>
                <a:lnTo>
                  <a:pt x="93" y="1698"/>
                </a:lnTo>
                <a:lnTo>
                  <a:pt x="0" y="1648"/>
                </a:lnTo>
                <a:lnTo>
                  <a:pt x="0" y="0"/>
                </a:lnTo>
                <a:close/>
              </a:path>
            </a:pathLst>
          </a:custGeom>
          <a:gradFill>
            <a:gsLst>
              <a:gs pos="0">
                <a:schemeClr val="accent1"/>
              </a:gs>
              <a:gs pos="85000">
                <a:schemeClr val="accent2"/>
              </a:gs>
            </a:gsLst>
            <a:lin ang="5400000" scaled="1"/>
          </a:gradFill>
          <a:ln w="0">
            <a:noFill/>
            <a:prstDash val="solid"/>
            <a:round/>
          </a:ln>
        </p:spPr>
        <p:txBody>
          <a:bodyPr vert="horz" wrap="square" lIns="91440" tIns="45720" rIns="91440" bIns="45720" numCol="1" anchor="t" anchorCtr="0" compatLnSpc="1"/>
          <a:lstStyle/>
          <a:p>
            <a:endParaRPr lang="en-US"/>
          </a:p>
        </p:txBody>
      </p:sp>
      <p:grpSp>
        <p:nvGrpSpPr>
          <p:cNvPr id="23" name="Group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034145" y="3603314"/>
            <a:ext cx="250833" cy="263068"/>
            <a:chOff x="1772" y="251"/>
            <a:chExt cx="205" cy="215"/>
          </a:xfrm>
          <a:gradFill>
            <a:gsLst>
              <a:gs pos="0">
                <a:schemeClr val="accent1"/>
              </a:gs>
              <a:gs pos="85000">
                <a:schemeClr val="accent2"/>
              </a:gs>
            </a:gsLst>
            <a:lin ang="5400000" scaled="1"/>
          </a:gradFill>
        </p:grpSpPr>
        <p:sp>
          <p:nvSpPr>
            <p:cNvPr id="24" name="Freeform 6"/>
            <p:cNvSpPr/>
            <p:nvPr/>
          </p:nvSpPr>
          <p:spPr bwMode="auto">
            <a:xfrm>
              <a:off x="1772" y="403"/>
              <a:ext cx="49" cy="63"/>
            </a:xfrm>
            <a:custGeom>
              <a:avLst/>
              <a:gdLst>
                <a:gd name="T0" fmla="*/ 146 w 733"/>
                <a:gd name="T1" fmla="*/ 0 h 954"/>
                <a:gd name="T2" fmla="*/ 586 w 733"/>
                <a:gd name="T3" fmla="*/ 0 h 954"/>
                <a:gd name="T4" fmla="*/ 617 w 733"/>
                <a:gd name="T5" fmla="*/ 3 h 954"/>
                <a:gd name="T6" fmla="*/ 644 w 733"/>
                <a:gd name="T7" fmla="*/ 12 h 954"/>
                <a:gd name="T8" fmla="*/ 669 w 733"/>
                <a:gd name="T9" fmla="*/ 25 h 954"/>
                <a:gd name="T10" fmla="*/ 691 w 733"/>
                <a:gd name="T11" fmla="*/ 44 h 954"/>
                <a:gd name="T12" fmla="*/ 708 w 733"/>
                <a:gd name="T13" fmla="*/ 65 h 954"/>
                <a:gd name="T14" fmla="*/ 722 w 733"/>
                <a:gd name="T15" fmla="*/ 90 h 954"/>
                <a:gd name="T16" fmla="*/ 730 w 733"/>
                <a:gd name="T17" fmla="*/ 118 h 954"/>
                <a:gd name="T18" fmla="*/ 733 w 733"/>
                <a:gd name="T19" fmla="*/ 147 h 954"/>
                <a:gd name="T20" fmla="*/ 733 w 733"/>
                <a:gd name="T21" fmla="*/ 807 h 954"/>
                <a:gd name="T22" fmla="*/ 730 w 733"/>
                <a:gd name="T23" fmla="*/ 836 h 954"/>
                <a:gd name="T24" fmla="*/ 722 w 733"/>
                <a:gd name="T25" fmla="*/ 864 h 954"/>
                <a:gd name="T26" fmla="*/ 708 w 733"/>
                <a:gd name="T27" fmla="*/ 889 h 954"/>
                <a:gd name="T28" fmla="*/ 691 w 733"/>
                <a:gd name="T29" fmla="*/ 910 h 954"/>
                <a:gd name="T30" fmla="*/ 669 w 733"/>
                <a:gd name="T31" fmla="*/ 929 h 954"/>
                <a:gd name="T32" fmla="*/ 644 w 733"/>
                <a:gd name="T33" fmla="*/ 942 h 954"/>
                <a:gd name="T34" fmla="*/ 617 w 733"/>
                <a:gd name="T35" fmla="*/ 951 h 954"/>
                <a:gd name="T36" fmla="*/ 586 w 733"/>
                <a:gd name="T37" fmla="*/ 954 h 954"/>
                <a:gd name="T38" fmla="*/ 146 w 733"/>
                <a:gd name="T39" fmla="*/ 954 h 954"/>
                <a:gd name="T40" fmla="*/ 117 w 733"/>
                <a:gd name="T41" fmla="*/ 951 h 954"/>
                <a:gd name="T42" fmla="*/ 89 w 733"/>
                <a:gd name="T43" fmla="*/ 942 h 954"/>
                <a:gd name="T44" fmla="*/ 65 w 733"/>
                <a:gd name="T45" fmla="*/ 929 h 954"/>
                <a:gd name="T46" fmla="*/ 43 w 733"/>
                <a:gd name="T47" fmla="*/ 910 h 954"/>
                <a:gd name="T48" fmla="*/ 25 w 733"/>
                <a:gd name="T49" fmla="*/ 889 h 954"/>
                <a:gd name="T50" fmla="*/ 11 w 733"/>
                <a:gd name="T51" fmla="*/ 864 h 954"/>
                <a:gd name="T52" fmla="*/ 3 w 733"/>
                <a:gd name="T53" fmla="*/ 836 h 954"/>
                <a:gd name="T54" fmla="*/ 0 w 733"/>
                <a:gd name="T55" fmla="*/ 807 h 954"/>
                <a:gd name="T56" fmla="*/ 0 w 733"/>
                <a:gd name="T57" fmla="*/ 147 h 954"/>
                <a:gd name="T58" fmla="*/ 3 w 733"/>
                <a:gd name="T59" fmla="*/ 118 h 954"/>
                <a:gd name="T60" fmla="*/ 11 w 733"/>
                <a:gd name="T61" fmla="*/ 90 h 954"/>
                <a:gd name="T62" fmla="*/ 25 w 733"/>
                <a:gd name="T63" fmla="*/ 65 h 954"/>
                <a:gd name="T64" fmla="*/ 43 w 733"/>
                <a:gd name="T65" fmla="*/ 44 h 954"/>
                <a:gd name="T66" fmla="*/ 65 w 733"/>
                <a:gd name="T67" fmla="*/ 25 h 954"/>
                <a:gd name="T68" fmla="*/ 89 w 733"/>
                <a:gd name="T69" fmla="*/ 12 h 954"/>
                <a:gd name="T70" fmla="*/ 117 w 733"/>
                <a:gd name="T71" fmla="*/ 3 h 954"/>
                <a:gd name="T72" fmla="*/ 146 w 733"/>
                <a:gd name="T7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3" h="954">
                  <a:moveTo>
                    <a:pt x="146" y="0"/>
                  </a:moveTo>
                  <a:lnTo>
                    <a:pt x="586" y="0"/>
                  </a:lnTo>
                  <a:lnTo>
                    <a:pt x="617" y="3"/>
                  </a:lnTo>
                  <a:lnTo>
                    <a:pt x="644" y="12"/>
                  </a:lnTo>
                  <a:lnTo>
                    <a:pt x="669" y="25"/>
                  </a:lnTo>
                  <a:lnTo>
                    <a:pt x="691" y="44"/>
                  </a:lnTo>
                  <a:lnTo>
                    <a:pt x="708" y="65"/>
                  </a:lnTo>
                  <a:lnTo>
                    <a:pt x="722" y="90"/>
                  </a:lnTo>
                  <a:lnTo>
                    <a:pt x="730" y="118"/>
                  </a:lnTo>
                  <a:lnTo>
                    <a:pt x="733" y="147"/>
                  </a:lnTo>
                  <a:lnTo>
                    <a:pt x="733" y="807"/>
                  </a:lnTo>
                  <a:lnTo>
                    <a:pt x="730" y="836"/>
                  </a:lnTo>
                  <a:lnTo>
                    <a:pt x="722" y="864"/>
                  </a:lnTo>
                  <a:lnTo>
                    <a:pt x="708" y="889"/>
                  </a:lnTo>
                  <a:lnTo>
                    <a:pt x="691" y="910"/>
                  </a:lnTo>
                  <a:lnTo>
                    <a:pt x="669" y="929"/>
                  </a:lnTo>
                  <a:lnTo>
                    <a:pt x="644" y="942"/>
                  </a:lnTo>
                  <a:lnTo>
                    <a:pt x="617" y="951"/>
                  </a:lnTo>
                  <a:lnTo>
                    <a:pt x="586" y="954"/>
                  </a:lnTo>
                  <a:lnTo>
                    <a:pt x="146" y="954"/>
                  </a:lnTo>
                  <a:lnTo>
                    <a:pt x="117" y="951"/>
                  </a:lnTo>
                  <a:lnTo>
                    <a:pt x="89" y="942"/>
                  </a:lnTo>
                  <a:lnTo>
                    <a:pt x="65" y="929"/>
                  </a:lnTo>
                  <a:lnTo>
                    <a:pt x="43" y="910"/>
                  </a:lnTo>
                  <a:lnTo>
                    <a:pt x="25" y="889"/>
                  </a:lnTo>
                  <a:lnTo>
                    <a:pt x="11" y="864"/>
                  </a:lnTo>
                  <a:lnTo>
                    <a:pt x="3" y="836"/>
                  </a:lnTo>
                  <a:lnTo>
                    <a:pt x="0" y="807"/>
                  </a:lnTo>
                  <a:lnTo>
                    <a:pt x="0" y="147"/>
                  </a:lnTo>
                  <a:lnTo>
                    <a:pt x="3" y="118"/>
                  </a:lnTo>
                  <a:lnTo>
                    <a:pt x="11" y="90"/>
                  </a:lnTo>
                  <a:lnTo>
                    <a:pt x="25" y="65"/>
                  </a:lnTo>
                  <a:lnTo>
                    <a:pt x="43" y="44"/>
                  </a:lnTo>
                  <a:lnTo>
                    <a:pt x="65" y="25"/>
                  </a:lnTo>
                  <a:lnTo>
                    <a:pt x="89" y="12"/>
                  </a:lnTo>
                  <a:lnTo>
                    <a:pt x="117" y="3"/>
                  </a:lnTo>
                  <a:lnTo>
                    <a:pt x="1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5" name="Freeform 7"/>
            <p:cNvSpPr/>
            <p:nvPr/>
          </p:nvSpPr>
          <p:spPr bwMode="auto">
            <a:xfrm>
              <a:off x="1848" y="369"/>
              <a:ext cx="49" cy="97"/>
            </a:xfrm>
            <a:custGeom>
              <a:avLst/>
              <a:gdLst>
                <a:gd name="T0" fmla="*/ 147 w 734"/>
                <a:gd name="T1" fmla="*/ 0 h 1467"/>
                <a:gd name="T2" fmla="*/ 588 w 734"/>
                <a:gd name="T3" fmla="*/ 0 h 1467"/>
                <a:gd name="T4" fmla="*/ 617 w 734"/>
                <a:gd name="T5" fmla="*/ 3 h 1467"/>
                <a:gd name="T6" fmla="*/ 644 w 734"/>
                <a:gd name="T7" fmla="*/ 12 h 1467"/>
                <a:gd name="T8" fmla="*/ 670 w 734"/>
                <a:gd name="T9" fmla="*/ 25 h 1467"/>
                <a:gd name="T10" fmla="*/ 691 w 734"/>
                <a:gd name="T11" fmla="*/ 44 h 1467"/>
                <a:gd name="T12" fmla="*/ 709 w 734"/>
                <a:gd name="T13" fmla="*/ 65 h 1467"/>
                <a:gd name="T14" fmla="*/ 722 w 734"/>
                <a:gd name="T15" fmla="*/ 90 h 1467"/>
                <a:gd name="T16" fmla="*/ 731 w 734"/>
                <a:gd name="T17" fmla="*/ 118 h 1467"/>
                <a:gd name="T18" fmla="*/ 734 w 734"/>
                <a:gd name="T19" fmla="*/ 147 h 1467"/>
                <a:gd name="T20" fmla="*/ 734 w 734"/>
                <a:gd name="T21" fmla="*/ 1320 h 1467"/>
                <a:gd name="T22" fmla="*/ 731 w 734"/>
                <a:gd name="T23" fmla="*/ 1349 h 1467"/>
                <a:gd name="T24" fmla="*/ 722 w 734"/>
                <a:gd name="T25" fmla="*/ 1377 h 1467"/>
                <a:gd name="T26" fmla="*/ 709 w 734"/>
                <a:gd name="T27" fmla="*/ 1402 h 1467"/>
                <a:gd name="T28" fmla="*/ 691 w 734"/>
                <a:gd name="T29" fmla="*/ 1423 h 1467"/>
                <a:gd name="T30" fmla="*/ 670 w 734"/>
                <a:gd name="T31" fmla="*/ 1442 h 1467"/>
                <a:gd name="T32" fmla="*/ 644 w 734"/>
                <a:gd name="T33" fmla="*/ 1455 h 1467"/>
                <a:gd name="T34" fmla="*/ 617 w 734"/>
                <a:gd name="T35" fmla="*/ 1464 h 1467"/>
                <a:gd name="T36" fmla="*/ 588 w 734"/>
                <a:gd name="T37" fmla="*/ 1467 h 1467"/>
                <a:gd name="T38" fmla="*/ 147 w 734"/>
                <a:gd name="T39" fmla="*/ 1467 h 1467"/>
                <a:gd name="T40" fmla="*/ 118 w 734"/>
                <a:gd name="T41" fmla="*/ 1464 h 1467"/>
                <a:gd name="T42" fmla="*/ 90 w 734"/>
                <a:gd name="T43" fmla="*/ 1455 h 1467"/>
                <a:gd name="T44" fmla="*/ 65 w 734"/>
                <a:gd name="T45" fmla="*/ 1442 h 1467"/>
                <a:gd name="T46" fmla="*/ 44 w 734"/>
                <a:gd name="T47" fmla="*/ 1423 h 1467"/>
                <a:gd name="T48" fmla="*/ 26 w 734"/>
                <a:gd name="T49" fmla="*/ 1402 h 1467"/>
                <a:gd name="T50" fmla="*/ 12 w 734"/>
                <a:gd name="T51" fmla="*/ 1377 h 1467"/>
                <a:gd name="T52" fmla="*/ 3 w 734"/>
                <a:gd name="T53" fmla="*/ 1349 h 1467"/>
                <a:gd name="T54" fmla="*/ 0 w 734"/>
                <a:gd name="T55" fmla="*/ 1320 h 1467"/>
                <a:gd name="T56" fmla="*/ 0 w 734"/>
                <a:gd name="T57" fmla="*/ 147 h 1467"/>
                <a:gd name="T58" fmla="*/ 3 w 734"/>
                <a:gd name="T59" fmla="*/ 118 h 1467"/>
                <a:gd name="T60" fmla="*/ 12 w 734"/>
                <a:gd name="T61" fmla="*/ 90 h 1467"/>
                <a:gd name="T62" fmla="*/ 26 w 734"/>
                <a:gd name="T63" fmla="*/ 65 h 1467"/>
                <a:gd name="T64" fmla="*/ 44 w 734"/>
                <a:gd name="T65" fmla="*/ 44 h 1467"/>
                <a:gd name="T66" fmla="*/ 65 w 734"/>
                <a:gd name="T67" fmla="*/ 25 h 1467"/>
                <a:gd name="T68" fmla="*/ 90 w 734"/>
                <a:gd name="T69" fmla="*/ 12 h 1467"/>
                <a:gd name="T70" fmla="*/ 118 w 734"/>
                <a:gd name="T71" fmla="*/ 3 h 1467"/>
                <a:gd name="T72" fmla="*/ 147 w 734"/>
                <a:gd name="T73"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1467">
                  <a:moveTo>
                    <a:pt x="147" y="0"/>
                  </a:moveTo>
                  <a:lnTo>
                    <a:pt x="588" y="0"/>
                  </a:lnTo>
                  <a:lnTo>
                    <a:pt x="617" y="3"/>
                  </a:lnTo>
                  <a:lnTo>
                    <a:pt x="644" y="12"/>
                  </a:lnTo>
                  <a:lnTo>
                    <a:pt x="670" y="25"/>
                  </a:lnTo>
                  <a:lnTo>
                    <a:pt x="691" y="44"/>
                  </a:lnTo>
                  <a:lnTo>
                    <a:pt x="709" y="65"/>
                  </a:lnTo>
                  <a:lnTo>
                    <a:pt x="722" y="90"/>
                  </a:lnTo>
                  <a:lnTo>
                    <a:pt x="731" y="118"/>
                  </a:lnTo>
                  <a:lnTo>
                    <a:pt x="734" y="147"/>
                  </a:lnTo>
                  <a:lnTo>
                    <a:pt x="734" y="1320"/>
                  </a:lnTo>
                  <a:lnTo>
                    <a:pt x="731" y="1349"/>
                  </a:lnTo>
                  <a:lnTo>
                    <a:pt x="722" y="1377"/>
                  </a:lnTo>
                  <a:lnTo>
                    <a:pt x="709" y="1402"/>
                  </a:lnTo>
                  <a:lnTo>
                    <a:pt x="691" y="1423"/>
                  </a:lnTo>
                  <a:lnTo>
                    <a:pt x="670" y="1442"/>
                  </a:lnTo>
                  <a:lnTo>
                    <a:pt x="644" y="1455"/>
                  </a:lnTo>
                  <a:lnTo>
                    <a:pt x="617" y="1464"/>
                  </a:lnTo>
                  <a:lnTo>
                    <a:pt x="588" y="1467"/>
                  </a:lnTo>
                  <a:lnTo>
                    <a:pt x="147" y="1467"/>
                  </a:lnTo>
                  <a:lnTo>
                    <a:pt x="118" y="1464"/>
                  </a:lnTo>
                  <a:lnTo>
                    <a:pt x="90" y="1455"/>
                  </a:lnTo>
                  <a:lnTo>
                    <a:pt x="65" y="1442"/>
                  </a:lnTo>
                  <a:lnTo>
                    <a:pt x="44" y="1423"/>
                  </a:lnTo>
                  <a:lnTo>
                    <a:pt x="26" y="1402"/>
                  </a:lnTo>
                  <a:lnTo>
                    <a:pt x="12" y="1377"/>
                  </a:lnTo>
                  <a:lnTo>
                    <a:pt x="3" y="1349"/>
                  </a:lnTo>
                  <a:lnTo>
                    <a:pt x="0" y="1320"/>
                  </a:lnTo>
                  <a:lnTo>
                    <a:pt x="0" y="147"/>
                  </a:lnTo>
                  <a:lnTo>
                    <a:pt x="3" y="118"/>
                  </a:lnTo>
                  <a:lnTo>
                    <a:pt x="12" y="90"/>
                  </a:lnTo>
                  <a:lnTo>
                    <a:pt x="26" y="65"/>
                  </a:lnTo>
                  <a:lnTo>
                    <a:pt x="44" y="44"/>
                  </a:lnTo>
                  <a:lnTo>
                    <a:pt x="65" y="25"/>
                  </a:lnTo>
                  <a:lnTo>
                    <a:pt x="90" y="12"/>
                  </a:lnTo>
                  <a:lnTo>
                    <a:pt x="118" y="3"/>
                  </a:lnTo>
                  <a:lnTo>
                    <a:pt x="14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8"/>
            <p:cNvSpPr/>
            <p:nvPr/>
          </p:nvSpPr>
          <p:spPr bwMode="auto">
            <a:xfrm>
              <a:off x="1924" y="329"/>
              <a:ext cx="49" cy="137"/>
            </a:xfrm>
            <a:custGeom>
              <a:avLst/>
              <a:gdLst>
                <a:gd name="T0" fmla="*/ 146 w 734"/>
                <a:gd name="T1" fmla="*/ 0 h 2053"/>
                <a:gd name="T2" fmla="*/ 587 w 734"/>
                <a:gd name="T3" fmla="*/ 0 h 2053"/>
                <a:gd name="T4" fmla="*/ 616 w 734"/>
                <a:gd name="T5" fmla="*/ 3 h 2053"/>
                <a:gd name="T6" fmla="*/ 644 w 734"/>
                <a:gd name="T7" fmla="*/ 11 h 2053"/>
                <a:gd name="T8" fmla="*/ 669 w 734"/>
                <a:gd name="T9" fmla="*/ 25 h 2053"/>
                <a:gd name="T10" fmla="*/ 690 w 734"/>
                <a:gd name="T11" fmla="*/ 43 h 2053"/>
                <a:gd name="T12" fmla="*/ 708 w 734"/>
                <a:gd name="T13" fmla="*/ 65 h 2053"/>
                <a:gd name="T14" fmla="*/ 722 w 734"/>
                <a:gd name="T15" fmla="*/ 89 h 2053"/>
                <a:gd name="T16" fmla="*/ 731 w 734"/>
                <a:gd name="T17" fmla="*/ 117 h 2053"/>
                <a:gd name="T18" fmla="*/ 734 w 734"/>
                <a:gd name="T19" fmla="*/ 146 h 2053"/>
                <a:gd name="T20" fmla="*/ 734 w 734"/>
                <a:gd name="T21" fmla="*/ 1906 h 2053"/>
                <a:gd name="T22" fmla="*/ 731 w 734"/>
                <a:gd name="T23" fmla="*/ 1935 h 2053"/>
                <a:gd name="T24" fmla="*/ 722 w 734"/>
                <a:gd name="T25" fmla="*/ 1963 h 2053"/>
                <a:gd name="T26" fmla="*/ 708 w 734"/>
                <a:gd name="T27" fmla="*/ 1988 h 2053"/>
                <a:gd name="T28" fmla="*/ 690 w 734"/>
                <a:gd name="T29" fmla="*/ 2009 h 2053"/>
                <a:gd name="T30" fmla="*/ 669 w 734"/>
                <a:gd name="T31" fmla="*/ 2028 h 2053"/>
                <a:gd name="T32" fmla="*/ 644 w 734"/>
                <a:gd name="T33" fmla="*/ 2041 h 2053"/>
                <a:gd name="T34" fmla="*/ 616 w 734"/>
                <a:gd name="T35" fmla="*/ 2050 h 2053"/>
                <a:gd name="T36" fmla="*/ 587 w 734"/>
                <a:gd name="T37" fmla="*/ 2053 h 2053"/>
                <a:gd name="T38" fmla="*/ 146 w 734"/>
                <a:gd name="T39" fmla="*/ 2053 h 2053"/>
                <a:gd name="T40" fmla="*/ 117 w 734"/>
                <a:gd name="T41" fmla="*/ 2050 h 2053"/>
                <a:gd name="T42" fmla="*/ 90 w 734"/>
                <a:gd name="T43" fmla="*/ 2041 h 2053"/>
                <a:gd name="T44" fmla="*/ 64 w 734"/>
                <a:gd name="T45" fmla="*/ 2028 h 2053"/>
                <a:gd name="T46" fmla="*/ 43 w 734"/>
                <a:gd name="T47" fmla="*/ 2009 h 2053"/>
                <a:gd name="T48" fmla="*/ 25 w 734"/>
                <a:gd name="T49" fmla="*/ 1988 h 2053"/>
                <a:gd name="T50" fmla="*/ 12 w 734"/>
                <a:gd name="T51" fmla="*/ 1963 h 2053"/>
                <a:gd name="T52" fmla="*/ 3 w 734"/>
                <a:gd name="T53" fmla="*/ 1935 h 2053"/>
                <a:gd name="T54" fmla="*/ 0 w 734"/>
                <a:gd name="T55" fmla="*/ 1906 h 2053"/>
                <a:gd name="T56" fmla="*/ 0 w 734"/>
                <a:gd name="T57" fmla="*/ 146 h 2053"/>
                <a:gd name="T58" fmla="*/ 3 w 734"/>
                <a:gd name="T59" fmla="*/ 117 h 2053"/>
                <a:gd name="T60" fmla="*/ 12 w 734"/>
                <a:gd name="T61" fmla="*/ 89 h 2053"/>
                <a:gd name="T62" fmla="*/ 25 w 734"/>
                <a:gd name="T63" fmla="*/ 65 h 2053"/>
                <a:gd name="T64" fmla="*/ 43 w 734"/>
                <a:gd name="T65" fmla="*/ 43 h 2053"/>
                <a:gd name="T66" fmla="*/ 64 w 734"/>
                <a:gd name="T67" fmla="*/ 25 h 2053"/>
                <a:gd name="T68" fmla="*/ 90 w 734"/>
                <a:gd name="T69" fmla="*/ 11 h 2053"/>
                <a:gd name="T70" fmla="*/ 117 w 734"/>
                <a:gd name="T71" fmla="*/ 3 h 2053"/>
                <a:gd name="T72" fmla="*/ 146 w 734"/>
                <a:gd name="T73"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2053">
                  <a:moveTo>
                    <a:pt x="146" y="0"/>
                  </a:moveTo>
                  <a:lnTo>
                    <a:pt x="587" y="0"/>
                  </a:lnTo>
                  <a:lnTo>
                    <a:pt x="616" y="3"/>
                  </a:lnTo>
                  <a:lnTo>
                    <a:pt x="644" y="11"/>
                  </a:lnTo>
                  <a:lnTo>
                    <a:pt x="669" y="25"/>
                  </a:lnTo>
                  <a:lnTo>
                    <a:pt x="690" y="43"/>
                  </a:lnTo>
                  <a:lnTo>
                    <a:pt x="708" y="65"/>
                  </a:lnTo>
                  <a:lnTo>
                    <a:pt x="722" y="89"/>
                  </a:lnTo>
                  <a:lnTo>
                    <a:pt x="731" y="117"/>
                  </a:lnTo>
                  <a:lnTo>
                    <a:pt x="734" y="146"/>
                  </a:lnTo>
                  <a:lnTo>
                    <a:pt x="734" y="1906"/>
                  </a:lnTo>
                  <a:lnTo>
                    <a:pt x="731" y="1935"/>
                  </a:lnTo>
                  <a:lnTo>
                    <a:pt x="722" y="1963"/>
                  </a:lnTo>
                  <a:lnTo>
                    <a:pt x="708" y="1988"/>
                  </a:lnTo>
                  <a:lnTo>
                    <a:pt x="690" y="2009"/>
                  </a:lnTo>
                  <a:lnTo>
                    <a:pt x="669" y="2028"/>
                  </a:lnTo>
                  <a:lnTo>
                    <a:pt x="644" y="2041"/>
                  </a:lnTo>
                  <a:lnTo>
                    <a:pt x="616" y="2050"/>
                  </a:lnTo>
                  <a:lnTo>
                    <a:pt x="587" y="2053"/>
                  </a:lnTo>
                  <a:lnTo>
                    <a:pt x="146" y="2053"/>
                  </a:lnTo>
                  <a:lnTo>
                    <a:pt x="117" y="2050"/>
                  </a:lnTo>
                  <a:lnTo>
                    <a:pt x="90" y="2041"/>
                  </a:lnTo>
                  <a:lnTo>
                    <a:pt x="64" y="2028"/>
                  </a:lnTo>
                  <a:lnTo>
                    <a:pt x="43" y="2009"/>
                  </a:lnTo>
                  <a:lnTo>
                    <a:pt x="25" y="1988"/>
                  </a:lnTo>
                  <a:lnTo>
                    <a:pt x="12" y="1963"/>
                  </a:lnTo>
                  <a:lnTo>
                    <a:pt x="3" y="1935"/>
                  </a:lnTo>
                  <a:lnTo>
                    <a:pt x="0" y="1906"/>
                  </a:lnTo>
                  <a:lnTo>
                    <a:pt x="0" y="146"/>
                  </a:lnTo>
                  <a:lnTo>
                    <a:pt x="3" y="117"/>
                  </a:lnTo>
                  <a:lnTo>
                    <a:pt x="12" y="89"/>
                  </a:lnTo>
                  <a:lnTo>
                    <a:pt x="25" y="65"/>
                  </a:lnTo>
                  <a:lnTo>
                    <a:pt x="43" y="43"/>
                  </a:lnTo>
                  <a:lnTo>
                    <a:pt x="64" y="25"/>
                  </a:lnTo>
                  <a:lnTo>
                    <a:pt x="90" y="11"/>
                  </a:lnTo>
                  <a:lnTo>
                    <a:pt x="117" y="3"/>
                  </a:lnTo>
                  <a:lnTo>
                    <a:pt x="1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9"/>
            <p:cNvSpPr/>
            <p:nvPr/>
          </p:nvSpPr>
          <p:spPr bwMode="auto">
            <a:xfrm>
              <a:off x="1941" y="251"/>
              <a:ext cx="14" cy="14"/>
            </a:xfrm>
            <a:custGeom>
              <a:avLst/>
              <a:gdLst>
                <a:gd name="T0" fmla="*/ 105 w 209"/>
                <a:gd name="T1" fmla="*/ 0 h 209"/>
                <a:gd name="T2" fmla="*/ 105 w 209"/>
                <a:gd name="T3" fmla="*/ 0 h 209"/>
                <a:gd name="T4" fmla="*/ 129 w 209"/>
                <a:gd name="T5" fmla="*/ 4 h 209"/>
                <a:gd name="T6" fmla="*/ 150 w 209"/>
                <a:gd name="T7" fmla="*/ 11 h 209"/>
                <a:gd name="T8" fmla="*/ 171 w 209"/>
                <a:gd name="T9" fmla="*/ 23 h 209"/>
                <a:gd name="T10" fmla="*/ 187 w 209"/>
                <a:gd name="T11" fmla="*/ 39 h 209"/>
                <a:gd name="T12" fmla="*/ 199 w 209"/>
                <a:gd name="T13" fmla="*/ 59 h 209"/>
                <a:gd name="T14" fmla="*/ 207 w 209"/>
                <a:gd name="T15" fmla="*/ 81 h 209"/>
                <a:gd name="T16" fmla="*/ 209 w 209"/>
                <a:gd name="T17" fmla="*/ 105 h 209"/>
                <a:gd name="T18" fmla="*/ 207 w 209"/>
                <a:gd name="T19" fmla="*/ 129 h 209"/>
                <a:gd name="T20" fmla="*/ 199 w 209"/>
                <a:gd name="T21" fmla="*/ 150 h 209"/>
                <a:gd name="T22" fmla="*/ 187 w 209"/>
                <a:gd name="T23" fmla="*/ 170 h 209"/>
                <a:gd name="T24" fmla="*/ 171 w 209"/>
                <a:gd name="T25" fmla="*/ 186 h 209"/>
                <a:gd name="T26" fmla="*/ 150 w 209"/>
                <a:gd name="T27" fmla="*/ 198 h 209"/>
                <a:gd name="T28" fmla="*/ 129 w 209"/>
                <a:gd name="T29" fmla="*/ 206 h 209"/>
                <a:gd name="T30" fmla="*/ 105 w 209"/>
                <a:gd name="T31" fmla="*/ 209 h 209"/>
                <a:gd name="T32" fmla="*/ 81 w 209"/>
                <a:gd name="T33" fmla="*/ 206 h 209"/>
                <a:gd name="T34" fmla="*/ 59 w 209"/>
                <a:gd name="T35" fmla="*/ 198 h 209"/>
                <a:gd name="T36" fmla="*/ 40 w 209"/>
                <a:gd name="T37" fmla="*/ 186 h 209"/>
                <a:gd name="T38" fmla="*/ 23 w 209"/>
                <a:gd name="T39" fmla="*/ 170 h 209"/>
                <a:gd name="T40" fmla="*/ 11 w 209"/>
                <a:gd name="T41" fmla="*/ 150 h 209"/>
                <a:gd name="T42" fmla="*/ 3 w 209"/>
                <a:gd name="T43" fmla="*/ 129 h 209"/>
                <a:gd name="T44" fmla="*/ 0 w 209"/>
                <a:gd name="T45" fmla="*/ 105 h 209"/>
                <a:gd name="T46" fmla="*/ 3 w 209"/>
                <a:gd name="T47" fmla="*/ 81 h 209"/>
                <a:gd name="T48" fmla="*/ 11 w 209"/>
                <a:gd name="T49" fmla="*/ 59 h 209"/>
                <a:gd name="T50" fmla="*/ 23 w 209"/>
                <a:gd name="T51" fmla="*/ 39 h 209"/>
                <a:gd name="T52" fmla="*/ 40 w 209"/>
                <a:gd name="T53" fmla="*/ 23 h 209"/>
                <a:gd name="T54" fmla="*/ 59 w 209"/>
                <a:gd name="T55" fmla="*/ 11 h 209"/>
                <a:gd name="T56" fmla="*/ 81 w 209"/>
                <a:gd name="T57" fmla="*/ 4 h 209"/>
                <a:gd name="T58" fmla="*/ 105 w 209"/>
                <a:gd name="T5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209">
                  <a:moveTo>
                    <a:pt x="105" y="0"/>
                  </a:moveTo>
                  <a:lnTo>
                    <a:pt x="105" y="0"/>
                  </a:lnTo>
                  <a:lnTo>
                    <a:pt x="129" y="4"/>
                  </a:lnTo>
                  <a:lnTo>
                    <a:pt x="150" y="11"/>
                  </a:lnTo>
                  <a:lnTo>
                    <a:pt x="171" y="23"/>
                  </a:lnTo>
                  <a:lnTo>
                    <a:pt x="187" y="39"/>
                  </a:lnTo>
                  <a:lnTo>
                    <a:pt x="199" y="59"/>
                  </a:lnTo>
                  <a:lnTo>
                    <a:pt x="207" y="81"/>
                  </a:lnTo>
                  <a:lnTo>
                    <a:pt x="209" y="105"/>
                  </a:lnTo>
                  <a:lnTo>
                    <a:pt x="207" y="129"/>
                  </a:lnTo>
                  <a:lnTo>
                    <a:pt x="199" y="150"/>
                  </a:lnTo>
                  <a:lnTo>
                    <a:pt x="187" y="170"/>
                  </a:lnTo>
                  <a:lnTo>
                    <a:pt x="171" y="186"/>
                  </a:lnTo>
                  <a:lnTo>
                    <a:pt x="150" y="198"/>
                  </a:lnTo>
                  <a:lnTo>
                    <a:pt x="129" y="206"/>
                  </a:lnTo>
                  <a:lnTo>
                    <a:pt x="105" y="209"/>
                  </a:lnTo>
                  <a:lnTo>
                    <a:pt x="81" y="206"/>
                  </a:lnTo>
                  <a:lnTo>
                    <a:pt x="59" y="198"/>
                  </a:lnTo>
                  <a:lnTo>
                    <a:pt x="40" y="186"/>
                  </a:lnTo>
                  <a:lnTo>
                    <a:pt x="23" y="170"/>
                  </a:lnTo>
                  <a:lnTo>
                    <a:pt x="11" y="150"/>
                  </a:lnTo>
                  <a:lnTo>
                    <a:pt x="3" y="129"/>
                  </a:lnTo>
                  <a:lnTo>
                    <a:pt x="0" y="105"/>
                  </a:lnTo>
                  <a:lnTo>
                    <a:pt x="3" y="81"/>
                  </a:lnTo>
                  <a:lnTo>
                    <a:pt x="11" y="59"/>
                  </a:lnTo>
                  <a:lnTo>
                    <a:pt x="23" y="39"/>
                  </a:lnTo>
                  <a:lnTo>
                    <a:pt x="40" y="23"/>
                  </a:lnTo>
                  <a:lnTo>
                    <a:pt x="59" y="11"/>
                  </a:lnTo>
                  <a:lnTo>
                    <a:pt x="81" y="4"/>
                  </a:lnTo>
                  <a:lnTo>
                    <a:pt x="1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8" name="Freeform 10"/>
            <p:cNvSpPr/>
            <p:nvPr/>
          </p:nvSpPr>
          <p:spPr bwMode="auto">
            <a:xfrm>
              <a:off x="1920" y="254"/>
              <a:ext cx="57" cy="69"/>
            </a:xfrm>
            <a:custGeom>
              <a:avLst/>
              <a:gdLst>
                <a:gd name="T0" fmla="*/ 802 w 853"/>
                <a:gd name="T1" fmla="*/ 0 h 1028"/>
                <a:gd name="T2" fmla="*/ 829 w 853"/>
                <a:gd name="T3" fmla="*/ 11 h 1028"/>
                <a:gd name="T4" fmla="*/ 849 w 853"/>
                <a:gd name="T5" fmla="*/ 37 h 1028"/>
                <a:gd name="T6" fmla="*/ 852 w 853"/>
                <a:gd name="T7" fmla="*/ 66 h 1028"/>
                <a:gd name="T8" fmla="*/ 841 w 853"/>
                <a:gd name="T9" fmla="*/ 94 h 1028"/>
                <a:gd name="T10" fmla="*/ 574 w 853"/>
                <a:gd name="T11" fmla="*/ 296 h 1028"/>
                <a:gd name="T12" fmla="*/ 540 w 853"/>
                <a:gd name="T13" fmla="*/ 308 h 1028"/>
                <a:gd name="T14" fmla="*/ 649 w 853"/>
                <a:gd name="T15" fmla="*/ 953 h 1028"/>
                <a:gd name="T16" fmla="*/ 649 w 853"/>
                <a:gd name="T17" fmla="*/ 983 h 1028"/>
                <a:gd name="T18" fmla="*/ 635 w 853"/>
                <a:gd name="T19" fmla="*/ 1010 h 1028"/>
                <a:gd name="T20" fmla="*/ 608 w 853"/>
                <a:gd name="T21" fmla="*/ 1026 h 1028"/>
                <a:gd name="T22" fmla="*/ 592 w 853"/>
                <a:gd name="T23" fmla="*/ 1028 h 1028"/>
                <a:gd name="T24" fmla="*/ 564 w 853"/>
                <a:gd name="T25" fmla="*/ 1020 h 1028"/>
                <a:gd name="T26" fmla="*/ 541 w 853"/>
                <a:gd name="T27" fmla="*/ 1000 h 1028"/>
                <a:gd name="T28" fmla="*/ 426 w 853"/>
                <a:gd name="T29" fmla="*/ 601 h 1028"/>
                <a:gd name="T30" fmla="*/ 310 w 853"/>
                <a:gd name="T31" fmla="*/ 1000 h 1028"/>
                <a:gd name="T32" fmla="*/ 289 w 853"/>
                <a:gd name="T33" fmla="*/ 1020 h 1028"/>
                <a:gd name="T34" fmla="*/ 259 w 853"/>
                <a:gd name="T35" fmla="*/ 1028 h 1028"/>
                <a:gd name="T36" fmla="*/ 243 w 853"/>
                <a:gd name="T37" fmla="*/ 1026 h 1028"/>
                <a:gd name="T38" fmla="*/ 217 w 853"/>
                <a:gd name="T39" fmla="*/ 1010 h 1028"/>
                <a:gd name="T40" fmla="*/ 202 w 853"/>
                <a:gd name="T41" fmla="*/ 983 h 1028"/>
                <a:gd name="T42" fmla="*/ 202 w 853"/>
                <a:gd name="T43" fmla="*/ 953 h 1028"/>
                <a:gd name="T44" fmla="*/ 311 w 853"/>
                <a:gd name="T45" fmla="*/ 307 h 1028"/>
                <a:gd name="T46" fmla="*/ 278 w 853"/>
                <a:gd name="T47" fmla="*/ 296 h 1028"/>
                <a:gd name="T48" fmla="*/ 12 w 853"/>
                <a:gd name="T49" fmla="*/ 94 h 1028"/>
                <a:gd name="T50" fmla="*/ 0 w 853"/>
                <a:gd name="T51" fmla="*/ 66 h 1028"/>
                <a:gd name="T52" fmla="*/ 3 w 853"/>
                <a:gd name="T53" fmla="*/ 37 h 1028"/>
                <a:gd name="T54" fmla="*/ 22 w 853"/>
                <a:gd name="T55" fmla="*/ 11 h 1028"/>
                <a:gd name="T56" fmla="*/ 49 w 853"/>
                <a:gd name="T57" fmla="*/ 0 h 1028"/>
                <a:gd name="T58" fmla="*/ 80 w 853"/>
                <a:gd name="T59" fmla="*/ 3 h 1028"/>
                <a:gd name="T60" fmla="*/ 332 w 853"/>
                <a:gd name="T61" fmla="*/ 190 h 1028"/>
                <a:gd name="T62" fmla="*/ 386 w 853"/>
                <a:gd name="T63" fmla="*/ 193 h 1028"/>
                <a:gd name="T64" fmla="*/ 411 w 853"/>
                <a:gd name="T65" fmla="*/ 208 h 1028"/>
                <a:gd name="T66" fmla="*/ 426 w 853"/>
                <a:gd name="T67" fmla="*/ 444 h 1028"/>
                <a:gd name="T68" fmla="*/ 441 w 853"/>
                <a:gd name="T69" fmla="*/ 208 h 1028"/>
                <a:gd name="T70" fmla="*/ 466 w 853"/>
                <a:gd name="T71" fmla="*/ 193 h 1028"/>
                <a:gd name="T72" fmla="*/ 519 w 853"/>
                <a:gd name="T73" fmla="*/ 190 h 1028"/>
                <a:gd name="T74" fmla="*/ 773 w 853"/>
                <a:gd name="T75" fmla="*/ 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3" h="1028">
                  <a:moveTo>
                    <a:pt x="787" y="0"/>
                  </a:moveTo>
                  <a:lnTo>
                    <a:pt x="802" y="0"/>
                  </a:lnTo>
                  <a:lnTo>
                    <a:pt x="816" y="4"/>
                  </a:lnTo>
                  <a:lnTo>
                    <a:pt x="829" y="11"/>
                  </a:lnTo>
                  <a:lnTo>
                    <a:pt x="841" y="23"/>
                  </a:lnTo>
                  <a:lnTo>
                    <a:pt x="849" y="37"/>
                  </a:lnTo>
                  <a:lnTo>
                    <a:pt x="853" y="52"/>
                  </a:lnTo>
                  <a:lnTo>
                    <a:pt x="852" y="66"/>
                  </a:lnTo>
                  <a:lnTo>
                    <a:pt x="848" y="81"/>
                  </a:lnTo>
                  <a:lnTo>
                    <a:pt x="841" y="94"/>
                  </a:lnTo>
                  <a:lnTo>
                    <a:pt x="828" y="106"/>
                  </a:lnTo>
                  <a:lnTo>
                    <a:pt x="574" y="296"/>
                  </a:lnTo>
                  <a:lnTo>
                    <a:pt x="557" y="304"/>
                  </a:lnTo>
                  <a:lnTo>
                    <a:pt x="540" y="308"/>
                  </a:lnTo>
                  <a:lnTo>
                    <a:pt x="540" y="573"/>
                  </a:lnTo>
                  <a:lnTo>
                    <a:pt x="649" y="953"/>
                  </a:lnTo>
                  <a:lnTo>
                    <a:pt x="651" y="968"/>
                  </a:lnTo>
                  <a:lnTo>
                    <a:pt x="649" y="983"/>
                  </a:lnTo>
                  <a:lnTo>
                    <a:pt x="644" y="998"/>
                  </a:lnTo>
                  <a:lnTo>
                    <a:pt x="635" y="1010"/>
                  </a:lnTo>
                  <a:lnTo>
                    <a:pt x="622" y="1019"/>
                  </a:lnTo>
                  <a:lnTo>
                    <a:pt x="608" y="1026"/>
                  </a:lnTo>
                  <a:lnTo>
                    <a:pt x="600" y="1027"/>
                  </a:lnTo>
                  <a:lnTo>
                    <a:pt x="592" y="1028"/>
                  </a:lnTo>
                  <a:lnTo>
                    <a:pt x="577" y="1026"/>
                  </a:lnTo>
                  <a:lnTo>
                    <a:pt x="564" y="1020"/>
                  </a:lnTo>
                  <a:lnTo>
                    <a:pt x="551" y="1012"/>
                  </a:lnTo>
                  <a:lnTo>
                    <a:pt x="541" y="1000"/>
                  </a:lnTo>
                  <a:lnTo>
                    <a:pt x="535" y="985"/>
                  </a:lnTo>
                  <a:lnTo>
                    <a:pt x="426" y="601"/>
                  </a:lnTo>
                  <a:lnTo>
                    <a:pt x="316" y="985"/>
                  </a:lnTo>
                  <a:lnTo>
                    <a:pt x="310" y="1000"/>
                  </a:lnTo>
                  <a:lnTo>
                    <a:pt x="301" y="1012"/>
                  </a:lnTo>
                  <a:lnTo>
                    <a:pt x="289" y="1020"/>
                  </a:lnTo>
                  <a:lnTo>
                    <a:pt x="274" y="1026"/>
                  </a:lnTo>
                  <a:lnTo>
                    <a:pt x="259" y="1028"/>
                  </a:lnTo>
                  <a:lnTo>
                    <a:pt x="251" y="1027"/>
                  </a:lnTo>
                  <a:lnTo>
                    <a:pt x="243" y="1026"/>
                  </a:lnTo>
                  <a:lnTo>
                    <a:pt x="229" y="1019"/>
                  </a:lnTo>
                  <a:lnTo>
                    <a:pt x="217" y="1010"/>
                  </a:lnTo>
                  <a:lnTo>
                    <a:pt x="209" y="998"/>
                  </a:lnTo>
                  <a:lnTo>
                    <a:pt x="202" y="983"/>
                  </a:lnTo>
                  <a:lnTo>
                    <a:pt x="200" y="968"/>
                  </a:lnTo>
                  <a:lnTo>
                    <a:pt x="202" y="953"/>
                  </a:lnTo>
                  <a:lnTo>
                    <a:pt x="311" y="573"/>
                  </a:lnTo>
                  <a:lnTo>
                    <a:pt x="311" y="307"/>
                  </a:lnTo>
                  <a:lnTo>
                    <a:pt x="294" y="304"/>
                  </a:lnTo>
                  <a:lnTo>
                    <a:pt x="278" y="296"/>
                  </a:lnTo>
                  <a:lnTo>
                    <a:pt x="23" y="106"/>
                  </a:lnTo>
                  <a:lnTo>
                    <a:pt x="12" y="94"/>
                  </a:lnTo>
                  <a:lnTo>
                    <a:pt x="4" y="81"/>
                  </a:lnTo>
                  <a:lnTo>
                    <a:pt x="0" y="66"/>
                  </a:lnTo>
                  <a:lnTo>
                    <a:pt x="0" y="52"/>
                  </a:lnTo>
                  <a:lnTo>
                    <a:pt x="3" y="37"/>
                  </a:lnTo>
                  <a:lnTo>
                    <a:pt x="11" y="23"/>
                  </a:lnTo>
                  <a:lnTo>
                    <a:pt x="22" y="11"/>
                  </a:lnTo>
                  <a:lnTo>
                    <a:pt x="35" y="4"/>
                  </a:lnTo>
                  <a:lnTo>
                    <a:pt x="49" y="0"/>
                  </a:lnTo>
                  <a:lnTo>
                    <a:pt x="64" y="0"/>
                  </a:lnTo>
                  <a:lnTo>
                    <a:pt x="80" y="3"/>
                  </a:lnTo>
                  <a:lnTo>
                    <a:pt x="93" y="11"/>
                  </a:lnTo>
                  <a:lnTo>
                    <a:pt x="332" y="190"/>
                  </a:lnTo>
                  <a:lnTo>
                    <a:pt x="371" y="190"/>
                  </a:lnTo>
                  <a:lnTo>
                    <a:pt x="386" y="193"/>
                  </a:lnTo>
                  <a:lnTo>
                    <a:pt x="399" y="199"/>
                  </a:lnTo>
                  <a:lnTo>
                    <a:pt x="411" y="208"/>
                  </a:lnTo>
                  <a:lnTo>
                    <a:pt x="384" y="409"/>
                  </a:lnTo>
                  <a:lnTo>
                    <a:pt x="426" y="444"/>
                  </a:lnTo>
                  <a:lnTo>
                    <a:pt x="468" y="409"/>
                  </a:lnTo>
                  <a:lnTo>
                    <a:pt x="441" y="208"/>
                  </a:lnTo>
                  <a:lnTo>
                    <a:pt x="452" y="199"/>
                  </a:lnTo>
                  <a:lnTo>
                    <a:pt x="466" y="193"/>
                  </a:lnTo>
                  <a:lnTo>
                    <a:pt x="481" y="190"/>
                  </a:lnTo>
                  <a:lnTo>
                    <a:pt x="519" y="190"/>
                  </a:lnTo>
                  <a:lnTo>
                    <a:pt x="758" y="11"/>
                  </a:lnTo>
                  <a:lnTo>
                    <a:pt x="773" y="3"/>
                  </a:lnTo>
                  <a:lnTo>
                    <a:pt x="787"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9" name="TextBox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2008161"/>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2438487"/>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1" name="TextBox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3231124"/>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3661450"/>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3" name="TextBox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4585231"/>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5015557"/>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2294680" y="2961022"/>
            <a:ext cx="5266944" cy="830997"/>
          </a:xfrm>
          <a:prstGeom prst="rect">
            <a:avLst/>
          </a:prstGeom>
        </p:spPr>
        <p:txBody>
          <a:bodyPr wrap="square">
            <a:spAutoFit/>
          </a:bodyPr>
          <a:lstStyle/>
          <a:p>
            <a:pPr algn="ctr"/>
            <a:r>
              <a:rPr lang="id-ID" sz="4800" b="1" dirty="0">
                <a:solidFill>
                  <a:schemeClr val="bg1"/>
                </a:solidFill>
                <a:ea typeface="Roboto Condensed" panose="02000000000000000000" pitchFamily="2" charset="0"/>
              </a:rPr>
              <a:t>Creative team</a:t>
            </a:r>
            <a:endParaRPr lang="id-ID" sz="4800" b="1" dirty="0">
              <a:solidFill>
                <a:schemeClr val="bg1"/>
              </a:solidFill>
              <a:ea typeface="Roboto Condensed" panose="02000000000000000000" pitchFamily="2" charset="0"/>
            </a:endParaRPr>
          </a:p>
        </p:txBody>
      </p:sp>
      <p:pic>
        <p:nvPicPr>
          <p:cNvPr id="4" name="图片占位符 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353" r="17353"/>
          <a:stretch>
            <a:fillRect/>
          </a:stretch>
        </p:blipFill>
        <p:spPr/>
      </p:pic>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7353" r="17353"/>
          <a:stretch>
            <a:fillRect/>
          </a:stretch>
        </p:blipFill>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7537" b="7537"/>
          <a:stretch>
            <a:fillRect/>
          </a:stretch>
        </p:blipFill>
        <p:spPr/>
      </p:pic>
      <p:sp>
        <p:nvSpPr>
          <p:cNvPr id="19" name="Rectangle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048000" y="0"/>
            <a:ext cx="3048000" cy="6858000"/>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736" y="0"/>
            <a:ext cx="3048000" cy="6858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083073" y="0"/>
            <a:ext cx="3048000" cy="6858000"/>
          </a:xfrm>
          <a:prstGeom prst="rect">
            <a:avLst/>
          </a:prstGeom>
          <a:gradFill>
            <a:gsLst>
              <a:gs pos="0">
                <a:schemeClr val="accent1"/>
              </a:gs>
              <a:gs pos="85000">
                <a:schemeClr val="accent2"/>
              </a:gs>
            </a:gsLst>
            <a:lin ang="5400000" scaled="1"/>
          </a:gra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25337" y="0"/>
            <a:ext cx="3048000" cy="6858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4649"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21" name="Rectangle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8148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产品介绍</a:t>
            </a:r>
            <a:endParaRPr lang="en-US" sz="2000" dirty="0">
              <a:solidFill>
                <a:schemeClr val="bg1"/>
              </a:solidFill>
              <a:latin typeface="迷你简清韵" panose="02010604000101010101" pitchFamily="2" charset="-122"/>
              <a:ea typeface="迷你简清韵" panose="02010604000101010101" pitchFamily="2" charset="-122"/>
            </a:endParaRPr>
          </a:p>
        </p:txBody>
      </p:sp>
      <p:grpSp>
        <p:nvGrpSpPr>
          <p:cNvPr id="22" name="Group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1355819" y="1742862"/>
            <a:ext cx="338943" cy="337543"/>
            <a:chOff x="2565400" y="3743325"/>
            <a:chExt cx="384175" cy="382588"/>
          </a:xfrm>
          <a:solidFill>
            <a:schemeClr val="bg1"/>
          </a:solidFill>
        </p:grpSpPr>
        <p:sp>
          <p:nvSpPr>
            <p:cNvPr id="23"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4"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5"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6" name="Group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4402581" y="1757125"/>
            <a:ext cx="337543" cy="337542"/>
            <a:chOff x="3098800" y="6161088"/>
            <a:chExt cx="382588" cy="382587"/>
          </a:xfrm>
          <a:solidFill>
            <a:schemeClr val="bg1"/>
          </a:solidFill>
        </p:grpSpPr>
        <p:sp>
          <p:nvSpPr>
            <p:cNvPr id="27" name="Freeform 846"/>
            <p:cNvSpPr>
              <a:spLocks noEditPoints="1"/>
            </p:cNvSpPr>
            <p:nvPr/>
          </p:nvSpPr>
          <p:spPr bwMode="auto">
            <a:xfrm>
              <a:off x="3098800" y="6161088"/>
              <a:ext cx="382588" cy="382587"/>
            </a:xfrm>
            <a:custGeom>
              <a:avLst/>
              <a:gdLst>
                <a:gd name="T0" fmla="*/ 1542 w 3374"/>
                <a:gd name="T1" fmla="*/ 805 h 3374"/>
                <a:gd name="T2" fmla="*/ 1339 w 3374"/>
                <a:gd name="T3" fmla="*/ 863 h 3374"/>
                <a:gd name="T4" fmla="*/ 1159 w 3374"/>
                <a:gd name="T5" fmla="*/ 965 h 3374"/>
                <a:gd name="T6" fmla="*/ 1008 w 3374"/>
                <a:gd name="T7" fmla="*/ 1105 h 3374"/>
                <a:gd name="T8" fmla="*/ 893 w 3374"/>
                <a:gd name="T9" fmla="*/ 1276 h 3374"/>
                <a:gd name="T10" fmla="*/ 819 w 3374"/>
                <a:gd name="T11" fmla="*/ 1472 h 3374"/>
                <a:gd name="T12" fmla="*/ 792 w 3374"/>
                <a:gd name="T13" fmla="*/ 1687 h 3374"/>
                <a:gd name="T14" fmla="*/ 819 w 3374"/>
                <a:gd name="T15" fmla="*/ 1902 h 3374"/>
                <a:gd name="T16" fmla="*/ 893 w 3374"/>
                <a:gd name="T17" fmla="*/ 2098 h 3374"/>
                <a:gd name="T18" fmla="*/ 1008 w 3374"/>
                <a:gd name="T19" fmla="*/ 2269 h 3374"/>
                <a:gd name="T20" fmla="*/ 1159 w 3374"/>
                <a:gd name="T21" fmla="*/ 2409 h 3374"/>
                <a:gd name="T22" fmla="*/ 1339 w 3374"/>
                <a:gd name="T23" fmla="*/ 2511 h 3374"/>
                <a:gd name="T24" fmla="*/ 1542 w 3374"/>
                <a:gd name="T25" fmla="*/ 2569 h 3374"/>
                <a:gd name="T26" fmla="*/ 1761 w 3374"/>
                <a:gd name="T27" fmla="*/ 2579 h 3374"/>
                <a:gd name="T28" fmla="*/ 1969 w 3374"/>
                <a:gd name="T29" fmla="*/ 2536 h 3374"/>
                <a:gd name="T30" fmla="*/ 2157 w 3374"/>
                <a:gd name="T31" fmla="*/ 2448 h 3374"/>
                <a:gd name="T32" fmla="*/ 2319 w 3374"/>
                <a:gd name="T33" fmla="*/ 2319 h 3374"/>
                <a:gd name="T34" fmla="*/ 2448 w 3374"/>
                <a:gd name="T35" fmla="*/ 2157 h 3374"/>
                <a:gd name="T36" fmla="*/ 2536 w 3374"/>
                <a:gd name="T37" fmla="*/ 1969 h 3374"/>
                <a:gd name="T38" fmla="*/ 2579 w 3374"/>
                <a:gd name="T39" fmla="*/ 1761 h 3374"/>
                <a:gd name="T40" fmla="*/ 2569 w 3374"/>
                <a:gd name="T41" fmla="*/ 1542 h 3374"/>
                <a:gd name="T42" fmla="*/ 2511 w 3374"/>
                <a:gd name="T43" fmla="*/ 1339 h 3374"/>
                <a:gd name="T44" fmla="*/ 2409 w 3374"/>
                <a:gd name="T45" fmla="*/ 1159 h 3374"/>
                <a:gd name="T46" fmla="*/ 2269 w 3374"/>
                <a:gd name="T47" fmla="*/ 1008 h 3374"/>
                <a:gd name="T48" fmla="*/ 2098 w 3374"/>
                <a:gd name="T49" fmla="*/ 893 h 3374"/>
                <a:gd name="T50" fmla="*/ 1902 w 3374"/>
                <a:gd name="T51" fmla="*/ 819 h 3374"/>
                <a:gd name="T52" fmla="*/ 1687 w 3374"/>
                <a:gd name="T53" fmla="*/ 792 h 3374"/>
                <a:gd name="T54" fmla="*/ 2032 w 3374"/>
                <a:gd name="T55" fmla="*/ 339 h 3374"/>
                <a:gd name="T56" fmla="*/ 2256 w 3374"/>
                <a:gd name="T57" fmla="*/ 420 h 3374"/>
                <a:gd name="T58" fmla="*/ 2637 w 3374"/>
                <a:gd name="T59" fmla="*/ 252 h 3374"/>
                <a:gd name="T60" fmla="*/ 2917 w 3374"/>
                <a:gd name="T61" fmla="*/ 1048 h 3374"/>
                <a:gd name="T62" fmla="*/ 3009 w 3374"/>
                <a:gd name="T63" fmla="*/ 1267 h 3374"/>
                <a:gd name="T64" fmla="*/ 3374 w 3374"/>
                <a:gd name="T65" fmla="*/ 2030 h 3374"/>
                <a:gd name="T66" fmla="*/ 2982 w 3374"/>
                <a:gd name="T67" fmla="*/ 2181 h 3374"/>
                <a:gd name="T68" fmla="*/ 2879 w 3374"/>
                <a:gd name="T69" fmla="*/ 2393 h 3374"/>
                <a:gd name="T70" fmla="*/ 2395 w 3374"/>
                <a:gd name="T71" fmla="*/ 2878 h 3374"/>
                <a:gd name="T72" fmla="*/ 2183 w 3374"/>
                <a:gd name="T73" fmla="*/ 2982 h 3374"/>
                <a:gd name="T74" fmla="*/ 2031 w 3374"/>
                <a:gd name="T75" fmla="*/ 3374 h 3374"/>
                <a:gd name="T76" fmla="*/ 1268 w 3374"/>
                <a:gd name="T77" fmla="*/ 3007 h 3374"/>
                <a:gd name="T78" fmla="*/ 1049 w 3374"/>
                <a:gd name="T79" fmla="*/ 2915 h 3374"/>
                <a:gd name="T80" fmla="*/ 255 w 3374"/>
                <a:gd name="T81" fmla="*/ 2633 h 3374"/>
                <a:gd name="T82" fmla="*/ 422 w 3374"/>
                <a:gd name="T83" fmla="*/ 2253 h 3374"/>
                <a:gd name="T84" fmla="*/ 343 w 3374"/>
                <a:gd name="T85" fmla="*/ 2027 h 3374"/>
                <a:gd name="T86" fmla="*/ 339 w 3374"/>
                <a:gd name="T87" fmla="*/ 1342 h 3374"/>
                <a:gd name="T88" fmla="*/ 420 w 3374"/>
                <a:gd name="T89" fmla="*/ 1118 h 3374"/>
                <a:gd name="T90" fmla="*/ 252 w 3374"/>
                <a:gd name="T91" fmla="*/ 737 h 3374"/>
                <a:gd name="T92" fmla="*/ 1048 w 3374"/>
                <a:gd name="T93" fmla="*/ 457 h 3374"/>
                <a:gd name="T94" fmla="*/ 1267 w 3374"/>
                <a:gd name="T95" fmla="*/ 365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4" h="3374">
                  <a:moveTo>
                    <a:pt x="1687" y="792"/>
                  </a:moveTo>
                  <a:lnTo>
                    <a:pt x="1613" y="795"/>
                  </a:lnTo>
                  <a:lnTo>
                    <a:pt x="1542" y="805"/>
                  </a:lnTo>
                  <a:lnTo>
                    <a:pt x="1472" y="819"/>
                  </a:lnTo>
                  <a:lnTo>
                    <a:pt x="1405" y="838"/>
                  </a:lnTo>
                  <a:lnTo>
                    <a:pt x="1339" y="863"/>
                  </a:lnTo>
                  <a:lnTo>
                    <a:pt x="1276" y="893"/>
                  </a:lnTo>
                  <a:lnTo>
                    <a:pt x="1217" y="926"/>
                  </a:lnTo>
                  <a:lnTo>
                    <a:pt x="1159" y="965"/>
                  </a:lnTo>
                  <a:lnTo>
                    <a:pt x="1105" y="1008"/>
                  </a:lnTo>
                  <a:lnTo>
                    <a:pt x="1055" y="1055"/>
                  </a:lnTo>
                  <a:lnTo>
                    <a:pt x="1008" y="1105"/>
                  </a:lnTo>
                  <a:lnTo>
                    <a:pt x="965" y="1159"/>
                  </a:lnTo>
                  <a:lnTo>
                    <a:pt x="926" y="1217"/>
                  </a:lnTo>
                  <a:lnTo>
                    <a:pt x="893" y="1276"/>
                  </a:lnTo>
                  <a:lnTo>
                    <a:pt x="863" y="1339"/>
                  </a:lnTo>
                  <a:lnTo>
                    <a:pt x="838" y="1405"/>
                  </a:lnTo>
                  <a:lnTo>
                    <a:pt x="819" y="1472"/>
                  </a:lnTo>
                  <a:lnTo>
                    <a:pt x="805" y="1542"/>
                  </a:lnTo>
                  <a:lnTo>
                    <a:pt x="795" y="1613"/>
                  </a:lnTo>
                  <a:lnTo>
                    <a:pt x="792" y="1687"/>
                  </a:lnTo>
                  <a:lnTo>
                    <a:pt x="795" y="1761"/>
                  </a:lnTo>
                  <a:lnTo>
                    <a:pt x="805" y="1832"/>
                  </a:lnTo>
                  <a:lnTo>
                    <a:pt x="819" y="1902"/>
                  </a:lnTo>
                  <a:lnTo>
                    <a:pt x="838" y="1969"/>
                  </a:lnTo>
                  <a:lnTo>
                    <a:pt x="863" y="2035"/>
                  </a:lnTo>
                  <a:lnTo>
                    <a:pt x="893" y="2098"/>
                  </a:lnTo>
                  <a:lnTo>
                    <a:pt x="926" y="2157"/>
                  </a:lnTo>
                  <a:lnTo>
                    <a:pt x="965" y="2215"/>
                  </a:lnTo>
                  <a:lnTo>
                    <a:pt x="1008" y="2269"/>
                  </a:lnTo>
                  <a:lnTo>
                    <a:pt x="1055" y="2319"/>
                  </a:lnTo>
                  <a:lnTo>
                    <a:pt x="1105" y="2366"/>
                  </a:lnTo>
                  <a:lnTo>
                    <a:pt x="1159" y="2409"/>
                  </a:lnTo>
                  <a:lnTo>
                    <a:pt x="1217" y="2448"/>
                  </a:lnTo>
                  <a:lnTo>
                    <a:pt x="1276" y="2481"/>
                  </a:lnTo>
                  <a:lnTo>
                    <a:pt x="1339" y="2511"/>
                  </a:lnTo>
                  <a:lnTo>
                    <a:pt x="1405" y="2536"/>
                  </a:lnTo>
                  <a:lnTo>
                    <a:pt x="1472" y="2555"/>
                  </a:lnTo>
                  <a:lnTo>
                    <a:pt x="1542" y="2569"/>
                  </a:lnTo>
                  <a:lnTo>
                    <a:pt x="1613" y="2579"/>
                  </a:lnTo>
                  <a:lnTo>
                    <a:pt x="1687" y="2582"/>
                  </a:lnTo>
                  <a:lnTo>
                    <a:pt x="1761" y="2579"/>
                  </a:lnTo>
                  <a:lnTo>
                    <a:pt x="1832" y="2569"/>
                  </a:lnTo>
                  <a:lnTo>
                    <a:pt x="1902" y="2555"/>
                  </a:lnTo>
                  <a:lnTo>
                    <a:pt x="1969" y="2536"/>
                  </a:lnTo>
                  <a:lnTo>
                    <a:pt x="2035" y="2511"/>
                  </a:lnTo>
                  <a:lnTo>
                    <a:pt x="2098" y="2481"/>
                  </a:lnTo>
                  <a:lnTo>
                    <a:pt x="2157" y="2448"/>
                  </a:lnTo>
                  <a:lnTo>
                    <a:pt x="2215" y="2409"/>
                  </a:lnTo>
                  <a:lnTo>
                    <a:pt x="2269" y="2366"/>
                  </a:lnTo>
                  <a:lnTo>
                    <a:pt x="2319" y="2319"/>
                  </a:lnTo>
                  <a:lnTo>
                    <a:pt x="2366" y="2269"/>
                  </a:lnTo>
                  <a:lnTo>
                    <a:pt x="2409" y="2215"/>
                  </a:lnTo>
                  <a:lnTo>
                    <a:pt x="2448" y="2157"/>
                  </a:lnTo>
                  <a:lnTo>
                    <a:pt x="2481" y="2098"/>
                  </a:lnTo>
                  <a:lnTo>
                    <a:pt x="2511" y="2035"/>
                  </a:lnTo>
                  <a:lnTo>
                    <a:pt x="2536" y="1969"/>
                  </a:lnTo>
                  <a:lnTo>
                    <a:pt x="2555" y="1902"/>
                  </a:lnTo>
                  <a:lnTo>
                    <a:pt x="2569" y="1832"/>
                  </a:lnTo>
                  <a:lnTo>
                    <a:pt x="2579" y="1761"/>
                  </a:lnTo>
                  <a:lnTo>
                    <a:pt x="2582" y="1687"/>
                  </a:lnTo>
                  <a:lnTo>
                    <a:pt x="2579" y="1613"/>
                  </a:lnTo>
                  <a:lnTo>
                    <a:pt x="2569" y="1542"/>
                  </a:lnTo>
                  <a:lnTo>
                    <a:pt x="2555" y="1472"/>
                  </a:lnTo>
                  <a:lnTo>
                    <a:pt x="2536" y="1405"/>
                  </a:lnTo>
                  <a:lnTo>
                    <a:pt x="2511" y="1339"/>
                  </a:lnTo>
                  <a:lnTo>
                    <a:pt x="2481" y="1276"/>
                  </a:lnTo>
                  <a:lnTo>
                    <a:pt x="2448" y="1217"/>
                  </a:lnTo>
                  <a:lnTo>
                    <a:pt x="2409" y="1159"/>
                  </a:lnTo>
                  <a:lnTo>
                    <a:pt x="2366" y="1105"/>
                  </a:lnTo>
                  <a:lnTo>
                    <a:pt x="2319" y="1055"/>
                  </a:lnTo>
                  <a:lnTo>
                    <a:pt x="2269" y="1008"/>
                  </a:lnTo>
                  <a:lnTo>
                    <a:pt x="2215" y="965"/>
                  </a:lnTo>
                  <a:lnTo>
                    <a:pt x="2157" y="926"/>
                  </a:lnTo>
                  <a:lnTo>
                    <a:pt x="2098" y="893"/>
                  </a:lnTo>
                  <a:lnTo>
                    <a:pt x="2035" y="863"/>
                  </a:lnTo>
                  <a:lnTo>
                    <a:pt x="1969" y="838"/>
                  </a:lnTo>
                  <a:lnTo>
                    <a:pt x="1902" y="819"/>
                  </a:lnTo>
                  <a:lnTo>
                    <a:pt x="1832" y="805"/>
                  </a:lnTo>
                  <a:lnTo>
                    <a:pt x="1761" y="795"/>
                  </a:lnTo>
                  <a:lnTo>
                    <a:pt x="1687" y="792"/>
                  </a:lnTo>
                  <a:close/>
                  <a:moveTo>
                    <a:pt x="1344" y="0"/>
                  </a:moveTo>
                  <a:lnTo>
                    <a:pt x="2032" y="0"/>
                  </a:lnTo>
                  <a:lnTo>
                    <a:pt x="2032" y="339"/>
                  </a:lnTo>
                  <a:lnTo>
                    <a:pt x="2108" y="362"/>
                  </a:lnTo>
                  <a:lnTo>
                    <a:pt x="2184" y="390"/>
                  </a:lnTo>
                  <a:lnTo>
                    <a:pt x="2256" y="420"/>
                  </a:lnTo>
                  <a:lnTo>
                    <a:pt x="2328" y="454"/>
                  </a:lnTo>
                  <a:lnTo>
                    <a:pt x="2397" y="493"/>
                  </a:lnTo>
                  <a:lnTo>
                    <a:pt x="2637" y="252"/>
                  </a:lnTo>
                  <a:lnTo>
                    <a:pt x="3119" y="739"/>
                  </a:lnTo>
                  <a:lnTo>
                    <a:pt x="2878" y="979"/>
                  </a:lnTo>
                  <a:lnTo>
                    <a:pt x="2917" y="1048"/>
                  </a:lnTo>
                  <a:lnTo>
                    <a:pt x="2952" y="1119"/>
                  </a:lnTo>
                  <a:lnTo>
                    <a:pt x="2982" y="1191"/>
                  </a:lnTo>
                  <a:lnTo>
                    <a:pt x="3009" y="1267"/>
                  </a:lnTo>
                  <a:lnTo>
                    <a:pt x="3031" y="1344"/>
                  </a:lnTo>
                  <a:lnTo>
                    <a:pt x="3374" y="1344"/>
                  </a:lnTo>
                  <a:lnTo>
                    <a:pt x="3374" y="2030"/>
                  </a:lnTo>
                  <a:lnTo>
                    <a:pt x="3033" y="2030"/>
                  </a:lnTo>
                  <a:lnTo>
                    <a:pt x="3009" y="2106"/>
                  </a:lnTo>
                  <a:lnTo>
                    <a:pt x="2982" y="2181"/>
                  </a:lnTo>
                  <a:lnTo>
                    <a:pt x="2952" y="2253"/>
                  </a:lnTo>
                  <a:lnTo>
                    <a:pt x="2918" y="2325"/>
                  </a:lnTo>
                  <a:lnTo>
                    <a:pt x="2879" y="2393"/>
                  </a:lnTo>
                  <a:lnTo>
                    <a:pt x="3120" y="2635"/>
                  </a:lnTo>
                  <a:lnTo>
                    <a:pt x="2636" y="3119"/>
                  </a:lnTo>
                  <a:lnTo>
                    <a:pt x="2395" y="2878"/>
                  </a:lnTo>
                  <a:lnTo>
                    <a:pt x="2326" y="2917"/>
                  </a:lnTo>
                  <a:lnTo>
                    <a:pt x="2256" y="2952"/>
                  </a:lnTo>
                  <a:lnTo>
                    <a:pt x="2183" y="2982"/>
                  </a:lnTo>
                  <a:lnTo>
                    <a:pt x="2108" y="3009"/>
                  </a:lnTo>
                  <a:lnTo>
                    <a:pt x="2031" y="3031"/>
                  </a:lnTo>
                  <a:lnTo>
                    <a:pt x="2031" y="3374"/>
                  </a:lnTo>
                  <a:lnTo>
                    <a:pt x="1344" y="3374"/>
                  </a:lnTo>
                  <a:lnTo>
                    <a:pt x="1344" y="3029"/>
                  </a:lnTo>
                  <a:lnTo>
                    <a:pt x="1268" y="3007"/>
                  </a:lnTo>
                  <a:lnTo>
                    <a:pt x="1193" y="2980"/>
                  </a:lnTo>
                  <a:lnTo>
                    <a:pt x="1121" y="2950"/>
                  </a:lnTo>
                  <a:lnTo>
                    <a:pt x="1049" y="2915"/>
                  </a:lnTo>
                  <a:lnTo>
                    <a:pt x="981" y="2877"/>
                  </a:lnTo>
                  <a:lnTo>
                    <a:pt x="739" y="3117"/>
                  </a:lnTo>
                  <a:lnTo>
                    <a:pt x="255" y="2633"/>
                  </a:lnTo>
                  <a:lnTo>
                    <a:pt x="496" y="2392"/>
                  </a:lnTo>
                  <a:lnTo>
                    <a:pt x="457" y="2324"/>
                  </a:lnTo>
                  <a:lnTo>
                    <a:pt x="422" y="2253"/>
                  </a:lnTo>
                  <a:lnTo>
                    <a:pt x="392" y="2181"/>
                  </a:lnTo>
                  <a:lnTo>
                    <a:pt x="365" y="2105"/>
                  </a:lnTo>
                  <a:lnTo>
                    <a:pt x="343" y="2027"/>
                  </a:lnTo>
                  <a:lnTo>
                    <a:pt x="0" y="2027"/>
                  </a:lnTo>
                  <a:lnTo>
                    <a:pt x="0" y="1342"/>
                  </a:lnTo>
                  <a:lnTo>
                    <a:pt x="339" y="1342"/>
                  </a:lnTo>
                  <a:lnTo>
                    <a:pt x="362" y="1266"/>
                  </a:lnTo>
                  <a:lnTo>
                    <a:pt x="390" y="1190"/>
                  </a:lnTo>
                  <a:lnTo>
                    <a:pt x="420" y="1118"/>
                  </a:lnTo>
                  <a:lnTo>
                    <a:pt x="454" y="1046"/>
                  </a:lnTo>
                  <a:lnTo>
                    <a:pt x="493" y="977"/>
                  </a:lnTo>
                  <a:lnTo>
                    <a:pt x="252" y="737"/>
                  </a:lnTo>
                  <a:lnTo>
                    <a:pt x="739" y="255"/>
                  </a:lnTo>
                  <a:lnTo>
                    <a:pt x="979" y="496"/>
                  </a:lnTo>
                  <a:lnTo>
                    <a:pt x="1048" y="457"/>
                  </a:lnTo>
                  <a:lnTo>
                    <a:pt x="1119" y="422"/>
                  </a:lnTo>
                  <a:lnTo>
                    <a:pt x="1191" y="392"/>
                  </a:lnTo>
                  <a:lnTo>
                    <a:pt x="1267" y="365"/>
                  </a:lnTo>
                  <a:lnTo>
                    <a:pt x="1344" y="343"/>
                  </a:lnTo>
                  <a:lnTo>
                    <a:pt x="134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8" name="Freeform 847"/>
            <p:cNvSpPr/>
            <p:nvPr/>
          </p:nvSpPr>
          <p:spPr bwMode="auto">
            <a:xfrm>
              <a:off x="3251200" y="6269038"/>
              <a:ext cx="77788" cy="166687"/>
            </a:xfrm>
            <a:custGeom>
              <a:avLst/>
              <a:gdLst>
                <a:gd name="T0" fmla="*/ 382 w 679"/>
                <a:gd name="T1" fmla="*/ 10 h 1466"/>
                <a:gd name="T2" fmla="*/ 427 w 679"/>
                <a:gd name="T3" fmla="*/ 55 h 1466"/>
                <a:gd name="T4" fmla="*/ 437 w 679"/>
                <a:gd name="T5" fmla="*/ 165 h 1466"/>
                <a:gd name="T6" fmla="*/ 532 w 679"/>
                <a:gd name="T7" fmla="*/ 212 h 1466"/>
                <a:gd name="T8" fmla="*/ 601 w 679"/>
                <a:gd name="T9" fmla="*/ 276 h 1466"/>
                <a:gd name="T10" fmla="*/ 613 w 679"/>
                <a:gd name="T11" fmla="*/ 338 h 1466"/>
                <a:gd name="T12" fmla="*/ 582 w 679"/>
                <a:gd name="T13" fmla="*/ 396 h 1466"/>
                <a:gd name="T14" fmla="*/ 524 w 679"/>
                <a:gd name="T15" fmla="*/ 421 h 1466"/>
                <a:gd name="T16" fmla="*/ 462 w 679"/>
                <a:gd name="T17" fmla="*/ 406 h 1466"/>
                <a:gd name="T18" fmla="*/ 408 w 679"/>
                <a:gd name="T19" fmla="*/ 363 h 1466"/>
                <a:gd name="T20" fmla="*/ 339 w 679"/>
                <a:gd name="T21" fmla="*/ 346 h 1466"/>
                <a:gd name="T22" fmla="*/ 258 w 679"/>
                <a:gd name="T23" fmla="*/ 370 h 1466"/>
                <a:gd name="T24" fmla="*/ 205 w 679"/>
                <a:gd name="T25" fmla="*/ 433 h 1466"/>
                <a:gd name="T26" fmla="*/ 197 w 679"/>
                <a:gd name="T27" fmla="*/ 519 h 1466"/>
                <a:gd name="T28" fmla="*/ 236 w 679"/>
                <a:gd name="T29" fmla="*/ 593 h 1466"/>
                <a:gd name="T30" fmla="*/ 309 w 679"/>
                <a:gd name="T31" fmla="*/ 633 h 1466"/>
                <a:gd name="T32" fmla="*/ 429 w 679"/>
                <a:gd name="T33" fmla="*/ 648 h 1466"/>
                <a:gd name="T34" fmla="*/ 547 w 679"/>
                <a:gd name="T35" fmla="*/ 707 h 1466"/>
                <a:gd name="T36" fmla="*/ 632 w 679"/>
                <a:gd name="T37" fmla="*/ 805 h 1466"/>
                <a:gd name="T38" fmla="*/ 676 w 679"/>
                <a:gd name="T39" fmla="*/ 930 h 1466"/>
                <a:gd name="T40" fmla="*/ 667 w 679"/>
                <a:gd name="T41" fmla="*/ 1065 h 1466"/>
                <a:gd name="T42" fmla="*/ 610 w 679"/>
                <a:gd name="T43" fmla="*/ 1181 h 1466"/>
                <a:gd name="T44" fmla="*/ 515 w 679"/>
                <a:gd name="T45" fmla="*/ 1267 h 1466"/>
                <a:gd name="T46" fmla="*/ 436 w 679"/>
                <a:gd name="T47" fmla="*/ 1369 h 1466"/>
                <a:gd name="T48" fmla="*/ 415 w 679"/>
                <a:gd name="T49" fmla="*/ 1430 h 1466"/>
                <a:gd name="T50" fmla="*/ 361 w 679"/>
                <a:gd name="T51" fmla="*/ 1464 h 1466"/>
                <a:gd name="T52" fmla="*/ 296 w 679"/>
                <a:gd name="T53" fmla="*/ 1457 h 1466"/>
                <a:gd name="T54" fmla="*/ 252 w 679"/>
                <a:gd name="T55" fmla="*/ 1412 h 1466"/>
                <a:gd name="T56" fmla="*/ 242 w 679"/>
                <a:gd name="T57" fmla="*/ 1301 h 1466"/>
                <a:gd name="T58" fmla="*/ 146 w 679"/>
                <a:gd name="T59" fmla="*/ 1255 h 1466"/>
                <a:gd name="T60" fmla="*/ 78 w 679"/>
                <a:gd name="T61" fmla="*/ 1191 h 1466"/>
                <a:gd name="T62" fmla="*/ 66 w 679"/>
                <a:gd name="T63" fmla="*/ 1129 h 1466"/>
                <a:gd name="T64" fmla="*/ 96 w 679"/>
                <a:gd name="T65" fmla="*/ 1071 h 1466"/>
                <a:gd name="T66" fmla="*/ 155 w 679"/>
                <a:gd name="T67" fmla="*/ 1045 h 1466"/>
                <a:gd name="T68" fmla="*/ 216 w 679"/>
                <a:gd name="T69" fmla="*/ 1061 h 1466"/>
                <a:gd name="T70" fmla="*/ 272 w 679"/>
                <a:gd name="T71" fmla="*/ 1104 h 1466"/>
                <a:gd name="T72" fmla="*/ 340 w 679"/>
                <a:gd name="T73" fmla="*/ 1122 h 1466"/>
                <a:gd name="T74" fmla="*/ 421 w 679"/>
                <a:gd name="T75" fmla="*/ 1096 h 1466"/>
                <a:gd name="T76" fmla="*/ 474 w 679"/>
                <a:gd name="T77" fmla="*/ 1033 h 1466"/>
                <a:gd name="T78" fmla="*/ 482 w 679"/>
                <a:gd name="T79" fmla="*/ 947 h 1466"/>
                <a:gd name="T80" fmla="*/ 442 w 679"/>
                <a:gd name="T81" fmla="*/ 873 h 1466"/>
                <a:gd name="T82" fmla="*/ 369 w 679"/>
                <a:gd name="T83" fmla="*/ 834 h 1466"/>
                <a:gd name="T84" fmla="*/ 249 w 679"/>
                <a:gd name="T85" fmla="*/ 819 h 1466"/>
                <a:gd name="T86" fmla="*/ 132 w 679"/>
                <a:gd name="T87" fmla="*/ 760 h 1466"/>
                <a:gd name="T88" fmla="*/ 47 w 679"/>
                <a:gd name="T89" fmla="*/ 662 h 1466"/>
                <a:gd name="T90" fmla="*/ 3 w 679"/>
                <a:gd name="T91" fmla="*/ 537 h 1466"/>
                <a:gd name="T92" fmla="*/ 12 w 679"/>
                <a:gd name="T93" fmla="*/ 402 h 1466"/>
                <a:gd name="T94" fmla="*/ 68 w 679"/>
                <a:gd name="T95" fmla="*/ 286 h 1466"/>
                <a:gd name="T96" fmla="*/ 163 w 679"/>
                <a:gd name="T97" fmla="*/ 200 h 1466"/>
                <a:gd name="T98" fmla="*/ 243 w 679"/>
                <a:gd name="T99" fmla="*/ 97 h 1466"/>
                <a:gd name="T100" fmla="*/ 264 w 679"/>
                <a:gd name="T101" fmla="*/ 37 h 1466"/>
                <a:gd name="T102" fmla="*/ 318 w 67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9" h="1466">
                  <a:moveTo>
                    <a:pt x="340" y="0"/>
                  </a:moveTo>
                  <a:lnTo>
                    <a:pt x="361" y="3"/>
                  </a:lnTo>
                  <a:lnTo>
                    <a:pt x="382" y="10"/>
                  </a:lnTo>
                  <a:lnTo>
                    <a:pt x="400" y="21"/>
                  </a:lnTo>
                  <a:lnTo>
                    <a:pt x="416" y="37"/>
                  </a:lnTo>
                  <a:lnTo>
                    <a:pt x="427" y="55"/>
                  </a:lnTo>
                  <a:lnTo>
                    <a:pt x="434" y="76"/>
                  </a:lnTo>
                  <a:lnTo>
                    <a:pt x="437" y="97"/>
                  </a:lnTo>
                  <a:lnTo>
                    <a:pt x="437" y="165"/>
                  </a:lnTo>
                  <a:lnTo>
                    <a:pt x="470" y="177"/>
                  </a:lnTo>
                  <a:lnTo>
                    <a:pt x="503" y="192"/>
                  </a:lnTo>
                  <a:lnTo>
                    <a:pt x="532" y="212"/>
                  </a:lnTo>
                  <a:lnTo>
                    <a:pt x="561" y="233"/>
                  </a:lnTo>
                  <a:lnTo>
                    <a:pt x="586" y="258"/>
                  </a:lnTo>
                  <a:lnTo>
                    <a:pt x="601" y="276"/>
                  </a:lnTo>
                  <a:lnTo>
                    <a:pt x="609" y="296"/>
                  </a:lnTo>
                  <a:lnTo>
                    <a:pt x="613" y="317"/>
                  </a:lnTo>
                  <a:lnTo>
                    <a:pt x="613" y="338"/>
                  </a:lnTo>
                  <a:lnTo>
                    <a:pt x="607" y="359"/>
                  </a:lnTo>
                  <a:lnTo>
                    <a:pt x="598" y="378"/>
                  </a:lnTo>
                  <a:lnTo>
                    <a:pt x="582" y="396"/>
                  </a:lnTo>
                  <a:lnTo>
                    <a:pt x="565" y="409"/>
                  </a:lnTo>
                  <a:lnTo>
                    <a:pt x="545" y="418"/>
                  </a:lnTo>
                  <a:lnTo>
                    <a:pt x="524" y="421"/>
                  </a:lnTo>
                  <a:lnTo>
                    <a:pt x="503" y="421"/>
                  </a:lnTo>
                  <a:lnTo>
                    <a:pt x="481" y="416"/>
                  </a:lnTo>
                  <a:lnTo>
                    <a:pt x="462" y="406"/>
                  </a:lnTo>
                  <a:lnTo>
                    <a:pt x="445" y="392"/>
                  </a:lnTo>
                  <a:lnTo>
                    <a:pt x="427" y="375"/>
                  </a:lnTo>
                  <a:lnTo>
                    <a:pt x="408" y="363"/>
                  </a:lnTo>
                  <a:lnTo>
                    <a:pt x="386" y="353"/>
                  </a:lnTo>
                  <a:lnTo>
                    <a:pt x="363" y="348"/>
                  </a:lnTo>
                  <a:lnTo>
                    <a:pt x="339" y="346"/>
                  </a:lnTo>
                  <a:lnTo>
                    <a:pt x="309" y="349"/>
                  </a:lnTo>
                  <a:lnTo>
                    <a:pt x="283" y="357"/>
                  </a:lnTo>
                  <a:lnTo>
                    <a:pt x="258" y="370"/>
                  </a:lnTo>
                  <a:lnTo>
                    <a:pt x="237" y="387"/>
                  </a:lnTo>
                  <a:lnTo>
                    <a:pt x="218" y="409"/>
                  </a:lnTo>
                  <a:lnTo>
                    <a:pt x="205" y="433"/>
                  </a:lnTo>
                  <a:lnTo>
                    <a:pt x="197" y="461"/>
                  </a:lnTo>
                  <a:lnTo>
                    <a:pt x="194" y="491"/>
                  </a:lnTo>
                  <a:lnTo>
                    <a:pt x="197" y="519"/>
                  </a:lnTo>
                  <a:lnTo>
                    <a:pt x="205" y="547"/>
                  </a:lnTo>
                  <a:lnTo>
                    <a:pt x="218" y="571"/>
                  </a:lnTo>
                  <a:lnTo>
                    <a:pt x="236" y="593"/>
                  </a:lnTo>
                  <a:lnTo>
                    <a:pt x="257" y="611"/>
                  </a:lnTo>
                  <a:lnTo>
                    <a:pt x="283" y="625"/>
                  </a:lnTo>
                  <a:lnTo>
                    <a:pt x="309" y="633"/>
                  </a:lnTo>
                  <a:lnTo>
                    <a:pt x="339" y="636"/>
                  </a:lnTo>
                  <a:lnTo>
                    <a:pt x="385" y="639"/>
                  </a:lnTo>
                  <a:lnTo>
                    <a:pt x="429" y="648"/>
                  </a:lnTo>
                  <a:lnTo>
                    <a:pt x="471" y="662"/>
                  </a:lnTo>
                  <a:lnTo>
                    <a:pt x="511" y="683"/>
                  </a:lnTo>
                  <a:lnTo>
                    <a:pt x="547" y="707"/>
                  </a:lnTo>
                  <a:lnTo>
                    <a:pt x="579" y="736"/>
                  </a:lnTo>
                  <a:lnTo>
                    <a:pt x="608" y="769"/>
                  </a:lnTo>
                  <a:lnTo>
                    <a:pt x="632" y="805"/>
                  </a:lnTo>
                  <a:lnTo>
                    <a:pt x="652" y="843"/>
                  </a:lnTo>
                  <a:lnTo>
                    <a:pt x="667" y="885"/>
                  </a:lnTo>
                  <a:lnTo>
                    <a:pt x="676" y="930"/>
                  </a:lnTo>
                  <a:lnTo>
                    <a:pt x="679" y="976"/>
                  </a:lnTo>
                  <a:lnTo>
                    <a:pt x="676" y="1021"/>
                  </a:lnTo>
                  <a:lnTo>
                    <a:pt x="667" y="1065"/>
                  </a:lnTo>
                  <a:lnTo>
                    <a:pt x="653" y="1106"/>
                  </a:lnTo>
                  <a:lnTo>
                    <a:pt x="634" y="1145"/>
                  </a:lnTo>
                  <a:lnTo>
                    <a:pt x="610" y="1181"/>
                  </a:lnTo>
                  <a:lnTo>
                    <a:pt x="582" y="1214"/>
                  </a:lnTo>
                  <a:lnTo>
                    <a:pt x="551" y="1242"/>
                  </a:lnTo>
                  <a:lnTo>
                    <a:pt x="515" y="1267"/>
                  </a:lnTo>
                  <a:lnTo>
                    <a:pt x="477" y="1286"/>
                  </a:lnTo>
                  <a:lnTo>
                    <a:pt x="436" y="1301"/>
                  </a:lnTo>
                  <a:lnTo>
                    <a:pt x="436" y="1369"/>
                  </a:lnTo>
                  <a:lnTo>
                    <a:pt x="433" y="1391"/>
                  </a:lnTo>
                  <a:lnTo>
                    <a:pt x="426" y="1412"/>
                  </a:lnTo>
                  <a:lnTo>
                    <a:pt x="415" y="1430"/>
                  </a:lnTo>
                  <a:lnTo>
                    <a:pt x="399" y="1445"/>
                  </a:lnTo>
                  <a:lnTo>
                    <a:pt x="382" y="1457"/>
                  </a:lnTo>
                  <a:lnTo>
                    <a:pt x="361" y="1464"/>
                  </a:lnTo>
                  <a:lnTo>
                    <a:pt x="339" y="1466"/>
                  </a:lnTo>
                  <a:lnTo>
                    <a:pt x="317" y="1464"/>
                  </a:lnTo>
                  <a:lnTo>
                    <a:pt x="296" y="1457"/>
                  </a:lnTo>
                  <a:lnTo>
                    <a:pt x="279" y="1445"/>
                  </a:lnTo>
                  <a:lnTo>
                    <a:pt x="263" y="1430"/>
                  </a:lnTo>
                  <a:lnTo>
                    <a:pt x="252" y="1412"/>
                  </a:lnTo>
                  <a:lnTo>
                    <a:pt x="245" y="1391"/>
                  </a:lnTo>
                  <a:lnTo>
                    <a:pt x="242" y="1369"/>
                  </a:lnTo>
                  <a:lnTo>
                    <a:pt x="242" y="1301"/>
                  </a:lnTo>
                  <a:lnTo>
                    <a:pt x="208" y="1289"/>
                  </a:lnTo>
                  <a:lnTo>
                    <a:pt x="176" y="1274"/>
                  </a:lnTo>
                  <a:lnTo>
                    <a:pt x="146" y="1255"/>
                  </a:lnTo>
                  <a:lnTo>
                    <a:pt x="118" y="1234"/>
                  </a:lnTo>
                  <a:lnTo>
                    <a:pt x="92" y="1208"/>
                  </a:lnTo>
                  <a:lnTo>
                    <a:pt x="78" y="1191"/>
                  </a:lnTo>
                  <a:lnTo>
                    <a:pt x="69" y="1171"/>
                  </a:lnTo>
                  <a:lnTo>
                    <a:pt x="65" y="1149"/>
                  </a:lnTo>
                  <a:lnTo>
                    <a:pt x="66" y="1129"/>
                  </a:lnTo>
                  <a:lnTo>
                    <a:pt x="71" y="1107"/>
                  </a:lnTo>
                  <a:lnTo>
                    <a:pt x="81" y="1088"/>
                  </a:lnTo>
                  <a:lnTo>
                    <a:pt x="96" y="1071"/>
                  </a:lnTo>
                  <a:lnTo>
                    <a:pt x="114" y="1058"/>
                  </a:lnTo>
                  <a:lnTo>
                    <a:pt x="135" y="1049"/>
                  </a:lnTo>
                  <a:lnTo>
                    <a:pt x="155" y="1045"/>
                  </a:lnTo>
                  <a:lnTo>
                    <a:pt x="176" y="1046"/>
                  </a:lnTo>
                  <a:lnTo>
                    <a:pt x="197" y="1051"/>
                  </a:lnTo>
                  <a:lnTo>
                    <a:pt x="216" y="1061"/>
                  </a:lnTo>
                  <a:lnTo>
                    <a:pt x="234" y="1076"/>
                  </a:lnTo>
                  <a:lnTo>
                    <a:pt x="251" y="1092"/>
                  </a:lnTo>
                  <a:lnTo>
                    <a:pt x="272" y="1104"/>
                  </a:lnTo>
                  <a:lnTo>
                    <a:pt x="293" y="1113"/>
                  </a:lnTo>
                  <a:lnTo>
                    <a:pt x="315" y="1119"/>
                  </a:lnTo>
                  <a:lnTo>
                    <a:pt x="340" y="1122"/>
                  </a:lnTo>
                  <a:lnTo>
                    <a:pt x="369" y="1118"/>
                  </a:lnTo>
                  <a:lnTo>
                    <a:pt x="396" y="1110"/>
                  </a:lnTo>
                  <a:lnTo>
                    <a:pt x="421" y="1096"/>
                  </a:lnTo>
                  <a:lnTo>
                    <a:pt x="442" y="1079"/>
                  </a:lnTo>
                  <a:lnTo>
                    <a:pt x="460" y="1057"/>
                  </a:lnTo>
                  <a:lnTo>
                    <a:pt x="474" y="1033"/>
                  </a:lnTo>
                  <a:lnTo>
                    <a:pt x="482" y="1005"/>
                  </a:lnTo>
                  <a:lnTo>
                    <a:pt x="485" y="976"/>
                  </a:lnTo>
                  <a:lnTo>
                    <a:pt x="482" y="947"/>
                  </a:lnTo>
                  <a:lnTo>
                    <a:pt x="474" y="920"/>
                  </a:lnTo>
                  <a:lnTo>
                    <a:pt x="461" y="895"/>
                  </a:lnTo>
                  <a:lnTo>
                    <a:pt x="442" y="873"/>
                  </a:lnTo>
                  <a:lnTo>
                    <a:pt x="421" y="856"/>
                  </a:lnTo>
                  <a:lnTo>
                    <a:pt x="396" y="842"/>
                  </a:lnTo>
                  <a:lnTo>
                    <a:pt x="369" y="834"/>
                  </a:lnTo>
                  <a:lnTo>
                    <a:pt x="340" y="831"/>
                  </a:lnTo>
                  <a:lnTo>
                    <a:pt x="294" y="828"/>
                  </a:lnTo>
                  <a:lnTo>
                    <a:pt x="249" y="819"/>
                  </a:lnTo>
                  <a:lnTo>
                    <a:pt x="207" y="804"/>
                  </a:lnTo>
                  <a:lnTo>
                    <a:pt x="168" y="784"/>
                  </a:lnTo>
                  <a:lnTo>
                    <a:pt x="132" y="760"/>
                  </a:lnTo>
                  <a:lnTo>
                    <a:pt x="100" y="731"/>
                  </a:lnTo>
                  <a:lnTo>
                    <a:pt x="70" y="698"/>
                  </a:lnTo>
                  <a:lnTo>
                    <a:pt x="47" y="662"/>
                  </a:lnTo>
                  <a:lnTo>
                    <a:pt x="26" y="623"/>
                  </a:lnTo>
                  <a:lnTo>
                    <a:pt x="12" y="581"/>
                  </a:lnTo>
                  <a:lnTo>
                    <a:pt x="3" y="537"/>
                  </a:lnTo>
                  <a:lnTo>
                    <a:pt x="0" y="491"/>
                  </a:lnTo>
                  <a:lnTo>
                    <a:pt x="3" y="446"/>
                  </a:lnTo>
                  <a:lnTo>
                    <a:pt x="12" y="402"/>
                  </a:lnTo>
                  <a:lnTo>
                    <a:pt x="25" y="361"/>
                  </a:lnTo>
                  <a:lnTo>
                    <a:pt x="45" y="322"/>
                  </a:lnTo>
                  <a:lnTo>
                    <a:pt x="68" y="286"/>
                  </a:lnTo>
                  <a:lnTo>
                    <a:pt x="97" y="253"/>
                  </a:lnTo>
                  <a:lnTo>
                    <a:pt x="128" y="225"/>
                  </a:lnTo>
                  <a:lnTo>
                    <a:pt x="163" y="200"/>
                  </a:lnTo>
                  <a:lnTo>
                    <a:pt x="202" y="180"/>
                  </a:lnTo>
                  <a:lnTo>
                    <a:pt x="243" y="165"/>
                  </a:lnTo>
                  <a:lnTo>
                    <a:pt x="243" y="97"/>
                  </a:lnTo>
                  <a:lnTo>
                    <a:pt x="245" y="76"/>
                  </a:lnTo>
                  <a:lnTo>
                    <a:pt x="252" y="55"/>
                  </a:lnTo>
                  <a:lnTo>
                    <a:pt x="264" y="37"/>
                  </a:lnTo>
                  <a:lnTo>
                    <a:pt x="279" y="21"/>
                  </a:lnTo>
                  <a:lnTo>
                    <a:pt x="297" y="10"/>
                  </a:lnTo>
                  <a:lnTo>
                    <a:pt x="318" y="3"/>
                  </a:lnTo>
                  <a:lnTo>
                    <a:pt x="340"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9"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467825" y="1785965"/>
            <a:ext cx="300478" cy="279862"/>
            <a:chOff x="3376" y="1259"/>
            <a:chExt cx="1545" cy="1439"/>
          </a:xfrm>
          <a:solidFill>
            <a:schemeClr val="bg1"/>
          </a:solidFill>
        </p:grpSpPr>
        <p:sp>
          <p:nvSpPr>
            <p:cNvPr id="30"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1"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470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33" name="Rectangle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66058"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产品介绍</a:t>
            </a:r>
            <a:endParaRPr lang="en-US" sz="2000" dirty="0">
              <a:solidFill>
                <a:schemeClr val="bg1"/>
              </a:solidFill>
              <a:latin typeface="迷你简清韵" panose="02010604000101010101" pitchFamily="2" charset="-122"/>
              <a:ea typeface="迷你简清韵" panose="02010604000101010101" pitchFamily="2" charset="-122"/>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518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1277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产品介绍</a:t>
            </a:r>
            <a:endParaRPr lang="en-US" sz="2000" dirty="0">
              <a:solidFill>
                <a:schemeClr val="bg1"/>
              </a:solidFill>
              <a:latin typeface="迷你简清韵" panose="02010604000101010101" pitchFamily="2" charset="-122"/>
              <a:ea typeface="迷你简清韵" panose="02010604000101010101" pitchFamily="2" charset="-122"/>
            </a:endParaRPr>
          </a:p>
        </p:txBody>
      </p:sp>
      <p:grpSp>
        <p:nvGrpSpPr>
          <p:cNvPr id="36"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10515825" y="1785965"/>
            <a:ext cx="300478" cy="279862"/>
            <a:chOff x="3376" y="1259"/>
            <a:chExt cx="1545" cy="1439"/>
          </a:xfrm>
          <a:solidFill>
            <a:schemeClr val="bg1"/>
          </a:solidFill>
        </p:grpSpPr>
        <p:sp>
          <p:nvSpPr>
            <p:cNvPr id="37"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8"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66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06077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产品介绍</a:t>
            </a:r>
            <a:endParaRPr lang="en-US" sz="2000" dirty="0">
              <a:solidFill>
                <a:schemeClr val="bg1"/>
              </a:solidFill>
              <a:latin typeface="迷你简清韵" panose="02010604000101010101" pitchFamily="2" charset="-122"/>
              <a:ea typeface="迷你简清韵" panose="02010604000101010101" pitchFamily="2" charset="-122"/>
            </a:endParaRPr>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536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产品介绍</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119946"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产品介绍</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3" name="Rectangle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16665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产品介绍</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1465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产品介绍</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5" name="Rectangle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2018"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63010"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01957"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949957"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9315" r="19315"/>
          <a:stretch>
            <a:fillRect/>
          </a:stretch>
        </p:blipFill>
        <p:spPr/>
      </p:pic>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556800" y="329185"/>
            <a:ext cx="2558912" cy="6254496"/>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5556" y="1114627"/>
            <a:ext cx="4363924" cy="646331"/>
          </a:xfrm>
          <a:prstGeom prst="rect">
            <a:avLst/>
          </a:prstGeom>
        </p:spPr>
        <p:txBody>
          <a:bodyPr wrap="square">
            <a:spAutoFit/>
          </a:bodyPr>
          <a:lstStyle/>
          <a:p>
            <a:r>
              <a:rPr lang="zh-CN" altLang="en-US" sz="3600" b="1" dirty="0">
                <a:solidFill>
                  <a:schemeClr val="tx1">
                    <a:lumMod val="75000"/>
                    <a:lumOff val="25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rPr>
              <a:t>分析</a:t>
            </a:r>
            <a:endParaRPr lang="zh-CN" altLang="en-US" sz="3600" b="1" dirty="0">
              <a:gradFill>
                <a:gsLst>
                  <a:gs pos="0">
                    <a:schemeClr val="accent1"/>
                  </a:gs>
                  <a:gs pos="100000">
                    <a:schemeClr val="accent2"/>
                  </a:gs>
                </a:gsLst>
                <a:lin ang="5400000" scaled="0"/>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3" name="Rectangle 1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5556" y="1972252"/>
            <a:ext cx="2888692" cy="1384995"/>
          </a:xfrm>
          <a:prstGeom prst="rect">
            <a:avLst/>
          </a:prstGeom>
        </p:spPr>
        <p:txBody>
          <a:bodyPr wrap="square">
            <a:spAutoFit/>
          </a:bodyPr>
          <a:lstStyle/>
          <a:p>
            <a:pPr>
              <a:lnSpc>
                <a:spcPct val="150000"/>
              </a:lnSpc>
            </a:pPr>
            <a:r>
              <a:rPr lang="en-US" sz="1400" i="0" dirty="0">
                <a:solidFill>
                  <a:schemeClr val="bg1">
                    <a:lumMod val="50000"/>
                  </a:schemeClr>
                </a:solidFill>
                <a:effectLst/>
                <a:latin typeface="+mj-lt"/>
              </a:rPr>
              <a:t>Lorem ipsum dolor sit amet, consectetur adipiscing elit, sed do eiusmod tempor incididunt ut labore et dolore magna aliqua dolore</a:t>
            </a:r>
            <a:endParaRPr lang="en-US" sz="1400" dirty="0">
              <a:solidFill>
                <a:schemeClr val="bg1">
                  <a:lumMod val="50000"/>
                </a:schemeClr>
              </a:solidFill>
              <a:latin typeface="+mj-lt"/>
            </a:endParaRPr>
          </a:p>
        </p:txBody>
      </p:sp>
      <p:grpSp>
        <p:nvGrpSpPr>
          <p:cNvPr id="18" name="Group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8435556" y="3690025"/>
            <a:ext cx="472083" cy="441696"/>
            <a:chOff x="6964363" y="2108200"/>
            <a:chExt cx="690562" cy="646113"/>
          </a:xfrm>
          <a:gradFill>
            <a:gsLst>
              <a:gs pos="0">
                <a:schemeClr val="accent1"/>
              </a:gs>
              <a:gs pos="100000">
                <a:schemeClr val="accent2"/>
              </a:gs>
            </a:gsLst>
            <a:lin ang="5400000" scaled="1"/>
          </a:gradFill>
        </p:grpSpPr>
        <p:sp>
          <p:nvSpPr>
            <p:cNvPr id="19"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w="9525">
              <a:noFill/>
              <a:round/>
            </a:ln>
          </p:spPr>
          <p:txBody>
            <a:bodyPr vert="horz" wrap="square" lIns="91440" tIns="45720" rIns="91440" bIns="45720" numCol="1" anchor="t" anchorCtr="0" compatLnSpc="1"/>
            <a:lstStyle/>
            <a:p>
              <a:endParaRPr lang="id-ID"/>
            </a:p>
          </p:txBody>
        </p:sp>
        <p:sp>
          <p:nvSpPr>
            <p:cNvPr id="2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w="9525">
              <a:noFill/>
              <a:round/>
            </a:ln>
          </p:spPr>
          <p:txBody>
            <a:bodyPr vert="horz" wrap="square" lIns="91440" tIns="45720" rIns="91440" bIns="45720" numCol="1" anchor="t" anchorCtr="0" compatLnSpc="1"/>
            <a:lstStyle/>
            <a:p>
              <a:endParaRPr lang="id-ID"/>
            </a:p>
          </p:txBody>
        </p:sp>
      </p:grpSp>
      <p:sp>
        <p:nvSpPr>
          <p:cNvPr id="31" name="Freeform 2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8435556" y="4758430"/>
            <a:ext cx="472083" cy="472083"/>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lstStyle/>
          <a:p>
            <a:endParaRPr lang="id-ID"/>
          </a:p>
        </p:txBody>
      </p:sp>
      <p:grpSp>
        <p:nvGrpSpPr>
          <p:cNvPr id="32" name="Group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243479" y="3580368"/>
            <a:ext cx="1473289" cy="661010"/>
            <a:chOff x="1271824" y="2822065"/>
            <a:chExt cx="1473289" cy="661011"/>
          </a:xfrm>
        </p:grpSpPr>
        <p:sp>
          <p:nvSpPr>
            <p:cNvPr id="33" name="TextBox 32"/>
            <p:cNvSpPr txBox="1"/>
            <p:nvPr/>
          </p:nvSpPr>
          <p:spPr>
            <a:xfrm>
              <a:off x="1278315" y="2822065"/>
              <a:ext cx="1466798" cy="338554"/>
            </a:xfrm>
            <a:prstGeom prst="rect">
              <a:avLst/>
            </a:prstGeom>
            <a:noFill/>
          </p:spPr>
          <p:txBody>
            <a:bodyPr wrap="square" rtlCol="0">
              <a:spAutoFit/>
            </a:bodyPr>
            <a:lstStyle/>
            <a:p>
              <a:r>
                <a:rPr lang="id-ID" sz="1600" spc="300" dirty="0">
                  <a:solidFill>
                    <a:schemeClr val="bg1">
                      <a:lumMod val="50000"/>
                    </a:schemeClr>
                  </a:solidFill>
                  <a:ea typeface="Roboto Condensed" panose="02000000000000000000" pitchFamily="2" charset="0"/>
                </a:rPr>
                <a:t>Text 1</a:t>
              </a:r>
              <a:endParaRPr lang="id-ID" sz="1600" spc="300" dirty="0">
                <a:solidFill>
                  <a:schemeClr val="bg1">
                    <a:lumMod val="50000"/>
                  </a:schemeClr>
                </a:solidFill>
                <a:ea typeface="Roboto Condensed" panose="02000000000000000000" pitchFamily="2" charset="0"/>
              </a:endParaRPr>
            </a:p>
          </p:txBody>
        </p:sp>
        <p:sp>
          <p:nvSpPr>
            <p:cNvPr id="34" name="Rectangle 33"/>
            <p:cNvSpPr/>
            <p:nvPr/>
          </p:nvSpPr>
          <p:spPr>
            <a:xfrm>
              <a:off x="1271824" y="3075016"/>
              <a:ext cx="1473289" cy="408060"/>
            </a:xfrm>
            <a:prstGeom prst="rect">
              <a:avLst/>
            </a:prstGeom>
          </p:spPr>
          <p:txBody>
            <a:bodyPr wrap="square">
              <a:spAutoFit/>
            </a:bodyPr>
            <a:lstStyle/>
            <a:p>
              <a:pPr lvl="0">
                <a:lnSpc>
                  <a:spcPct val="114000"/>
                </a:lnSpc>
                <a:defRPr/>
              </a:pPr>
              <a:r>
                <a:rPr lang="id-ID" sz="900" dirty="0">
                  <a:solidFill>
                    <a:schemeClr val="bg1">
                      <a:lumMod val="50000"/>
                    </a:schemeClr>
                  </a:solidFill>
                  <a:cs typeface="Calibri" panose="020F0502020204030204"/>
                </a:rPr>
                <a:t>Ut wisi enim ad minim veniam, quis nostrud</a:t>
              </a:r>
              <a:endParaRPr lang="id-ID" sz="900" dirty="0">
                <a:solidFill>
                  <a:schemeClr val="bg1">
                    <a:lumMod val="50000"/>
                  </a:schemeClr>
                </a:solidFill>
                <a:cs typeface="Calibri" panose="020F0502020204030204"/>
              </a:endParaRPr>
            </a:p>
          </p:txBody>
        </p:sp>
      </p:grpSp>
      <p:grpSp>
        <p:nvGrpSpPr>
          <p:cNvPr id="35" name="Group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277210" y="4663966"/>
            <a:ext cx="1473289" cy="661010"/>
            <a:chOff x="1271824" y="2822065"/>
            <a:chExt cx="1473289" cy="661011"/>
          </a:xfrm>
        </p:grpSpPr>
        <p:sp>
          <p:nvSpPr>
            <p:cNvPr id="36" name="TextBox 35"/>
            <p:cNvSpPr txBox="1"/>
            <p:nvPr/>
          </p:nvSpPr>
          <p:spPr>
            <a:xfrm>
              <a:off x="1278315" y="2822065"/>
              <a:ext cx="1466798" cy="338554"/>
            </a:xfrm>
            <a:prstGeom prst="rect">
              <a:avLst/>
            </a:prstGeom>
            <a:noFill/>
          </p:spPr>
          <p:txBody>
            <a:bodyPr wrap="square" rtlCol="0">
              <a:spAutoFit/>
            </a:bodyPr>
            <a:lstStyle/>
            <a:p>
              <a:r>
                <a:rPr lang="id-ID" sz="1600" spc="300" dirty="0">
                  <a:solidFill>
                    <a:schemeClr val="bg1">
                      <a:lumMod val="50000"/>
                    </a:schemeClr>
                  </a:solidFill>
                  <a:ea typeface="Roboto Condensed" panose="02000000000000000000" pitchFamily="2" charset="0"/>
                </a:rPr>
                <a:t>Text 2</a:t>
              </a:r>
              <a:endParaRPr lang="id-ID" sz="1600" spc="300" dirty="0">
                <a:solidFill>
                  <a:schemeClr val="bg1">
                    <a:lumMod val="50000"/>
                  </a:schemeClr>
                </a:solidFill>
                <a:ea typeface="Roboto Condensed" panose="02000000000000000000" pitchFamily="2" charset="0"/>
              </a:endParaRPr>
            </a:p>
          </p:txBody>
        </p:sp>
        <p:sp>
          <p:nvSpPr>
            <p:cNvPr id="37" name="Rectangle 36"/>
            <p:cNvSpPr/>
            <p:nvPr/>
          </p:nvSpPr>
          <p:spPr>
            <a:xfrm>
              <a:off x="1271824" y="3075016"/>
              <a:ext cx="1473289" cy="408060"/>
            </a:xfrm>
            <a:prstGeom prst="rect">
              <a:avLst/>
            </a:prstGeom>
          </p:spPr>
          <p:txBody>
            <a:bodyPr wrap="square">
              <a:spAutoFit/>
            </a:bodyPr>
            <a:lstStyle/>
            <a:p>
              <a:pPr lvl="0">
                <a:lnSpc>
                  <a:spcPct val="114000"/>
                </a:lnSpc>
                <a:defRPr/>
              </a:pPr>
              <a:r>
                <a:rPr lang="id-ID" sz="900" dirty="0">
                  <a:solidFill>
                    <a:schemeClr val="bg1">
                      <a:lumMod val="50000"/>
                    </a:schemeClr>
                  </a:solidFill>
                  <a:cs typeface="Calibri" panose="020F0502020204030204"/>
                </a:rPr>
                <a:t>Ut wisi enim ad minim veniam, quis nostrud</a:t>
              </a:r>
              <a:endParaRPr lang="id-ID" sz="900" dirty="0">
                <a:solidFill>
                  <a:schemeClr val="bg1">
                    <a:lumMod val="50000"/>
                  </a:schemeClr>
                </a:solidFill>
                <a:cs typeface="Calibri" panose="020F0502020204030204"/>
              </a:endParaRPr>
            </a:p>
          </p:txBody>
        </p:sp>
      </p:gr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2417" r="12417"/>
          <a:stretch>
            <a:fillRect/>
          </a:stretch>
        </p:blipFill>
        <p:spPr/>
      </p:pic>
      <p:pic>
        <p:nvPicPr>
          <p:cNvPr id="12" name="图片占位符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395" r="12395"/>
          <a:stretch>
            <a:fillRect/>
          </a:stretch>
        </p:blipFill>
        <p:spPr/>
      </p:pic>
      <p:pic>
        <p:nvPicPr>
          <p:cNvPr id="27" name="图片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456" y="2122881"/>
            <a:ext cx="5270846" cy="2710361"/>
          </a:xfrm>
          <a:prstGeom prst="rect">
            <a:avLst/>
          </a:prstGeom>
        </p:spPr>
      </p:pic>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1500461" y="3179879"/>
            <a:ext cx="4673705" cy="461665"/>
          </a:xfrm>
          <a:prstGeom prst="rect">
            <a:avLst/>
          </a:prstGeom>
        </p:spPr>
        <p:txBody>
          <a:bodyPr wrap="square">
            <a:spAutoFit/>
          </a:bodyPr>
          <a:lstStyle/>
          <a:p>
            <a:pPr algn="ctr"/>
            <a:r>
              <a:rPr lang="en-US" sz="2400" i="0" dirty="0">
                <a:solidFill>
                  <a:schemeClr val="bg1"/>
                </a:solidFill>
                <a:effectLst/>
                <a:latin typeface="+mj-lt"/>
              </a:rPr>
              <a:t>Few Words </a:t>
            </a:r>
            <a:r>
              <a:rPr lang="en-US" sz="2400" b="1" i="0" dirty="0">
                <a:gradFill>
                  <a:gsLst>
                    <a:gs pos="0">
                      <a:schemeClr val="accent1">
                        <a:alpha val="11000"/>
                      </a:schemeClr>
                    </a:gs>
                    <a:gs pos="49000">
                      <a:schemeClr val="accent1">
                        <a:alpha val="85000"/>
                      </a:schemeClr>
                    </a:gs>
                    <a:gs pos="100000">
                      <a:schemeClr val="accent2">
                        <a:lumMod val="75000"/>
                      </a:schemeClr>
                    </a:gs>
                  </a:gsLst>
                  <a:lin ang="0" scaled="1"/>
                </a:gradFill>
                <a:effectLst/>
                <a:latin typeface="+mj-lt"/>
              </a:rPr>
              <a:t>About Our Company</a:t>
            </a:r>
            <a:endParaRPr lang="en-US" sz="2400" b="1" dirty="0">
              <a:gradFill>
                <a:gsLst>
                  <a:gs pos="0">
                    <a:schemeClr val="accent1">
                      <a:alpha val="11000"/>
                    </a:schemeClr>
                  </a:gs>
                  <a:gs pos="49000">
                    <a:schemeClr val="accent1">
                      <a:alpha val="85000"/>
                    </a:schemeClr>
                  </a:gs>
                  <a:gs pos="100000">
                    <a:schemeClr val="accent2">
                      <a:lumMod val="75000"/>
                    </a:schemeClr>
                  </a:gs>
                </a:gsLst>
                <a:lin ang="0" scaled="1"/>
              </a:gradFill>
              <a:latin typeface="+mj-lt"/>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21875" b="21875"/>
          <a:stretch>
            <a:fillRect/>
          </a:stretch>
        </p:blipFill>
        <p:spPr/>
      </p:pic>
      <p:grpSp>
        <p:nvGrpSpPr>
          <p:cNvPr id="16" name="PA_库_组合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custDataLst>
              <p:tags r:id="rId2"/>
            </p:custDataLst>
          </p:nvPr>
        </p:nvGrpSpPr>
        <p:grpSpPr>
          <a:xfrm>
            <a:off x="3393096" y="136479"/>
            <a:ext cx="6067426" cy="6858000"/>
            <a:chOff x="4123898" y="1006522"/>
            <a:chExt cx="4440390" cy="5018965"/>
          </a:xfrm>
        </p:grpSpPr>
        <p:sp>
          <p:nvSpPr>
            <p:cNvPr id="12" name="菱形 11"/>
            <p:cNvSpPr/>
            <p:nvPr/>
          </p:nvSpPr>
          <p:spPr>
            <a:xfrm>
              <a:off x="4123898" y="1006522"/>
              <a:ext cx="3944203" cy="4844955"/>
            </a:xfrm>
            <a:prstGeom prst="diamond">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55042" t="50945"/>
            <a:stretch>
              <a:fillRect/>
            </a:stretch>
          </p:blipFill>
          <p:spPr>
            <a:xfrm>
              <a:off x="4123898" y="1180533"/>
              <a:ext cx="4440390" cy="4844954"/>
            </a:xfrm>
            <a:prstGeom prst="rect">
              <a:avLst/>
            </a:prstGeom>
          </p:spPr>
        </p:pic>
      </p:grpSp>
      <p:sp>
        <p:nvSpPr>
          <p:cNvPr id="15" name="PA_库_文本框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custDataLst>
              <p:tags r:id="rId4"/>
            </p:custDataLst>
          </p:nvPr>
        </p:nvSpPr>
        <p:spPr>
          <a:xfrm>
            <a:off x="5318367" y="2083410"/>
            <a:ext cx="1538883" cy="2406703"/>
          </a:xfrm>
          <a:prstGeom prst="rect">
            <a:avLst/>
          </a:prstGeom>
          <a:noFill/>
        </p:spPr>
        <p:txBody>
          <a:bodyPr vert="eaVert" wrap="square" rtlCol="0">
            <a:spAutoFit/>
          </a:bodyPr>
          <a:lstStyle/>
          <a:p>
            <a:pPr algn="dist"/>
            <a:r>
              <a:rPr lang="zh-CN" altLang="en-US" sz="8800" dirty="0">
                <a:latin typeface="迷你简清韵" panose="02010604000101010101" pitchFamily="2" charset="-122"/>
                <a:ea typeface="迷你简清韵" panose="02010604000101010101" pitchFamily="2" charset="-122"/>
              </a:rPr>
              <a:t>再会</a:t>
            </a:r>
            <a:endParaRPr lang="zh-CN" altLang="en-US" sz="8800" dirty="0">
              <a:latin typeface="迷你简清韵" panose="02010604000101010101" pitchFamily="2" charset="-122"/>
              <a:ea typeface="迷你简清韵" panose="02010604000101010101" pitchFamily="2" charset="-122"/>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6" presetClass="emph" presetSubtype="0" accel="30000" decel="26000" autoRev="1" fill="hold" nodeType="withEffect">
                                  <p:stCondLst>
                                    <p:cond delay="1900"/>
                                  </p:stCondLst>
                                  <p:childTnLst>
                                    <p:animScale>
                                      <p:cBhvr>
                                        <p:cTn id="11" dur="500" fill="hold"/>
                                        <p:tgtEl>
                                          <p:spTgt spid="16"/>
                                        </p:tgtEl>
                                      </p:cBhvr>
                                      <p:by x="110000" y="110000"/>
                                    </p:animScale>
                                  </p:childTnLst>
                                </p:cTn>
                              </p:par>
                            </p:childTnLst>
                          </p:cTn>
                        </p:par>
                        <p:par>
                          <p:cTn id="12" fill="hold">
                            <p:stCondLst>
                              <p:cond delay="2000"/>
                            </p:stCondLst>
                            <p:childTnLst>
                              <p:par>
                                <p:cTn id="13" presetID="2" presetClass="entr" presetSubtype="4" decel="10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ppt_x"/>
                                          </p:val>
                                        </p:tav>
                                        <p:tav tm="100000">
                                          <p:val>
                                            <p:strVal val="#ppt_x"/>
                                          </p:val>
                                        </p:tav>
                                      </p:tavLst>
                                    </p:anim>
                                    <p:anim calcmode="lin" valueType="num">
                                      <p:cBhvr additive="base">
                                        <p:cTn id="16" dur="1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3500"/>
                            </p:stCondLst>
                            <p:childTnLst>
                              <p:par>
                                <p:cTn id="18" presetID="2" presetClass="entr" presetSubtype="4" decel="100000" fill="hold" grpId="1"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500" fill="hold"/>
                                        <p:tgtEl>
                                          <p:spTgt spid="15"/>
                                        </p:tgtEl>
                                        <p:attrNameLst>
                                          <p:attrName>ppt_x</p:attrName>
                                        </p:attrNameLst>
                                      </p:cBhvr>
                                      <p:tavLst>
                                        <p:tav tm="0">
                                          <p:val>
                                            <p:strVal val="#ppt_x"/>
                                          </p:val>
                                        </p:tav>
                                        <p:tav tm="100000">
                                          <p:val>
                                            <p:strVal val="#ppt_x"/>
                                          </p:val>
                                        </p:tav>
                                      </p:tavLst>
                                    </p:anim>
                                    <p:anim calcmode="lin" valueType="num">
                                      <p:cBhvr additive="base">
                                        <p:cTn id="21"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5" grpId="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6"/>
          </p:nvPr>
        </p:nvPicPr>
        <p:blipFill>
          <a:blip r:embed="rId1" cstate="print">
            <a:extLst>
              <a:ext uri="{28A0092B-C50C-407E-A947-70E740481C1C}">
                <a14:useLocalDpi xmlns:a14="http://schemas.microsoft.com/office/drawing/2010/main" val="0"/>
              </a:ext>
            </a:extLst>
          </a:blip>
          <a:srcRect l="15448" r="15448"/>
          <a:stretch>
            <a:fillRect/>
          </a:stretch>
        </p:blipFill>
        <p:spPr/>
      </p:pic>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587261" y="576775"/>
            <a:ext cx="3137096" cy="5873262"/>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88200" y="993890"/>
            <a:ext cx="4051495"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sz="3600" b="1" dirty="0">
                <a:solidFill>
                  <a:srgbClr val="657284"/>
                </a:solidFill>
                <a:latin typeface="迷你简清韵" panose="02010604000101010101" pitchFamily="2" charset="-122"/>
                <a:ea typeface="迷你简清韵" panose="02010604000101010101" pitchFamily="2" charset="-122"/>
                <a:cs typeface="Roboto Light" panose="02000000000000000000" pitchFamily="2" charset="0"/>
              </a:rPr>
              <a:t>关于</a:t>
            </a:r>
            <a:r>
              <a:rPr lang="en-US" sz="3600" b="1" dirty="0">
                <a:solidFill>
                  <a:srgbClr val="657284"/>
                </a:solidFill>
                <a:latin typeface="迷你简清韵" panose="02010604000101010101" pitchFamily="2" charset="-122"/>
                <a:ea typeface="迷你简清韵" panose="02010604000101010101" pitchFamily="2" charset="-122"/>
                <a:cs typeface="Roboto Light" panose="02000000000000000000" pitchFamily="2" charset="0"/>
              </a:rPr>
              <a:t> </a:t>
            </a:r>
            <a:r>
              <a:rPr lang="zh-CN" altLang="en-US" sz="36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Light" panose="02000000000000000000" pitchFamily="2" charset="0"/>
              </a:rPr>
              <a:t>产品</a:t>
            </a:r>
            <a:endParaRPr lang="en-US" sz="36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15"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74522" y="4351914"/>
            <a:ext cx="4346918" cy="17737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bg1">
                    <a:lumMod val="50000"/>
                  </a:schemeClr>
                </a:solidFill>
                <a:latin typeface="+mn-lt"/>
                <a:ea typeface="Roboto Light" panose="02000000000000000000" pitchFamily="2" charset="0"/>
                <a:cs typeface="Roboto Light" panose="02000000000000000000" pitchFamily="2" charset="0"/>
              </a:rPr>
              <a:t>There are many variations of passages of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Lorem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Ipsum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available, but the majority have suffered alteration in some form, by injected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humour</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or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randomised</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words which don't look even slightly believable. If you are going to use a passage of Lorem Ipsum, you need to be sure there isn't anything embarrassing hidden in the middle of text. hidden in the middle of text</a:t>
            </a:r>
            <a:r>
              <a:rPr lang="en-US" sz="1200" dirty="0">
                <a:solidFill>
                  <a:schemeClr val="bg1">
                    <a:lumMod val="50000"/>
                  </a:schemeClr>
                </a:solidFill>
                <a:ea typeface="Roboto Light" panose="02000000000000000000" pitchFamily="2" charset="0"/>
                <a:cs typeface="Roboto Light" panose="02000000000000000000" pitchFamily="2" charset="0"/>
              </a:rPr>
              <a:t>. </a:t>
            </a:r>
            <a:endParaRPr lang="en-US" sz="1200" dirty="0">
              <a:solidFill>
                <a:schemeClr val="bg1">
                  <a:lumMod val="50000"/>
                </a:schemeClr>
              </a:solidFill>
              <a:ea typeface="Roboto Light" panose="02000000000000000000" pitchFamily="2" charset="0"/>
              <a:cs typeface="Roboto Light" panose="02000000000000000000" pitchFamily="2" charset="0"/>
            </a:endParaRPr>
          </a:p>
          <a:p>
            <a:pPr marL="0" indent="0">
              <a:lnSpc>
                <a:spcPct val="150000"/>
              </a:lnSpc>
              <a:buNone/>
            </a:pPr>
            <a:endParaRPr lang="en-US" sz="12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13"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699456" y="1851140"/>
            <a:ext cx="2912706" cy="13787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050" b="1" dirty="0">
                <a:solidFill>
                  <a:schemeClr val="bg1"/>
                </a:solidFill>
                <a:ea typeface="Roboto Light" panose="02000000000000000000" pitchFamily="2" charset="0"/>
                <a:cs typeface="Roboto Light" panose="02000000000000000000" pitchFamily="2" charset="0"/>
              </a:rPr>
              <a:t>Lorem ipsum dolor sit amet,</a:t>
            </a:r>
            <a:r>
              <a:rPr lang="en-US" sz="1050" dirty="0">
                <a:solidFill>
                  <a:schemeClr val="bg1"/>
                </a:solidFill>
                <a:ea typeface="Roboto Light" panose="02000000000000000000" pitchFamily="2" charset="0"/>
                <a:cs typeface="Roboto Light" panose="02000000000000000000" pitchFamily="2" charset="0"/>
              </a:rPr>
              <a:t> consectetur adipiscing elit. Fusce suscipit neque non libero aliquam, ut facilisis lacus pretium. Sed imperdiet tincidunt velit laoreet facilisis. </a:t>
            </a:r>
            <a:endParaRPr lang="en-US" sz="1050" dirty="0">
              <a:solidFill>
                <a:schemeClr val="bg1"/>
              </a:solidFill>
              <a:ea typeface="Roboto Light" panose="02000000000000000000" pitchFamily="2" charset="0"/>
              <a:cs typeface="Roboto Light" panose="02000000000000000000" pitchFamily="2" charset="0"/>
            </a:endParaRPr>
          </a:p>
        </p:txBody>
      </p:sp>
      <p:sp>
        <p:nvSpPr>
          <p:cNvPr id="14"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051103" y="110755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ctr">
              <a:defRPr sz="1800" b="0">
                <a:solidFill>
                  <a:srgbClr val="000000"/>
                </a:solidFill>
              </a:defRPr>
            </a:pPr>
            <a:r>
              <a:rPr lang="zh-CN" altLang="en-US" sz="1400"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188199" y="2561715"/>
            <a:ext cx="1079624" cy="1079624"/>
          </a:xfrm>
          <a:prstGeom prst="rect">
            <a:avLst/>
          </a:prstGeom>
          <a:solidFill>
            <a:schemeClr val="bg1"/>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862390" y="2913397"/>
            <a:ext cx="1731241" cy="461665"/>
          </a:xfrm>
          <a:prstGeom prst="rect">
            <a:avLst/>
          </a:prstGeom>
          <a:noFill/>
        </p:spPr>
        <p:txBody>
          <a:bodyPr wrap="square" rtlCol="0">
            <a:spAutoFit/>
          </a:bodyPr>
          <a:lstStyle/>
          <a:p>
            <a:pPr algn="ctr"/>
            <a:r>
              <a:rPr lang="id-ID" sz="2400" b="1" dirty="0">
                <a:gradFill>
                  <a:gsLst>
                    <a:gs pos="0">
                      <a:schemeClr val="accent1"/>
                    </a:gs>
                    <a:gs pos="85000">
                      <a:schemeClr val="accent2"/>
                    </a:gs>
                  </a:gsLst>
                  <a:lin ang="5400000" scaled="1"/>
                </a:gradFill>
                <a:ea typeface="Roboto Condensed" panose="02000000000000000000" pitchFamily="2" charset="0"/>
              </a:rPr>
              <a:t>321K</a:t>
            </a:r>
            <a:endParaRPr lang="id-ID" sz="2400" b="1" dirty="0">
              <a:gradFill>
                <a:gsLst>
                  <a:gs pos="0">
                    <a:schemeClr val="accent1"/>
                  </a:gs>
                  <a:gs pos="85000">
                    <a:schemeClr val="accent2"/>
                  </a:gs>
                </a:gsLst>
                <a:lin ang="5400000" scaled="1"/>
              </a:gradFill>
              <a:ea typeface="Roboto Condensed" panose="02000000000000000000" pitchFamily="2" charset="0"/>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10776" y="2561715"/>
            <a:ext cx="1079624" cy="1079624"/>
          </a:xfrm>
          <a:prstGeom prst="rect">
            <a:avLst/>
          </a:prstGeom>
          <a:gradFill>
            <a:gsLst>
              <a:gs pos="0">
                <a:schemeClr val="accent1"/>
              </a:gs>
              <a:gs pos="85000">
                <a:schemeClr val="accent2"/>
              </a:gs>
            </a:gsLst>
            <a:lin ang="5400000" scaled="1"/>
          </a:gra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84967" y="2913397"/>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989K</a:t>
            </a:r>
            <a:endParaRPr lang="id-ID" sz="2400" b="1" dirty="0">
              <a:solidFill>
                <a:schemeClr val="bg1"/>
              </a:solidFill>
              <a:ea typeface="Roboto Condensed" panose="02000000000000000000" pitchFamily="2" charset="0"/>
            </a:endParaRPr>
          </a:p>
        </p:txBody>
      </p:sp>
      <p:sp>
        <p:nvSpPr>
          <p:cNvPr id="20" name="Rectangle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784769" y="2561715"/>
            <a:ext cx="1079624" cy="1079624"/>
          </a:xfrm>
          <a:prstGeom prst="rect">
            <a:avLst/>
          </a:prstGeom>
          <a:solidFill>
            <a:schemeClr val="tx1">
              <a:lumMod val="75000"/>
              <a:lumOff val="25000"/>
            </a:schemeClr>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458960" y="2913397"/>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123K</a:t>
            </a:r>
            <a:endParaRPr lang="id-ID" sz="2400" b="1" dirty="0">
              <a:solidFill>
                <a:schemeClr val="bg1"/>
              </a:solidFill>
              <a:ea typeface="Roboto Condensed" panose="02000000000000000000" pitchFamily="2" charset="0"/>
            </a:endParaRPr>
          </a:p>
        </p:txBody>
      </p:sp>
      <p:sp>
        <p:nvSpPr>
          <p:cNvPr id="22" name="Title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146660" y="5460831"/>
            <a:ext cx="2018297" cy="299652"/>
          </a:xfrm>
          <a:prstGeom prst="rect">
            <a:avLst/>
          </a:prstGeom>
          <a:gradFill>
            <a:gsLst>
              <a:gs pos="0">
                <a:schemeClr val="accent1"/>
              </a:gs>
              <a:gs pos="85000">
                <a:schemeClr val="accent2"/>
              </a:gs>
            </a:gsLst>
            <a:lin ang="5400000" scaled="1"/>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a:solidFill>
                  <a:schemeClr val="bg1"/>
                </a:solidFill>
                <a:latin typeface="+mn-lt"/>
              </a:rPr>
              <a:t>CREATIVE PROJECT</a:t>
            </a:r>
            <a:endParaRPr lang="id-ID" sz="1800" b="1" dirty="0">
              <a:solidFill>
                <a:schemeClr val="bg1"/>
              </a:solidFill>
              <a:latin typeface="+mn-lt"/>
            </a:endParaRPr>
          </a:p>
        </p:txBody>
      </p:sp>
      <p:sp>
        <p:nvSpPr>
          <p:cNvPr id="24" name="Freeform 1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ChangeArrowheads="1"/>
          </p:cNvSpPr>
          <p:nvPr/>
        </p:nvSpPr>
        <p:spPr bwMode="auto">
          <a:xfrm>
            <a:off x="4909264" y="4558935"/>
            <a:ext cx="493088" cy="424683"/>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chemeClr val="bg1"/>
          </a:solidFill>
          <a:ln>
            <a:noFill/>
          </a:ln>
          <a:effectLst/>
        </p:spPr>
        <p:txBody>
          <a:bodyPr wrap="none" anchor="ctr"/>
          <a:lstStyle/>
          <a:p>
            <a:pPr algn="ctr"/>
            <a:endParaRPr lang="en-US" dirty="0"/>
          </a:p>
        </p:txBody>
      </p:sp>
      <p:sp>
        <p:nvSpPr>
          <p:cNvPr id="23"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259562" y="1713791"/>
            <a:ext cx="4726746" cy="48903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bg1">
                    <a:lumMod val="50000"/>
                  </a:schemeClr>
                </a:solidFill>
                <a:latin typeface="+mn-lt"/>
                <a:ea typeface="Roboto Light" panose="02000000000000000000" pitchFamily="2" charset="0"/>
                <a:cs typeface="Roboto Light" panose="02000000000000000000" pitchFamily="2" charset="0"/>
              </a:rPr>
              <a:t>There are many variations of passages of Lorem Ipsum available, </a:t>
            </a:r>
            <a:endParaRPr lang="en-US" sz="1200" dirty="0">
              <a:solidFill>
                <a:schemeClr val="bg1">
                  <a:lumMod val="50000"/>
                </a:schemeClr>
              </a:solidFill>
              <a:latin typeface="+mn-lt"/>
              <a:ea typeface="Roboto Light" panose="02000000000000000000" pitchFamily="2" charset="0"/>
              <a:cs typeface="Roboto Light" panose="02000000000000000000" pitchFamily="2" charset="0"/>
            </a:endParaRPr>
          </a:p>
        </p:txBody>
      </p:sp>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5068" b="15068"/>
          <a:stretch>
            <a:fillRect/>
          </a:stretch>
        </p:blipFill>
        <p:spPr/>
      </p:pic>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8368" r="18368"/>
          <a:stretch>
            <a:fillRect/>
          </a:stretch>
        </p:blipFill>
        <p:spPr/>
      </p:pic>
      <p:pic>
        <p:nvPicPr>
          <p:cNvPr id="26" name="图片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183" y="3362911"/>
            <a:ext cx="2251881" cy="95741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3" grpId="0"/>
      <p:bldP spid="14" grpId="0" animBg="1"/>
      <p:bldP spid="17" grpId="0"/>
      <p:bldP spid="19" grpId="0"/>
      <p:bldP spid="21" grpId="0"/>
      <p:bldP spid="24"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占位符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3682" r="13682"/>
          <a:stretch>
            <a:fillRect/>
          </a:stretch>
        </p:blipFill>
        <p:spPr/>
      </p:pic>
      <p:pic>
        <p:nvPicPr>
          <p:cNvPr id="12" name="图片占位符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0804" r="20804"/>
          <a:stretch>
            <a:fillRect/>
          </a:stretch>
        </p:blipFill>
        <p:spPr/>
      </p:pic>
      <p:sp>
        <p:nvSpPr>
          <p:cNvPr id="9" name="Rectangle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48501" y="2124223"/>
            <a:ext cx="2292448" cy="4733777"/>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04129" y="-17442"/>
            <a:ext cx="2587869" cy="297165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2189108"/>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2903514"/>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1" name="Oval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3230064"/>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3936758"/>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3" name="Oval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425559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4960215"/>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5" name="Oval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5276978"/>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221497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9"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3237043"/>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1"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4279099"/>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5300481"/>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5" name="TextBox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610372" y="725185"/>
            <a:ext cx="3476932" cy="584775"/>
          </a:xfrm>
          <a:prstGeom prst="rect">
            <a:avLst/>
          </a:prstGeom>
          <a:noFill/>
        </p:spPr>
        <p:txBody>
          <a:bodyPr wrap="square" rtlCol="0">
            <a:spAutoFit/>
          </a:bodyPr>
          <a:lstStyle/>
          <a:p>
            <a:pPr algn="r"/>
            <a:r>
              <a:rPr lang="zh-CN" altLang="en-US" sz="32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sz="32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sz="32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sz="32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827837" y="4137167"/>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43" name="Rectangle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13467" y="2189108"/>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2450454"/>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45" name="Rectangle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3498203"/>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4575099"/>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5521160"/>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5" y="2287229"/>
            <a:ext cx="340157" cy="461665"/>
          </a:xfrm>
          <a:prstGeom prst="rect">
            <a:avLst/>
          </a:prstGeom>
          <a:noFill/>
        </p:spPr>
        <p:txBody>
          <a:bodyPr wrap="none">
            <a:spAutoFit/>
          </a:bodyPr>
          <a:lstStyle/>
          <a:p>
            <a:pPr algn="ctr"/>
            <a:r>
              <a:rPr lang="en-US" sz="2400" dirty="0">
                <a:solidFill>
                  <a:schemeClr val="bg1">
                    <a:lumMod val="85000"/>
                  </a:schemeClr>
                </a:solidFill>
                <a:ea typeface="Roboto Light" panose="02000000000000000000" pitchFamily="2" charset="0"/>
                <a:cs typeface="Roboto Light" panose="02000000000000000000" pitchFamily="2" charset="0"/>
              </a:rPr>
              <a:t>1</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3306207"/>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2</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4352602"/>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3</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49" name="Rectangle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5362908"/>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4</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pic>
        <p:nvPicPr>
          <p:cNvPr id="6" name="图片占位符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315" r="10315"/>
          <a:stretch>
            <a:fillRect/>
          </a:stretch>
        </p:blipFill>
        <p:spPr/>
      </p:pic>
      <p:pic>
        <p:nvPicPr>
          <p:cNvPr id="8" name="图片占位符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5063" r="5063"/>
          <a:stretch>
            <a:fillRect/>
          </a:stretch>
        </p:blipFill>
        <p:spPr/>
      </p:pic>
      <p:pic>
        <p:nvPicPr>
          <p:cNvPr id="17" name="图片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80" y="-1298169"/>
            <a:ext cx="3736941" cy="309012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par>
                          <p:cTn id="57" fill="hold">
                            <p:stCondLst>
                              <p:cond delay="0"/>
                            </p:stCondLst>
                            <p:childTnLst>
                              <p:par>
                                <p:cTn id="58" presetID="10"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3" grpId="0" animBg="1"/>
      <p:bldP spid="24" grpId="0" animBg="1"/>
      <p:bldP spid="25" grpId="0" animBg="1"/>
      <p:bldP spid="27" grpId="0" animBg="1"/>
      <p:bldP spid="29" grpId="0" animBg="1"/>
      <p:bldP spid="31" grpId="0" animBg="1"/>
      <p:bldP spid="33" grpId="0" animBg="1"/>
      <p:bldP spid="35" grpId="0"/>
      <p:bldP spid="44" grpId="0"/>
      <p:bldP spid="45" grpId="0"/>
      <p:bldP spid="46" grpId="0"/>
      <p:bldP spid="47" grpId="0"/>
      <p:bldP spid="34" grpId="0"/>
      <p:bldP spid="36"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6765" b="6765"/>
          <a:stretch>
            <a:fillRect/>
          </a:stretch>
        </p:blipFill>
        <p:spPr/>
      </p:pic>
      <p:pic>
        <p:nvPicPr>
          <p:cNvPr id="10" name="图片占位符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3525" r="23525"/>
          <a:stretch>
            <a:fillRect/>
          </a:stretch>
        </p:blipFill>
        <p:spPr/>
      </p:pic>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27935" y="3545058"/>
            <a:ext cx="2566403" cy="3323751"/>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27935" y="0"/>
            <a:ext cx="2555045" cy="33237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6100534" y="2523826"/>
            <a:ext cx="0" cy="252224"/>
          </a:xfrm>
          <a:prstGeom prst="line">
            <a:avLst/>
          </a:prstGeom>
          <a:ln w="19050" cap="rnd">
            <a:solidFill>
              <a:srgbClr val="8F9499"/>
            </a:solidFill>
            <a:custDash>
              <a:ds d="100000" sp="200000"/>
            </a:custDash>
            <a:miter lim="400000"/>
          </a:ln>
        </p:spPr>
        <p:txBody>
          <a:bodyPr lIns="0" tIns="0" rIns="0" bIns="0" anchor="ctr"/>
          <a:lstStyle/>
          <a:p>
            <a:pPr lvl="0">
              <a:defRPr sz="3200"/>
            </a:pPr>
          </a:p>
        </p:txBody>
      </p:sp>
      <p:sp>
        <p:nvSpPr>
          <p:cNvPr id="8" name="Rectangle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0331" y="4104770"/>
            <a:ext cx="2555045" cy="102345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87725" y="4436355"/>
            <a:ext cx="2180256" cy="400110"/>
          </a:xfrm>
          <a:prstGeom prst="rect">
            <a:avLst/>
          </a:prstGeom>
        </p:spPr>
        <p:txBody>
          <a:bodyPr wrap="square">
            <a:spAutoFit/>
          </a:bodyPr>
          <a:lstStyle/>
          <a:p>
            <a:pPr algn="ctr"/>
            <a:r>
              <a:rPr lang="id-ID" sz="2000" b="1" dirty="0">
                <a:solidFill>
                  <a:schemeClr val="tx1">
                    <a:lumMod val="65000"/>
                    <a:lumOff val="35000"/>
                  </a:schemeClr>
                </a:solidFill>
                <a:ea typeface="Roboto Condensed" panose="02000000000000000000" pitchFamily="2" charset="0"/>
              </a:rPr>
              <a:t>Creative team</a:t>
            </a:r>
            <a:endParaRPr lang="id-ID" sz="2000" b="1" dirty="0">
              <a:solidFill>
                <a:schemeClr val="tx1">
                  <a:lumMod val="65000"/>
                  <a:lumOff val="35000"/>
                </a:schemeClr>
              </a:solidFill>
              <a:ea typeface="Roboto Condensed" panose="02000000000000000000" pitchFamily="2" charset="0"/>
            </a:endParaRPr>
          </a:p>
        </p:txBody>
      </p:sp>
      <p:sp>
        <p:nvSpPr>
          <p:cNvPr id="33" name="Rectangle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15329" y="2776050"/>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28091" y="6274049"/>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40" name="Oval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193307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2647482"/>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p>
        </p:txBody>
      </p:sp>
      <p:sp>
        <p:nvSpPr>
          <p:cNvPr id="49" name="Oval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2974032"/>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3680726"/>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p>
        </p:txBody>
      </p:sp>
      <p:sp>
        <p:nvSpPr>
          <p:cNvPr id="51" name="Oval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3999564"/>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2"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4704183"/>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p>
        </p:txBody>
      </p:sp>
      <p:sp>
        <p:nvSpPr>
          <p:cNvPr id="53" name="Oval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502094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4"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195894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5"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2981011"/>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6"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402306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7"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5044449"/>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8" name="Rectangle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2194422"/>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59" name="Rectangle 5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3242171"/>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60" name="Rectangle 5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4319067"/>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61" name="Rectangle 6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5265128"/>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62" name="TextBox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745672" y="872851"/>
            <a:ext cx="3476932" cy="584775"/>
          </a:xfrm>
          <a:prstGeom prst="rect">
            <a:avLst/>
          </a:prstGeom>
          <a:noFill/>
        </p:spPr>
        <p:txBody>
          <a:bodyPr wrap="square" rtlCol="0">
            <a:spAutoFit/>
          </a:bodyPr>
          <a:lstStyle/>
          <a:p>
            <a:r>
              <a:rPr lang="zh-CN" altLang="en-US" sz="32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sz="32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sz="32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altLang="zh-CN" sz="32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63" name="Rectangle 6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7763" y="2022283"/>
            <a:ext cx="340157" cy="461665"/>
          </a:xfrm>
          <a:prstGeom prst="rect">
            <a:avLst/>
          </a:prstGeom>
          <a:noFill/>
        </p:spPr>
        <p:txBody>
          <a:bodyPr wrap="none">
            <a:spAutoFit/>
          </a:bodyPr>
          <a:lstStyle/>
          <a:p>
            <a:pPr algn="ctr"/>
            <a:r>
              <a:rPr lang="en-US" sz="2400" dirty="0">
                <a:solidFill>
                  <a:schemeClr val="bg1">
                    <a:lumMod val="85000"/>
                  </a:schemeClr>
                </a:solidFill>
                <a:ea typeface="Roboto Light" panose="02000000000000000000" pitchFamily="2" charset="0"/>
                <a:cs typeface="Roboto Light" panose="02000000000000000000" pitchFamily="2" charset="0"/>
              </a:rPr>
              <a:t>1</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64" name="Rectangle 6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7762" y="3087411"/>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2</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65" name="Rectangle 6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3634" y="4083419"/>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3</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66" name="Rectangle 6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03666" y="5128227"/>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4</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pic>
        <p:nvPicPr>
          <p:cNvPr id="5" name="图片占位符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4260" r="24260"/>
          <a:stretch>
            <a:fillRect/>
          </a:stretch>
        </p:blipFill>
        <p:spPr/>
      </p:pic>
      <p:pic>
        <p:nvPicPr>
          <p:cNvPr id="17" name="图片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8058" y="-15424"/>
            <a:ext cx="1088316" cy="1901593"/>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par>
                          <p:cTn id="57" fill="hold">
                            <p:stCondLst>
                              <p:cond delay="0"/>
                            </p:stCondLst>
                            <p:childTnLst>
                              <p:par>
                                <p:cTn id="58" presetID="10" presetClass="entr" presetSubtype="0" fill="hold" grpId="0"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P spid="41"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P spid="61" grpId="0"/>
      <p:bldP spid="62" grpId="0"/>
      <p:bldP spid="63" grpId="0"/>
      <p:bldP spid="64"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4"/>
          </p:nvPr>
        </p:nvPicPr>
        <p:blipFill>
          <a:blip r:embed="rId1" cstate="print">
            <a:extLst>
              <a:ext uri="{28A0092B-C50C-407E-A947-70E740481C1C}">
                <a14:useLocalDpi xmlns:a14="http://schemas.microsoft.com/office/drawing/2010/main" val="0"/>
              </a:ext>
            </a:extLst>
          </a:blip>
          <a:srcRect l="12535" r="12535"/>
          <a:stretch>
            <a:fillRect/>
          </a:stretch>
        </p:blipFill>
        <p:spPr/>
      </p:pic>
      <p:pic>
        <p:nvPicPr>
          <p:cNvPr id="9" name="图片占位符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l="19882" r="19882"/>
          <a:stretch>
            <a:fillRect/>
          </a:stretch>
        </p:blipFill>
        <p:spPr/>
      </p:pic>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6"/>
          </p:nvPr>
        </p:nvPicPr>
        <p:blipFill>
          <a:blip r:embed="rId3" cstate="print">
            <a:extLst>
              <a:ext uri="{28A0092B-C50C-407E-A947-70E740481C1C}">
                <a14:useLocalDpi xmlns:a14="http://schemas.microsoft.com/office/drawing/2010/main" val="0"/>
              </a:ext>
            </a:extLst>
          </a:blip>
          <a:srcRect l="20066" r="20066"/>
          <a:stretch>
            <a:fillRect/>
          </a:stretch>
        </p:blipFill>
        <p:spPr/>
      </p:pic>
      <p:sp>
        <p:nvSpPr>
          <p:cNvPr id="40" name="Shape 28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42641" y="928467"/>
            <a:ext cx="3351180" cy="662205"/>
          </a:xfrm>
          <a:prstGeom prst="rect">
            <a:avLst/>
          </a:prstGeom>
          <a:noFill/>
          <a:ln w="12700" cap="flat">
            <a:noFill/>
            <a:miter lim="400000"/>
          </a:ln>
          <a:effectLst/>
        </p:spPr>
        <p:txBody>
          <a:bodyPr wrap="square" lIns="0" tIns="0" rIns="0" bIns="0" numCol="1" anchor="b">
            <a:normAutofit/>
          </a:bodyPr>
          <a:lstStyle/>
          <a:p>
            <a:r>
              <a:rPr lang="zh-CN" altLang="en-US" sz="36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sz="3600"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sz="36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altLang="zh-CN" sz="36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99670" y="4804117"/>
            <a:ext cx="2177426" cy="696352"/>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819693" y="5617698"/>
            <a:ext cx="2177426" cy="696352"/>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318728" y="5617698"/>
            <a:ext cx="2177426" cy="696352"/>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82227" y="569371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3"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82227" y="598409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sp>
        <p:nvSpPr>
          <p:cNvPr id="14"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94460" y="569371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5"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94460" y="598409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sp>
        <p:nvSpPr>
          <p:cNvPr id="16"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36703" y="491065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7"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36703" y="520103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33265" y="1590672"/>
            <a:ext cx="6396110" cy="1074653"/>
          </a:xfrm>
          <a:prstGeom prst="rect">
            <a:avLst/>
          </a:prstGeom>
        </p:spPr>
        <p:txBody>
          <a:bodyPr wrap="square">
            <a:spAutoFit/>
          </a:bodyPr>
          <a:lstStyle/>
          <a:p>
            <a:pPr lvl="0">
              <a:lnSpc>
                <a:spcPct val="114000"/>
              </a:lnSpc>
              <a:defRPr/>
            </a:pPr>
            <a:r>
              <a:rPr lang="id-ID" sz="1400" dirty="0">
                <a:solidFill>
                  <a:schemeClr val="bg1">
                    <a:lumMod val="50000"/>
                  </a:schemeClr>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lang="id-ID" sz="1400" dirty="0">
              <a:solidFill>
                <a:schemeClr val="bg1">
                  <a:lumMod val="50000"/>
                </a:schemeClr>
              </a:solidFill>
              <a:cs typeface="Calibri" panose="020F0502020204030204"/>
            </a:endParaRPr>
          </a:p>
          <a:p>
            <a:pPr lvl="0">
              <a:lnSpc>
                <a:spcPct val="114000"/>
              </a:lnSpc>
              <a:defRPr/>
            </a:pPr>
            <a:endParaRPr lang="id-ID" sz="1400" dirty="0">
              <a:solidFill>
                <a:schemeClr val="bg1">
                  <a:lumMod val="50000"/>
                </a:schemeClr>
              </a:solidFill>
              <a:cs typeface="Calibri" panose="020F0502020204030204"/>
            </a:endParaRPr>
          </a:p>
        </p:txBody>
      </p:sp>
      <p:pic>
        <p:nvPicPr>
          <p:cNvPr id="22" name="图片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124" y="-1949311"/>
            <a:ext cx="7570470" cy="6858000"/>
          </a:xfrm>
          <a:prstGeom prst="rect">
            <a:avLst/>
          </a:prstGeom>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19455" y="1720183"/>
            <a:ext cx="2815926" cy="3309582"/>
          </a:xfrm>
          <a:prstGeom prst="rect">
            <a:avLst/>
          </a:prstGeom>
        </p:spPr>
      </p:pic>
      <p:pic>
        <p:nvPicPr>
          <p:cNvPr id="45" name="图片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55357" y="1689090"/>
            <a:ext cx="2815926" cy="3309582"/>
          </a:xfrm>
          <a:prstGeom prst="rect">
            <a:avLst/>
          </a:prstGeom>
        </p:spPr>
      </p:pic>
      <p:pic>
        <p:nvPicPr>
          <p:cNvPr id="16" name="图片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2917" y="1742019"/>
            <a:ext cx="2815926" cy="3309582"/>
          </a:xfrm>
          <a:prstGeom prst="rect">
            <a:avLst/>
          </a:prstGeom>
        </p:spPr>
      </p:pic>
      <p:pic>
        <p:nvPicPr>
          <p:cNvPr id="14" name="图片占位符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16623" b="16623"/>
          <a:stretch>
            <a:fillRect/>
          </a:stretch>
        </p:blipFill>
        <p:spPr/>
      </p:pic>
      <p:pic>
        <p:nvPicPr>
          <p:cNvPr id="12" name="图片占位符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t="16642" b="16642"/>
          <a:stretch>
            <a:fillRect/>
          </a:stretch>
        </p:blipFill>
        <p:spPr/>
      </p:pic>
      <p:pic>
        <p:nvPicPr>
          <p:cNvPr id="10" name="图片占位符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16667" b="16667"/>
          <a:stretch>
            <a:fillRect/>
          </a:stretch>
        </p:blipFill>
        <p:spPr/>
      </p:pic>
      <p:sp>
        <p:nvSpPr>
          <p:cNvPr id="2" name="Donut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58112" y="2245455"/>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3"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83998" y="205979"/>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altLang="zh-CN"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34" name="Group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3875279" y="2243692"/>
            <a:ext cx="677150" cy="677150"/>
            <a:chOff x="-684584" y="1340768"/>
            <a:chExt cx="4689887" cy="4392488"/>
          </a:xfrm>
          <a:gradFill>
            <a:gsLst>
              <a:gs pos="0">
                <a:schemeClr val="accent1"/>
              </a:gs>
              <a:gs pos="85000">
                <a:schemeClr val="accent2"/>
              </a:gs>
            </a:gsLst>
            <a:lin ang="5400000" scaled="1"/>
          </a:gradFill>
        </p:grpSpPr>
        <p:sp>
          <p:nvSpPr>
            <p:cNvPr id="35" name="Oval 34"/>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7185"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433376" y="4825596"/>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产品介绍</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8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433376" y="5115981"/>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58"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95293" y="4825596"/>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产品介绍</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59"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95293" y="5115981"/>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8" name="Rectangle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1383115"/>
            <a:ext cx="1433015" cy="3530622"/>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758985" y="1383115"/>
            <a:ext cx="1433015" cy="3530622"/>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1650382" y="2794014"/>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9105909" y="2794014"/>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26"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176377" y="5500003"/>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27"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238623" y="5543317"/>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28" name="Rectangle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69679"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sp>
        <p:nvSpPr>
          <p:cNvPr id="30" name="Donut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56987" y="2243692"/>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Donut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71049" y="2243692"/>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nvGrpSpPr>
          <p:cNvPr id="32" name="Group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700139" y="2243692"/>
            <a:ext cx="677150" cy="677150"/>
            <a:chOff x="-684584" y="1340768"/>
            <a:chExt cx="4689887" cy="4392488"/>
          </a:xfrm>
          <a:gradFill>
            <a:gsLst>
              <a:gs pos="0">
                <a:schemeClr val="accent1"/>
              </a:gs>
              <a:gs pos="85000">
                <a:schemeClr val="accent2"/>
              </a:gs>
            </a:gsLst>
            <a:lin ang="5400000" scaled="1"/>
          </a:gradFill>
        </p:grpSpPr>
        <p:sp>
          <p:nvSpPr>
            <p:cNvPr id="38" name="Oval 37"/>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7185"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94539"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grpSp>
        <p:nvGrpSpPr>
          <p:cNvPr id="54" name="Group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499491" y="2243692"/>
            <a:ext cx="677150" cy="677150"/>
            <a:chOff x="-684584" y="1340768"/>
            <a:chExt cx="4689887" cy="4392488"/>
          </a:xfrm>
          <a:gradFill>
            <a:gsLst>
              <a:gs pos="0">
                <a:schemeClr val="accent1"/>
              </a:gs>
              <a:gs pos="85000">
                <a:schemeClr val="accent2"/>
              </a:gs>
            </a:gsLst>
            <a:lin ang="5400000" scaled="1"/>
          </a:gradFill>
        </p:grpSpPr>
        <p:sp>
          <p:nvSpPr>
            <p:cNvPr id="55" name="Oval 54"/>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7185"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471803"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sp>
        <p:nvSpPr>
          <p:cNvPr id="41"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275786" y="4851451"/>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产品介绍</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42"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275786" y="5141836"/>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43"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018787" y="5525858"/>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barn(inVertical)">
                                      <p:cBhvr>
                                        <p:cTn id="17" dur="500"/>
                                        <p:tgtEl>
                                          <p:spTgt spid="8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barn(inVertical)">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barn(inVertical)">
                                      <p:cBhvr>
                                        <p:cTn id="30" dur="500"/>
                                        <p:tgtEl>
                                          <p:spTgt spid="5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arn(inVertical)">
                                      <p:cBhvr>
                                        <p:cTn id="33" dur="500"/>
                                        <p:tgtEl>
                                          <p:spTgt spid="5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7" grpId="0"/>
      <p:bldP spid="88" grpId="0"/>
      <p:bldP spid="58" grpId="0"/>
      <p:bldP spid="59" grpId="0"/>
      <p:bldP spid="26" grpId="0"/>
      <p:bldP spid="27" grpId="0"/>
      <p:bldP spid="28" grpId="0"/>
      <p:bldP spid="40" grpId="0"/>
      <p:bldP spid="29"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5608547">
            <a:off x="6631684" y="2203362"/>
            <a:ext cx="1377357" cy="2498919"/>
          </a:xfrm>
          <a:prstGeom prst="rect">
            <a:avLst/>
          </a:prstGeom>
        </p:spPr>
      </p:pic>
      <p:pic>
        <p:nvPicPr>
          <p:cNvPr id="51" name="图片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5608547">
            <a:off x="1734453" y="2257427"/>
            <a:ext cx="1377357" cy="2498919"/>
          </a:xfrm>
          <a:prstGeom prst="rect">
            <a:avLst/>
          </a:prstGeom>
        </p:spPr>
      </p:pic>
      <p:sp>
        <p:nvSpPr>
          <p:cNvPr id="6"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1713131" y="2671869"/>
            <a:ext cx="1445759" cy="1597959"/>
          </a:xfrm>
          <a:prstGeom prst="foldedCorner">
            <a:avLst>
              <a:gd name="adj" fmla="val 9907"/>
            </a:avLst>
          </a:prstGeom>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4180833" y="2693943"/>
            <a:ext cx="1445759" cy="1597959"/>
          </a:xfrm>
          <a:prstGeom prst="foldedCorner">
            <a:avLst>
              <a:gd name="adj" fmla="val 9625"/>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6597484" y="2629293"/>
            <a:ext cx="1445759" cy="1597959"/>
          </a:xfrm>
          <a:prstGeom prst="foldedCorner">
            <a:avLst>
              <a:gd name="adj" fmla="val 9766"/>
            </a:avLst>
          </a:prstGeom>
          <a:solidFill>
            <a:schemeClr val="accent4"/>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9015041" y="2613048"/>
            <a:ext cx="1445759" cy="1597959"/>
          </a:xfrm>
          <a:prstGeom prst="foldedCorner">
            <a:avLst>
              <a:gd name="adj" fmla="val 9261"/>
            </a:avLst>
          </a:prstGeom>
          <a:solidFill>
            <a:schemeClr val="accent5"/>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83998" y="205979"/>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产品</a:t>
            </a:r>
            <a:r>
              <a:rPr lang="id-ID" altLang="zh-CN" b="1" dirty="0">
                <a:solidFill>
                  <a:schemeClr val="bg1">
                    <a:lumMod val="50000"/>
                  </a:schemeClr>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展示</a:t>
            </a:r>
            <a:endParaRPr lang="en-US" altLang="zh-CN"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2"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432105"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3"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432105"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rgbClr val="657284"/>
                </a:solidFill>
                <a:latin typeface="迷你简清韵" panose="02010604000101010101" pitchFamily="2" charset="-122"/>
                <a:ea typeface="迷你简清韵" panose="02010604000101010101" pitchFamily="2" charset="-122"/>
              </a:rPr>
              <a:t>Designer</a:t>
            </a:r>
            <a:endParaRPr lang="en-AU" sz="1000" dirty="0">
              <a:solidFill>
                <a:srgbClr val="657284"/>
              </a:solidFill>
              <a:latin typeface="迷你简清韵" panose="02010604000101010101" pitchFamily="2" charset="-122"/>
              <a:ea typeface="迷你简清韵" panose="02010604000101010101" pitchFamily="2" charset="-122"/>
            </a:endParaRPr>
          </a:p>
        </p:txBody>
      </p:sp>
      <p:sp>
        <p:nvSpPr>
          <p:cNvPr id="15" name="Rectangle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735647" y="5952791"/>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2314" y="5958543"/>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357805" y="5952791"/>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684667" y="5958543"/>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19"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957002"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0"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957002"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rgbClr val="657284"/>
                </a:solidFill>
                <a:latin typeface="迷你简清韵" panose="02010604000101010101" pitchFamily="2" charset="-122"/>
                <a:ea typeface="迷你简清韵" panose="02010604000101010101" pitchFamily="2" charset="-122"/>
              </a:rPr>
              <a:t>Marketing</a:t>
            </a:r>
            <a:endParaRPr lang="en-AU" sz="1000" dirty="0">
              <a:solidFill>
                <a:srgbClr val="657284"/>
              </a:solidFill>
              <a:latin typeface="迷你简清韵" panose="02010604000101010101" pitchFamily="2" charset="-122"/>
              <a:ea typeface="迷你简清韵" panose="02010604000101010101" pitchFamily="2" charset="-122"/>
            </a:endParaRPr>
          </a:p>
        </p:txBody>
      </p:sp>
      <p:sp>
        <p:nvSpPr>
          <p:cNvPr id="22" name="Rectangle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82316" y="5922086"/>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23" name="Rectangle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598983" y="5927838"/>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904474" y="5922086"/>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231336" y="5927838"/>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26"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399521"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7"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399521"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rgbClr val="657284"/>
                </a:solidFill>
                <a:latin typeface="迷你简清韵" panose="02010604000101010101" pitchFamily="2" charset="-122"/>
                <a:ea typeface="迷你简清韵" panose="02010604000101010101" pitchFamily="2" charset="-122"/>
              </a:rPr>
              <a:t>Founder</a:t>
            </a:r>
            <a:endParaRPr lang="en-AU" sz="1000" dirty="0">
              <a:solidFill>
                <a:srgbClr val="657284"/>
              </a:solidFill>
              <a:latin typeface="迷你简清韵" panose="02010604000101010101" pitchFamily="2" charset="-122"/>
              <a:ea typeface="迷你简清韵" panose="02010604000101010101" pitchFamily="2" charset="-122"/>
            </a:endParaRPr>
          </a:p>
        </p:txBody>
      </p:sp>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50578" y="5955270"/>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67245" y="5961022"/>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1" name="Rectangle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372736" y="5955270"/>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99598" y="5961022"/>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3"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24417"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rPr>
              <a:t>产品介绍</a:t>
            </a:r>
            <a:endParaRPr lang="en-AU" sz="1400" dirty="0">
              <a:solidFill>
                <a:srgbClr val="657284"/>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24417"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rgbClr val="657284"/>
                </a:solidFill>
                <a:latin typeface="迷你简清韵" panose="02010604000101010101" pitchFamily="2" charset="-122"/>
                <a:ea typeface="迷你简清韵" panose="02010604000101010101" pitchFamily="2" charset="-122"/>
              </a:rPr>
              <a:t>Director</a:t>
            </a:r>
            <a:endParaRPr lang="en-AU" sz="1000" dirty="0">
              <a:solidFill>
                <a:srgbClr val="657284"/>
              </a:solidFill>
              <a:latin typeface="迷你简清韵" panose="02010604000101010101" pitchFamily="2" charset="-122"/>
              <a:ea typeface="迷你简清韵" panose="02010604000101010101" pitchFamily="2" charset="-122"/>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17378" y="5927687"/>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34045" y="5933439"/>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8" name="Rectangle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39536" y="5927687"/>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166398" y="5933439"/>
            <a:ext cx="316112" cy="307777"/>
          </a:xfrm>
          <a:prstGeom prst="rect">
            <a:avLst/>
          </a:prstGeom>
        </p:spPr>
        <p:txBody>
          <a:bodyPr wrap="none">
            <a:spAutoFit/>
          </a:bodyPr>
          <a:lstStyle/>
          <a:p>
            <a:r>
              <a:rPr lang="en-US" sz="1400" dirty="0">
                <a:solidFill>
                  <a:schemeClr val="accent4"/>
                </a:solidFill>
              </a:rPr>
              <a:t> </a:t>
            </a:r>
            <a:endParaRPr lang="en-US" dirty="0">
              <a:solidFill>
                <a:schemeClr val="accent4"/>
              </a:solidFill>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0"/>
            <a:ext cx="745067" cy="745067"/>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Rectangle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45067" y="745067"/>
            <a:ext cx="474133" cy="47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19200" y="545204"/>
            <a:ext cx="199863" cy="199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1449823" y="6112933"/>
            <a:ext cx="745067" cy="745067"/>
          </a:xfrm>
          <a:prstGeom prst="rect">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987705" y="5640777"/>
            <a:ext cx="474133" cy="4741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1456638" y="5440914"/>
            <a:ext cx="199863" cy="1998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195894" y="4641681"/>
            <a:ext cx="2291208" cy="1015663"/>
          </a:xfrm>
          <a:prstGeom prst="rect">
            <a:avLst/>
          </a:prstGeom>
        </p:spPr>
        <p:txBody>
          <a:bodyPr wrap="square">
            <a:spAutoFit/>
          </a:bodyPr>
          <a:lstStyle/>
          <a:p>
            <a:pPr algn="ctr"/>
            <a:r>
              <a:rPr lang="id-ID" sz="1200">
                <a:solidFill>
                  <a:schemeClr val="bg1">
                    <a:lumMod val="50000"/>
                  </a:schemeClr>
                </a:solidFill>
                <a:cs typeface="Calibri" panose="020F0502020204030204"/>
              </a:rPr>
              <a:t>Ut wisi enim ad minim veniam, quis nostrud exerci tation ullamcorper nibh euismod tincidunt ut laoreet dolore magna aliquam erat volutpat</a:t>
            </a:r>
            <a:endParaRPr lang="id-ID" sz="1200" dirty="0"/>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20791" y="4625114"/>
            <a:ext cx="2291208" cy="1015663"/>
          </a:xfrm>
          <a:prstGeom prst="rect">
            <a:avLst/>
          </a:prstGeom>
        </p:spPr>
        <p:txBody>
          <a:bodyPr wrap="square">
            <a:spAutoFit/>
          </a:bodyPr>
          <a:lstStyle/>
          <a:p>
            <a:pPr algn="ctr"/>
            <a:r>
              <a:rPr lang="id-ID" sz="1200">
                <a:solidFill>
                  <a:schemeClr val="bg1">
                    <a:lumMod val="50000"/>
                  </a:schemeClr>
                </a:solidFill>
                <a:cs typeface="Calibri" panose="020F0502020204030204"/>
              </a:rPr>
              <a:t>Ut wisi enim ad minim veniam, quis nostrud exerci tation ullamcorper nibh euismod tincidunt ut laoreet dolore magna aliquam erat volutpat</a:t>
            </a:r>
            <a:endParaRPr lang="id-ID" sz="1200" dirty="0"/>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74759" y="4621633"/>
            <a:ext cx="2291208" cy="1015663"/>
          </a:xfrm>
          <a:prstGeom prst="rect">
            <a:avLst/>
          </a:prstGeom>
        </p:spPr>
        <p:txBody>
          <a:bodyPr wrap="square">
            <a:spAutoFit/>
          </a:bodyPr>
          <a:lstStyle/>
          <a:p>
            <a:pPr algn="ctr"/>
            <a:r>
              <a:rPr lang="id-ID" sz="1200">
                <a:solidFill>
                  <a:schemeClr val="bg1">
                    <a:lumMod val="50000"/>
                  </a:schemeClr>
                </a:solidFill>
                <a:cs typeface="Calibri" panose="020F0502020204030204"/>
              </a:rPr>
              <a:t>Ut wisi enim ad minim veniam, quis nostrud exerci tation ullamcorper nibh euismod tincidunt ut laoreet dolore magna aliquam erat volutpat</a:t>
            </a:r>
            <a:endParaRPr lang="id-ID" sz="1200" dirty="0"/>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574028" y="4599719"/>
            <a:ext cx="2291208" cy="1015663"/>
          </a:xfrm>
          <a:prstGeom prst="rect">
            <a:avLst/>
          </a:prstGeom>
        </p:spPr>
        <p:txBody>
          <a:bodyPr wrap="square">
            <a:spAutoFit/>
          </a:bodyPr>
          <a:lstStyle/>
          <a:p>
            <a:pPr algn="ctr"/>
            <a:r>
              <a:rPr lang="id-ID" sz="1200">
                <a:solidFill>
                  <a:schemeClr val="bg1">
                    <a:lumMod val="50000"/>
                  </a:schemeClr>
                </a:solidFill>
                <a:cs typeface="Calibri" panose="020F0502020204030204"/>
              </a:rPr>
              <a:t>Ut wisi enim ad minim veniam, quis nostrud exerci tation ullamcorper nibh euismod tincidunt ut laoreet dolore magna aliquam erat volutpat</a:t>
            </a:r>
            <a:endParaRPr lang="id-ID" sz="1200" dirty="0"/>
          </a:p>
        </p:txBody>
      </p:sp>
      <p:pic>
        <p:nvPicPr>
          <p:cNvPr id="21" name="图片占位符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6667" r="16667"/>
          <a:stretch>
            <a:fillRect/>
          </a:stretch>
        </p:blipFill>
        <p:spPr/>
      </p:pic>
      <p:pic>
        <p:nvPicPr>
          <p:cNvPr id="35" name="图片占位符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6634" r="16634"/>
          <a:stretch>
            <a:fillRect/>
          </a:stretch>
        </p:blipFill>
        <p:spPr/>
      </p:pic>
      <p:pic>
        <p:nvPicPr>
          <p:cNvPr id="41" name="图片占位符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2500" r="12500"/>
          <a:stretch>
            <a:fillRect/>
          </a:stretch>
        </p:blipFill>
        <p:spPr/>
      </p:pic>
      <p:pic>
        <p:nvPicPr>
          <p:cNvPr id="43" name="图片占位符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t="14288" b="14288"/>
          <a:stretch>
            <a:fillRect/>
          </a:stretch>
        </p:blipFill>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8000"/>
                            </p:stCondLst>
                            <p:childTnLst>
                              <p:par>
                                <p:cTn id="69" presetID="16" presetClass="entr" presetSubtype="21"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childTnLst>
                          </p:cTn>
                        </p:par>
                        <p:par>
                          <p:cTn id="72" fill="hold">
                            <p:stCondLst>
                              <p:cond delay="8500"/>
                            </p:stCondLst>
                            <p:childTnLst>
                              <p:par>
                                <p:cTn id="73" presetID="16" presetClass="entr" presetSubtype="21"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2">
                                            <p:txEl>
                                              <p:pRg st="0" end="0"/>
                                            </p:txEl>
                                          </p:spTgt>
                                        </p:tgtEl>
                                        <p:attrNameLst>
                                          <p:attrName>style.visibility</p:attrName>
                                        </p:attrNameLst>
                                      </p:cBhvr>
                                      <p:to>
                                        <p:strVal val="visible"/>
                                      </p:to>
                                    </p:set>
                                    <p:animEffect transition="in" filter="fade">
                                      <p:cBhvr>
                                        <p:cTn id="91" dur="500"/>
                                        <p:tgtEl>
                                          <p:spTgt spid="32">
                                            <p:txEl>
                                              <p:pRg st="0" end="0"/>
                                            </p:tx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par>
                          <p:cTn id="96" fill="hold">
                            <p:stCondLst>
                              <p:cond delay="11500"/>
                            </p:stCondLst>
                            <p:childTnLst>
                              <p:par>
                                <p:cTn id="97" presetID="16" presetClass="entr" presetSubtype="21"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barn(inVertical)">
                                      <p:cBhvr>
                                        <p:cTn id="99" dur="500"/>
                                        <p:tgtEl>
                                          <p:spTgt spid="33"/>
                                        </p:tgtEl>
                                      </p:cBhvr>
                                    </p:animEffect>
                                  </p:childTnLst>
                                </p:cTn>
                              </p:par>
                            </p:childTnLst>
                          </p:cTn>
                        </p:par>
                        <p:par>
                          <p:cTn id="100" fill="hold">
                            <p:stCondLst>
                              <p:cond delay="12000"/>
                            </p:stCondLst>
                            <p:childTnLst>
                              <p:par>
                                <p:cTn id="101" presetID="16" presetClass="entr" presetSubtype="21" fill="hold" grpId="0"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barn(inVertical)">
                                      <p:cBhvr>
                                        <p:cTn id="103" dur="500"/>
                                        <p:tgtEl>
                                          <p:spTgt spid="34"/>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5" grpId="0"/>
      <p:bldP spid="16" grpId="0"/>
      <p:bldP spid="17" grpId="0"/>
      <p:bldP spid="18" grpId="0"/>
      <p:bldP spid="19" grpId="0"/>
      <p:bldP spid="20" grpId="0"/>
      <p:bldP spid="22" grpId="0"/>
      <p:bldP spid="23" grpId="0"/>
      <p:bldP spid="24" grpId="0"/>
      <p:bldP spid="25" grpId="0"/>
      <p:bldP spid="26" grpId="0"/>
      <p:bldP spid="27" grpId="0"/>
      <p:bldP spid="29" grpId="0"/>
      <p:bldP spid="30" grpId="0"/>
      <p:bldP spid="31" grpId="0"/>
      <p:bldP spid="33" grpId="0"/>
      <p:bldP spid="3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7813" b="7813"/>
          <a:stretch>
            <a:fillRect/>
          </a:stretch>
        </p:blipFill>
        <p:spPr/>
      </p:pic>
      <p:sp>
        <p:nvSpPr>
          <p:cNvPr id="3" name="Rectangle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47750" y="1028700"/>
            <a:ext cx="10149601" cy="493395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80915" y="3813280"/>
            <a:ext cx="5883268" cy="992836"/>
          </a:xfrm>
          <a:prstGeom prst="rect">
            <a:avLst/>
          </a:prstGeom>
        </p:spPr>
        <p:txBody>
          <a:bodyPr wrap="square">
            <a:spAutoFit/>
          </a:bodyPr>
          <a:lstStyle/>
          <a:p>
            <a:pPr algn="ctr">
              <a:lnSpc>
                <a:spcPct val="125000"/>
              </a:lnSpc>
            </a:pPr>
            <a:r>
              <a:rPr lang="en-US" sz="1600" dirty="0">
                <a:solidFill>
                  <a:schemeClr val="bg1"/>
                </a:solidFill>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600" dirty="0">
              <a:solidFill>
                <a:schemeClr val="bg1"/>
              </a:solidFill>
              <a:ea typeface="Roboto Light" panose="02000000000000000000" pitchFamily="2" charset="0"/>
              <a:cs typeface="Roboto Light" panose="02000000000000000000" pitchFamily="2" charset="0"/>
            </a:endParaRPr>
          </a:p>
        </p:txBody>
      </p:sp>
      <p:sp>
        <p:nvSpPr>
          <p:cNvPr id="11" name="TextBox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876050" y="2787789"/>
            <a:ext cx="2492991" cy="707886"/>
          </a:xfrm>
          <a:prstGeom prst="rect">
            <a:avLst/>
          </a:prstGeom>
          <a:noFill/>
        </p:spPr>
        <p:txBody>
          <a:bodyPr wrap="none" rtlCol="0">
            <a:spAutoFit/>
          </a:bodyPr>
          <a:lstStyle/>
          <a:p>
            <a:pPr algn="ctr"/>
            <a:r>
              <a:rPr lang="zh-CN" altLang="en-US" sz="40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产品</a:t>
            </a:r>
            <a:r>
              <a:rPr lang="en-US" altLang="zh-CN" sz="40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 </a:t>
            </a:r>
            <a:r>
              <a:rPr lang="zh-CN" altLang="en-US" sz="40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rPr>
              <a:t>特性</a:t>
            </a:r>
            <a:endParaRPr lang="id-ID" sz="4000" b="1" dirty="0">
              <a:gradFill>
                <a:gsLst>
                  <a:gs pos="0">
                    <a:schemeClr val="accent1"/>
                  </a:gs>
                  <a:gs pos="85000">
                    <a:schemeClr val="accent2"/>
                  </a:gs>
                </a:gsLst>
                <a:lin ang="5400000" scaled="1"/>
              </a:gra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12" name="图片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050" y="1932758"/>
            <a:ext cx="2302723" cy="681363"/>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ISPRING_PRESENTATION_TITLE" val="PowerPoint Presentation"/>
</p:tagLst>
</file>

<file path=ppt/theme/theme1.xml><?xml version="1.0" encoding="utf-8"?>
<a:theme xmlns:a="http://schemas.openxmlformats.org/drawingml/2006/main" name="Office 主题">
  <a:themeElements>
    <a:clrScheme name="自定义 11">
      <a:dk1>
        <a:sysClr val="windowText" lastClr="000000"/>
      </a:dk1>
      <a:lt1>
        <a:sysClr val="window" lastClr="FFFFFF"/>
      </a:lt1>
      <a:dk2>
        <a:srgbClr val="676A55"/>
      </a:dk2>
      <a:lt2>
        <a:srgbClr val="EAEBDE"/>
      </a:lt2>
      <a:accent1>
        <a:srgbClr val="E8B7B7"/>
      </a:accent1>
      <a:accent2>
        <a:srgbClr val="B0CCB0"/>
      </a:accent2>
      <a:accent3>
        <a:srgbClr val="A8CDD7"/>
      </a:accent3>
      <a:accent4>
        <a:srgbClr val="CEC597"/>
      </a:accent4>
      <a:accent5>
        <a:srgbClr val="B1A35A"/>
      </a:accent5>
      <a:accent6>
        <a:srgbClr val="E8B7B7"/>
      </a:accent6>
      <a:hlink>
        <a:srgbClr val="DB5353"/>
      </a:hlink>
      <a:folHlink>
        <a:srgbClr val="9036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20711</Words>
  <Application>WPS 演示</Application>
  <PresentationFormat>宽屏</PresentationFormat>
  <Paragraphs>596</Paragraphs>
  <Slides>29</Slides>
  <Notes>29</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29</vt:i4>
      </vt:variant>
    </vt:vector>
  </HeadingPairs>
  <TitlesOfParts>
    <vt:vector size="54" baseType="lpstr">
      <vt:lpstr>Arial</vt:lpstr>
      <vt:lpstr>宋体</vt:lpstr>
      <vt:lpstr>Wingdings</vt:lpstr>
      <vt:lpstr>Lato</vt:lpstr>
      <vt:lpstr>Calibri</vt:lpstr>
      <vt:lpstr>迷你简清韵</vt:lpstr>
      <vt:lpstr>Neris Thin</vt:lpstr>
      <vt:lpstr>Segoe Print</vt:lpstr>
      <vt:lpstr>Roboto Light</vt:lpstr>
      <vt:lpstr>Verdana</vt:lpstr>
      <vt:lpstr>Roboto Medium</vt:lpstr>
      <vt:lpstr>Source Sans Pro Light</vt:lpstr>
      <vt:lpstr>Arimo</vt:lpstr>
      <vt:lpstr>Roboto Condensed</vt:lpstr>
      <vt:lpstr>Calibri</vt:lpstr>
      <vt:lpstr>Roboto Thin</vt:lpstr>
      <vt:lpstr>Gill Sans</vt:lpstr>
      <vt:lpstr>微软雅黑</vt:lpstr>
      <vt:lpstr>Arial Unicode MS</vt:lpstr>
      <vt:lpstr>Aharoni</vt:lpstr>
      <vt:lpstr>Yu Gothic UI Semibold</vt:lpstr>
      <vt:lpstr>胡晓波趣圆体</vt:lpstr>
      <vt:lpstr>Montserrat</vt:lpstr>
      <vt:lpstr>Yu Gothic UI Semilight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©PPTSTORE</dc:creator>
  <dc:description>©PPTSTORE 版权所有</dc:description>
  <cp:lastModifiedBy>一颗苹果</cp:lastModifiedBy>
  <cp:revision>359</cp:revision>
  <dcterms:created xsi:type="dcterms:W3CDTF">2015-07-24T15:20:00Z</dcterms:created>
  <dcterms:modified xsi:type="dcterms:W3CDTF">2021-09-13T07:39:51Z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F7C3A2FD527D4D1FA6546103E5E4718F</vt:lpwstr>
  </property>
  <property fmtid="{D5CDD505-2E9C-101B-9397-08002B2CF9AE}" pid="3" name="KSOProductBuildVer">
    <vt:lpwstr>2052-11.1.0.10700</vt:lpwstr>
  </property>
</Properties>
</file>